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32" r:id="rId2"/>
    <p:sldId id="482" r:id="rId3"/>
    <p:sldId id="483" r:id="rId4"/>
    <p:sldId id="484" r:id="rId5"/>
    <p:sldId id="485" r:id="rId6"/>
    <p:sldId id="486" r:id="rId7"/>
    <p:sldId id="497" r:id="rId8"/>
    <p:sldId id="487" r:id="rId9"/>
    <p:sldId id="388" r:id="rId10"/>
    <p:sldId id="489" r:id="rId11"/>
    <p:sldId id="491" r:id="rId12"/>
    <p:sldId id="494" r:id="rId13"/>
    <p:sldId id="496" r:id="rId14"/>
    <p:sldId id="429" r:id="rId15"/>
    <p:sldId id="425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4444"/>
    <a:srgbClr val="2D5465"/>
    <a:srgbClr val="00A44A"/>
    <a:srgbClr val="5E7492"/>
    <a:srgbClr val="506C69"/>
    <a:srgbClr val="006D96"/>
    <a:srgbClr val="0078A2"/>
    <a:srgbClr val="486074"/>
    <a:srgbClr val="EAB200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4C2F8-0659-924A-9577-542604A6A42E}" v="1" dt="2024-09-23T18:55:43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745"/>
  </p:normalViewPr>
  <p:slideViewPr>
    <p:cSldViewPr snapToGrid="0">
      <p:cViewPr varScale="1">
        <p:scale>
          <a:sx n="108" d="100"/>
          <a:sy n="108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27C4C2F8-0659-924A-9577-542604A6A42E}"/>
    <pc:docChg chg="modSld">
      <pc:chgData name="Kulinich Bohdan" userId="48e65c9f34e137d0" providerId="LiveId" clId="{27C4C2F8-0659-924A-9577-542604A6A42E}" dt="2024-09-23T18:55:43.661" v="0" actId="20577"/>
      <pc:docMkLst>
        <pc:docMk/>
      </pc:docMkLst>
      <pc:sldChg chg="modSp">
        <pc:chgData name="Kulinich Bohdan" userId="48e65c9f34e137d0" providerId="LiveId" clId="{27C4C2F8-0659-924A-9577-542604A6A42E}" dt="2024-09-23T18:55:43.661" v="0" actId="20577"/>
        <pc:sldMkLst>
          <pc:docMk/>
          <pc:sldMk cId="1413127777" sldId="482"/>
        </pc:sldMkLst>
        <pc:spChg chg="mod">
          <ac:chgData name="Kulinich Bohdan" userId="48e65c9f34e137d0" providerId="LiveId" clId="{27C4C2F8-0659-924A-9577-542604A6A42E}" dt="2024-09-23T18:55:43.661" v="0" actId="20577"/>
          <ac:spMkLst>
            <pc:docMk/>
            <pc:sldMk cId="1413127777" sldId="482"/>
            <ac:spMk id="36" creationId="{C5E7670E-5749-4AF0-B381-2A47A64349B9}"/>
          </ac:spMkLst>
        </pc:spChg>
      </pc:sldChg>
    </pc:docChg>
  </pc:docChgLst>
  <pc:docChgLst>
    <pc:chgData name="Kulinich Bohdan" userId="48e65c9f34e137d0" providerId="LiveId" clId="{F3A4E97A-9EBA-4EE0-BD4E-BEA111FBD69E}"/>
    <pc:docChg chg="undo redo custSel addSld delSld modSld sldOrd">
      <pc:chgData name="Kulinich Bohdan" userId="48e65c9f34e137d0" providerId="LiveId" clId="{F3A4E97A-9EBA-4EE0-BD4E-BEA111FBD69E}" dt="2021-06-07T04:48:44.749" v="8660" actId="20577"/>
      <pc:docMkLst>
        <pc:docMk/>
      </pc:docMkLst>
      <pc:sldChg chg="addSp delSp modSp mod addAnim delAnim modAnim">
        <pc:chgData name="Kulinich Bohdan" userId="48e65c9f34e137d0" providerId="LiveId" clId="{F3A4E97A-9EBA-4EE0-BD4E-BEA111FBD69E}" dt="2021-05-31T15:07:47.875" v="7071"/>
        <pc:sldMkLst>
          <pc:docMk/>
          <pc:sldMk cId="1256064280" sldId="388"/>
        </pc:sldMkLst>
        <pc:spChg chg="add del mod">
          <ac:chgData name="Kulinich Bohdan" userId="48e65c9f34e137d0" providerId="LiveId" clId="{F3A4E97A-9EBA-4EE0-BD4E-BEA111FBD69E}" dt="2021-05-30T11:47:33.416" v="4483" actId="478"/>
          <ac:spMkLst>
            <pc:docMk/>
            <pc:sldMk cId="1256064280" sldId="388"/>
            <ac:spMk id="6" creationId="{4CD1B612-D16C-4F70-8335-78480BFE8EC8}"/>
          </ac:spMkLst>
        </pc:spChg>
        <pc:spChg chg="add mod modVis">
          <ac:chgData name="Kulinich Bohdan" userId="48e65c9f34e137d0" providerId="LiveId" clId="{F3A4E97A-9EBA-4EE0-BD4E-BEA111FBD69E}" dt="2021-05-31T14:51:33.232" v="6876" actId="14429"/>
          <ac:spMkLst>
            <pc:docMk/>
            <pc:sldMk cId="1256064280" sldId="388"/>
            <ac:spMk id="8" creationId="{127F9D6C-6C22-4AC8-9C28-0D6EFBB8318E}"/>
          </ac:spMkLst>
        </pc:spChg>
        <pc:spChg chg="add mod modVis">
          <ac:chgData name="Kulinich Bohdan" userId="48e65c9f34e137d0" providerId="LiveId" clId="{F3A4E97A-9EBA-4EE0-BD4E-BEA111FBD69E}" dt="2021-05-31T15:05:55.176" v="7066" actId="14429"/>
          <ac:spMkLst>
            <pc:docMk/>
            <pc:sldMk cId="1256064280" sldId="388"/>
            <ac:spMk id="13" creationId="{C277B61A-E15E-4362-BDCC-B94621361B46}"/>
          </ac:spMkLst>
        </pc:spChg>
        <pc:spChg chg="add mod">
          <ac:chgData name="Kulinich Bohdan" userId="48e65c9f34e137d0" providerId="LiveId" clId="{F3A4E97A-9EBA-4EE0-BD4E-BEA111FBD69E}" dt="2021-05-31T14:38:30.991" v="6763" actId="1076"/>
          <ac:spMkLst>
            <pc:docMk/>
            <pc:sldMk cId="1256064280" sldId="388"/>
            <ac:spMk id="15" creationId="{DA2B983A-097E-40FC-80D0-A9EF31E6F15E}"/>
          </ac:spMkLst>
        </pc:spChg>
        <pc:spChg chg="mod">
          <ac:chgData name="Kulinich Bohdan" userId="48e65c9f34e137d0" providerId="LiveId" clId="{F3A4E97A-9EBA-4EE0-BD4E-BEA111FBD69E}" dt="2021-05-30T11:47:36.422" v="4484" actId="1076"/>
          <ac:spMkLst>
            <pc:docMk/>
            <pc:sldMk cId="1256064280" sldId="388"/>
            <ac:spMk id="18" creationId="{1F4CE138-E046-48A1-82CF-915AED548F88}"/>
          </ac:spMkLst>
        </pc:spChg>
        <pc:spChg chg="add mod">
          <ac:chgData name="Kulinich Bohdan" userId="48e65c9f34e137d0" providerId="LiveId" clId="{F3A4E97A-9EBA-4EE0-BD4E-BEA111FBD69E}" dt="2021-05-31T14:42:09.854" v="6789" actId="20577"/>
          <ac:spMkLst>
            <pc:docMk/>
            <pc:sldMk cId="1256064280" sldId="388"/>
            <ac:spMk id="19" creationId="{54F4D3D5-7C46-4D4F-A9E1-CC7C2F10E612}"/>
          </ac:spMkLst>
        </pc:spChg>
        <pc:spChg chg="add mod">
          <ac:chgData name="Kulinich Bohdan" userId="48e65c9f34e137d0" providerId="LiveId" clId="{F3A4E97A-9EBA-4EE0-BD4E-BEA111FBD69E}" dt="2021-05-31T14:46:57.057" v="6839" actId="20577"/>
          <ac:spMkLst>
            <pc:docMk/>
            <pc:sldMk cId="1256064280" sldId="388"/>
            <ac:spMk id="20" creationId="{BBCBC5F4-6C4F-45EF-82EB-2B234EE27972}"/>
          </ac:spMkLst>
        </pc:spChg>
        <pc:spChg chg="add mod">
          <ac:chgData name="Kulinich Bohdan" userId="48e65c9f34e137d0" providerId="LiveId" clId="{F3A4E97A-9EBA-4EE0-BD4E-BEA111FBD69E}" dt="2021-05-31T14:56:56.046" v="6927" actId="14100"/>
          <ac:spMkLst>
            <pc:docMk/>
            <pc:sldMk cId="1256064280" sldId="388"/>
            <ac:spMk id="22" creationId="{5E1D516D-6E5F-41F4-8614-6EF6542C0966}"/>
          </ac:spMkLst>
        </pc:spChg>
        <pc:spChg chg="add mod">
          <ac:chgData name="Kulinich Bohdan" userId="48e65c9f34e137d0" providerId="LiveId" clId="{F3A4E97A-9EBA-4EE0-BD4E-BEA111FBD69E}" dt="2021-05-31T14:57:06.271" v="6935" actId="20577"/>
          <ac:spMkLst>
            <pc:docMk/>
            <pc:sldMk cId="1256064280" sldId="388"/>
            <ac:spMk id="24" creationId="{C99FDA28-A23D-4E48-9407-E9C3289D2FC0}"/>
          </ac:spMkLst>
        </pc:spChg>
        <pc:spChg chg="add mod">
          <ac:chgData name="Kulinich Bohdan" userId="48e65c9f34e137d0" providerId="LiveId" clId="{F3A4E97A-9EBA-4EE0-BD4E-BEA111FBD69E}" dt="2021-05-31T15:00:25.601" v="6967" actId="20577"/>
          <ac:spMkLst>
            <pc:docMk/>
            <pc:sldMk cId="1256064280" sldId="388"/>
            <ac:spMk id="26" creationId="{4BA52A53-50C0-4AAF-BDC1-6E54682B083F}"/>
          </ac:spMkLst>
        </pc:spChg>
        <pc:spChg chg="add mod">
          <ac:chgData name="Kulinich Bohdan" userId="48e65c9f34e137d0" providerId="LiveId" clId="{F3A4E97A-9EBA-4EE0-BD4E-BEA111FBD69E}" dt="2021-05-31T15:01:46.961" v="6978" actId="14100"/>
          <ac:spMkLst>
            <pc:docMk/>
            <pc:sldMk cId="1256064280" sldId="388"/>
            <ac:spMk id="27" creationId="{C37EA070-B1C4-462F-8042-DE91B2642C7F}"/>
          </ac:spMkLst>
        </pc:spChg>
        <pc:spChg chg="add mod">
          <ac:chgData name="Kulinich Bohdan" userId="48e65c9f34e137d0" providerId="LiveId" clId="{F3A4E97A-9EBA-4EE0-BD4E-BEA111FBD69E}" dt="2021-05-31T15:03:49.802" v="7034" actId="1076"/>
          <ac:spMkLst>
            <pc:docMk/>
            <pc:sldMk cId="1256064280" sldId="388"/>
            <ac:spMk id="30" creationId="{D0D2A5D8-16E5-4D1B-8593-4BBC3E509BE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1" creationId="{8A609C14-B9CF-4677-A8E5-C3F38F7F5C78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2" creationId="{CD36E4C3-F306-405F-ACA9-D55E9C54382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3" creationId="{66811F99-DBD1-4117-AD56-7717357ABC3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4" creationId="{1A5D422B-D976-49B7-9564-1B1960C7716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6" creationId="{7CA113FC-F17C-497F-B0D1-6B6CBDF13AC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7" creationId="{9285013E-7FFF-4299-9D39-1F4D305FDB9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8" creationId="{B6E7F658-28A9-4830-ADF3-436F335589B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9" creationId="{9DFAD1E9-98D7-44D0-9AF8-FB8864ABB62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0" creationId="{B9520BE2-9FE6-468E-A2A5-BB116C1314E7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1" creationId="{368D631B-DDB7-4360-81BB-7D2F2839F41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2" creationId="{D3E24B9D-9EAA-4CA8-B05F-A0815F153DE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3" creationId="{F7482BA1-A673-4C8C-82C2-E71A658BE13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4" creationId="{17DD0DA6-3FB1-43F6-A8FC-03F9754D9B3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5" creationId="{9D1B756D-0419-46B8-B989-7F58F2A3AAB1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06" creationId="{47509363-0C3E-44F9-8A14-24F5C916F23F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07" creationId="{5138059F-46F5-45EA-8500-6D01F0A621B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8" creationId="{72B4C1C2-BADA-4BD9-8E36-FA1583BF9CE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9" creationId="{AEB94A82-3817-4E75-8F87-AD7AF75FA203}"/>
          </ac:spMkLst>
        </pc:spChg>
        <pc:spChg chg="add mod">
          <ac:chgData name="Kulinich Bohdan" userId="48e65c9f34e137d0" providerId="LiveId" clId="{F3A4E97A-9EBA-4EE0-BD4E-BEA111FBD69E}" dt="2021-05-30T13:26:05.670" v="4558" actId="14100"/>
          <ac:spMkLst>
            <pc:docMk/>
            <pc:sldMk cId="1256064280" sldId="388"/>
            <ac:spMk id="111" creationId="{7DFAC910-99EA-4A53-93C3-DEE93FA3D901}"/>
          </ac:spMkLst>
        </pc:spChg>
        <pc:spChg chg="add mod ord">
          <ac:chgData name="Kulinich Bohdan" userId="48e65c9f34e137d0" providerId="LiveId" clId="{F3A4E97A-9EBA-4EE0-BD4E-BEA111FBD69E}" dt="2021-05-31T15:01:56.315" v="6981" actId="166"/>
          <ac:spMkLst>
            <pc:docMk/>
            <pc:sldMk cId="1256064280" sldId="388"/>
            <ac:spMk id="112" creationId="{03FBA8CC-A7D1-4D4E-BE8E-224906A7BF4D}"/>
          </ac:spMkLst>
        </pc:spChg>
        <pc:spChg chg="add mod">
          <ac:chgData name="Kulinich Bohdan" userId="48e65c9f34e137d0" providerId="LiveId" clId="{F3A4E97A-9EBA-4EE0-BD4E-BEA111FBD69E}" dt="2021-05-30T14:00:13.853" v="4609" actId="1076"/>
          <ac:spMkLst>
            <pc:docMk/>
            <pc:sldMk cId="1256064280" sldId="388"/>
            <ac:spMk id="113" creationId="{D74A0AE4-A313-4114-B5AC-6A5F3AFC5F2B}"/>
          </ac:spMkLst>
        </pc:spChg>
        <pc:spChg chg="add mod">
          <ac:chgData name="Kulinich Bohdan" userId="48e65c9f34e137d0" providerId="LiveId" clId="{F3A4E97A-9EBA-4EE0-BD4E-BEA111FBD69E}" dt="2021-05-30T14:00:11.365" v="4608" actId="1076"/>
          <ac:spMkLst>
            <pc:docMk/>
            <pc:sldMk cId="1256064280" sldId="388"/>
            <ac:spMk id="114" creationId="{91485CB4-186C-44C5-9EFB-C33B0D46E146}"/>
          </ac:spMkLst>
        </pc:spChg>
        <pc:spChg chg="add mod ord">
          <ac:chgData name="Kulinich Bohdan" userId="48e65c9f34e137d0" providerId="LiveId" clId="{F3A4E97A-9EBA-4EE0-BD4E-BEA111FBD69E}" dt="2021-05-31T15:01:56.315" v="6981" actId="166"/>
          <ac:spMkLst>
            <pc:docMk/>
            <pc:sldMk cId="1256064280" sldId="388"/>
            <ac:spMk id="115" creationId="{B32351CE-E3DC-45D1-A773-3FA1535220D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16" creationId="{E344B87C-6786-43E5-91BB-E39F6839690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3" creationId="{3C78FC1F-2F76-4065-8887-3BBCDFBB774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4" creationId="{EE4F262D-D742-4531-BCCF-BC28604A27B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5" creationId="{4C053DBD-76DD-47FF-933B-F0A11919E236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6" creationId="{B2C37F35-20A1-480A-9DA9-1C279ACEF5C9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7" creationId="{832B34F9-0C73-482C-9083-A7166739371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8" creationId="{F04E6217-8C7F-4FEF-965C-54271B5AC64F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9" creationId="{E388069A-74D3-4F15-B916-72B008064F9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0" creationId="{5473C568-BA1E-4CE0-B0A7-FD3D8245D27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1" creationId="{B55905C4-6B49-4CA2-9D9D-F09DF0E443C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2" creationId="{4D88C99D-A046-4403-97F1-83538CB6EE57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3" creationId="{C2E26E9C-76EA-4C2A-A14E-944F2ED592E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4" creationId="{B72DABFC-7955-4135-B781-317EEF9E574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5" creationId="{E869624D-B075-418D-B1E8-BCD909AC5314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6" creationId="{F4A35040-DE3D-4125-8C55-C683AD4B774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7" creationId="{9A317307-5CA9-4AA0-96E6-331F292ED5B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8" creationId="{8D1FDB32-1F54-4D3D-B18D-83283FC7A16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9" creationId="{E3A5DEFC-22DA-4CCB-9857-44403247E5C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0" creationId="{CDB5A87E-66A8-485A-A16A-D4BD8238B92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2" creationId="{C3EE44FC-D84A-4D82-9E19-E45565C6761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3" creationId="{FE058DCD-F2E6-49D4-83EB-F3E7DA02A8E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4" creationId="{377281C4-FD33-42E0-8AB8-9C690E38449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5" creationId="{2F31F087-F827-4560-88A0-799A5171419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6" creationId="{11931631-4C5A-46D2-94CD-7B830339094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7" creationId="{8625D0B1-D96E-4F17-A935-457B714E648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8" creationId="{41EEE0B9-7B1E-4183-8DCB-7FD5E16AE40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9" creationId="{BB9F8CDE-0691-498B-866F-FD3600EAE65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1" creationId="{9DCBE2D8-2479-43CA-97F8-2CE9DE715A6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2" creationId="{38E9F98D-9982-4E93-A614-6A983D98E98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3" creationId="{317E48DA-2D79-4225-A6F2-D0870DEA8CF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4" creationId="{9ADFB19B-0CD6-4D95-96C6-0EA02B52235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5" creationId="{8BACF700-3A85-4467-B9A8-8871EB70145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6" creationId="{92116AA5-9DA6-4144-9A03-C2F5EF6468E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7" creationId="{A7C4D86D-A6E4-4E2D-BCDC-E18C8029E65B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98" creationId="{A72E2AC1-DC75-4B50-9A3C-A930D8E7BD40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99" creationId="{DD5AE7CD-F3FE-4E45-8009-B6D64FE8901A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1" creationId="{DE9738BD-2A09-4BC4-814E-DA9650A76E73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2" creationId="{8ED65732-1D61-4786-A785-E41CC8081E80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3" creationId="{E11CE922-939A-41EE-8AE8-EB7F4E339D3F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4" creationId="{10DD71D9-854D-470A-B252-D1079C3135B3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5" creationId="{79182758-C5B7-4256-9B3F-50B3730E3A29}"/>
          </ac:spMkLst>
        </pc:spChg>
        <pc:grpChg chg="ord">
          <ac:chgData name="Kulinich Bohdan" userId="48e65c9f34e137d0" providerId="LiveId" clId="{F3A4E97A-9EBA-4EE0-BD4E-BEA111FBD69E}" dt="2021-05-31T15:02:57.253" v="6992" actId="166"/>
          <ac:grpSpMkLst>
            <pc:docMk/>
            <pc:sldMk cId="1256064280" sldId="388"/>
            <ac:grpSpMk id="4" creationId="{F031B22B-F0AC-47B8-BCB2-56FABAE416CF}"/>
          </ac:grpSpMkLst>
        </pc:grpChg>
        <pc:picChg chg="add mod">
          <ac:chgData name="Kulinich Bohdan" userId="48e65c9f34e137d0" providerId="LiveId" clId="{F3A4E97A-9EBA-4EE0-BD4E-BEA111FBD69E}" dt="2021-05-31T14:33:48.969" v="6730" actId="1076"/>
          <ac:picMkLst>
            <pc:docMk/>
            <pc:sldMk cId="1256064280" sldId="388"/>
            <ac:picMk id="2" creationId="{8EF35950-234F-4244-AE3A-E4D78BB4F0BD}"/>
          </ac:picMkLst>
        </pc:picChg>
        <pc:picChg chg="add mod modVis">
          <ac:chgData name="Kulinich Bohdan" userId="48e65c9f34e137d0" providerId="LiveId" clId="{F3A4E97A-9EBA-4EE0-BD4E-BEA111FBD69E}" dt="2021-05-31T14:43:12.434" v="6801" actId="14429"/>
          <ac:picMkLst>
            <pc:docMk/>
            <pc:sldMk cId="1256064280" sldId="388"/>
            <ac:picMk id="6" creationId="{EF3EF5DE-2073-4792-AC7B-178CD9561417}"/>
          </ac:picMkLst>
        </pc:picChg>
        <pc:picChg chg="add mod">
          <ac:chgData name="Kulinich Bohdan" userId="48e65c9f34e137d0" providerId="LiveId" clId="{F3A4E97A-9EBA-4EE0-BD4E-BEA111FBD69E}" dt="2021-05-31T15:02:43.490" v="6990" actId="1076"/>
          <ac:picMkLst>
            <pc:docMk/>
            <pc:sldMk cId="1256064280" sldId="388"/>
            <ac:picMk id="7" creationId="{5611034B-E93F-4098-98C9-F32D174B82A3}"/>
          </ac:picMkLst>
        </pc:picChg>
        <pc:picChg chg="add mod">
          <ac:chgData name="Kulinich Bohdan" userId="48e65c9f34e137d0" providerId="LiveId" clId="{F3A4E97A-9EBA-4EE0-BD4E-BEA111FBD69E}" dt="2021-05-31T14:51:03.211" v="6862" actId="1076"/>
          <ac:picMkLst>
            <pc:docMk/>
            <pc:sldMk cId="1256064280" sldId="388"/>
            <ac:picMk id="9" creationId="{3782EBF1-A56D-4FCC-83D0-B344DD871B49}"/>
          </ac:picMkLst>
        </pc:picChg>
        <pc:picChg chg="add mod">
          <ac:chgData name="Kulinich Bohdan" userId="48e65c9f34e137d0" providerId="LiveId" clId="{F3A4E97A-9EBA-4EE0-BD4E-BEA111FBD69E}" dt="2021-05-31T14:57:49.619" v="6940" actId="1076"/>
          <ac:picMkLst>
            <pc:docMk/>
            <pc:sldMk cId="1256064280" sldId="388"/>
            <ac:picMk id="10" creationId="{07BFDE32-A31D-459F-8F4F-85C6AF9A227B}"/>
          </ac:picMkLst>
        </pc:picChg>
        <pc:picChg chg="del">
          <ac:chgData name="Kulinich Bohdan" userId="48e65c9f34e137d0" providerId="LiveId" clId="{F3A4E97A-9EBA-4EE0-BD4E-BEA111FBD69E}" dt="2021-05-30T11:47:17.212" v="4477" actId="478"/>
          <ac:picMkLst>
            <pc:docMk/>
            <pc:sldMk cId="1256064280" sldId="388"/>
            <ac:picMk id="11" creationId="{B50F12AB-57A2-4627-B779-02F869C8E681}"/>
          </ac:picMkLst>
        </pc:picChg>
        <pc:picChg chg="add mod">
          <ac:chgData name="Kulinich Bohdan" userId="48e65c9f34e137d0" providerId="LiveId" clId="{F3A4E97A-9EBA-4EE0-BD4E-BEA111FBD69E}" dt="2021-05-31T15:02:43.490" v="6990" actId="1076"/>
          <ac:picMkLst>
            <pc:docMk/>
            <pc:sldMk cId="1256064280" sldId="388"/>
            <ac:picMk id="11" creationId="{FE1F12D5-E969-4B75-B6AD-54402C07DDE1}"/>
          </ac:picMkLst>
        </pc:picChg>
        <pc:picChg chg="add mod">
          <ac:chgData name="Kulinich Bohdan" userId="48e65c9f34e137d0" providerId="LiveId" clId="{F3A4E97A-9EBA-4EE0-BD4E-BEA111FBD69E}" dt="2021-05-31T15:03:20.758" v="6999"/>
          <ac:picMkLst>
            <pc:docMk/>
            <pc:sldMk cId="1256064280" sldId="388"/>
            <ac:picMk id="29" creationId="{F5D9E8E4-D7F8-4E13-9AA7-38F0B931B229}"/>
          </ac:picMkLst>
        </pc:picChg>
        <pc:picChg chg="del">
          <ac:chgData name="Kulinich Bohdan" userId="48e65c9f34e137d0" providerId="LiveId" clId="{F3A4E97A-9EBA-4EE0-BD4E-BEA111FBD69E}" dt="2021-05-30T11:47:18.060" v="4478" actId="478"/>
          <ac:picMkLst>
            <pc:docMk/>
            <pc:sldMk cId="1256064280" sldId="388"/>
            <ac:picMk id="132" creationId="{A1FAF1CD-B3D7-4898-A82D-F0E0B03C2164}"/>
          </ac:picMkLst>
        </pc:pic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87" creationId="{B2A955AE-E07D-47ED-A6DD-0964744E92D4}"/>
          </ac:cxnSpMkLst>
        </pc:cxn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88" creationId="{5C4AF2D6-9AED-4A66-A77D-4F261748403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10" creationId="{4A49AEE9-7969-467B-BAF3-3294EADEB17B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19" creationId="{A1D16D78-953B-4F1E-B046-2A98B786378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0" creationId="{B05F9471-2C37-41D4-89E5-4A1934F32F9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1" creationId="{7D9A836D-B359-491F-AE3F-B327AD1E35C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2" creationId="{EB3014CF-98E1-45ED-927F-0C19BA8D619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3" creationId="{291DFFAA-055C-45A4-97E0-ACEF0F8F621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4" creationId="{7D09140E-6753-4F02-8292-9FCC0ED2ADB0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5" creationId="{8058D3AA-D47C-4D9E-8FD2-EB8413A1E3B5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6" creationId="{3DEC1542-C162-4575-A4D6-F3DCB1F9ADB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7" creationId="{890D7587-2F82-4112-B092-27F19335CA7F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8" creationId="{D8CFF1AC-F3E3-45AE-A86D-3880B86F4D5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6" creationId="{C4F9E274-B082-4F1E-8375-0498D9AA3DA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7" creationId="{118EF1FC-C105-48E2-9104-C72314C1A97F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8" creationId="{37605E89-EE06-4D85-A52D-65165DA10FA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9" creationId="{B1739007-F169-41B8-88CD-BDD0A7E277E0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0" creationId="{C25B70CE-5EC1-4098-AEEA-C0D6534B3E3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1" creationId="{BEDC7191-CCA2-4223-AF03-E19322DA1834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2" creationId="{9BB0E34C-89BC-41DA-BD6D-E56FB5A81D4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3" creationId="{C1192DD9-9395-471B-9AAC-8FD95A9B3DF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4" creationId="{35EA672D-BDB9-4445-9EDE-5E9E0C3F86A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5" creationId="{809B6849-53F4-4DF9-BA46-3BFFD9AB4FD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6" creationId="{689FE659-090A-4AE1-BC85-94A570AA9C5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7" creationId="{B374CD96-9387-48C6-8322-BFE1E0A76A9E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8" creationId="{1AE2A6BE-AA74-4270-B318-28EF2C3DBCC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9" creationId="{FBF92276-F726-4FCF-BFC4-7398B1A696B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0" creationId="{4861AABC-C189-40C9-845D-6D9489D5545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1" creationId="{A89FC92E-0F5A-4A5F-A598-F4267F5F5F4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2" creationId="{C5C6D711-61FC-41B7-95CB-4FE454529B4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3" creationId="{AFCD7549-ED83-4695-8E2A-B29C51A803D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4" creationId="{3F0DC1C9-87F8-4DE5-877B-9072906AAD47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5" creationId="{F9D6C231-D16A-4FC9-B5E5-AE7FFD273F5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6" creationId="{0B4E1B71-F04D-4C9A-85C2-E83582802F6E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7" creationId="{7237B1EA-2827-489C-B1E1-744B2975B16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8" creationId="{E39C2DE9-94D5-441A-824A-7A87EA8008BB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9" creationId="{A8B8E40B-EF3A-4AE8-913A-8BD75C6A6B6F}"/>
          </ac:cxnSpMkLst>
        </pc:cxn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160" creationId="{10471874-70B1-4C7E-959F-68A58CDC748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61" creationId="{BD3F66A9-BDCA-4861-8534-1D40055CD62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62" creationId="{5AD61869-66E2-403C-8EF7-FC3FBBD2BB98}"/>
          </ac:cxnSpMkLst>
        </pc:cxnChg>
      </pc:sldChg>
      <pc:sldChg chg="modSp mod">
        <pc:chgData name="Kulinich Bohdan" userId="48e65c9f34e137d0" providerId="LiveId" clId="{F3A4E97A-9EBA-4EE0-BD4E-BEA111FBD69E}" dt="2021-06-01T10:59:36.490" v="8169" actId="20577"/>
        <pc:sldMkLst>
          <pc:docMk/>
          <pc:sldMk cId="2392856674" sldId="425"/>
        </pc:sldMkLst>
        <pc:spChg chg="mod">
          <ac:chgData name="Kulinich Bohdan" userId="48e65c9f34e137d0" providerId="LiveId" clId="{F3A4E97A-9EBA-4EE0-BD4E-BEA111FBD69E}" dt="2021-06-01T10:59:36.490" v="8169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F3A4E97A-9EBA-4EE0-BD4E-BEA111FBD69E}" dt="2021-06-07T04:48:44.749" v="8660" actId="20577"/>
        <pc:sldMkLst>
          <pc:docMk/>
          <pc:sldMk cId="2814267068" sldId="429"/>
        </pc:sldMkLst>
        <pc:spChg chg="mod">
          <ac:chgData name="Kulinich Bohdan" userId="48e65c9f34e137d0" providerId="LiveId" clId="{F3A4E97A-9EBA-4EE0-BD4E-BEA111FBD69E}" dt="2021-06-01T10:52:40.402" v="7976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F3A4E97A-9EBA-4EE0-BD4E-BEA111FBD69E}" dt="2021-06-01T10:54:58.990" v="7998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F3A4E97A-9EBA-4EE0-BD4E-BEA111FBD69E}" dt="2021-06-01T10:56:16.441" v="8056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F3A4E97A-9EBA-4EE0-BD4E-BEA111FBD69E}" dt="2021-06-07T04:48:40.694" v="8654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F3A4E97A-9EBA-4EE0-BD4E-BEA111FBD69E}" dt="2021-06-07T04:48:44.749" v="8660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F3A4E97A-9EBA-4EE0-BD4E-BEA111FBD69E}" dt="2021-06-02T15:11:50.328" v="8634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addSp delSp modSp mod modTransition addAnim delAnim modAnim">
        <pc:chgData name="Kulinich Bohdan" userId="48e65c9f34e137d0" providerId="LiveId" clId="{F3A4E97A-9EBA-4EE0-BD4E-BEA111FBD69E}" dt="2021-06-02T14:38:14.462" v="8249" actId="14429"/>
        <pc:sldMkLst>
          <pc:docMk/>
          <pc:sldMk cId="3629939914" sldId="430"/>
        </pc:sldMkLst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2" creationId="{22F98754-9E94-43BF-A05E-73876E954544}"/>
          </ac:spMkLst>
        </pc:spChg>
        <pc:spChg chg="mod">
          <ac:chgData name="Kulinich Bohdan" userId="48e65c9f34e137d0" providerId="LiveId" clId="{F3A4E97A-9EBA-4EE0-BD4E-BEA111FBD69E}" dt="2021-05-24T07:35:26.496" v="692" actId="1076"/>
          <ac:spMkLst>
            <pc:docMk/>
            <pc:sldMk cId="3629939914" sldId="430"/>
            <ac:spMk id="6" creationId="{C455324C-6A9E-440D-AAF7-47FB99AD2433}"/>
          </ac:spMkLst>
        </pc:spChg>
        <pc:spChg chg="del mod">
          <ac:chgData name="Kulinich Bohdan" userId="48e65c9f34e137d0" providerId="LiveId" clId="{F3A4E97A-9EBA-4EE0-BD4E-BEA111FBD69E}" dt="2021-05-24T06:40:51.095" v="57" actId="478"/>
          <ac:spMkLst>
            <pc:docMk/>
            <pc:sldMk cId="3629939914" sldId="430"/>
            <ac:spMk id="7" creationId="{AC8222CA-8A26-4397-8FDC-DAC8FD64FDE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" creationId="{0A7EB392-FBFC-4B2C-9C1B-DF3DCCCC2BD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6" creationId="{05A90C4E-AAC8-4295-93D9-F6A84EF5B55D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7" creationId="{6D063FC6-37B6-4D7B-8272-8CAE7B13F86F}"/>
          </ac:spMkLst>
        </pc:spChg>
        <pc:spChg chg="add mod or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23" creationId="{07591CD6-C7CA-493A-AB35-11E22A83352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24" creationId="{246C065B-E2FE-4D72-90E1-4C47DAE1E497}"/>
          </ac:spMkLst>
        </pc:spChg>
        <pc:spChg chg="add mod modVis">
          <ac:chgData name="Kulinich Bohdan" userId="48e65c9f34e137d0" providerId="LiveId" clId="{F3A4E97A-9EBA-4EE0-BD4E-BEA111FBD69E}" dt="2021-06-02T14:38:14.099" v="8248" actId="14429"/>
          <ac:spMkLst>
            <pc:docMk/>
            <pc:sldMk cId="3629939914" sldId="430"/>
            <ac:spMk id="26" creationId="{C74D5188-CF71-4B05-B9F8-4B1EC2BF647C}"/>
          </ac:spMkLst>
        </pc:spChg>
        <pc:spChg chg="add mod">
          <ac:chgData name="Kulinich Bohdan" userId="48e65c9f34e137d0" providerId="LiveId" clId="{F3A4E97A-9EBA-4EE0-BD4E-BEA111FBD69E}" dt="2021-06-02T14:33:38.190" v="8210" actId="14100"/>
          <ac:spMkLst>
            <pc:docMk/>
            <pc:sldMk cId="3629939914" sldId="430"/>
            <ac:spMk id="34" creationId="{499723B7-A7C8-48E5-A959-EEC0740CF02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34" creationId="{C3B9CD93-2118-41FD-8231-2B063726F71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35" creationId="{C8849CB2-BB7C-4A57-ABF3-F2F4058B776E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69" creationId="{590E4AB2-4180-4019-A73F-06F14A5867C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0" creationId="{39B7917C-6EB9-4613-930C-884C51BCA92D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1" creationId="{2C857083-26D7-47EC-9376-1B437B7A772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2" creationId="{969BD1B8-14A6-4302-B56C-2556C006011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3" creationId="{9FF797DB-E75F-4C38-AFB6-3CB209440C6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4" creationId="{8BCA612F-EB61-4E23-9B3F-FF100C76C26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5" creationId="{F44E7CF8-4AAB-40A7-AAA5-B909F556982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6" creationId="{9E703CC4-D56F-4558-8766-32CD7525154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7" creationId="{7CC184B9-D329-4624-83CD-8E03F37CC8C5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8" creationId="{1980F9D0-BECC-463A-8568-90C46841FEC4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9" creationId="{FEABC2FF-356E-40F3-8477-BF90C3CB25F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0" creationId="{1DF88D8C-015A-4460-B61E-47AD88FA608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1" creationId="{D910A092-3901-4433-88AF-BCA451F3333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2" creationId="{28AEF5C9-0015-402F-8236-4C1EC5F5C3C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3" creationId="{766C9E8D-D71E-4098-804C-21902A85ECD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4" creationId="{1CACB907-3436-4DF9-90BE-00FD8F510204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5" creationId="{30C36B9A-AF63-4E05-A064-96D423C52D5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6" creationId="{BFE9FFA6-2B27-467E-8592-DBEC0330B4C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7" creationId="{11DF9EC5-D6DC-41C5-939B-1C42A7E3074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8" creationId="{5CA7D605-0B9D-4687-8D4B-1510B750F57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9" creationId="{898AA331-F21D-4CAA-AC90-5DCF939DF13A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0" creationId="{9F7A316D-2136-4ED7-A2F1-CD0FD0F87E2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1" creationId="{04A61210-B49C-4CD6-ABA0-B6EF2F892DB2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2" creationId="{1BAF1EC8-E68E-4483-ACBE-C5F22EE9363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3" creationId="{1FE1DD13-C14C-47E5-BE34-117F4D37F08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4" creationId="{8C53C183-4CE2-487C-AFC4-85D4049B218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5" creationId="{6E8966F8-F4E8-49EB-BF43-BAABB378ABA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6" creationId="{9C4BFBE9-1E86-4AFF-894B-A2DB9F3EAE6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7" creationId="{46DD225D-FBA8-4970-A8EB-AC3D579D47D9}"/>
          </ac:spMkLst>
        </pc:spChg>
        <pc:spChg chg="add del mod">
          <ac:chgData name="Kulinich Bohdan" userId="48e65c9f34e137d0" providerId="LiveId" clId="{F3A4E97A-9EBA-4EE0-BD4E-BEA111FBD69E}" dt="2021-05-24T06:53:26.260" v="165" actId="14100"/>
          <ac:spMkLst>
            <pc:docMk/>
            <pc:sldMk cId="3629939914" sldId="430"/>
            <ac:spMk id="98" creationId="{281791E3-8563-46BD-9042-116C1CD75C00}"/>
          </ac:spMkLst>
        </pc:spChg>
        <pc:spChg chg="del">
          <ac:chgData name="Kulinich Bohdan" userId="48e65c9f34e137d0" providerId="LiveId" clId="{F3A4E97A-9EBA-4EE0-BD4E-BEA111FBD69E}" dt="2021-05-24T06:40:52.095" v="58" actId="478"/>
          <ac:spMkLst>
            <pc:docMk/>
            <pc:sldMk cId="3629939914" sldId="430"/>
            <ac:spMk id="101" creationId="{4C18628D-48C5-412C-B0A4-FEF9F11A38E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2" creationId="{1B2C4957-63A5-4F66-9F64-82DCD421D1B3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4" creationId="{72A95005-124B-4697-99EE-3A80201F3FA3}"/>
          </ac:spMkLst>
        </pc:spChg>
        <pc:spChg chg="del">
          <ac:chgData name="Kulinich Bohdan" userId="48e65c9f34e137d0" providerId="LiveId" clId="{F3A4E97A-9EBA-4EE0-BD4E-BEA111FBD69E}" dt="2021-05-24T06:40:54.251" v="60" actId="478"/>
          <ac:spMkLst>
            <pc:docMk/>
            <pc:sldMk cId="3629939914" sldId="430"/>
            <ac:spMk id="106" creationId="{500E084B-31E5-473B-831D-6E49E45EA23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7" creationId="{28F4D246-9664-4AE8-923A-787A463E7C27}"/>
          </ac:spMkLst>
        </pc:spChg>
        <pc:spChg chg="del">
          <ac:chgData name="Kulinich Bohdan" userId="48e65c9f34e137d0" providerId="LiveId" clId="{F3A4E97A-9EBA-4EE0-BD4E-BEA111FBD69E}" dt="2021-05-24T06:40:53.001" v="59" actId="478"/>
          <ac:spMkLst>
            <pc:docMk/>
            <pc:sldMk cId="3629939914" sldId="430"/>
            <ac:spMk id="109" creationId="{85D5C064-25C1-4E76-B458-20F7157C4162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2" creationId="{203AC1C3-8912-435F-A315-D12B4C116E06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3" creationId="{60EF297D-E8EA-4012-AA39-5DB2801D1D37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4" creationId="{3BE982C4-90F7-4340-8638-7B84F169AFBA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5" creationId="{FF6B06FB-C011-4E88-8379-9A0C67657FE1}"/>
          </ac:spMkLst>
        </pc:spChg>
        <pc:spChg chg="add del mod">
          <ac:chgData name="Kulinich Bohdan" userId="48e65c9f34e137d0" providerId="LiveId" clId="{F3A4E97A-9EBA-4EE0-BD4E-BEA111FBD69E}" dt="2021-05-24T07:01:45.204" v="319" actId="478"/>
          <ac:spMkLst>
            <pc:docMk/>
            <pc:sldMk cId="3629939914" sldId="430"/>
            <ac:spMk id="116" creationId="{91BABFF8-0F60-4971-9F07-1650F3106423}"/>
          </ac:spMkLst>
        </pc:spChg>
        <pc:spChg chg="add del mod">
          <ac:chgData name="Kulinich Bohdan" userId="48e65c9f34e137d0" providerId="LiveId" clId="{F3A4E97A-9EBA-4EE0-BD4E-BEA111FBD69E}" dt="2021-05-24T07:01:44.687" v="318" actId="478"/>
          <ac:spMkLst>
            <pc:docMk/>
            <pc:sldMk cId="3629939914" sldId="430"/>
            <ac:spMk id="117" creationId="{984FD6D9-D19A-4859-B08D-D771A94A293D}"/>
          </ac:spMkLst>
        </pc:spChg>
        <pc:spChg chg="add del mod">
          <ac:chgData name="Kulinich Bohdan" userId="48e65c9f34e137d0" providerId="LiveId" clId="{F3A4E97A-9EBA-4EE0-BD4E-BEA111FBD69E}" dt="2021-05-24T07:01:44.140" v="317" actId="478"/>
          <ac:spMkLst>
            <pc:docMk/>
            <pc:sldMk cId="3629939914" sldId="430"/>
            <ac:spMk id="118" creationId="{C59A70E0-5C06-4EF3-9DAD-B9B6FAB84814}"/>
          </ac:spMkLst>
        </pc:spChg>
        <pc:spChg chg="add del mod">
          <ac:chgData name="Kulinich Bohdan" userId="48e65c9f34e137d0" providerId="LiveId" clId="{F3A4E97A-9EBA-4EE0-BD4E-BEA111FBD69E}" dt="2021-05-24T07:01:43.601" v="316" actId="478"/>
          <ac:spMkLst>
            <pc:docMk/>
            <pc:sldMk cId="3629939914" sldId="430"/>
            <ac:spMk id="119" creationId="{26F3DE92-DDE5-4941-AECC-D458EF960E4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0" creationId="{47BA2533-E66D-49A2-9AC8-D7105489E280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1" creationId="{35D0A5C1-E99E-47EE-B922-DCD694A53A6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2" creationId="{7E0BB480-0DEB-4897-B21A-E81166290415}"/>
          </ac:spMkLst>
        </pc:spChg>
        <pc:spChg chg="add mod">
          <ac:chgData name="Kulinich Bohdan" userId="48e65c9f34e137d0" providerId="LiveId" clId="{F3A4E97A-9EBA-4EE0-BD4E-BEA111FBD69E}" dt="2021-06-02T14:36:09.554" v="8245" actId="1076"/>
          <ac:spMkLst>
            <pc:docMk/>
            <pc:sldMk cId="3629939914" sldId="430"/>
            <ac:spMk id="123" creationId="{7F7A0A43-F2CC-4A5B-B297-B773B7EB6B3B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4" creationId="{DF657E5E-401F-42F8-B53B-A9094B495595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5" creationId="{066FC705-FAD1-4B44-ABC2-E2BA36A15EDC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6" creationId="{2330E8FB-AD6A-4E54-9EE9-BEAB36AD175B}"/>
          </ac:spMkLst>
        </pc:spChg>
        <pc:spChg chg="add mod modVis">
          <ac:chgData name="Kulinich Bohdan" userId="48e65c9f34e137d0" providerId="LiveId" clId="{F3A4E97A-9EBA-4EE0-BD4E-BEA111FBD69E}" dt="2021-06-02T14:38:12.442" v="8246" actId="14429"/>
          <ac:spMkLst>
            <pc:docMk/>
            <pc:sldMk cId="3629939914" sldId="430"/>
            <ac:spMk id="127" creationId="{603BAA7E-6215-41FD-88C8-BC7D87F27CD8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8" creationId="{DDF6CBAD-A71E-4421-90D2-3672251DBEC7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9" creationId="{3478129D-CB11-4844-B2AC-F45286F9BCF0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30" creationId="{A8A00696-8A99-4E9B-8066-9C40E312FE48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31" creationId="{F1A3D01A-1D4F-4520-962E-5B0EFF03C091}"/>
          </ac:spMkLst>
        </pc:spChg>
        <pc:spChg chg="add mod modVis">
          <ac:chgData name="Kulinich Bohdan" userId="48e65c9f34e137d0" providerId="LiveId" clId="{F3A4E97A-9EBA-4EE0-BD4E-BEA111FBD69E}" dt="2021-06-02T14:38:13.328" v="8247" actId="14429"/>
          <ac:spMkLst>
            <pc:docMk/>
            <pc:sldMk cId="3629939914" sldId="430"/>
            <ac:spMk id="132" creationId="{6C397C12-B9D8-4882-9E80-E868268D0A86}"/>
          </ac:spMkLst>
        </pc:spChg>
        <pc:graphicFrameChg chg="add mod ord modVis modGraphic">
          <ac:chgData name="Kulinich Bohdan" userId="48e65c9f34e137d0" providerId="LiveId" clId="{F3A4E97A-9EBA-4EE0-BD4E-BEA111FBD69E}" dt="2021-06-02T14:38:14.462" v="8249" actId="14429"/>
          <ac:graphicFrameMkLst>
            <pc:docMk/>
            <pc:sldMk cId="3629939914" sldId="430"/>
            <ac:graphicFrameMk id="133" creationId="{FB016EE9-A5CF-4E84-AB99-467D2844A1DF}"/>
          </ac:graphicFrameMkLst>
        </pc:graphicFrame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9" creationId="{27379DB4-9DE1-4710-A253-1DA3A675F42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1" creationId="{41B3B552-DF4D-4E79-B6EF-E8FB5F1E799C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3" creationId="{A75042BE-5106-4489-91ED-684AD7A32F6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5" creationId="{CCA4DDCD-16F7-46B9-B5DD-C92AC03DDC4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25" creationId="{EE13D8F2-7D78-4D57-A345-ECBC9FB9B06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38" creationId="{B47DB55A-2A7F-4E03-A878-224B9A56F5F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39" creationId="{E71DCBF8-BCB4-4C25-8171-078DA6DB405E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0" creationId="{515F7441-E66A-4DDA-BC99-7AC5E074C65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1" creationId="{0690DAE7-A321-4792-9AEF-FFBB7748AF7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2" creationId="{5CED06C2-D31B-4DB1-B0F4-6F8598E58A5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3" creationId="{2AEFB7A9-8211-4684-A9DF-F3F8306DEBB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4" creationId="{5CF1BC32-0659-4F26-926B-7D073BDC316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5" creationId="{7C78829B-5A6E-4EF2-988C-B9AA9BC145F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7" creationId="{93932AA4-A5D6-4B55-B505-0E04E3C7325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8" creationId="{FAE0E62C-CD8E-459D-9CC3-498D2796C992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9" creationId="{24306769-B1FD-435B-B76A-C9A54D5BA31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0" creationId="{907D3AAC-1B6A-4A54-B0E6-FFCA905B634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1" creationId="{BD1B9317-DCA2-4DFB-94B4-8B0D81142ED9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2" creationId="{2151FC0C-1547-4DD5-A3AE-2F0D86A7159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3" creationId="{E307E881-4803-4D00-8ACB-083B80677E9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4" creationId="{F3B384B5-4CDA-433C-A0B5-6B0BD1C3728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5" creationId="{48C04D17-B82E-47D8-A536-59B3FA1C0A5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6" creationId="{D684C3C7-110F-4949-9D40-AE7246580B48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7" creationId="{9E486826-89D5-4C90-A40E-B890EB6323F3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8" creationId="{581FF9E0-B724-4562-8CCE-F46DC0C8439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9" creationId="{6AB7ED65-A16F-4EB7-9576-F6112CE7087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0" creationId="{A08B4D31-A544-4F67-8A67-8ADB3F5E280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1" creationId="{0E8726CC-C877-461C-AE8B-765C5EEF2F7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2" creationId="{E1C513C4-81D4-4201-AC3A-79508F6D324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3" creationId="{C2AF1807-2E16-43FA-8146-7D4F97D9503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4" creationId="{AD8537F1-75B3-4AD6-B11F-2128F8E4B2FA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5" creationId="{C125B4AB-032A-4D13-8725-78F5DF98761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6" creationId="{56994068-9A95-4445-A8EE-3357369156F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7" creationId="{7032BA8E-A5AD-4F7C-A2D8-F6A4EC4CBDD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8" creationId="{82D6057A-30E6-4041-83F8-BC123FBCC05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99" creationId="{F1D9EBB9-C261-4C94-8055-9E0A7F10AE0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0" creationId="{2EF96A02-6212-41F9-B696-AB3EE24B964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3" creationId="{135DEE39-EE80-4B31-868E-001345700FE9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5" creationId="{720C6118-7FCA-4DF4-A1BA-CE30923B9C7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8" creationId="{32F6BB9E-03A3-4D7A-8C35-6537058BE5F8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10" creationId="{CDD5BE85-0A32-4484-A80A-4826ADC2438E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11" creationId="{68F3679F-6F70-4D90-9286-E9E3E8389137}"/>
          </ac:cxnSpMkLst>
        </pc:cxnChg>
      </pc:sldChg>
      <pc:sldChg chg="modSp mod">
        <pc:chgData name="Kulinich Bohdan" userId="48e65c9f34e137d0" providerId="LiveId" clId="{F3A4E97A-9EBA-4EE0-BD4E-BEA111FBD69E}" dt="2021-05-28T14:46:43.655" v="4461" actId="20577"/>
        <pc:sldMkLst>
          <pc:docMk/>
          <pc:sldMk cId="892962582" sldId="432"/>
        </pc:sldMkLst>
        <pc:spChg chg="mod">
          <ac:chgData name="Kulinich Bohdan" userId="48e65c9f34e137d0" providerId="LiveId" clId="{F3A4E97A-9EBA-4EE0-BD4E-BEA111FBD69E}" dt="2021-05-28T14:46:43.655" v="4461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F3A4E97A-9EBA-4EE0-BD4E-BEA111FBD69E}" dt="2021-05-24T06:36:31.342" v="1" actId="20577"/>
          <ac:spMkLst>
            <pc:docMk/>
            <pc:sldMk cId="892962582" sldId="432"/>
            <ac:spMk id="25" creationId="{DBBC2948-330B-4D3B-B82B-5B2CD2FFF44B}"/>
          </ac:spMkLst>
        </pc:spChg>
        <pc:grpChg chg="ord">
          <ac:chgData name="Kulinich Bohdan" userId="48e65c9f34e137d0" providerId="LiveId" clId="{F3A4E97A-9EBA-4EE0-BD4E-BEA111FBD69E}" dt="2021-05-24T06:36:27.281" v="0" actId="167"/>
          <ac:grpSpMkLst>
            <pc:docMk/>
            <pc:sldMk cId="892962582" sldId="432"/>
            <ac:grpSpMk id="8" creationId="{E79FC03C-6D73-403F-BCFF-57A07011564E}"/>
          </ac:grpSpMkLst>
        </pc:grpChg>
      </pc:sldChg>
      <pc:sldChg chg="addSp delSp modSp mod modTransition delAnim modAnim">
        <pc:chgData name="Kulinich Bohdan" userId="48e65c9f34e137d0" providerId="LiveId" clId="{F3A4E97A-9EBA-4EE0-BD4E-BEA111FBD69E}" dt="2021-05-28T06:39:41.966" v="4456" actId="207"/>
        <pc:sldMkLst>
          <pc:docMk/>
          <pc:sldMk cId="1244175367" sldId="434"/>
        </pc:sldMkLst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2" creationId="{22F98754-9E94-43BF-A05E-73876E954544}"/>
          </ac:spMkLst>
        </pc:spChg>
        <pc:spChg chg="add mod modVis">
          <ac:chgData name="Kulinich Bohdan" userId="48e65c9f34e137d0" providerId="LiveId" clId="{F3A4E97A-9EBA-4EE0-BD4E-BEA111FBD69E}" dt="2021-05-24T17:03:30.299" v="2864" actId="207"/>
          <ac:spMkLst>
            <pc:docMk/>
            <pc:sldMk cId="1244175367" sldId="434"/>
            <ac:spMk id="2" creationId="{BB38DFB4-422D-43E9-8A94-BDD0FCB0560A}"/>
          </ac:spMkLst>
        </pc:spChg>
        <pc:spChg chg="add mod topLvl">
          <ac:chgData name="Kulinich Bohdan" userId="48e65c9f34e137d0" providerId="LiveId" clId="{F3A4E97A-9EBA-4EE0-BD4E-BEA111FBD69E}" dt="2021-05-24T10:43:27.965" v="780" actId="1582"/>
          <ac:spMkLst>
            <pc:docMk/>
            <pc:sldMk cId="1244175367" sldId="434"/>
            <ac:spMk id="5" creationId="{250BFFDA-3C1B-4721-B180-B62A458BFE31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0" creationId="{0A7EB392-FBFC-4B2C-9C1B-DF3DCCCC2BD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6" creationId="{05A90C4E-AAC8-4295-93D9-F6A84EF5B55D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7" creationId="{6D063FC6-37B6-4D7B-8272-8CAE7B13F86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34" creationId="{C3B9CD93-2118-41FD-8231-2B063726F71B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35" creationId="{C8849CB2-BB7C-4A57-ABF3-F2F4058B776E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56" creationId="{75F3FF90-BB15-4972-B5E4-D8C5E05DDEE7}"/>
          </ac:spMkLst>
        </pc:spChg>
        <pc:spChg chg="add mod modVis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57" creationId="{A1C49CFD-69D6-4AAF-B018-ABFC11D26D41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69" creationId="{590E4AB2-4180-4019-A73F-06F14A5867C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0" creationId="{39B7917C-6EB9-4613-930C-884C51BCA92D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1" creationId="{2C857083-26D7-47EC-9376-1B437B7A772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2" creationId="{969BD1B8-14A6-4302-B56C-2556C006011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3" creationId="{9FF797DB-E75F-4C38-AFB6-3CB209440C6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4" creationId="{8BCA612F-EB61-4E23-9B3F-FF100C76C26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5" creationId="{F44E7CF8-4AAB-40A7-AAA5-B909F556982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6" creationId="{9E703CC4-D56F-4558-8766-32CD7525154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7" creationId="{7CC184B9-D329-4624-83CD-8E03F37CC8C5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8" creationId="{1980F9D0-BECC-463A-8568-90C46841FEC4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9" creationId="{FEABC2FF-356E-40F3-8477-BF90C3CB25F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0" creationId="{1DF88D8C-015A-4460-B61E-47AD88FA608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1" creationId="{D910A092-3901-4433-88AF-BCA451F3333B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2" creationId="{28AEF5C9-0015-402F-8236-4C1EC5F5C3C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3" creationId="{766C9E8D-D71E-4098-804C-21902A85ECD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4" creationId="{1CACB907-3436-4DF9-90BE-00FD8F510204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5" creationId="{30C36B9A-AF63-4E05-A064-96D423C52D5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6" creationId="{BFE9FFA6-2B27-467E-8592-DBEC0330B4C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7" creationId="{11DF9EC5-D6DC-41C5-939B-1C42A7E3074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8" creationId="{5CA7D605-0B9D-4687-8D4B-1510B750F57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9" creationId="{898AA331-F21D-4CAA-AC90-5DCF939DF13A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0" creationId="{9F7A316D-2136-4ED7-A2F1-CD0FD0F87E2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1" creationId="{04A61210-B49C-4CD6-ABA0-B6EF2F892DB2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2" creationId="{1BAF1EC8-E68E-4483-ACBE-C5F22EE9363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3" creationId="{1FE1DD13-C14C-47E5-BE34-117F4D37F08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4" creationId="{8C53C183-4CE2-487C-AFC4-85D4049B218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5" creationId="{6E8966F8-F4E8-49EB-BF43-BAABB378ABA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6" creationId="{9C4BFBE9-1E86-4AFF-894B-A2DB9F3EAE6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7" creationId="{46DD225D-FBA8-4970-A8EB-AC3D579D47D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8" creationId="{B00E383B-D4E0-4547-80BB-D6B7B0B0EF1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04" creationId="{BC6C9DEC-6623-4146-8363-3732A85A2C1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07" creationId="{28F4D246-9664-4AE8-923A-787A463E7C27}"/>
          </ac:spMkLst>
        </pc:spChg>
        <pc:spChg chg="del">
          <ac:chgData name="Kulinich Bohdan" userId="48e65c9f34e137d0" providerId="LiveId" clId="{F3A4E97A-9EBA-4EE0-BD4E-BEA111FBD69E}" dt="2021-05-24T07:24:26.662" v="682" actId="478"/>
          <ac:spMkLst>
            <pc:docMk/>
            <pc:sldMk cId="1244175367" sldId="434"/>
            <ac:spMk id="112" creationId="{A2C8A99D-A31D-4846-8C7C-56736FC44348}"/>
          </ac:spMkLst>
        </pc:spChg>
        <pc:spChg chg="mod">
          <ac:chgData name="Kulinich Bohdan" userId="48e65c9f34e137d0" providerId="LiveId" clId="{F3A4E97A-9EBA-4EE0-BD4E-BEA111FBD69E}" dt="2021-05-24T07:35:12.811" v="691" actId="1076"/>
          <ac:spMkLst>
            <pc:docMk/>
            <pc:sldMk cId="1244175367" sldId="434"/>
            <ac:spMk id="115" creationId="{BC128850-F13D-472C-990C-442E17398254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6" creationId="{CF58113C-C3FD-4DD1-8A0B-C4D8B337D341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7" creationId="{5873C609-B2A6-4E61-9E8C-28F8575ECA93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8" creationId="{A0E9772F-C316-44D9-B4C6-FA2E4B5CED1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9" creationId="{510335F7-092A-4C40-AA2C-39D5E997FBF8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0" creationId="{A191BD06-C604-4F05-8BCA-6BA640163AA5}"/>
          </ac:spMkLst>
        </pc:spChg>
        <pc:spChg chg="add del mod">
          <ac:chgData name="Kulinich Bohdan" userId="48e65c9f34e137d0" providerId="LiveId" clId="{F3A4E97A-9EBA-4EE0-BD4E-BEA111FBD69E}" dt="2021-05-24T08:02:17.902" v="741" actId="478"/>
          <ac:spMkLst>
            <pc:docMk/>
            <pc:sldMk cId="1244175367" sldId="434"/>
            <ac:spMk id="121" creationId="{1CDBE697-5F5B-42B3-AE60-37E6FCEE776F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2" creationId="{CACF6288-5E36-42C4-920C-DE1DE82250D1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3" creationId="{1CB28067-33D9-4C01-A6E6-511AE7DA2433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4" creationId="{965BC6CF-F0A9-4001-AAA5-5BCF20C29FE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5" creationId="{C5022AEF-11E0-4418-A362-FF6B6D803C65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6" creationId="{1ADD515A-6181-46E0-A112-3141D49F062A}"/>
          </ac:spMkLst>
        </pc:spChg>
        <pc:spChg chg="add mod modVis">
          <ac:chgData name="Kulinich Bohdan" userId="48e65c9f34e137d0" providerId="LiveId" clId="{F3A4E97A-9EBA-4EE0-BD4E-BEA111FBD69E}" dt="2021-05-24T11:27:55.981" v="912" actId="14100"/>
          <ac:spMkLst>
            <pc:docMk/>
            <pc:sldMk cId="1244175367" sldId="434"/>
            <ac:spMk id="127" creationId="{CC0A47FC-E709-4D80-B431-944E2B693EEF}"/>
          </ac:spMkLst>
        </pc:spChg>
        <pc:spChg chg="add mod modVis">
          <ac:chgData name="Kulinich Bohdan" userId="48e65c9f34e137d0" providerId="LiveId" clId="{F3A4E97A-9EBA-4EE0-BD4E-BEA111FBD69E}" dt="2021-05-24T11:25:21.533" v="884" actId="14429"/>
          <ac:spMkLst>
            <pc:docMk/>
            <pc:sldMk cId="1244175367" sldId="434"/>
            <ac:spMk id="128" creationId="{3DD7668F-D231-4864-A2BC-14EC26263AA1}"/>
          </ac:spMkLst>
        </pc:spChg>
        <pc:spChg chg="add mod ord">
          <ac:chgData name="Kulinich Bohdan" userId="48e65c9f34e137d0" providerId="LiveId" clId="{F3A4E97A-9EBA-4EE0-BD4E-BEA111FBD69E}" dt="2021-05-24T11:29:08.605" v="916" actId="1076"/>
          <ac:spMkLst>
            <pc:docMk/>
            <pc:sldMk cId="1244175367" sldId="434"/>
            <ac:spMk id="129" creationId="{CC4130E3-7E74-4105-82D5-7891AAB23A24}"/>
          </ac:spMkLst>
        </pc:spChg>
        <pc:spChg chg="add mod modVis">
          <ac:chgData name="Kulinich Bohdan" userId="48e65c9f34e137d0" providerId="LiveId" clId="{F3A4E97A-9EBA-4EE0-BD4E-BEA111FBD69E}" dt="2021-05-24T11:35:07.874" v="953" actId="14100"/>
          <ac:spMkLst>
            <pc:docMk/>
            <pc:sldMk cId="1244175367" sldId="434"/>
            <ac:spMk id="131" creationId="{3CED22AA-0D39-4A8D-A07D-B6CC65D5B58B}"/>
          </ac:spMkLst>
        </pc:spChg>
        <pc:spChg chg="add mod ord modVis">
          <ac:chgData name="Kulinich Bohdan" userId="48e65c9f34e137d0" providerId="LiveId" clId="{F3A4E97A-9EBA-4EE0-BD4E-BEA111FBD69E}" dt="2021-05-24T11:25:23.610" v="886" actId="14429"/>
          <ac:spMkLst>
            <pc:docMk/>
            <pc:sldMk cId="1244175367" sldId="434"/>
            <ac:spMk id="132" creationId="{733326DF-B5F5-4EF2-B3DC-F58E34F1ACF4}"/>
          </ac:spMkLst>
        </pc:spChg>
        <pc:spChg chg="add mod modVis">
          <ac:chgData name="Kulinich Bohdan" userId="48e65c9f34e137d0" providerId="LiveId" clId="{F3A4E97A-9EBA-4EE0-BD4E-BEA111FBD69E}" dt="2021-05-24T11:25:20.017" v="882" actId="14429"/>
          <ac:spMkLst>
            <pc:docMk/>
            <pc:sldMk cId="1244175367" sldId="434"/>
            <ac:spMk id="133" creationId="{6EB0B742-EF7B-41EA-9A89-13A95211529A}"/>
          </ac:spMkLst>
        </pc:spChg>
        <pc:spChg chg="add mod">
          <ac:chgData name="Kulinich Bohdan" userId="48e65c9f34e137d0" providerId="LiveId" clId="{F3A4E97A-9EBA-4EE0-BD4E-BEA111FBD69E}" dt="2021-05-24T11:27:47.842" v="906" actId="1076"/>
          <ac:spMkLst>
            <pc:docMk/>
            <pc:sldMk cId="1244175367" sldId="434"/>
            <ac:spMk id="134" creationId="{57C3A9AB-16BF-46B5-8B6C-CB43A25E74A0}"/>
          </ac:spMkLst>
        </pc:spChg>
        <pc:spChg chg="add del mod">
          <ac:chgData name="Kulinich Bohdan" userId="48e65c9f34e137d0" providerId="LiveId" clId="{F3A4E97A-9EBA-4EE0-BD4E-BEA111FBD69E}" dt="2021-05-24T11:29:57.531" v="924" actId="478"/>
          <ac:spMkLst>
            <pc:docMk/>
            <pc:sldMk cId="1244175367" sldId="434"/>
            <ac:spMk id="135" creationId="{20D49BF4-618B-48E6-A09F-CEA44C956582}"/>
          </ac:spMkLst>
        </pc:spChg>
        <pc:spChg chg="add del mod">
          <ac:chgData name="Kulinich Bohdan" userId="48e65c9f34e137d0" providerId="LiveId" clId="{F3A4E97A-9EBA-4EE0-BD4E-BEA111FBD69E}" dt="2021-05-24T11:37:18.859" v="966" actId="478"/>
          <ac:spMkLst>
            <pc:docMk/>
            <pc:sldMk cId="1244175367" sldId="434"/>
            <ac:spMk id="136" creationId="{342A4F9B-751A-4536-980E-73B3D92A422D}"/>
          </ac:spMkLst>
        </pc:spChg>
        <pc:spChg chg="add mod">
          <ac:chgData name="Kulinich Bohdan" userId="48e65c9f34e137d0" providerId="LiveId" clId="{F3A4E97A-9EBA-4EE0-BD4E-BEA111FBD69E}" dt="2021-05-24T11:31:48.458" v="941" actId="1076"/>
          <ac:spMkLst>
            <pc:docMk/>
            <pc:sldMk cId="1244175367" sldId="434"/>
            <ac:spMk id="137" creationId="{4D07C840-48E0-4A5D-85F8-9D0740742AC7}"/>
          </ac:spMkLst>
        </pc:spChg>
        <pc:spChg chg="add mod">
          <ac:chgData name="Kulinich Bohdan" userId="48e65c9f34e137d0" providerId="LiveId" clId="{F3A4E97A-9EBA-4EE0-BD4E-BEA111FBD69E}" dt="2021-05-24T11:31:59.002" v="945" actId="1076"/>
          <ac:spMkLst>
            <pc:docMk/>
            <pc:sldMk cId="1244175367" sldId="434"/>
            <ac:spMk id="138" creationId="{38DA1C33-ED73-4571-8E2B-3448A1A8E8A3}"/>
          </ac:spMkLst>
        </pc:spChg>
        <pc:spChg chg="add mod">
          <ac:chgData name="Kulinich Bohdan" userId="48e65c9f34e137d0" providerId="LiveId" clId="{F3A4E97A-9EBA-4EE0-BD4E-BEA111FBD69E}" dt="2021-05-24T11:34:25.524" v="947" actId="1076"/>
          <ac:spMkLst>
            <pc:docMk/>
            <pc:sldMk cId="1244175367" sldId="434"/>
            <ac:spMk id="139" creationId="{8C83C756-31BA-4A70-8AEF-377F28A852A6}"/>
          </ac:spMkLst>
        </pc:spChg>
        <pc:spChg chg="add mod">
          <ac:chgData name="Kulinich Bohdan" userId="48e65c9f34e137d0" providerId="LiveId" clId="{F3A4E97A-9EBA-4EE0-BD4E-BEA111FBD69E}" dt="2021-05-24T11:34:30.836" v="949" actId="1076"/>
          <ac:spMkLst>
            <pc:docMk/>
            <pc:sldMk cId="1244175367" sldId="434"/>
            <ac:spMk id="140" creationId="{988FDE81-15C4-4723-8EBE-B313564E6833}"/>
          </ac:spMkLst>
        </pc:spChg>
        <pc:spChg chg="add mod">
          <ac:chgData name="Kulinich Bohdan" userId="48e65c9f34e137d0" providerId="LiveId" clId="{F3A4E97A-9EBA-4EE0-BD4E-BEA111FBD69E}" dt="2021-05-24T11:35:34.727" v="957" actId="1076"/>
          <ac:spMkLst>
            <pc:docMk/>
            <pc:sldMk cId="1244175367" sldId="434"/>
            <ac:spMk id="141" creationId="{81AF3C29-51BC-45FF-AE35-7FD659DC31C9}"/>
          </ac:spMkLst>
        </pc:spChg>
        <pc:spChg chg="add mod">
          <ac:chgData name="Kulinich Bohdan" userId="48e65c9f34e137d0" providerId="LiveId" clId="{F3A4E97A-9EBA-4EE0-BD4E-BEA111FBD69E}" dt="2021-05-26T08:52:40.582" v="2875" actId="20577"/>
          <ac:spMkLst>
            <pc:docMk/>
            <pc:sldMk cId="1244175367" sldId="434"/>
            <ac:spMk id="143" creationId="{F6563701-23A9-403C-A0EE-64A1A1ED3B2D}"/>
          </ac:spMkLst>
        </pc:spChg>
        <pc:spChg chg="add mod modVis">
          <ac:chgData name="Kulinich Bohdan" userId="48e65c9f34e137d0" providerId="LiveId" clId="{F3A4E97A-9EBA-4EE0-BD4E-BEA111FBD69E}" dt="2021-05-26T08:52:42.488" v="2876" actId="14429"/>
          <ac:spMkLst>
            <pc:docMk/>
            <pc:sldMk cId="1244175367" sldId="434"/>
            <ac:spMk id="146" creationId="{169D053D-B1E9-4C02-B77B-C20E7E7631A4}"/>
          </ac:spMkLst>
        </pc:spChg>
        <pc:spChg chg="add del mod">
          <ac:chgData name="Kulinich Bohdan" userId="48e65c9f34e137d0" providerId="LiveId" clId="{F3A4E97A-9EBA-4EE0-BD4E-BEA111FBD69E}" dt="2021-05-24T11:52:39.908" v="1128" actId="478"/>
          <ac:spMkLst>
            <pc:docMk/>
            <pc:sldMk cId="1244175367" sldId="434"/>
            <ac:spMk id="147" creationId="{088AD4A4-D284-4EB8-A616-6A7AE987279E}"/>
          </ac:spMkLst>
        </pc:spChg>
        <pc:spChg chg="add mod modVis">
          <ac:chgData name="Kulinich Bohdan" userId="48e65c9f34e137d0" providerId="LiveId" clId="{F3A4E97A-9EBA-4EE0-BD4E-BEA111FBD69E}" dt="2021-05-26T08:52:42.941" v="2877" actId="14429"/>
          <ac:spMkLst>
            <pc:docMk/>
            <pc:sldMk cId="1244175367" sldId="434"/>
            <ac:spMk id="148" creationId="{29B106DE-7DD2-43AD-892F-AB8FE97CE48C}"/>
          </ac:spMkLst>
        </pc:spChg>
        <pc:spChg chg="add mod modVis">
          <ac:chgData name="Kulinich Bohdan" userId="48e65c9f34e137d0" providerId="LiveId" clId="{F3A4E97A-9EBA-4EE0-BD4E-BEA111FBD69E}" dt="2021-05-26T08:52:43.347" v="2878" actId="14429"/>
          <ac:spMkLst>
            <pc:docMk/>
            <pc:sldMk cId="1244175367" sldId="434"/>
            <ac:spMk id="149" creationId="{4089184B-7FDD-4248-89D1-9CFE3EC1BE7D}"/>
          </ac:spMkLst>
        </pc:spChg>
        <pc:spChg chg="add mod modVis">
          <ac:chgData name="Kulinich Bohdan" userId="48e65c9f34e137d0" providerId="LiveId" clId="{F3A4E97A-9EBA-4EE0-BD4E-BEA111FBD69E}" dt="2021-05-26T08:52:43.815" v="2879" actId="14429"/>
          <ac:spMkLst>
            <pc:docMk/>
            <pc:sldMk cId="1244175367" sldId="434"/>
            <ac:spMk id="150" creationId="{34A739C4-8856-486C-889B-BDA81D031031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1" creationId="{9E2D654D-35DB-4869-83D0-E6A60D8701C9}"/>
          </ac:spMkLst>
        </pc:spChg>
        <pc:spChg chg="add del mod">
          <ac:chgData name="Kulinich Bohdan" userId="48e65c9f34e137d0" providerId="LiveId" clId="{F3A4E97A-9EBA-4EE0-BD4E-BEA111FBD69E}" dt="2021-05-24T12:01:51.812" v="1334" actId="478"/>
          <ac:spMkLst>
            <pc:docMk/>
            <pc:sldMk cId="1244175367" sldId="434"/>
            <ac:spMk id="152" creationId="{005FE4A2-AFFC-4A30-AC5A-3E12DFA14F77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3" creationId="{7B87F855-E539-4EB4-8A83-D71E11DF63E9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4" creationId="{726A89CD-4874-4AE4-A0CD-432E485ABEA3}"/>
          </ac:spMkLst>
        </pc:spChg>
        <pc:spChg chg="add mod">
          <ac:chgData name="Kulinich Bohdan" userId="48e65c9f34e137d0" providerId="LiveId" clId="{F3A4E97A-9EBA-4EE0-BD4E-BEA111FBD69E}" dt="2021-05-24T16:53:29.342" v="2829" actId="1076"/>
          <ac:spMkLst>
            <pc:docMk/>
            <pc:sldMk cId="1244175367" sldId="434"/>
            <ac:spMk id="156" creationId="{A4F3187F-523E-40D7-BA35-FB967DA23B12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157" creationId="{7C0F2B9D-5B30-49D1-B4C5-0E98C07D96AF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158" creationId="{819E08A8-9E19-4B6D-BA99-92C983B2B7CF}"/>
          </ac:spMkLst>
        </pc:spChg>
        <pc:spChg chg="add mod modVis">
          <ac:chgData name="Kulinich Bohdan" userId="48e65c9f34e137d0" providerId="LiveId" clId="{F3A4E97A-9EBA-4EE0-BD4E-BEA111FBD69E}" dt="2021-05-24T17:03:21.364" v="2861" actId="1076"/>
          <ac:spMkLst>
            <pc:docMk/>
            <pc:sldMk cId="1244175367" sldId="434"/>
            <ac:spMk id="159" creationId="{B083B929-F431-4795-B768-184BE6B7236E}"/>
          </ac:spMkLst>
        </pc:spChg>
        <pc:spChg chg="add mod">
          <ac:chgData name="Kulinich Bohdan" userId="48e65c9f34e137d0" providerId="LiveId" clId="{F3A4E97A-9EBA-4EE0-BD4E-BEA111FBD69E}" dt="2021-05-28T06:39:41.966" v="4456" actId="207"/>
          <ac:spMkLst>
            <pc:docMk/>
            <pc:sldMk cId="1244175367" sldId="434"/>
            <ac:spMk id="160" creationId="{C5C1ACF1-AF07-463A-931D-52CBEFD0A704}"/>
          </ac:spMkLst>
        </pc:spChg>
        <pc:spChg chg="add mod modVis">
          <ac:chgData name="Kulinich Bohdan" userId="48e65c9f34e137d0" providerId="LiveId" clId="{F3A4E97A-9EBA-4EE0-BD4E-BEA111FBD69E}" dt="2021-05-26T08:52:44.581" v="2880" actId="14429"/>
          <ac:spMkLst>
            <pc:docMk/>
            <pc:sldMk cId="1244175367" sldId="434"/>
            <ac:spMk id="161" creationId="{0BC9A51E-C49A-4727-88B4-518169A2792A}"/>
          </ac:spMkLst>
        </pc:spChg>
        <pc:grpChg chg="add del mod">
          <ac:chgData name="Kulinich Bohdan" userId="48e65c9f34e137d0" providerId="LiveId" clId="{F3A4E97A-9EBA-4EE0-BD4E-BEA111FBD69E}" dt="2021-05-24T07:53:43.083" v="717" actId="165"/>
          <ac:grpSpMkLst>
            <pc:docMk/>
            <pc:sldMk cId="1244175367" sldId="434"/>
            <ac:grpSpMk id="8" creationId="{A0C97CE9-BE1C-4A30-87F6-87FDD0236D28}"/>
          </ac:grpSpMkLst>
        </pc:grpChg>
        <pc:grpChg chg="add mod ord">
          <ac:chgData name="Kulinich Bohdan" userId="48e65c9f34e137d0" providerId="LiveId" clId="{F3A4E97A-9EBA-4EE0-BD4E-BEA111FBD69E}" dt="2021-05-24T11:40:57.760" v="1042" actId="1076"/>
          <ac:grpSpMkLst>
            <pc:docMk/>
            <pc:sldMk cId="1244175367" sldId="434"/>
            <ac:grpSpMk id="33" creationId="{93D6FFB2-371C-4C20-8DE5-CC119D870B29}"/>
          </ac:grpSpMkLst>
        </pc:grpChg>
        <pc:picChg chg="add mod">
          <ac:chgData name="Kulinich Bohdan" userId="48e65c9f34e137d0" providerId="LiveId" clId="{F3A4E97A-9EBA-4EE0-BD4E-BEA111FBD69E}" dt="2021-05-24T17:03:21.364" v="2861" actId="1076"/>
          <ac:picMkLst>
            <pc:docMk/>
            <pc:sldMk cId="1244175367" sldId="434"/>
            <ac:picMk id="58" creationId="{86E86625-738C-4116-8D22-1A577804178B}"/>
          </ac:picMkLst>
        </pc:picChg>
        <pc:picChg chg="del">
          <ac:chgData name="Kulinich Bohdan" userId="48e65c9f34e137d0" providerId="LiveId" clId="{F3A4E97A-9EBA-4EE0-BD4E-BEA111FBD69E}" dt="2021-05-24T07:24:26.662" v="682" actId="478"/>
          <ac:picMkLst>
            <pc:docMk/>
            <pc:sldMk cId="1244175367" sldId="434"/>
            <ac:picMk id="111" creationId="{112A435D-011C-4799-9BF3-D643B7AA2436}"/>
          </ac:picMkLst>
        </pc:picChg>
        <pc:picChg chg="add mod">
          <ac:chgData name="Kulinich Bohdan" userId="48e65c9f34e137d0" providerId="LiveId" clId="{F3A4E97A-9EBA-4EE0-BD4E-BEA111FBD69E}" dt="2021-05-24T11:37:49.383" v="967"/>
          <ac:picMkLst>
            <pc:docMk/>
            <pc:sldMk cId="1244175367" sldId="434"/>
            <ac:picMk id="142" creationId="{DE454229-FE6A-45F4-9757-D37EAEF5142E}"/>
          </ac:picMkLst>
        </pc:picChg>
        <pc:cxnChg chg="del mod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9" creationId="{27379DB4-9DE1-4710-A253-1DA3A675F42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1" creationId="{41B3B552-DF4D-4E79-B6EF-E8FB5F1E799C}"/>
          </ac:cxnSpMkLst>
        </pc:cxnChg>
        <pc:cxnChg chg="add mod ord modVis">
          <ac:chgData name="Kulinich Bohdan" userId="48e65c9f34e137d0" providerId="LiveId" clId="{F3A4E97A-9EBA-4EE0-BD4E-BEA111FBD69E}" dt="2021-05-24T11:30:42.801" v="926" actId="208"/>
          <ac:cxnSpMkLst>
            <pc:docMk/>
            <pc:sldMk cId="1244175367" sldId="434"/>
            <ac:cxnSpMk id="13" creationId="{3551EDBB-7A62-4AE5-A5F0-BDD9F86049E1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4" creationId="{951DDB0B-9C1F-4931-99A6-DE82A833D10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5" creationId="{CCA4DDCD-16F7-46B9-B5DD-C92AC03DDC4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25" creationId="{EE13D8F2-7D78-4D57-A345-ECBC9FB9B06D}"/>
          </ac:cxnSpMkLst>
        </pc:cxnChg>
        <pc:cxnChg chg="add mod ord">
          <ac:chgData name="Kulinich Bohdan" userId="48e65c9f34e137d0" providerId="LiveId" clId="{F3A4E97A-9EBA-4EE0-BD4E-BEA111FBD69E}" dt="2021-05-24T11:31:24.807" v="935" actId="167"/>
          <ac:cxnSpMkLst>
            <pc:docMk/>
            <pc:sldMk cId="1244175367" sldId="434"/>
            <ac:cxnSpMk id="29" creationId="{312E15D3-6CC9-4D50-8241-99CE34B2AE43}"/>
          </ac:cxnSpMkLst>
        </pc:cxnChg>
        <pc:cxnChg chg="add mod">
          <ac:chgData name="Kulinich Bohdan" userId="48e65c9f34e137d0" providerId="LiveId" clId="{F3A4E97A-9EBA-4EE0-BD4E-BEA111FBD69E}" dt="2021-05-24T12:12:17.852" v="1501" actId="208"/>
          <ac:cxnSpMkLst>
            <pc:docMk/>
            <pc:sldMk cId="1244175367" sldId="434"/>
            <ac:cxnSpMk id="37" creationId="{AE3BD13A-A124-4EFA-A566-1F83D94AB4C9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38" creationId="{B47DB55A-2A7F-4E03-A878-224B9A56F5F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39" creationId="{E71DCBF8-BCB4-4C25-8171-078DA6DB405E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0" creationId="{515F7441-E66A-4DDA-BC99-7AC5E074C65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1" creationId="{0690DAE7-A321-4792-9AEF-FFBB7748AF7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2" creationId="{5CED06C2-D31B-4DB1-B0F4-6F8598E58A55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3" creationId="{2AEFB7A9-8211-4684-A9DF-F3F8306DEBB4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4" creationId="{5CF1BC32-0659-4F26-926B-7D073BDC3165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5" creationId="{7C78829B-5A6E-4EF2-988C-B9AA9BC145F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7" creationId="{93932AA4-A5D6-4B55-B505-0E04E3C73254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8" creationId="{FAE0E62C-CD8E-459D-9CC3-498D2796C992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9" creationId="{24306769-B1FD-435B-B76A-C9A54D5BA31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0" creationId="{907D3AAC-1B6A-4A54-B0E6-FFCA905B634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1" creationId="{BD1B9317-DCA2-4DFB-94B4-8B0D81142ED9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2" creationId="{2151FC0C-1547-4DD5-A3AE-2F0D86A7159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3" creationId="{E307E881-4803-4D00-8ACB-083B80677E9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4" creationId="{F3B384B5-4CDA-433C-A0B5-6B0BD1C3728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5" creationId="{48C04D17-B82E-47D8-A536-59B3FA1C0A5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6" creationId="{D684C3C7-110F-4949-9D40-AE7246580B4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7" creationId="{9E486826-89D5-4C90-A40E-B890EB6323F3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8" creationId="{581FF9E0-B724-4562-8CCE-F46DC0C8439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9" creationId="{6AB7ED65-A16F-4EB7-9576-F6112CE7087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0" creationId="{A08B4D31-A544-4F67-8A67-8ADB3F5E280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1" creationId="{0E8726CC-C877-461C-AE8B-765C5EEF2F7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2" creationId="{E1C513C4-81D4-4201-AC3A-79508F6D324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3" creationId="{C2AF1807-2E16-43FA-8146-7D4F97D9503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4" creationId="{AD8537F1-75B3-4AD6-B11F-2128F8E4B2FA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5" creationId="{C125B4AB-032A-4D13-8725-78F5DF98761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6" creationId="{56994068-9A95-4445-A8EE-3357369156F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7" creationId="{7032BA8E-A5AD-4F7C-A2D8-F6A4EC4CBDD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8" creationId="{82D6057A-30E6-4041-83F8-BC123FBCC05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99" creationId="{F1D9EBB9-C261-4C94-8055-9E0A7F10AE0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0" creationId="{2EF96A02-6212-41F9-B696-AB3EE24B964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1" creationId="{6B7FF046-B52F-46A4-9C3F-CEF3FE8B57B3}"/>
          </ac:cxnSpMkLst>
        </pc:cxnChg>
        <pc:cxnChg chg="add mod topLvl">
          <ac:chgData name="Kulinich Bohdan" userId="48e65c9f34e137d0" providerId="LiveId" clId="{F3A4E97A-9EBA-4EE0-BD4E-BEA111FBD69E}" dt="2021-05-24T11:24:45.996" v="870" actId="1076"/>
          <ac:cxnSpMkLst>
            <pc:docMk/>
            <pc:sldMk cId="1244175367" sldId="434"/>
            <ac:cxnSpMk id="102" creationId="{9A2F1AC8-334A-4200-BFEA-C7E039466B44}"/>
          </ac:cxnSpMkLst>
        </pc:cxnChg>
        <pc:cxnChg chg="add mod topLvl">
          <ac:chgData name="Kulinich Bohdan" userId="48e65c9f34e137d0" providerId="LiveId" clId="{F3A4E97A-9EBA-4EE0-BD4E-BEA111FBD69E}" dt="2021-05-24T11:40:25.018" v="1028" actId="208"/>
          <ac:cxnSpMkLst>
            <pc:docMk/>
            <pc:sldMk cId="1244175367" sldId="434"/>
            <ac:cxnSpMk id="103" creationId="{3B9B447E-3D02-4A07-96BD-EA352D8D76E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8" creationId="{32F6BB9E-03A3-4D7A-8C35-6537058BE5F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10" creationId="{43CAABD5-4172-4423-A88D-A118992317D0}"/>
          </ac:cxnSpMkLst>
        </pc:cxnChg>
        <pc:cxnChg chg="add mod ord">
          <ac:chgData name="Kulinich Bohdan" userId="48e65c9f34e137d0" providerId="LiveId" clId="{F3A4E97A-9EBA-4EE0-BD4E-BEA111FBD69E}" dt="2021-05-24T11:29:27.303" v="921" actId="167"/>
          <ac:cxnSpMkLst>
            <pc:docMk/>
            <pc:sldMk cId="1244175367" sldId="434"/>
            <ac:cxnSpMk id="130" creationId="{A136D5E9-A7E6-4A17-9062-4212306F97D2}"/>
          </ac:cxnSpMkLst>
        </pc:cxnChg>
        <pc:cxnChg chg="add mod">
          <ac:chgData name="Kulinich Bohdan" userId="48e65c9f34e137d0" providerId="LiveId" clId="{F3A4E97A-9EBA-4EE0-BD4E-BEA111FBD69E}" dt="2021-05-24T11:40:44.748" v="1037" actId="164"/>
          <ac:cxnSpMkLst>
            <pc:docMk/>
            <pc:sldMk cId="1244175367" sldId="434"/>
            <ac:cxnSpMk id="144" creationId="{0583E4D0-83DD-460A-88C1-568836BAAC5E}"/>
          </ac:cxnSpMkLst>
        </pc:cxnChg>
        <pc:cxnChg chg="add mod">
          <ac:chgData name="Kulinich Bohdan" userId="48e65c9f34e137d0" providerId="LiveId" clId="{F3A4E97A-9EBA-4EE0-BD4E-BEA111FBD69E}" dt="2021-05-24T11:40:44.748" v="1037" actId="164"/>
          <ac:cxnSpMkLst>
            <pc:docMk/>
            <pc:sldMk cId="1244175367" sldId="434"/>
            <ac:cxnSpMk id="145" creationId="{2F98B67D-2F93-4889-BC48-394766DF8A84}"/>
          </ac:cxnSpMkLst>
        </pc:cxnChg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2414175772" sldId="435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19400224" sldId="436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3206690351" sldId="437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451623191" sldId="446"/>
        </pc:sldMkLst>
      </pc:sldChg>
      <pc:sldChg chg="modSp del mod">
        <pc:chgData name="Kulinich Bohdan" userId="48e65c9f34e137d0" providerId="LiveId" clId="{F3A4E97A-9EBA-4EE0-BD4E-BEA111FBD69E}" dt="2021-05-28T14:51:03.635" v="4472" actId="47"/>
        <pc:sldMkLst>
          <pc:docMk/>
          <pc:sldMk cId="2065468482" sldId="447"/>
        </pc:sldMkLst>
        <pc:spChg chg="mod">
          <ac:chgData name="Kulinich Bohdan" userId="48e65c9f34e137d0" providerId="LiveId" clId="{F3A4E97A-9EBA-4EE0-BD4E-BEA111FBD69E}" dt="2021-05-24T07:00:29.786" v="294" actId="207"/>
          <ac:spMkLst>
            <pc:docMk/>
            <pc:sldMk cId="2065468482" sldId="447"/>
            <ac:spMk id="128" creationId="{6B90A901-FBD9-403E-A66C-98112C8E13F9}"/>
          </ac:spMkLst>
        </pc:spChg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74479750" sldId="449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2309329643" sldId="451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3259107861" sldId="454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41728230" sldId="455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458921673" sldId="458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3730119961" sldId="459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2344589223" sldId="460"/>
        </pc:sldMkLst>
      </pc:sldChg>
      <pc:sldChg chg="addSp delSp modSp add mod addAnim delAnim modAnim">
        <pc:chgData name="Kulinich Bohdan" userId="48e65c9f34e137d0" providerId="LiveId" clId="{F3A4E97A-9EBA-4EE0-BD4E-BEA111FBD69E}" dt="2021-05-28T07:56:56.829" v="4460"/>
        <pc:sldMkLst>
          <pc:docMk/>
          <pc:sldMk cId="2164322421" sldId="461"/>
        </pc:sldMkLst>
        <pc:spChg chg="mod">
          <ac:chgData name="Kulinich Bohdan" userId="48e65c9f34e137d0" providerId="LiveId" clId="{F3A4E97A-9EBA-4EE0-BD4E-BEA111FBD69E}" dt="2021-05-24T13:32:31.337" v="1829" actId="14100"/>
          <ac:spMkLst>
            <pc:docMk/>
            <pc:sldMk cId="2164322421" sldId="461"/>
            <ac:spMk id="5" creationId="{250BFFDA-3C1B-4721-B180-B62A458BFE31}"/>
          </ac:spMkLst>
        </pc:spChg>
        <pc:spChg chg="add mod">
          <ac:chgData name="Kulinich Bohdan" userId="48e65c9f34e137d0" providerId="LiveId" clId="{F3A4E97A-9EBA-4EE0-BD4E-BEA111FBD69E}" dt="2021-05-24T14:36:18.616" v="2288" actId="1076"/>
          <ac:spMkLst>
            <pc:docMk/>
            <pc:sldMk cId="2164322421" sldId="461"/>
            <ac:spMk id="40" creationId="{AA306B23-5664-4BBB-BABA-1556531F075C}"/>
          </ac:spMkLst>
        </pc:spChg>
        <pc:spChg chg="add mod">
          <ac:chgData name="Kulinich Bohdan" userId="48e65c9f34e137d0" providerId="LiveId" clId="{F3A4E97A-9EBA-4EE0-BD4E-BEA111FBD69E}" dt="2021-05-24T14:36:44.563" v="2298" actId="1076"/>
          <ac:spMkLst>
            <pc:docMk/>
            <pc:sldMk cId="2164322421" sldId="461"/>
            <ac:spMk id="41" creationId="{570D9A8A-0E20-41F1-AE68-1665F8513018}"/>
          </ac:spMkLst>
        </pc:spChg>
        <pc:spChg chg="add mod">
          <ac:chgData name="Kulinich Bohdan" userId="48e65c9f34e137d0" providerId="LiveId" clId="{F3A4E97A-9EBA-4EE0-BD4E-BEA111FBD69E}" dt="2021-05-24T14:37:15.695" v="2309" actId="1076"/>
          <ac:spMkLst>
            <pc:docMk/>
            <pc:sldMk cId="2164322421" sldId="461"/>
            <ac:spMk id="42" creationId="{3E077F9E-623D-4106-A40E-F394A911BE02}"/>
          </ac:spMkLst>
        </pc:spChg>
        <pc:spChg chg="add mod">
          <ac:chgData name="Kulinich Bohdan" userId="48e65c9f34e137d0" providerId="LiveId" clId="{F3A4E97A-9EBA-4EE0-BD4E-BEA111FBD69E}" dt="2021-05-24T14:38:10.526" v="2317" actId="1076"/>
          <ac:spMkLst>
            <pc:docMk/>
            <pc:sldMk cId="2164322421" sldId="461"/>
            <ac:spMk id="44" creationId="{488B0D5D-ADF0-48F9-A97C-0C6D3A8A77C1}"/>
          </ac:spMkLst>
        </pc:spChg>
        <pc:spChg chg="add mod">
          <ac:chgData name="Kulinich Bohdan" userId="48e65c9f34e137d0" providerId="LiveId" clId="{F3A4E97A-9EBA-4EE0-BD4E-BEA111FBD69E}" dt="2021-05-24T13:39:20.450" v="1985" actId="1038"/>
          <ac:spMkLst>
            <pc:docMk/>
            <pc:sldMk cId="2164322421" sldId="461"/>
            <ac:spMk id="45" creationId="{A88B3962-CFA8-4A7A-A9CC-A93549120452}"/>
          </ac:spMkLst>
        </pc:spChg>
        <pc:spChg chg="add mod">
          <ac:chgData name="Kulinich Bohdan" userId="48e65c9f34e137d0" providerId="LiveId" clId="{F3A4E97A-9EBA-4EE0-BD4E-BEA111FBD69E}" dt="2021-05-24T13:34:39.219" v="1870" actId="14100"/>
          <ac:spMkLst>
            <pc:docMk/>
            <pc:sldMk cId="2164322421" sldId="461"/>
            <ac:spMk id="46" creationId="{772260D5-20B0-432B-BF34-E4F673412D69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7" creationId="{1CE2280F-7B95-480B-ABC1-C4BDD6403866}"/>
          </ac:spMkLst>
        </pc:spChg>
        <pc:spChg chg="add mod">
          <ac:chgData name="Kulinich Bohdan" userId="48e65c9f34e137d0" providerId="LiveId" clId="{F3A4E97A-9EBA-4EE0-BD4E-BEA111FBD69E}" dt="2021-05-24T14:38:35.457" v="2326" actId="1076"/>
          <ac:spMkLst>
            <pc:docMk/>
            <pc:sldMk cId="2164322421" sldId="461"/>
            <ac:spMk id="47" creationId="{34CBF735-8918-4E1E-97DB-B9DBBF09B07F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8" creationId="{1078B5E0-26EF-480B-9022-A09AA8B29A3E}"/>
          </ac:spMkLst>
        </pc:spChg>
        <pc:spChg chg="add mod">
          <ac:chgData name="Kulinich Bohdan" userId="48e65c9f34e137d0" providerId="LiveId" clId="{F3A4E97A-9EBA-4EE0-BD4E-BEA111FBD69E}" dt="2021-05-24T14:39:02.357" v="2336" actId="1076"/>
          <ac:spMkLst>
            <pc:docMk/>
            <pc:sldMk cId="2164322421" sldId="461"/>
            <ac:spMk id="48" creationId="{3C4370D1-6A58-47F1-92C7-4DF50150BF46}"/>
          </ac:spMkLst>
        </pc:spChg>
        <pc:spChg chg="add mod">
          <ac:chgData name="Kulinich Bohdan" userId="48e65c9f34e137d0" providerId="LiveId" clId="{F3A4E97A-9EBA-4EE0-BD4E-BEA111FBD69E}" dt="2021-05-24T14:39:32.741" v="2343" actId="1076"/>
          <ac:spMkLst>
            <pc:docMk/>
            <pc:sldMk cId="2164322421" sldId="461"/>
            <ac:spMk id="49" creationId="{3A51DB7B-01F9-4456-A64F-557CC65C0D58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9" creationId="{62EB1942-CBD2-47C1-9F33-5FCEEFC48785}"/>
          </ac:spMkLst>
        </pc:spChg>
        <pc:spChg chg="add mod ord">
          <ac:chgData name="Kulinich Bohdan" userId="48e65c9f34e137d0" providerId="LiveId" clId="{F3A4E97A-9EBA-4EE0-BD4E-BEA111FBD69E}" dt="2021-05-24T13:35:20.788" v="1876" actId="167"/>
          <ac:spMkLst>
            <pc:docMk/>
            <pc:sldMk cId="2164322421" sldId="461"/>
            <ac:spMk id="50" creationId="{C8E8B6AA-0E26-4A37-A1D5-0A383115E3F7}"/>
          </ac:spMkLst>
        </pc:spChg>
        <pc:spChg chg="add mod">
          <ac:chgData name="Kulinich Bohdan" userId="48e65c9f34e137d0" providerId="LiveId" clId="{F3A4E97A-9EBA-4EE0-BD4E-BEA111FBD69E}" dt="2021-05-24T13:35:33.207" v="1878" actId="1076"/>
          <ac:spMkLst>
            <pc:docMk/>
            <pc:sldMk cId="2164322421" sldId="461"/>
            <ac:spMk id="51" creationId="{BAABB718-0BEF-47CA-BA96-648A4BE02F08}"/>
          </ac:spMkLst>
        </pc:spChg>
        <pc:spChg chg="add mod">
          <ac:chgData name="Kulinich Bohdan" userId="48e65c9f34e137d0" providerId="LiveId" clId="{F3A4E97A-9EBA-4EE0-BD4E-BEA111FBD69E}" dt="2021-05-24T13:39:09.031" v="1962" actId="1038"/>
          <ac:spMkLst>
            <pc:docMk/>
            <pc:sldMk cId="2164322421" sldId="461"/>
            <ac:spMk id="52" creationId="{0BCC661F-13CE-4BE2-9135-F54324924F58}"/>
          </ac:spMkLst>
        </pc:spChg>
        <pc:spChg chg="add mod">
          <ac:chgData name="Kulinich Bohdan" userId="48e65c9f34e137d0" providerId="LiveId" clId="{F3A4E97A-9EBA-4EE0-BD4E-BEA111FBD69E}" dt="2021-05-24T14:39:56.220" v="2352" actId="1076"/>
          <ac:spMkLst>
            <pc:docMk/>
            <pc:sldMk cId="2164322421" sldId="461"/>
            <ac:spMk id="53" creationId="{5B978073-DB82-47CD-B0BA-8DA59608096C}"/>
          </ac:spMkLst>
        </pc:spChg>
        <pc:spChg chg="add mod modVis">
          <ac:chgData name="Kulinich Bohdan" userId="48e65c9f34e137d0" providerId="LiveId" clId="{F3A4E97A-9EBA-4EE0-BD4E-BEA111FBD69E}" dt="2021-05-24T14:35:18.170" v="2278" actId="14429"/>
          <ac:spMkLst>
            <pc:docMk/>
            <pc:sldMk cId="2164322421" sldId="461"/>
            <ac:spMk id="54" creationId="{1601C57A-7160-4E0D-B22F-50802F756725}"/>
          </ac:spMkLst>
        </pc:spChg>
        <pc:spChg chg="add mod">
          <ac:chgData name="Kulinich Bohdan" userId="48e65c9f34e137d0" providerId="LiveId" clId="{F3A4E97A-9EBA-4EE0-BD4E-BEA111FBD69E}" dt="2021-05-24T14:26:02.275" v="2207" actId="1076"/>
          <ac:spMkLst>
            <pc:docMk/>
            <pc:sldMk cId="2164322421" sldId="461"/>
            <ac:spMk id="55" creationId="{1F753210-588C-4D67-978A-224C78E60336}"/>
          </ac:spMkLst>
        </pc:spChg>
        <pc:spChg chg="add mod">
          <ac:chgData name="Kulinich Bohdan" userId="48e65c9f34e137d0" providerId="LiveId" clId="{F3A4E97A-9EBA-4EE0-BD4E-BEA111FBD69E}" dt="2021-05-24T14:29:27.211" v="2216" actId="1037"/>
          <ac:spMkLst>
            <pc:docMk/>
            <pc:sldMk cId="2164322421" sldId="461"/>
            <ac:spMk id="56" creationId="{2E08BE67-CA56-4DBB-B2D3-EB4E9D2C7CDA}"/>
          </ac:spMkLst>
        </pc:spChg>
        <pc:spChg chg="add mod">
          <ac:chgData name="Kulinich Bohdan" userId="48e65c9f34e137d0" providerId="LiveId" clId="{F3A4E97A-9EBA-4EE0-BD4E-BEA111FBD69E}" dt="2021-05-24T14:29:59.297" v="2219" actId="1076"/>
          <ac:spMkLst>
            <pc:docMk/>
            <pc:sldMk cId="2164322421" sldId="461"/>
            <ac:spMk id="57" creationId="{CCEEADB6-307F-4AB8-8C3B-9686FDEFE1FE}"/>
          </ac:spMkLst>
        </pc:spChg>
        <pc:spChg chg="add mod">
          <ac:chgData name="Kulinich Bohdan" userId="48e65c9f34e137d0" providerId="LiveId" clId="{F3A4E97A-9EBA-4EE0-BD4E-BEA111FBD69E}" dt="2021-05-24T14:30:41.084" v="2222" actId="1076"/>
          <ac:spMkLst>
            <pc:docMk/>
            <pc:sldMk cId="2164322421" sldId="461"/>
            <ac:spMk id="58" creationId="{671EDDEC-8251-46C5-90EC-E899EB0D1A2F}"/>
          </ac:spMkLst>
        </pc:spChg>
        <pc:spChg chg="add mod">
          <ac:chgData name="Kulinich Bohdan" userId="48e65c9f34e137d0" providerId="LiveId" clId="{F3A4E97A-9EBA-4EE0-BD4E-BEA111FBD69E}" dt="2021-05-24T14:31:22.059" v="2225" actId="1076"/>
          <ac:spMkLst>
            <pc:docMk/>
            <pc:sldMk cId="2164322421" sldId="461"/>
            <ac:spMk id="59" creationId="{4E81E3B7-6886-4360-A961-8067491C4173}"/>
          </ac:spMkLst>
        </pc:spChg>
        <pc:spChg chg="add mod">
          <ac:chgData name="Kulinich Bohdan" userId="48e65c9f34e137d0" providerId="LiveId" clId="{F3A4E97A-9EBA-4EE0-BD4E-BEA111FBD69E}" dt="2021-05-24T14:31:46.381" v="2230" actId="1076"/>
          <ac:spMkLst>
            <pc:docMk/>
            <pc:sldMk cId="2164322421" sldId="461"/>
            <ac:spMk id="60" creationId="{36852CDD-CB1C-4866-A4D0-FFB1FDC69670}"/>
          </ac:spMkLst>
        </pc:spChg>
        <pc:spChg chg="add mod">
          <ac:chgData name="Kulinich Bohdan" userId="48e65c9f34e137d0" providerId="LiveId" clId="{F3A4E97A-9EBA-4EE0-BD4E-BEA111FBD69E}" dt="2021-05-24T14:32:01.003" v="2232" actId="1076"/>
          <ac:spMkLst>
            <pc:docMk/>
            <pc:sldMk cId="2164322421" sldId="461"/>
            <ac:spMk id="61" creationId="{22E232D8-F478-43C9-9D38-94AD6CCEEE42}"/>
          </ac:spMkLst>
        </pc:spChg>
        <pc:spChg chg="add mod">
          <ac:chgData name="Kulinich Bohdan" userId="48e65c9f34e137d0" providerId="LiveId" clId="{F3A4E97A-9EBA-4EE0-BD4E-BEA111FBD69E}" dt="2021-05-24T14:32:55.974" v="2263" actId="20577"/>
          <ac:spMkLst>
            <pc:docMk/>
            <pc:sldMk cId="2164322421" sldId="461"/>
            <ac:spMk id="62" creationId="{F8970864-F847-4C29-87BF-B28B25E87C0E}"/>
          </ac:spMkLst>
        </pc:spChg>
        <pc:spChg chg="add mod">
          <ac:chgData name="Kulinich Bohdan" userId="48e65c9f34e137d0" providerId="LiveId" clId="{F3A4E97A-9EBA-4EE0-BD4E-BEA111FBD69E}" dt="2021-05-24T14:33:14.158" v="2266" actId="1076"/>
          <ac:spMkLst>
            <pc:docMk/>
            <pc:sldMk cId="2164322421" sldId="461"/>
            <ac:spMk id="63" creationId="{A0A8D59D-54B3-4473-AB93-0E77714263C0}"/>
          </ac:spMkLst>
        </pc:spChg>
        <pc:spChg chg="add mod">
          <ac:chgData name="Kulinich Bohdan" userId="48e65c9f34e137d0" providerId="LiveId" clId="{F3A4E97A-9EBA-4EE0-BD4E-BEA111FBD69E}" dt="2021-05-24T15:02:26.226" v="2452" actId="1076"/>
          <ac:spMkLst>
            <pc:docMk/>
            <pc:sldMk cId="2164322421" sldId="461"/>
            <ac:spMk id="64" creationId="{751485ED-EEE0-479E-B49E-057515670B81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5" creationId="{38B84DE1-E42D-40CB-9216-1A2A4C05E0CF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6" creationId="{F5924028-5405-4B90-AC5F-272F4846A1AD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8" creationId="{7E713DC5-43CD-4FBA-A280-91EDD997CE06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69" creationId="{B933FB1F-B8D8-4AF6-8D01-3A5915632911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70" creationId="{88D5E012-3CA1-46FA-9BEB-6D3771CC9E05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71" creationId="{0B826839-F246-4246-A205-4F94AEE1183C}"/>
          </ac:spMkLst>
        </pc:spChg>
        <pc:spChg chg="add mod">
          <ac:chgData name="Kulinich Bohdan" userId="48e65c9f34e137d0" providerId="LiveId" clId="{F3A4E97A-9EBA-4EE0-BD4E-BEA111FBD69E}" dt="2021-05-24T15:10:31.172" v="2547" actId="14100"/>
          <ac:spMkLst>
            <pc:docMk/>
            <pc:sldMk cId="2164322421" sldId="461"/>
            <ac:spMk id="72" creationId="{9C2A24C7-6067-4000-A1B3-A4C52782A7E5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3" creationId="{474A107A-63B9-4ED2-AFDD-BD0A0F6BC549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4" creationId="{11576E52-02F0-4C7C-ADEE-66F268B25693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5" creationId="{BDE556E7-0C19-454A-ACF8-4DA795D25EB9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6" creationId="{A54AA983-4FCF-4D25-9F66-53A68ADE7562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7" creationId="{FDFD833E-2D8C-4B7D-ADDF-0123A45D0698}"/>
          </ac:spMkLst>
        </pc:spChg>
        <pc:spChg chg="add mod">
          <ac:chgData name="Kulinich Bohdan" userId="48e65c9f34e137d0" providerId="LiveId" clId="{F3A4E97A-9EBA-4EE0-BD4E-BEA111FBD69E}" dt="2021-05-28T07:56:06.303" v="4459" actId="1076"/>
          <ac:spMkLst>
            <pc:docMk/>
            <pc:sldMk cId="2164322421" sldId="461"/>
            <ac:spMk id="78" creationId="{7920D499-7847-4367-86CE-26C96F81147A}"/>
          </ac:spMkLst>
        </pc:spChg>
        <pc:spChg chg="del">
          <ac:chgData name="Kulinich Bohdan" userId="48e65c9f34e137d0" providerId="LiveId" clId="{F3A4E97A-9EBA-4EE0-BD4E-BEA111FBD69E}" dt="2021-05-24T13:31:59.641" v="1823" actId="478"/>
          <ac:spMkLst>
            <pc:docMk/>
            <pc:sldMk cId="2164322421" sldId="461"/>
            <ac:spMk id="104" creationId="{BC6C9DEC-6623-4146-8363-3732A85A2C19}"/>
          </ac:spMkLst>
        </pc:spChg>
        <pc:spChg chg="del">
          <ac:chgData name="Kulinich Bohdan" userId="48e65c9f34e137d0" providerId="LiveId" clId="{F3A4E97A-9EBA-4EE0-BD4E-BEA111FBD69E}" dt="2021-05-24T13:32:17.621" v="1826" actId="478"/>
          <ac:spMkLst>
            <pc:docMk/>
            <pc:sldMk cId="2164322421" sldId="461"/>
            <ac:spMk id="116" creationId="{CF58113C-C3FD-4DD1-8A0B-C4D8B337D341}"/>
          </ac:spMkLst>
        </pc:spChg>
        <pc:spChg chg="del">
          <ac:chgData name="Kulinich Bohdan" userId="48e65c9f34e137d0" providerId="LiveId" clId="{F3A4E97A-9EBA-4EE0-BD4E-BEA111FBD69E}" dt="2021-05-24T13:32:26.994" v="1828" actId="478"/>
          <ac:spMkLst>
            <pc:docMk/>
            <pc:sldMk cId="2164322421" sldId="461"/>
            <ac:spMk id="117" creationId="{5873C609-B2A6-4E61-9E8C-28F8575ECA93}"/>
          </ac:spMkLst>
        </pc:spChg>
        <pc:spChg chg="mod">
          <ac:chgData name="Kulinich Bohdan" userId="48e65c9f34e137d0" providerId="LiveId" clId="{F3A4E97A-9EBA-4EE0-BD4E-BEA111FBD69E}" dt="2021-05-24T13:39:01.845" v="1943" actId="1037"/>
          <ac:spMkLst>
            <pc:docMk/>
            <pc:sldMk cId="2164322421" sldId="461"/>
            <ac:spMk id="123" creationId="{1CB28067-33D9-4C01-A6E6-511AE7DA2433}"/>
          </ac:spMkLst>
        </pc:spChg>
        <pc:spChg chg="del">
          <ac:chgData name="Kulinich Bohdan" userId="48e65c9f34e137d0" providerId="LiveId" clId="{F3A4E97A-9EBA-4EE0-BD4E-BEA111FBD69E}" dt="2021-05-24T13:32:12.029" v="1825" actId="478"/>
          <ac:spMkLst>
            <pc:docMk/>
            <pc:sldMk cId="2164322421" sldId="461"/>
            <ac:spMk id="124" creationId="{965BC6CF-F0A9-4001-AAA5-5BCF20C29FE9}"/>
          </ac:spMkLst>
        </pc:spChg>
        <pc:spChg chg="del">
          <ac:chgData name="Kulinich Bohdan" userId="48e65c9f34e137d0" providerId="LiveId" clId="{F3A4E97A-9EBA-4EE0-BD4E-BEA111FBD69E}" dt="2021-05-24T13:32:32.664" v="1830" actId="478"/>
          <ac:spMkLst>
            <pc:docMk/>
            <pc:sldMk cId="2164322421" sldId="461"/>
            <ac:spMk id="125" creationId="{C5022AEF-11E0-4418-A362-FF6B6D803C65}"/>
          </ac:spMkLst>
        </pc:spChg>
        <pc:spChg chg="mod">
          <ac:chgData name="Kulinich Bohdan" userId="48e65c9f34e137d0" providerId="LiveId" clId="{F3A4E97A-9EBA-4EE0-BD4E-BEA111FBD69E}" dt="2021-05-24T13:32:41.975" v="1837" actId="1037"/>
          <ac:spMkLst>
            <pc:docMk/>
            <pc:sldMk cId="2164322421" sldId="461"/>
            <ac:spMk id="126" creationId="{1ADD515A-6181-46E0-A112-3141D49F062A}"/>
          </ac:spMkLst>
        </pc:spChg>
        <pc:spChg chg="mod">
          <ac:chgData name="Kulinich Bohdan" userId="48e65c9f34e137d0" providerId="LiveId" clId="{F3A4E97A-9EBA-4EE0-BD4E-BEA111FBD69E}" dt="2021-05-24T13:31:42.333" v="1821" actId="1076"/>
          <ac:spMkLst>
            <pc:docMk/>
            <pc:sldMk cId="2164322421" sldId="461"/>
            <ac:spMk id="127" creationId="{CC0A47FC-E709-4D80-B431-944E2B693EEF}"/>
          </ac:spMkLst>
        </pc:spChg>
        <pc:spChg chg="mod ord">
          <ac:chgData name="Kulinich Bohdan" userId="48e65c9f34e137d0" providerId="LiveId" clId="{F3A4E97A-9EBA-4EE0-BD4E-BEA111FBD69E}" dt="2021-05-24T13:31:08.075" v="1817" actId="166"/>
          <ac:spMkLst>
            <pc:docMk/>
            <pc:sldMk cId="2164322421" sldId="461"/>
            <ac:spMk id="128" creationId="{3DD7668F-D231-4864-A2BC-14EC26263AA1}"/>
          </ac:spMkLst>
        </pc:spChg>
        <pc:spChg chg="del">
          <ac:chgData name="Kulinich Bohdan" userId="48e65c9f34e137d0" providerId="LiveId" clId="{F3A4E97A-9EBA-4EE0-BD4E-BEA111FBD69E}" dt="2021-05-24T13:28:08.273" v="1778" actId="478"/>
          <ac:spMkLst>
            <pc:docMk/>
            <pc:sldMk cId="2164322421" sldId="461"/>
            <ac:spMk id="129" creationId="{CC4130E3-7E74-4105-82D5-7891AAB23A24}"/>
          </ac:spMkLst>
        </pc:spChg>
        <pc:spChg chg="del">
          <ac:chgData name="Kulinich Bohdan" userId="48e65c9f34e137d0" providerId="LiveId" clId="{F3A4E97A-9EBA-4EE0-BD4E-BEA111FBD69E}" dt="2021-05-24T13:28:49.029" v="1790" actId="478"/>
          <ac:spMkLst>
            <pc:docMk/>
            <pc:sldMk cId="2164322421" sldId="461"/>
            <ac:spMk id="131" creationId="{3CED22AA-0D39-4A8D-A07D-B6CC65D5B58B}"/>
          </ac:spMkLst>
        </pc:spChg>
        <pc:spChg chg="del">
          <ac:chgData name="Kulinich Bohdan" userId="48e65c9f34e137d0" providerId="LiveId" clId="{F3A4E97A-9EBA-4EE0-BD4E-BEA111FBD69E}" dt="2021-05-24T13:28:44.952" v="1788" actId="478"/>
          <ac:spMkLst>
            <pc:docMk/>
            <pc:sldMk cId="2164322421" sldId="461"/>
            <ac:spMk id="132" creationId="{733326DF-B5F5-4EF2-B3DC-F58E34F1ACF4}"/>
          </ac:spMkLst>
        </pc:spChg>
        <pc:spChg chg="del mod">
          <ac:chgData name="Kulinich Bohdan" userId="48e65c9f34e137d0" providerId="LiveId" clId="{F3A4E97A-9EBA-4EE0-BD4E-BEA111FBD69E}" dt="2021-05-24T13:28:42.828" v="1787" actId="478"/>
          <ac:spMkLst>
            <pc:docMk/>
            <pc:sldMk cId="2164322421" sldId="461"/>
            <ac:spMk id="133" creationId="{6EB0B742-EF7B-41EA-9A89-13A95211529A}"/>
          </ac:spMkLst>
        </pc:spChg>
        <pc:spChg chg="del">
          <ac:chgData name="Kulinich Bohdan" userId="48e65c9f34e137d0" providerId="LiveId" clId="{F3A4E97A-9EBA-4EE0-BD4E-BEA111FBD69E}" dt="2021-05-24T13:28:52.982" v="1791" actId="478"/>
          <ac:spMkLst>
            <pc:docMk/>
            <pc:sldMk cId="2164322421" sldId="461"/>
            <ac:spMk id="134" creationId="{57C3A9AB-16BF-46B5-8B6C-CB43A25E74A0}"/>
          </ac:spMkLst>
        </pc:spChg>
        <pc:spChg chg="del">
          <ac:chgData name="Kulinich Bohdan" userId="48e65c9f34e137d0" providerId="LiveId" clId="{F3A4E97A-9EBA-4EE0-BD4E-BEA111FBD69E}" dt="2021-05-24T13:28:59.980" v="1794" actId="478"/>
          <ac:spMkLst>
            <pc:docMk/>
            <pc:sldMk cId="2164322421" sldId="461"/>
            <ac:spMk id="137" creationId="{4D07C840-48E0-4A5D-85F8-9D0740742AC7}"/>
          </ac:spMkLst>
        </pc:spChg>
        <pc:spChg chg="del">
          <ac:chgData name="Kulinich Bohdan" userId="48e65c9f34e137d0" providerId="LiveId" clId="{F3A4E97A-9EBA-4EE0-BD4E-BEA111FBD69E}" dt="2021-05-24T13:28:57.684" v="1793" actId="478"/>
          <ac:spMkLst>
            <pc:docMk/>
            <pc:sldMk cId="2164322421" sldId="461"/>
            <ac:spMk id="138" creationId="{38DA1C33-ED73-4571-8E2B-3448A1A8E8A3}"/>
          </ac:spMkLst>
        </pc:spChg>
        <pc:spChg chg="del">
          <ac:chgData name="Kulinich Bohdan" userId="48e65c9f34e137d0" providerId="LiveId" clId="{F3A4E97A-9EBA-4EE0-BD4E-BEA111FBD69E}" dt="2021-05-24T13:28:47.155" v="1789" actId="478"/>
          <ac:spMkLst>
            <pc:docMk/>
            <pc:sldMk cId="2164322421" sldId="461"/>
            <ac:spMk id="139" creationId="{8C83C756-31BA-4A70-8AEF-377F28A852A6}"/>
          </ac:spMkLst>
        </pc:spChg>
        <pc:spChg chg="del">
          <ac:chgData name="Kulinich Bohdan" userId="48e65c9f34e137d0" providerId="LiveId" clId="{F3A4E97A-9EBA-4EE0-BD4E-BEA111FBD69E}" dt="2021-05-24T13:28:55.575" v="1792" actId="478"/>
          <ac:spMkLst>
            <pc:docMk/>
            <pc:sldMk cId="2164322421" sldId="461"/>
            <ac:spMk id="140" creationId="{988FDE81-15C4-4723-8EBE-B313564E6833}"/>
          </ac:spMkLst>
        </pc:spChg>
        <pc:spChg chg="del mod">
          <ac:chgData name="Kulinich Bohdan" userId="48e65c9f34e137d0" providerId="LiveId" clId="{F3A4E97A-9EBA-4EE0-BD4E-BEA111FBD69E}" dt="2021-05-24T13:28:37.517" v="1784" actId="478"/>
          <ac:spMkLst>
            <pc:docMk/>
            <pc:sldMk cId="2164322421" sldId="461"/>
            <ac:spMk id="141" creationId="{81AF3C29-51BC-45FF-AE35-7FD659DC31C9}"/>
          </ac:spMkLst>
        </pc:spChg>
        <pc:spChg chg="add del mod ord">
          <ac:chgData name="Kulinich Bohdan" userId="48e65c9f34e137d0" providerId="LiveId" clId="{F3A4E97A-9EBA-4EE0-BD4E-BEA111FBD69E}" dt="2021-05-24T14:41:27.761" v="2365" actId="14100"/>
          <ac:spMkLst>
            <pc:docMk/>
            <pc:sldMk cId="2164322421" sldId="461"/>
            <ac:spMk id="143" creationId="{F6563701-23A9-403C-A0EE-64A1A1ED3B2D}"/>
          </ac:spMkLst>
        </pc:spChg>
        <pc:grpChg chg="del">
          <ac:chgData name="Kulinich Bohdan" userId="48e65c9f34e137d0" providerId="LiveId" clId="{F3A4E97A-9EBA-4EE0-BD4E-BEA111FBD69E}" dt="2021-05-24T13:28:59.980" v="1794" actId="478"/>
          <ac:grpSpMkLst>
            <pc:docMk/>
            <pc:sldMk cId="2164322421" sldId="461"/>
            <ac:grpSpMk id="33" creationId="{93D6FFB2-371C-4C20-8DE5-CC119D870B29}"/>
          </ac:grpSpMkLst>
        </pc:grpChg>
        <pc:graphicFrameChg chg="add mod modGraphic">
          <ac:chgData name="Kulinich Bohdan" userId="48e65c9f34e137d0" providerId="LiveId" clId="{F3A4E97A-9EBA-4EE0-BD4E-BEA111FBD69E}" dt="2021-05-24T14:13:40.209" v="2142" actId="207"/>
          <ac:graphicFrameMkLst>
            <pc:docMk/>
            <pc:sldMk cId="2164322421" sldId="461"/>
            <ac:graphicFrameMk id="4" creationId="{C8374525-B690-4430-9D0C-8EDF5AB9CE23}"/>
          </ac:graphicFrameMkLst>
        </pc:graphicFrameChg>
        <pc:cxnChg chg="mod ord">
          <ac:chgData name="Kulinich Bohdan" userId="48e65c9f34e137d0" providerId="LiveId" clId="{F3A4E97A-9EBA-4EE0-BD4E-BEA111FBD69E}" dt="2021-05-24T13:30:27.381" v="1803" actId="167"/>
          <ac:cxnSpMkLst>
            <pc:docMk/>
            <pc:sldMk cId="2164322421" sldId="461"/>
            <ac:cxnSpMk id="13" creationId="{3551EDBB-7A62-4AE5-A5F0-BDD9F86049E1}"/>
          </ac:cxnSpMkLst>
        </pc:cxnChg>
        <pc:cxnChg chg="mod">
          <ac:chgData name="Kulinich Bohdan" userId="48e65c9f34e137d0" providerId="LiveId" clId="{F3A4E97A-9EBA-4EE0-BD4E-BEA111FBD69E}" dt="2021-05-24T13:31:14.261" v="1818" actId="693"/>
          <ac:cxnSpMkLst>
            <pc:docMk/>
            <pc:sldMk cId="2164322421" sldId="461"/>
            <ac:cxnSpMk id="29" creationId="{312E15D3-6CC9-4D50-8241-99CE34B2AE43}"/>
          </ac:cxnSpMkLst>
        </pc:cxnChg>
        <pc:cxnChg chg="add mod">
          <ac:chgData name="Kulinich Bohdan" userId="48e65c9f34e137d0" providerId="LiveId" clId="{F3A4E97A-9EBA-4EE0-BD4E-BEA111FBD69E}" dt="2021-05-24T13:31:14.261" v="1818" actId="693"/>
          <ac:cxnSpMkLst>
            <pc:docMk/>
            <pc:sldMk cId="2164322421" sldId="461"/>
            <ac:cxnSpMk id="43" creationId="{70CDA6EE-1523-4E3E-9980-3CB3B6FE8837}"/>
          </ac:cxnSpMkLst>
        </pc:cxnChg>
        <pc:cxnChg chg="add mod ord">
          <ac:chgData name="Kulinich Bohdan" userId="48e65c9f34e137d0" providerId="LiveId" clId="{F3A4E97A-9EBA-4EE0-BD4E-BEA111FBD69E}" dt="2021-05-24T15:10:44.450" v="2550" actId="1076"/>
          <ac:cxnSpMkLst>
            <pc:docMk/>
            <pc:sldMk cId="2164322421" sldId="461"/>
            <ac:cxnSpMk id="67" creationId="{DF0D672A-0FB2-4330-9898-D870061DF327}"/>
          </ac:cxnSpMkLst>
        </pc:cxnChg>
        <pc:cxnChg chg="mod ord">
          <ac:chgData name="Kulinich Bohdan" userId="48e65c9f34e137d0" providerId="LiveId" clId="{F3A4E97A-9EBA-4EE0-BD4E-BEA111FBD69E}" dt="2021-05-24T13:35:25.240" v="1877" actId="167"/>
          <ac:cxnSpMkLst>
            <pc:docMk/>
            <pc:sldMk cId="2164322421" sldId="461"/>
            <ac:cxnSpMk id="103" creationId="{3B9B447E-3D02-4A07-96BD-EA352D8D76E6}"/>
          </ac:cxnSpMkLst>
        </pc:cxnChg>
        <pc:cxnChg chg="del">
          <ac:chgData name="Kulinich Bohdan" userId="48e65c9f34e137d0" providerId="LiveId" clId="{F3A4E97A-9EBA-4EE0-BD4E-BEA111FBD69E}" dt="2021-05-24T13:28:09.304" v="1779" actId="478"/>
          <ac:cxnSpMkLst>
            <pc:docMk/>
            <pc:sldMk cId="2164322421" sldId="461"/>
            <ac:cxnSpMk id="130" creationId="{A136D5E9-A7E6-4A17-9062-4212306F97D2}"/>
          </ac:cxnSpMkLst>
        </pc:cxnChg>
      </pc:sldChg>
      <pc:sldChg chg="addSp modSp new del modAnim">
        <pc:chgData name="Kulinich Bohdan" userId="48e65c9f34e137d0" providerId="LiveId" clId="{F3A4E97A-9EBA-4EE0-BD4E-BEA111FBD69E}" dt="2021-05-28T14:51:03.635" v="4472" actId="47"/>
        <pc:sldMkLst>
          <pc:docMk/>
          <pc:sldMk cId="988856347" sldId="462"/>
        </pc:sldMkLst>
        <pc:spChg chg="add mod">
          <ac:chgData name="Kulinich Bohdan" userId="48e65c9f34e137d0" providerId="LiveId" clId="{F3A4E97A-9EBA-4EE0-BD4E-BEA111FBD69E}" dt="2021-05-24T14:20:54.345" v="2162"/>
          <ac:spMkLst>
            <pc:docMk/>
            <pc:sldMk cId="988856347" sldId="462"/>
            <ac:spMk id="3" creationId="{D10DD4C4-3323-4EB6-8F9B-14C1B6C637F9}"/>
          </ac:spMkLst>
        </pc:spChg>
        <pc:picChg chg="add mod">
          <ac:chgData name="Kulinich Bohdan" userId="48e65c9f34e137d0" providerId="LiveId" clId="{F3A4E97A-9EBA-4EE0-BD4E-BEA111FBD69E}" dt="2021-05-24T14:20:54.345" v="2162"/>
          <ac:picMkLst>
            <pc:docMk/>
            <pc:sldMk cId="988856347" sldId="462"/>
            <ac:picMk id="2" creationId="{723F95E2-8439-4206-A0C3-23873861A42C}"/>
          </ac:picMkLst>
        </pc:picChg>
      </pc:sldChg>
      <pc:sldChg chg="addSp delSp modSp add mod addAnim delAnim modAnim">
        <pc:chgData name="Kulinich Bohdan" userId="48e65c9f34e137d0" providerId="LiveId" clId="{F3A4E97A-9EBA-4EE0-BD4E-BEA111FBD69E}" dt="2021-05-28T14:48:56.280" v="4471" actId="2711"/>
        <pc:sldMkLst>
          <pc:docMk/>
          <pc:sldMk cId="264045696" sldId="463"/>
        </pc:sldMkLst>
        <pc:spChg chg="add mod">
          <ac:chgData name="Kulinich Bohdan" userId="48e65c9f34e137d0" providerId="LiveId" clId="{F3A4E97A-9EBA-4EE0-BD4E-BEA111FBD69E}" dt="2021-05-26T09:08:57.461" v="3141" actId="207"/>
          <ac:spMkLst>
            <pc:docMk/>
            <pc:sldMk cId="264045696" sldId="463"/>
            <ac:spMk id="2" creationId="{614430D1-A8FB-4317-9554-A390212DE5B2}"/>
          </ac:spMkLst>
        </pc:spChg>
        <pc:spChg chg="add mod">
          <ac:chgData name="Kulinich Bohdan" userId="48e65c9f34e137d0" providerId="LiveId" clId="{F3A4E97A-9EBA-4EE0-BD4E-BEA111FBD69E}" dt="2021-05-26T09:03:33.577" v="3062" actId="14100"/>
          <ac:spMkLst>
            <pc:docMk/>
            <pc:sldMk cId="264045696" sldId="463"/>
            <ac:spMk id="33" creationId="{68142DE1-F349-4EB8-B6CC-A4ECBDE62D58}"/>
          </ac:spMkLst>
        </pc:spChg>
        <pc:spChg chg="add mod">
          <ac:chgData name="Kulinich Bohdan" userId="48e65c9f34e137d0" providerId="LiveId" clId="{F3A4E97A-9EBA-4EE0-BD4E-BEA111FBD69E}" dt="2021-05-28T14:47:58.368" v="4466" actId="2711"/>
          <ac:spMkLst>
            <pc:docMk/>
            <pc:sldMk cId="264045696" sldId="463"/>
            <ac:spMk id="34" creationId="{D14873AD-B61C-4914-8C40-E06A13622053}"/>
          </ac:spMkLst>
        </pc:spChg>
        <pc:spChg chg="add mod">
          <ac:chgData name="Kulinich Bohdan" userId="48e65c9f34e137d0" providerId="LiveId" clId="{F3A4E97A-9EBA-4EE0-BD4E-BEA111FBD69E}" dt="2021-05-26T09:05:13.466" v="3109" actId="1076"/>
          <ac:spMkLst>
            <pc:docMk/>
            <pc:sldMk cId="264045696" sldId="463"/>
            <ac:spMk id="35" creationId="{06BB44C6-D1DE-488B-A7B4-2291FD841C39}"/>
          </ac:spMkLst>
        </pc:spChg>
        <pc:spChg chg="add mod ord">
          <ac:chgData name="Kulinich Bohdan" userId="48e65c9f34e137d0" providerId="LiveId" clId="{F3A4E97A-9EBA-4EE0-BD4E-BEA111FBD69E}" dt="2021-05-28T14:48:56.280" v="4471" actId="2711"/>
          <ac:spMkLst>
            <pc:docMk/>
            <pc:sldMk cId="264045696" sldId="463"/>
            <ac:spMk id="36" creationId="{E6BE8A60-1644-45B2-8991-D12A0A685618}"/>
          </ac:spMkLst>
        </pc:spChg>
        <pc:spChg chg="del">
          <ac:chgData name="Kulinich Bohdan" userId="48e65c9f34e137d0" providerId="LiveId" clId="{F3A4E97A-9EBA-4EE0-BD4E-BEA111FBD69E}" dt="2021-05-24T15:15:33.708" v="2571" actId="478"/>
          <ac:spMkLst>
            <pc:docMk/>
            <pc:sldMk cId="264045696" sldId="463"/>
            <ac:spMk id="40" creationId="{AA306B23-5664-4BBB-BABA-1556531F075C}"/>
          </ac:spMkLst>
        </pc:spChg>
        <pc:spChg chg="del">
          <ac:chgData name="Kulinich Bohdan" userId="48e65c9f34e137d0" providerId="LiveId" clId="{F3A4E97A-9EBA-4EE0-BD4E-BEA111FBD69E}" dt="2021-05-24T15:15:30.834" v="2567" actId="478"/>
          <ac:spMkLst>
            <pc:docMk/>
            <pc:sldMk cId="264045696" sldId="463"/>
            <ac:spMk id="41" creationId="{570D9A8A-0E20-41F1-AE68-1665F8513018}"/>
          </ac:spMkLst>
        </pc:spChg>
        <pc:spChg chg="del">
          <ac:chgData name="Kulinich Bohdan" userId="48e65c9f34e137d0" providerId="LiveId" clId="{F3A4E97A-9EBA-4EE0-BD4E-BEA111FBD69E}" dt="2021-05-24T15:15:30.131" v="2566" actId="478"/>
          <ac:spMkLst>
            <pc:docMk/>
            <pc:sldMk cId="264045696" sldId="463"/>
            <ac:spMk id="42" creationId="{3E077F9E-623D-4106-A40E-F394A911BE02}"/>
          </ac:spMkLst>
        </pc:spChg>
        <pc:spChg chg="del">
          <ac:chgData name="Kulinich Bohdan" userId="48e65c9f34e137d0" providerId="LiveId" clId="{F3A4E97A-9EBA-4EE0-BD4E-BEA111FBD69E}" dt="2021-05-24T15:15:29.365" v="2565" actId="478"/>
          <ac:spMkLst>
            <pc:docMk/>
            <pc:sldMk cId="264045696" sldId="463"/>
            <ac:spMk id="44" creationId="{488B0D5D-ADF0-48F9-A97C-0C6D3A8A77C1}"/>
          </ac:spMkLst>
        </pc:spChg>
        <pc:spChg chg="del">
          <ac:chgData name="Kulinich Bohdan" userId="48e65c9f34e137d0" providerId="LiveId" clId="{F3A4E97A-9EBA-4EE0-BD4E-BEA111FBD69E}" dt="2021-05-24T15:15:32.974" v="2570" actId="478"/>
          <ac:spMkLst>
            <pc:docMk/>
            <pc:sldMk cId="264045696" sldId="463"/>
            <ac:spMk id="47" creationId="{34CBF735-8918-4E1E-97DB-B9DBBF09B07F}"/>
          </ac:spMkLst>
        </pc:spChg>
        <pc:spChg chg="del">
          <ac:chgData name="Kulinich Bohdan" userId="48e65c9f34e137d0" providerId="LiveId" clId="{F3A4E97A-9EBA-4EE0-BD4E-BEA111FBD69E}" dt="2021-05-24T15:15:28.553" v="2564" actId="478"/>
          <ac:spMkLst>
            <pc:docMk/>
            <pc:sldMk cId="264045696" sldId="463"/>
            <ac:spMk id="48" creationId="{3C4370D1-6A58-47F1-92C7-4DF50150BF46}"/>
          </ac:spMkLst>
        </pc:spChg>
        <pc:spChg chg="del">
          <ac:chgData name="Kulinich Bohdan" userId="48e65c9f34e137d0" providerId="LiveId" clId="{F3A4E97A-9EBA-4EE0-BD4E-BEA111FBD69E}" dt="2021-05-24T15:15:32.286" v="2569" actId="478"/>
          <ac:spMkLst>
            <pc:docMk/>
            <pc:sldMk cId="264045696" sldId="463"/>
            <ac:spMk id="49" creationId="{3A51DB7B-01F9-4456-A64F-557CC65C0D58}"/>
          </ac:spMkLst>
        </pc:spChg>
        <pc:spChg chg="del">
          <ac:chgData name="Kulinich Bohdan" userId="48e65c9f34e137d0" providerId="LiveId" clId="{F3A4E97A-9EBA-4EE0-BD4E-BEA111FBD69E}" dt="2021-05-24T15:15:31.568" v="2568" actId="478"/>
          <ac:spMkLst>
            <pc:docMk/>
            <pc:sldMk cId="264045696" sldId="463"/>
            <ac:spMk id="53" creationId="{5B978073-DB82-47CD-B0BA-8DA59608096C}"/>
          </ac:spMkLst>
        </pc:spChg>
        <pc:spChg chg="add del mod">
          <ac:chgData name="Kulinich Bohdan" userId="48e65c9f34e137d0" providerId="LiveId" clId="{F3A4E97A-9EBA-4EE0-BD4E-BEA111FBD69E}" dt="2021-05-24T15:26:29.437" v="2685" actId="1076"/>
          <ac:spMkLst>
            <pc:docMk/>
            <pc:sldMk cId="264045696" sldId="463"/>
            <ac:spMk id="54" creationId="{1601C57A-7160-4E0D-B22F-50802F756725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5" creationId="{1F753210-588C-4D67-978A-224C78E60336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6" creationId="{2E08BE67-CA56-4DBB-B2D3-EB4E9D2C7CDA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7" creationId="{CCEEADB6-307F-4AB8-8C3B-9686FDEFE1FE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8" creationId="{671EDDEC-8251-46C5-90EC-E899EB0D1A2F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9" creationId="{4E81E3B7-6886-4360-A961-8067491C4173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0" creationId="{36852CDD-CB1C-4866-A4D0-FFB1FDC69670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1" creationId="{22E232D8-F478-43C9-9D38-94AD6CCEEE42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2" creationId="{F8970864-F847-4C29-87BF-B28B25E87C0E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3" creationId="{A0A8D59D-54B3-4473-AB93-0E77714263C0}"/>
          </ac:spMkLst>
        </pc:spChg>
        <pc:spChg chg="del">
          <ac:chgData name="Kulinich Bohdan" userId="48e65c9f34e137d0" providerId="LiveId" clId="{F3A4E97A-9EBA-4EE0-BD4E-BEA111FBD69E}" dt="2021-05-24T15:15:26.803" v="2562" actId="478"/>
          <ac:spMkLst>
            <pc:docMk/>
            <pc:sldMk cId="264045696" sldId="463"/>
            <ac:spMk id="64" creationId="{751485ED-EEE0-479E-B49E-057515670B81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5" creationId="{38B84DE1-E42D-40CB-9216-1A2A4C05E0CF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6" creationId="{F5924028-5405-4B90-AC5F-272F4846A1AD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8" creationId="{7E713DC5-43CD-4FBA-A280-91EDD997CE06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9" creationId="{B933FB1F-B8D8-4AF6-8D01-3A5915632911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70" creationId="{88D5E012-3CA1-46FA-9BEB-6D3771CC9E05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71" creationId="{0B826839-F246-4246-A205-4F94AEE1183C}"/>
          </ac:spMkLst>
        </pc:spChg>
        <pc:spChg chg="del">
          <ac:chgData name="Kulinich Bohdan" userId="48e65c9f34e137d0" providerId="LiveId" clId="{F3A4E97A-9EBA-4EE0-BD4E-BEA111FBD69E}" dt="2021-05-24T15:15:24.866" v="2561" actId="478"/>
          <ac:spMkLst>
            <pc:docMk/>
            <pc:sldMk cId="264045696" sldId="463"/>
            <ac:spMk id="72" creationId="{9C2A24C7-6067-4000-A1B3-A4C52782A7E5}"/>
          </ac:spMkLst>
        </pc:spChg>
        <pc:spChg chg="add mod">
          <ac:chgData name="Kulinich Bohdan" userId="48e65c9f34e137d0" providerId="LiveId" clId="{F3A4E97A-9EBA-4EE0-BD4E-BEA111FBD69E}" dt="2021-05-24T15:28:11.194" v="2718" actId="207"/>
          <ac:spMkLst>
            <pc:docMk/>
            <pc:sldMk cId="264045696" sldId="463"/>
            <ac:spMk id="73" creationId="{DE19E507-AB9D-46D0-BA01-C2156C8476DC}"/>
          </ac:spMkLst>
        </pc:spChg>
        <pc:spChg chg="add mod">
          <ac:chgData name="Kulinich Bohdan" userId="48e65c9f34e137d0" providerId="LiveId" clId="{F3A4E97A-9EBA-4EE0-BD4E-BEA111FBD69E}" dt="2021-05-26T09:02:24.061" v="3027" actId="14100"/>
          <ac:spMkLst>
            <pc:docMk/>
            <pc:sldMk cId="264045696" sldId="463"/>
            <ac:spMk id="74" creationId="{166268FD-30D3-4DFF-A602-933C1719669E}"/>
          </ac:spMkLst>
        </pc:spChg>
        <pc:spChg chg="add mod">
          <ac:chgData name="Kulinich Bohdan" userId="48e65c9f34e137d0" providerId="LiveId" clId="{F3A4E97A-9EBA-4EE0-BD4E-BEA111FBD69E}" dt="2021-05-24T15:31:03.013" v="2787" actId="1076"/>
          <ac:spMkLst>
            <pc:docMk/>
            <pc:sldMk cId="264045696" sldId="463"/>
            <ac:spMk id="75" creationId="{8CFB98F4-60D1-4051-BA1F-20C247B725BC}"/>
          </ac:spMkLst>
        </pc:spChg>
        <pc:spChg chg="add mod">
          <ac:chgData name="Kulinich Bohdan" userId="48e65c9f34e137d0" providerId="LiveId" clId="{F3A4E97A-9EBA-4EE0-BD4E-BEA111FBD69E}" dt="2021-05-26T09:02:27.669" v="3029" actId="1035"/>
          <ac:spMkLst>
            <pc:docMk/>
            <pc:sldMk cId="264045696" sldId="463"/>
            <ac:spMk id="76" creationId="{DAE11A29-4138-414D-83E9-A154E093A0E6}"/>
          </ac:spMkLst>
        </pc:spChg>
        <pc:spChg chg="del">
          <ac:chgData name="Kulinich Bohdan" userId="48e65c9f34e137d0" providerId="LiveId" clId="{F3A4E97A-9EBA-4EE0-BD4E-BEA111FBD69E}" dt="2021-05-24T15:15:27.631" v="2563" actId="478"/>
          <ac:spMkLst>
            <pc:docMk/>
            <pc:sldMk cId="264045696" sldId="463"/>
            <ac:spMk id="143" creationId="{F6563701-23A9-403C-A0EE-64A1A1ED3B2D}"/>
          </ac:spMkLst>
        </pc:spChg>
        <pc:graphicFrameChg chg="del">
          <ac:chgData name="Kulinich Bohdan" userId="48e65c9f34e137d0" providerId="LiveId" clId="{F3A4E97A-9EBA-4EE0-BD4E-BEA111FBD69E}" dt="2021-05-24T15:14:16.367" v="2560" actId="478"/>
          <ac:graphicFrameMkLst>
            <pc:docMk/>
            <pc:sldMk cId="264045696" sldId="463"/>
            <ac:graphicFrameMk id="4" creationId="{C8374525-B690-4430-9D0C-8EDF5AB9CE23}"/>
          </ac:graphicFrameMkLst>
        </pc:graphicFrameChg>
        <pc:cxnChg chg="del">
          <ac:chgData name="Kulinich Bohdan" userId="48e65c9f34e137d0" providerId="LiveId" clId="{F3A4E97A-9EBA-4EE0-BD4E-BEA111FBD69E}" dt="2021-05-24T15:14:14.211" v="2559" actId="478"/>
          <ac:cxnSpMkLst>
            <pc:docMk/>
            <pc:sldMk cId="264045696" sldId="463"/>
            <ac:cxnSpMk id="67" creationId="{DF0D672A-0FB2-4330-9898-D870061DF327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5-28T06:07:00.817" v="4388" actId="14429"/>
        <pc:sldMkLst>
          <pc:docMk/>
          <pc:sldMk cId="2211420228" sldId="464"/>
        </pc:sldMkLst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2" creationId="{614430D1-A8FB-4317-9554-A390212DE5B2}"/>
          </ac:spMkLst>
        </pc:spChg>
        <pc:spChg chg="add mod ord">
          <ac:chgData name="Kulinich Bohdan" userId="48e65c9f34e137d0" providerId="LiveId" clId="{F3A4E97A-9EBA-4EE0-BD4E-BEA111FBD69E}" dt="2021-05-26T09:42:31.037" v="3385" actId="207"/>
          <ac:spMkLst>
            <pc:docMk/>
            <pc:sldMk cId="2211420228" sldId="464"/>
            <ac:spMk id="3" creationId="{08B63E9B-DB38-43AE-A389-595D6CF7333B}"/>
          </ac:spMkLst>
        </pc:spChg>
        <pc:spChg chg="add mod modVis">
          <ac:chgData name="Kulinich Bohdan" userId="48e65c9f34e137d0" providerId="LiveId" clId="{F3A4E97A-9EBA-4EE0-BD4E-BEA111FBD69E}" dt="2021-05-28T06:07:00.817" v="4388" actId="14429"/>
          <ac:spMkLst>
            <pc:docMk/>
            <pc:sldMk cId="2211420228" sldId="464"/>
            <ac:spMk id="4" creationId="{B18E6535-AAAD-4AD2-AE38-2DCB03F94988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5" creationId="{250BFFDA-3C1B-4721-B180-B62A458BFE31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33" creationId="{68142DE1-F349-4EB8-B6CC-A4ECBDE62D58}"/>
          </ac:spMkLst>
        </pc:spChg>
        <pc:spChg chg="del">
          <ac:chgData name="Kulinich Bohdan" userId="48e65c9f34e137d0" providerId="LiveId" clId="{F3A4E97A-9EBA-4EE0-BD4E-BEA111FBD69E}" dt="2021-05-26T09:30:56.241" v="3151" actId="478"/>
          <ac:spMkLst>
            <pc:docMk/>
            <pc:sldMk cId="2211420228" sldId="464"/>
            <ac:spMk id="34" creationId="{D14873AD-B61C-4914-8C40-E06A13622053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35" creationId="{06BB44C6-D1DE-488B-A7B4-2291FD841C39}"/>
          </ac:spMkLst>
        </pc:spChg>
        <pc:spChg chg="del">
          <ac:chgData name="Kulinich Bohdan" userId="48e65c9f34e137d0" providerId="LiveId" clId="{F3A4E97A-9EBA-4EE0-BD4E-BEA111FBD69E}" dt="2021-05-26T09:30:56.241" v="3151" actId="478"/>
          <ac:spMkLst>
            <pc:docMk/>
            <pc:sldMk cId="2211420228" sldId="464"/>
            <ac:spMk id="36" creationId="{E6BE8A60-1644-45B2-8991-D12A0A68561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38" creationId="{21593A8C-2E51-417A-9236-486C636CE49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39" creationId="{192ECA9C-B3BA-4E5A-8ED7-01EB4FCA6717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1" creationId="{9469ABB5-71A2-4318-9999-43A12BB6F20E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2" creationId="{5B0302AC-21CD-4513-AC11-90F77E1D1ECD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4" creationId="{C550A924-A1A5-45F6-8628-CB0698BB71D0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45" creationId="{A88B3962-CFA8-4A7A-A9CC-A93549120452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46" creationId="{772260D5-20B0-432B-BF34-E4F673412D69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7" creationId="{81BC6D7D-8F03-43A7-95C6-9C2E1DB181D3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8" creationId="{D01387EA-5D2F-433B-A974-A6C994AF8E73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9" creationId="{B7F2B13A-1CA2-4ADA-AF54-82D4A68D71AE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0" creationId="{C8E8B6AA-0E26-4A37-A1D5-0A383115E3F7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1" creationId="{BAABB718-0BEF-47CA-BA96-648A4BE02F08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52" creationId="{0BCC661F-13CE-4BE2-9135-F54324924F5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3" creationId="{646E059E-8023-45DF-B5D0-66968A56B641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4" creationId="{1601C57A-7160-4E0D-B22F-50802F756725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5" creationId="{9DD974C6-27B3-404D-AAA7-274A869E6B4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6" creationId="{E1514599-461C-4B74-9427-689A8D164A79}"/>
          </ac:spMkLst>
        </pc:spChg>
        <pc:spChg chg="add mod">
          <ac:chgData name="Kulinich Bohdan" userId="48e65c9f34e137d0" providerId="LiveId" clId="{F3A4E97A-9EBA-4EE0-BD4E-BEA111FBD69E}" dt="2021-05-26T09:37:12.877" v="3237" actId="1076"/>
          <ac:spMkLst>
            <pc:docMk/>
            <pc:sldMk cId="2211420228" sldId="464"/>
            <ac:spMk id="57" creationId="{18D7E006-B59E-4BDF-BC38-1340F8C3D4AF}"/>
          </ac:spMkLst>
        </pc:spChg>
        <pc:spChg chg="add mod">
          <ac:chgData name="Kulinich Bohdan" userId="48e65c9f34e137d0" providerId="LiveId" clId="{F3A4E97A-9EBA-4EE0-BD4E-BEA111FBD69E}" dt="2021-05-26T09:37:15.283" v="3238" actId="1076"/>
          <ac:spMkLst>
            <pc:docMk/>
            <pc:sldMk cId="2211420228" sldId="464"/>
            <ac:spMk id="58" creationId="{419C643D-856B-4D6A-9C3A-E7F08A3820F5}"/>
          </ac:spMkLst>
        </pc:spChg>
        <pc:spChg chg="add mod">
          <ac:chgData name="Kulinich Bohdan" userId="48e65c9f34e137d0" providerId="LiveId" clId="{F3A4E97A-9EBA-4EE0-BD4E-BEA111FBD69E}" dt="2021-05-26T09:38:40.700" v="3326" actId="14100"/>
          <ac:spMkLst>
            <pc:docMk/>
            <pc:sldMk cId="2211420228" sldId="464"/>
            <ac:spMk id="60" creationId="{54B31D72-4F47-48CE-B70F-2C0F926A064A}"/>
          </ac:spMkLst>
        </pc:spChg>
        <pc:spChg chg="add mod">
          <ac:chgData name="Kulinich Bohdan" userId="48e65c9f34e137d0" providerId="LiveId" clId="{F3A4E97A-9EBA-4EE0-BD4E-BEA111FBD69E}" dt="2021-05-26T09:43:37.225" v="3392" actId="20577"/>
          <ac:spMkLst>
            <pc:docMk/>
            <pc:sldMk cId="2211420228" sldId="464"/>
            <ac:spMk id="61" creationId="{1F1ECA25-B828-4EBE-8D81-14EB446FEE80}"/>
          </ac:spMkLst>
        </pc:spChg>
        <pc:spChg chg="add mod">
          <ac:chgData name="Kulinich Bohdan" userId="48e65c9f34e137d0" providerId="LiveId" clId="{F3A4E97A-9EBA-4EE0-BD4E-BEA111FBD69E}" dt="2021-05-26T09:43:44.379" v="3396" actId="20577"/>
          <ac:spMkLst>
            <pc:docMk/>
            <pc:sldMk cId="2211420228" sldId="464"/>
            <ac:spMk id="62" creationId="{E630CBEC-E54C-42E1-B5BD-5D05756B9B05}"/>
          </ac:spMkLst>
        </pc:spChg>
        <pc:spChg chg="add mod ord">
          <ac:chgData name="Kulinich Bohdan" userId="48e65c9f34e137d0" providerId="LiveId" clId="{F3A4E97A-9EBA-4EE0-BD4E-BEA111FBD69E}" dt="2021-05-26T09:42:31.037" v="3385" actId="207"/>
          <ac:spMkLst>
            <pc:docMk/>
            <pc:sldMk cId="2211420228" sldId="464"/>
            <ac:spMk id="63" creationId="{DF545B57-F4C4-4E23-AA15-B04492D12C5A}"/>
          </ac:spMkLst>
        </pc:spChg>
        <pc:spChg chg="add mod">
          <ac:chgData name="Kulinich Bohdan" userId="48e65c9f34e137d0" providerId="LiveId" clId="{F3A4E97A-9EBA-4EE0-BD4E-BEA111FBD69E}" dt="2021-05-26T09:50:10.347" v="3479" actId="20577"/>
          <ac:spMkLst>
            <pc:docMk/>
            <pc:sldMk cId="2211420228" sldId="464"/>
            <ac:spMk id="64" creationId="{2E3789AD-C565-4543-A996-DBEB0AB7AF4A}"/>
          </ac:spMkLst>
        </pc:spChg>
        <pc:spChg chg="add mod">
          <ac:chgData name="Kulinich Bohdan" userId="48e65c9f34e137d0" providerId="LiveId" clId="{F3A4E97A-9EBA-4EE0-BD4E-BEA111FBD69E}" dt="2021-05-26T09:44:06.343" v="3404" actId="20577"/>
          <ac:spMkLst>
            <pc:docMk/>
            <pc:sldMk cId="2211420228" sldId="464"/>
            <ac:spMk id="65" creationId="{57B8F681-2EDD-4570-88F9-8E88C882AF9F}"/>
          </ac:spMkLst>
        </pc:spChg>
        <pc:spChg chg="add mod ord">
          <ac:chgData name="Kulinich Bohdan" userId="48e65c9f34e137d0" providerId="LiveId" clId="{F3A4E97A-9EBA-4EE0-BD4E-BEA111FBD69E}" dt="2021-05-26T09:44:47.271" v="3422" actId="170"/>
          <ac:spMkLst>
            <pc:docMk/>
            <pc:sldMk cId="2211420228" sldId="464"/>
            <ac:spMk id="66" creationId="{FAC05BF1-0D11-4ACD-BCD5-B2F29A826B16}"/>
          </ac:spMkLst>
        </pc:spChg>
        <pc:spChg chg="add mod ord">
          <ac:chgData name="Kulinich Bohdan" userId="48e65c9f34e137d0" providerId="LiveId" clId="{F3A4E97A-9EBA-4EE0-BD4E-BEA111FBD69E}" dt="2021-05-26T09:44:47.271" v="3422" actId="170"/>
          <ac:spMkLst>
            <pc:docMk/>
            <pc:sldMk cId="2211420228" sldId="464"/>
            <ac:spMk id="67" creationId="{9CD857D5-6A56-4F0E-9812-73CFF6276C9F}"/>
          </ac:spMkLst>
        </pc:spChg>
        <pc:spChg chg="add mod">
          <ac:chgData name="Kulinich Bohdan" userId="48e65c9f34e137d0" providerId="LiveId" clId="{F3A4E97A-9EBA-4EE0-BD4E-BEA111FBD69E}" dt="2021-05-26T09:47:32.680" v="3456" actId="20577"/>
          <ac:spMkLst>
            <pc:docMk/>
            <pc:sldMk cId="2211420228" sldId="464"/>
            <ac:spMk id="68" creationId="{5FDBFFFD-31C8-4798-BB36-7B1CF5CEB701}"/>
          </ac:spMkLst>
        </pc:spChg>
        <pc:spChg chg="add mod">
          <ac:chgData name="Kulinich Bohdan" userId="48e65c9f34e137d0" providerId="LiveId" clId="{F3A4E97A-9EBA-4EE0-BD4E-BEA111FBD69E}" dt="2021-05-26T09:47:40.412" v="3459" actId="20577"/>
          <ac:spMkLst>
            <pc:docMk/>
            <pc:sldMk cId="2211420228" sldId="464"/>
            <ac:spMk id="69" creationId="{66F81499-1AF6-4406-A704-19E158733735}"/>
          </ac:spMkLst>
        </pc:spChg>
        <pc:spChg chg="add mod">
          <ac:chgData name="Kulinich Bohdan" userId="48e65c9f34e137d0" providerId="LiveId" clId="{F3A4E97A-9EBA-4EE0-BD4E-BEA111FBD69E}" dt="2021-05-26T09:50:19.033" v="3485" actId="114"/>
          <ac:spMkLst>
            <pc:docMk/>
            <pc:sldMk cId="2211420228" sldId="464"/>
            <ac:spMk id="70" creationId="{BDEB28AD-96A9-415E-8C86-84219F3F8B4D}"/>
          </ac:spMkLst>
        </pc:spChg>
        <pc:spChg chg="add mod">
          <ac:chgData name="Kulinich Bohdan" userId="48e65c9f34e137d0" providerId="LiveId" clId="{F3A4E97A-9EBA-4EE0-BD4E-BEA111FBD69E}" dt="2021-05-26T09:51:10.599" v="3493" actId="20577"/>
          <ac:spMkLst>
            <pc:docMk/>
            <pc:sldMk cId="2211420228" sldId="464"/>
            <ac:spMk id="71" creationId="{98C580D9-A52B-44CF-8E0D-0CFE21078913}"/>
          </ac:spMkLst>
        </pc:spChg>
        <pc:spChg chg="del">
          <ac:chgData name="Kulinich Bohdan" userId="48e65c9f34e137d0" providerId="LiveId" clId="{F3A4E97A-9EBA-4EE0-BD4E-BEA111FBD69E}" dt="2021-05-26T09:30:58.276" v="3152" actId="478"/>
          <ac:spMkLst>
            <pc:docMk/>
            <pc:sldMk cId="2211420228" sldId="464"/>
            <ac:spMk id="73" creationId="{DE19E507-AB9D-46D0-BA01-C2156C8476DC}"/>
          </ac:spMkLst>
        </pc:spChg>
        <pc:spChg chg="del">
          <ac:chgData name="Kulinich Bohdan" userId="48e65c9f34e137d0" providerId="LiveId" clId="{F3A4E97A-9EBA-4EE0-BD4E-BEA111FBD69E}" dt="2021-05-26T09:30:58.276" v="3152" actId="478"/>
          <ac:spMkLst>
            <pc:docMk/>
            <pc:sldMk cId="2211420228" sldId="464"/>
            <ac:spMk id="74" creationId="{166268FD-30D3-4DFF-A602-933C1719669E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75" creationId="{8CFB98F4-60D1-4051-BA1F-20C247B725BC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76" creationId="{DAE11A29-4138-414D-83E9-A154E093A0E6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18" creationId="{A0E9772F-C316-44D9-B4C6-FA2E4B5CED19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19" creationId="{510335F7-092A-4C40-AA2C-39D5E997FBF8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20" creationId="{A191BD06-C604-4F05-8BCA-6BA640163AA5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22" creationId="{CACF6288-5E36-42C4-920C-DE1DE82250D1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3" creationId="{1CB28067-33D9-4C01-A6E6-511AE7DA2433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6" creationId="{1ADD515A-6181-46E0-A112-3141D49F062A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7" creationId="{CC0A47FC-E709-4D80-B431-944E2B693EEF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8" creationId="{3DD7668F-D231-4864-A2BC-14EC26263AA1}"/>
          </ac:spMkLst>
        </pc:spChg>
        <pc:graphicFrameChg chg="add mod">
          <ac:chgData name="Kulinich Bohdan" userId="48e65c9f34e137d0" providerId="LiveId" clId="{F3A4E97A-9EBA-4EE0-BD4E-BEA111FBD69E}" dt="2021-05-26T09:36:57.177" v="3234" actId="1076"/>
          <ac:graphicFrameMkLst>
            <pc:docMk/>
            <pc:sldMk cId="2211420228" sldId="464"/>
            <ac:graphicFrameMk id="40" creationId="{2D3F943D-430D-45A8-9FD2-A1F3A5C4038E}"/>
          </ac:graphicFrameMkLst>
        </pc:graphicFrameChg>
        <pc:picChg chg="add mod">
          <ac:chgData name="Kulinich Bohdan" userId="48e65c9f34e137d0" providerId="LiveId" clId="{F3A4E97A-9EBA-4EE0-BD4E-BEA111FBD69E}" dt="2021-05-26T09:37:42.870" v="3239"/>
          <ac:picMkLst>
            <pc:docMk/>
            <pc:sldMk cId="2211420228" sldId="464"/>
            <ac:picMk id="59" creationId="{E87ACBE8-0B4A-4005-B1A3-CFD578B8A9C2}"/>
          </ac:picMkLst>
        </pc:picChg>
        <pc:picChg chg="del">
          <ac:chgData name="Kulinich Bohdan" userId="48e65c9f34e137d0" providerId="LiveId" clId="{F3A4E97A-9EBA-4EE0-BD4E-BEA111FBD69E}" dt="2021-05-26T09:30:52.024" v="3150" actId="478"/>
          <ac:picMkLst>
            <pc:docMk/>
            <pc:sldMk cId="2211420228" sldId="464"/>
            <ac:picMk id="142" creationId="{DE454229-FE6A-45F4-9757-D37EAEF5142E}"/>
          </ac:picMkLst>
        </pc:pic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3" creationId="{3551EDBB-7A62-4AE5-A5F0-BDD9F86049E1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29" creationId="{312E15D3-6CC9-4D50-8241-99CE34B2AE43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43" creationId="{70CDA6EE-1523-4E3E-9980-3CB3B6FE8837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02" creationId="{9A2F1AC8-334A-4200-BFEA-C7E039466B44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03" creationId="{3B9B447E-3D02-4A07-96BD-EA352D8D76E6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6-01T10:56:38.690" v="8057" actId="207"/>
        <pc:sldMkLst>
          <pc:docMk/>
          <pc:sldMk cId="799469282" sldId="465"/>
        </pc:sldMkLst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" creationId="{08B63E9B-DB38-43AE-A389-595D6CF7333B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" creationId="{B18E6535-AAAD-4AD2-AE38-2DCB03F94988}"/>
          </ac:spMkLst>
        </pc:spChg>
        <pc:spChg chg="add mod">
          <ac:chgData name="Kulinich Bohdan" userId="48e65c9f34e137d0" providerId="LiveId" clId="{F3A4E97A-9EBA-4EE0-BD4E-BEA111FBD69E}" dt="2021-05-28T05:57:51.445" v="4241" actId="207"/>
          <ac:spMkLst>
            <pc:docMk/>
            <pc:sldMk cId="799469282" sldId="465"/>
            <ac:spMk id="6" creationId="{5A838EDC-4372-413F-8BC9-14E2B5BA9D2E}"/>
          </ac:spMkLst>
        </pc:spChg>
        <pc:spChg chg="add mod ord">
          <ac:chgData name="Kulinich Bohdan" userId="48e65c9f34e137d0" providerId="LiveId" clId="{F3A4E97A-9EBA-4EE0-BD4E-BEA111FBD69E}" dt="2021-05-26T10:04:16.258" v="3630" actId="167"/>
          <ac:spMkLst>
            <pc:docMk/>
            <pc:sldMk cId="799469282" sldId="465"/>
            <ac:spMk id="10" creationId="{FA1A656E-33C3-4A76-A43B-2093DBECF2B5}"/>
          </ac:spMkLst>
        </pc:spChg>
        <pc:spChg chg="add mod ord">
          <ac:chgData name="Kulinich Bohdan" userId="48e65c9f34e137d0" providerId="LiveId" clId="{F3A4E97A-9EBA-4EE0-BD4E-BEA111FBD69E}" dt="2021-05-26T15:15:53.088" v="3771" actId="1036"/>
          <ac:spMkLst>
            <pc:docMk/>
            <pc:sldMk cId="799469282" sldId="465"/>
            <ac:spMk id="37" creationId="{6662C3A0-29F3-4971-BEF5-A97ED7D19B0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8" creationId="{21593A8C-2E51-417A-9236-486C636CE498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9" creationId="{192ECA9C-B3BA-4E5A-8ED7-01EB4FCA6717}"/>
          </ac:spMkLst>
        </pc:spChg>
        <pc:spChg chg="del mod topLvl">
          <ac:chgData name="Kulinich Bohdan" userId="48e65c9f34e137d0" providerId="LiveId" clId="{F3A4E97A-9EBA-4EE0-BD4E-BEA111FBD69E}" dt="2021-05-26T15:16:12.459" v="3772" actId="478"/>
          <ac:spMkLst>
            <pc:docMk/>
            <pc:sldMk cId="799469282" sldId="465"/>
            <ac:spMk id="39" creationId="{68818854-F82F-400B-A086-4DA5AEBF9A4C}"/>
          </ac:spMkLst>
        </pc:spChg>
        <pc:spChg chg="del mod topLvl">
          <ac:chgData name="Kulinich Bohdan" userId="48e65c9f34e137d0" providerId="LiveId" clId="{F3A4E97A-9EBA-4EE0-BD4E-BEA111FBD69E}" dt="2021-05-26T15:16:12.459" v="3772" actId="478"/>
          <ac:spMkLst>
            <pc:docMk/>
            <pc:sldMk cId="799469282" sldId="465"/>
            <ac:spMk id="40" creationId="{347D00FA-F212-4835-B762-9C76FCA1A13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1" creationId="{9469ABB5-71A2-4318-9999-43A12BB6F20E}"/>
          </ac:spMkLst>
        </pc:spChg>
        <pc:spChg chg="add mod">
          <ac:chgData name="Kulinich Bohdan" userId="48e65c9f34e137d0" providerId="LiveId" clId="{F3A4E97A-9EBA-4EE0-BD4E-BEA111FBD69E}" dt="2021-05-26T15:16:38.984" v="3784" actId="1076"/>
          <ac:spMkLst>
            <pc:docMk/>
            <pc:sldMk cId="799469282" sldId="465"/>
            <ac:spMk id="41" creationId="{E97FC720-1EC9-4955-BCA5-708EBAE292C4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2" creationId="{5B0302AC-21CD-4513-AC11-90F77E1D1ECD}"/>
          </ac:spMkLst>
        </pc:spChg>
        <pc:spChg chg="add mod">
          <ac:chgData name="Kulinich Bohdan" userId="48e65c9f34e137d0" providerId="LiveId" clId="{F3A4E97A-9EBA-4EE0-BD4E-BEA111FBD69E}" dt="2021-05-26T15:18:50.500" v="3787" actId="1076"/>
          <ac:spMkLst>
            <pc:docMk/>
            <pc:sldMk cId="799469282" sldId="465"/>
            <ac:spMk id="42" creationId="{E2A4DA44-0D0A-4909-A28D-B9252AA03E56}"/>
          </ac:spMkLst>
        </pc:spChg>
        <pc:spChg chg="add mod">
          <ac:chgData name="Kulinich Bohdan" userId="48e65c9f34e137d0" providerId="LiveId" clId="{F3A4E97A-9EBA-4EE0-BD4E-BEA111FBD69E}" dt="2021-05-26T16:22:34.242" v="4008" actId="1035"/>
          <ac:spMkLst>
            <pc:docMk/>
            <pc:sldMk cId="799469282" sldId="465"/>
            <ac:spMk id="43" creationId="{A98B39D7-6514-44A8-8A5B-2DC13D1E91BA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3" creationId="{EC88A686-70EE-4EDF-8F87-3CADEE9F4939}"/>
          </ac:spMkLst>
        </pc:spChg>
        <pc:spChg chg="add mod">
          <ac:chgData name="Kulinich Bohdan" userId="48e65c9f34e137d0" providerId="LiveId" clId="{F3A4E97A-9EBA-4EE0-BD4E-BEA111FBD69E}" dt="2021-05-26T15:30:42.028" v="3960" actId="14100"/>
          <ac:spMkLst>
            <pc:docMk/>
            <pc:sldMk cId="799469282" sldId="465"/>
            <ac:spMk id="44" creationId="{6B2B7CDA-6611-442B-B5FF-718A81B54CF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4" creationId="{C550A924-A1A5-45F6-8628-CB0698BB71D0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5" creationId="{0FE0E6FE-8C75-49A1-A844-AC0B5A1CDF7D}"/>
          </ac:spMkLst>
        </pc:spChg>
        <pc:spChg chg="add mod">
          <ac:chgData name="Kulinich Bohdan" userId="48e65c9f34e137d0" providerId="LiveId" clId="{F3A4E97A-9EBA-4EE0-BD4E-BEA111FBD69E}" dt="2021-05-26T16:22:34.242" v="4008" actId="1035"/>
          <ac:spMkLst>
            <pc:docMk/>
            <pc:sldMk cId="799469282" sldId="465"/>
            <ac:spMk id="45" creationId="{D5ACE2A7-836F-4D22-89B4-FF4F6196E126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6" creationId="{5B6865FA-F4DB-4787-8703-886C0A2B89DB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7" creationId="{81BC6D7D-8F03-43A7-95C6-9C2E1DB181D3}"/>
          </ac:spMkLst>
        </pc:spChg>
        <pc:spChg chg="add mod">
          <ac:chgData name="Kulinich Bohdan" userId="48e65c9f34e137d0" providerId="LiveId" clId="{F3A4E97A-9EBA-4EE0-BD4E-BEA111FBD69E}" dt="2021-05-26T17:05:33.534" v="4051" actId="14100"/>
          <ac:spMkLst>
            <pc:docMk/>
            <pc:sldMk cId="799469282" sldId="465"/>
            <ac:spMk id="47" creationId="{AAB5AD24-A9D3-42C8-9080-0BE1998A8CD4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48" creationId="{3F8B717D-D733-4A51-945E-C470768EEA3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8" creationId="{D01387EA-5D2F-433B-A974-A6C994AF8E73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49" creationId="{43CC3EFE-8AAA-4FEC-A271-1C08EA7323D3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9" creationId="{B7F2B13A-1CA2-4ADA-AF54-82D4A68D71AE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0" creationId="{C0C26723-8BD3-4781-AE38-18CB26B36C7B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0" creationId="{CC751A33-F222-41CF-AEF2-AC12D4A95A65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1" creationId="{0B903987-2369-4D1E-8768-8A2D461452D7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1" creationId="{481C0611-5768-4651-8B5A-CADC02BC8F44}"/>
          </ac:spMkLst>
        </pc:spChg>
        <pc:spChg chg="add del mod">
          <ac:chgData name="Kulinich Bohdan" userId="48e65c9f34e137d0" providerId="LiveId" clId="{F3A4E97A-9EBA-4EE0-BD4E-BEA111FBD69E}" dt="2021-05-28T05:51:10.523" v="4133"/>
          <ac:spMkLst>
            <pc:docMk/>
            <pc:sldMk cId="799469282" sldId="465"/>
            <ac:spMk id="52" creationId="{264CB6EC-0EB1-4AA6-AF1D-F6E8B2A56BE7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2" creationId="{9BA8203F-470C-4AA2-9324-1F2AFE87BD63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3" creationId="{24732D24-22BB-465E-8CD3-56947CF62364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3" creationId="{646E059E-8023-45DF-B5D0-66968A56B641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4" creationId="{4745E4C6-9287-49BB-B48F-D6DEC79B7B91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4" creationId="{D847E6B5-2AD0-4DF9-8854-1115D8163146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5" creationId="{103EF304-B8A7-4B2A-A82F-5F34955224E7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5" creationId="{9DD974C6-27B3-404D-AAA7-274A869E6B48}"/>
          </ac:spMkLst>
        </pc:spChg>
        <pc:spChg chg="add mod">
          <ac:chgData name="Kulinich Bohdan" userId="48e65c9f34e137d0" providerId="LiveId" clId="{F3A4E97A-9EBA-4EE0-BD4E-BEA111FBD69E}" dt="2021-05-28T05:54:41.099" v="4201" actId="1076"/>
          <ac:spMkLst>
            <pc:docMk/>
            <pc:sldMk cId="799469282" sldId="465"/>
            <ac:spMk id="56" creationId="{30CCAD56-506A-4E02-988D-D2619E391D7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6" creationId="{E1514599-461C-4B74-9427-689A8D164A79}"/>
          </ac:spMkLst>
        </pc:spChg>
        <pc:spChg chg="del">
          <ac:chgData name="Kulinich Bohdan" userId="48e65c9f34e137d0" providerId="LiveId" clId="{F3A4E97A-9EBA-4EE0-BD4E-BEA111FBD69E}" dt="2021-05-26T09:54:29.849" v="3500" actId="478"/>
          <ac:spMkLst>
            <pc:docMk/>
            <pc:sldMk cId="799469282" sldId="465"/>
            <ac:spMk id="57" creationId="{18D7E006-B59E-4BDF-BC38-1340F8C3D4AF}"/>
          </ac:spMkLst>
        </pc:spChg>
        <pc:spChg chg="add mod or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57" creationId="{806137FF-63FE-4B49-835D-1692915919EF}"/>
          </ac:spMkLst>
        </pc:spChg>
        <pc:spChg chg="del">
          <ac:chgData name="Kulinich Bohdan" userId="48e65c9f34e137d0" providerId="LiveId" clId="{F3A4E97A-9EBA-4EE0-BD4E-BEA111FBD69E}" dt="2021-05-26T09:54:29.849" v="3500" actId="478"/>
          <ac:spMkLst>
            <pc:docMk/>
            <pc:sldMk cId="799469282" sldId="465"/>
            <ac:spMk id="58" creationId="{419C643D-856B-4D6A-9C3A-E7F08A3820F5}"/>
          </ac:spMkLst>
        </pc:spChg>
        <pc:spChg chg="add mod or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58" creationId="{50E40BE8-8B01-423D-BE35-3C3579059553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0" creationId="{54B31D72-4F47-48CE-B70F-2C0F926A064A}"/>
          </ac:spMkLst>
        </pc:spChg>
        <pc:spChg chg="add mo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60" creationId="{FB554065-71AE-4786-935E-0C4553113F87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1" creationId="{1F1ECA25-B828-4EBE-8D81-14EB446FEE80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2" creationId="{E630CBEC-E54C-42E1-B5BD-5D05756B9B05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3" creationId="{DF545B57-F4C4-4E23-AA15-B04492D12C5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4" creationId="{2E3789AD-C565-4543-A996-DBEB0AB7AF4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5" creationId="{57B8F681-2EDD-4570-88F9-8E88C882AF9F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6" creationId="{FAC05BF1-0D11-4ACD-BCD5-B2F29A826B16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7" creationId="{9CD857D5-6A56-4F0E-9812-73CFF6276C9F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8" creationId="{5FDBFFFD-31C8-4798-BB36-7B1CF5CEB701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9" creationId="{66F81499-1AF6-4406-A704-19E158733735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70" creationId="{BDEB28AD-96A9-415E-8C86-84219F3F8B4D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71" creationId="{98C580D9-A52B-44CF-8E0D-0CFE21078913}"/>
          </ac:spMkLst>
        </pc:spChg>
        <pc:spChg chg="add mod ord">
          <ac:chgData name="Kulinich Bohdan" userId="48e65c9f34e137d0" providerId="LiveId" clId="{F3A4E97A-9EBA-4EE0-BD4E-BEA111FBD69E}" dt="2021-05-26T10:03:06.259" v="3610" actId="166"/>
          <ac:spMkLst>
            <pc:docMk/>
            <pc:sldMk cId="799469282" sldId="465"/>
            <ac:spMk id="74" creationId="{EE13BE00-B342-4A05-B5BC-9BD7C7DE4F5D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5" creationId="{866F2966-C252-4411-B34D-2C3297F2C600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6" creationId="{A22EA43D-3D0D-4809-AFE2-61DAF9843CA6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7" creationId="{66FE3212-2307-4E5D-9F45-12BB73659D57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8" creationId="{AE0BC952-8B6C-41F3-866D-A5ED29C85089}"/>
          </ac:spMkLst>
        </pc:spChg>
        <pc:spChg chg="add mod">
          <ac:chgData name="Kulinich Bohdan" userId="48e65c9f34e137d0" providerId="LiveId" clId="{F3A4E97A-9EBA-4EE0-BD4E-BEA111FBD69E}" dt="2021-05-26T09:55:13.323" v="3504"/>
          <ac:spMkLst>
            <pc:docMk/>
            <pc:sldMk cId="799469282" sldId="465"/>
            <ac:spMk id="79" creationId="{89E65627-DB7F-4291-B191-D6396E7F4CFE}"/>
          </ac:spMkLst>
        </pc:spChg>
        <pc:spChg chg="add mod">
          <ac:chgData name="Kulinich Bohdan" userId="48e65c9f34e137d0" providerId="LiveId" clId="{F3A4E97A-9EBA-4EE0-BD4E-BEA111FBD69E}" dt="2021-05-26T15:24:49.759" v="3900" actId="207"/>
          <ac:spMkLst>
            <pc:docMk/>
            <pc:sldMk cId="799469282" sldId="465"/>
            <ac:spMk id="88" creationId="{C94F92FF-A78A-4A12-AB9E-0369CE628D44}"/>
          </ac:spMkLst>
        </pc:spChg>
        <pc:spChg chg="add mod">
          <ac:chgData name="Kulinich Bohdan" userId="48e65c9f34e137d0" providerId="LiveId" clId="{F3A4E97A-9EBA-4EE0-BD4E-BEA111FBD69E}" dt="2021-05-26T15:24:54.805" v="3901" actId="207"/>
          <ac:spMkLst>
            <pc:docMk/>
            <pc:sldMk cId="799469282" sldId="465"/>
            <ac:spMk id="89" creationId="{75E22F41-A005-4B88-9D44-EAD761FEC384}"/>
          </ac:spMkLst>
        </pc:spChg>
        <pc:spChg chg="add mod">
          <ac:chgData name="Kulinich Bohdan" userId="48e65c9f34e137d0" providerId="LiveId" clId="{F3A4E97A-9EBA-4EE0-BD4E-BEA111FBD69E}" dt="2021-05-26T15:22:51.100" v="3838" actId="20577"/>
          <ac:spMkLst>
            <pc:docMk/>
            <pc:sldMk cId="799469282" sldId="465"/>
            <ac:spMk id="90" creationId="{E4E17DE2-BEEF-4942-AB1E-FCAFC25B16D3}"/>
          </ac:spMkLst>
        </pc:spChg>
        <pc:spChg chg="add mod">
          <ac:chgData name="Kulinich Bohdan" userId="48e65c9f34e137d0" providerId="LiveId" clId="{F3A4E97A-9EBA-4EE0-BD4E-BEA111FBD69E}" dt="2021-05-26T15:25:04.459" v="3902" actId="207"/>
          <ac:spMkLst>
            <pc:docMk/>
            <pc:sldMk cId="799469282" sldId="465"/>
            <ac:spMk id="91" creationId="{AA2FD0D1-CF37-42B5-A14C-F109391973BC}"/>
          </ac:spMkLst>
        </pc:spChg>
        <pc:spChg chg="add mod">
          <ac:chgData name="Kulinich Bohdan" userId="48e65c9f34e137d0" providerId="LiveId" clId="{F3A4E97A-9EBA-4EE0-BD4E-BEA111FBD69E}" dt="2021-05-26T15:24:31.514" v="3899" actId="14100"/>
          <ac:spMkLst>
            <pc:docMk/>
            <pc:sldMk cId="799469282" sldId="465"/>
            <ac:spMk id="92" creationId="{86F484C1-CC45-47A3-A629-DE18E4E477B7}"/>
          </ac:spMkLst>
        </pc:spChg>
        <pc:spChg chg="add mod">
          <ac:chgData name="Kulinich Bohdan" userId="48e65c9f34e137d0" providerId="LiveId" clId="{F3A4E97A-9EBA-4EE0-BD4E-BEA111FBD69E}" dt="2021-05-26T15:23:18.062" v="3841" actId="20577"/>
          <ac:spMkLst>
            <pc:docMk/>
            <pc:sldMk cId="799469282" sldId="465"/>
            <ac:spMk id="93" creationId="{35D8D71D-D2F8-49E8-B7CA-D7CBE6E789E9}"/>
          </ac:spMkLst>
        </pc:spChg>
        <pc:spChg chg="add mod ord">
          <ac:chgData name="Kulinich Bohdan" userId="48e65c9f34e137d0" providerId="LiveId" clId="{F3A4E97A-9EBA-4EE0-BD4E-BEA111FBD69E}" dt="2021-05-26T10:04:16.258" v="3630" actId="167"/>
          <ac:spMkLst>
            <pc:docMk/>
            <pc:sldMk cId="799469282" sldId="465"/>
            <ac:spMk id="94" creationId="{F58F0167-4C32-4FF1-AD32-925C2B4D5290}"/>
          </ac:spMkLst>
        </pc:spChg>
        <pc:spChg chg="add mod ord">
          <ac:chgData name="Kulinich Bohdan" userId="48e65c9f34e137d0" providerId="LiveId" clId="{F3A4E97A-9EBA-4EE0-BD4E-BEA111FBD69E}" dt="2021-05-26T10:07:49.958" v="3688" actId="14100"/>
          <ac:spMkLst>
            <pc:docMk/>
            <pc:sldMk cId="799469282" sldId="465"/>
            <ac:spMk id="95" creationId="{A8B3438A-A058-48B0-8A72-8B08CDF2816D}"/>
          </ac:spMkLst>
        </pc:spChg>
        <pc:spChg chg="add mod ord">
          <ac:chgData name="Kulinich Bohdan" userId="48e65c9f34e137d0" providerId="LiveId" clId="{F3A4E97A-9EBA-4EE0-BD4E-BEA111FBD69E}" dt="2021-05-26T10:07:54.660" v="3690" actId="14100"/>
          <ac:spMkLst>
            <pc:docMk/>
            <pc:sldMk cId="799469282" sldId="465"/>
            <ac:spMk id="96" creationId="{408AB7AE-1CA7-40E4-BBE3-FD42FAC87E5E}"/>
          </ac:spMkLst>
        </pc:spChg>
        <pc:grpChg chg="add mod ord">
          <ac:chgData name="Kulinich Bohdan" userId="48e65c9f34e137d0" providerId="LiveId" clId="{F3A4E97A-9EBA-4EE0-BD4E-BEA111FBD69E}" dt="2021-05-26T10:03:16.975" v="3612" actId="167"/>
          <ac:grpSpMkLst>
            <pc:docMk/>
            <pc:sldMk cId="799469282" sldId="465"/>
            <ac:grpSpMk id="9" creationId="{12D4CF76-4A8D-4582-8D18-C85BCE1B2845}"/>
          </ac:grpSpMkLst>
        </pc:grpChg>
        <pc:grpChg chg="add mod">
          <ac:chgData name="Kulinich Bohdan" userId="48e65c9f34e137d0" providerId="LiveId" clId="{F3A4E97A-9EBA-4EE0-BD4E-BEA111FBD69E}" dt="2021-05-26T10:07:44.490" v="3686" actId="1076"/>
          <ac:grpSpMkLst>
            <pc:docMk/>
            <pc:sldMk cId="799469282" sldId="465"/>
            <ac:grpSpMk id="11" creationId="{441BB220-9A2B-482F-BCC1-34DF28DD41C8}"/>
          </ac:grpSpMkLst>
        </pc:grpChg>
        <pc:grpChg chg="add del mod">
          <ac:chgData name="Kulinich Bohdan" userId="48e65c9f34e137d0" providerId="LiveId" clId="{F3A4E97A-9EBA-4EE0-BD4E-BEA111FBD69E}" dt="2021-05-26T15:14:38.606" v="3716" actId="165"/>
          <ac:grpSpMkLst>
            <pc:docMk/>
            <pc:sldMk cId="799469282" sldId="465"/>
            <ac:grpSpMk id="38" creationId="{F3E8FF66-EA5D-47A7-8A33-2D356BD904DC}"/>
          </ac:grpSpMkLst>
        </pc:grpChg>
        <pc:grpChg chg="add mod ord">
          <ac:chgData name="Kulinich Bohdan" userId="48e65c9f34e137d0" providerId="LiveId" clId="{F3A4E97A-9EBA-4EE0-BD4E-BEA111FBD69E}" dt="2021-05-26T10:03:16.975" v="3612" actId="167"/>
          <ac:grpSpMkLst>
            <pc:docMk/>
            <pc:sldMk cId="799469282" sldId="465"/>
            <ac:grpSpMk id="85" creationId="{8B37164C-13EB-4783-AD33-C377F1DBA026}"/>
          </ac:grpSpMkLst>
        </pc:grpChg>
        <pc:graphicFrameChg chg="del">
          <ac:chgData name="Kulinich Bohdan" userId="48e65c9f34e137d0" providerId="LiveId" clId="{F3A4E97A-9EBA-4EE0-BD4E-BEA111FBD69E}" dt="2021-05-26T09:54:27.849" v="3499" actId="478"/>
          <ac:graphicFrameMkLst>
            <pc:docMk/>
            <pc:sldMk cId="799469282" sldId="465"/>
            <ac:graphicFrameMk id="40" creationId="{2D3F943D-430D-45A8-9FD2-A1F3A5C4038E}"/>
          </ac:graphicFrameMkLst>
        </pc:graphicFrameChg>
        <pc:picChg chg="add mod">
          <ac:chgData name="Kulinich Bohdan" userId="48e65c9f34e137d0" providerId="LiveId" clId="{F3A4E97A-9EBA-4EE0-BD4E-BEA111FBD69E}" dt="2021-05-26T17:04:43.364" v="4010"/>
          <ac:picMkLst>
            <pc:docMk/>
            <pc:sldMk cId="799469282" sldId="465"/>
            <ac:picMk id="46" creationId="{39D96885-9891-41FF-A7C8-61834D35B6BE}"/>
          </ac:picMkLst>
        </pc:picChg>
        <pc:picChg chg="del">
          <ac:chgData name="Kulinich Bohdan" userId="48e65c9f34e137d0" providerId="LiveId" clId="{F3A4E97A-9EBA-4EE0-BD4E-BEA111FBD69E}" dt="2021-05-26T09:54:27.849" v="3499" actId="478"/>
          <ac:picMkLst>
            <pc:docMk/>
            <pc:sldMk cId="799469282" sldId="465"/>
            <ac:picMk id="59" creationId="{E87ACBE8-0B4A-4005-B1A3-CFD578B8A9C2}"/>
          </ac:picMkLst>
        </pc:picChg>
        <pc:cxnChg chg="add mod">
          <ac:chgData name="Kulinich Bohdan" userId="48e65c9f34e137d0" providerId="LiveId" clId="{F3A4E97A-9EBA-4EE0-BD4E-BEA111FBD69E}" dt="2021-05-28T06:02:51.015" v="4265" actId="1035"/>
          <ac:cxnSpMkLst>
            <pc:docMk/>
            <pc:sldMk cId="799469282" sldId="465"/>
            <ac:cxnSpMk id="3" creationId="{394245DE-09F0-447C-9AF1-B45E065593BD}"/>
          </ac:cxnSpMkLst>
        </pc:cxnChg>
        <pc:cxnChg chg="add mod ord">
          <ac:chgData name="Kulinich Bohdan" userId="48e65c9f34e137d0" providerId="LiveId" clId="{F3A4E97A-9EBA-4EE0-BD4E-BEA111FBD69E}" dt="2021-05-26T10:03:13.116" v="3611" actId="167"/>
          <ac:cxnSpMkLst>
            <pc:docMk/>
            <pc:sldMk cId="799469282" sldId="465"/>
            <ac:cxnSpMk id="5" creationId="{910EC07A-86D0-467F-96F6-EFF92EC2A4BE}"/>
          </ac:cxnSpMkLst>
        </pc:cxnChg>
        <pc:cxnChg chg="add del mod">
          <ac:chgData name="Kulinich Bohdan" userId="48e65c9f34e137d0" providerId="LiveId" clId="{F3A4E97A-9EBA-4EE0-BD4E-BEA111FBD69E}" dt="2021-05-26T09:54:52.531" v="3502"/>
          <ac:cxnSpMkLst>
            <pc:docMk/>
            <pc:sldMk cId="799469282" sldId="465"/>
            <ac:cxnSpMk id="37" creationId="{85C0DA5C-AA2D-4895-A61A-A00A32518DC2}"/>
          </ac:cxnSpMkLst>
        </pc:cxnChg>
        <pc:cxnChg chg="add mod ord">
          <ac:chgData name="Kulinich Bohdan" userId="48e65c9f34e137d0" providerId="LiveId" clId="{F3A4E97A-9EBA-4EE0-BD4E-BEA111FBD69E}" dt="2021-05-26T15:15:43.825" v="3727" actId="167"/>
          <ac:cxnSpMkLst>
            <pc:docMk/>
            <pc:sldMk cId="799469282" sldId="465"/>
            <ac:cxnSpMk id="72" creationId="{97F1BD41-117B-4983-B09D-E59006C6DA99}"/>
          </ac:cxnSpMkLst>
        </pc:cxnChg>
        <pc:cxnChg chg="add mod ord">
          <ac:chgData name="Kulinich Bohdan" userId="48e65c9f34e137d0" providerId="LiveId" clId="{F3A4E97A-9EBA-4EE0-BD4E-BEA111FBD69E}" dt="2021-05-26T10:05:14.807" v="3648" actId="166"/>
          <ac:cxnSpMkLst>
            <pc:docMk/>
            <pc:sldMk cId="799469282" sldId="465"/>
            <ac:cxnSpMk id="73" creationId="{7756EBCF-4AD6-486B-935F-A4752815DCBC}"/>
          </ac:cxnSpMkLst>
        </pc:cxnChg>
        <pc:cxnChg chg="add mod">
          <ac:chgData name="Kulinich Bohdan" userId="48e65c9f34e137d0" providerId="LiveId" clId="{F3A4E97A-9EBA-4EE0-BD4E-BEA111FBD69E}" dt="2021-05-26T10:02:46.685" v="3608" actId="208"/>
          <ac:cxnSpMkLst>
            <pc:docMk/>
            <pc:sldMk cId="799469282" sldId="465"/>
            <ac:cxnSpMk id="80" creationId="{0ED0E261-3BFD-4863-B27B-49CEF6CFBEEC}"/>
          </ac:cxnSpMkLst>
        </pc:cxnChg>
        <pc:cxnChg chg="add mod ord">
          <ac:chgData name="Kulinich Bohdan" userId="48e65c9f34e137d0" providerId="LiveId" clId="{F3A4E97A-9EBA-4EE0-BD4E-BEA111FBD69E}" dt="2021-05-26T10:05:09.433" v="3647" actId="167"/>
          <ac:cxnSpMkLst>
            <pc:docMk/>
            <pc:sldMk cId="799469282" sldId="465"/>
            <ac:cxnSpMk id="81" creationId="{6BE5A915-0591-4F90-AE60-5456A203B173}"/>
          </ac:cxnSpMkLst>
        </pc:cxnChg>
        <pc:cxnChg chg="add mod ord">
          <ac:chgData name="Kulinich Bohdan" userId="48e65c9f34e137d0" providerId="LiveId" clId="{F3A4E97A-9EBA-4EE0-BD4E-BEA111FBD69E}" dt="2021-05-26T10:03:13.116" v="3611" actId="167"/>
          <ac:cxnSpMkLst>
            <pc:docMk/>
            <pc:sldMk cId="799469282" sldId="465"/>
            <ac:cxnSpMk id="82" creationId="{013ED8C0-1FA1-4682-9B60-E0CF1506DDF0}"/>
          </ac:cxnSpMkLst>
        </pc:cxnChg>
        <pc:cxnChg chg="add mod">
          <ac:chgData name="Kulinich Bohdan" userId="48e65c9f34e137d0" providerId="LiveId" clId="{F3A4E97A-9EBA-4EE0-BD4E-BEA111FBD69E}" dt="2021-05-26T09:58:41.930" v="3541" actId="164"/>
          <ac:cxnSpMkLst>
            <pc:docMk/>
            <pc:sldMk cId="799469282" sldId="465"/>
            <ac:cxnSpMk id="83" creationId="{3C30C13E-B2A0-4396-819B-05B5B1974163}"/>
          </ac:cxnSpMkLst>
        </pc:cxnChg>
        <pc:cxnChg chg="add mod">
          <ac:chgData name="Kulinich Bohdan" userId="48e65c9f34e137d0" providerId="LiveId" clId="{F3A4E97A-9EBA-4EE0-BD4E-BEA111FBD69E}" dt="2021-05-26T09:58:41.930" v="3541" actId="164"/>
          <ac:cxnSpMkLst>
            <pc:docMk/>
            <pc:sldMk cId="799469282" sldId="465"/>
            <ac:cxnSpMk id="84" creationId="{04032843-1321-45B2-9EC2-25A4345F7535}"/>
          </ac:cxnSpMkLst>
        </pc:cxnChg>
        <pc:cxnChg chg="mod">
          <ac:chgData name="Kulinich Bohdan" userId="48e65c9f34e137d0" providerId="LiveId" clId="{F3A4E97A-9EBA-4EE0-BD4E-BEA111FBD69E}" dt="2021-05-26T09:58:48.975" v="3544"/>
          <ac:cxnSpMkLst>
            <pc:docMk/>
            <pc:sldMk cId="799469282" sldId="465"/>
            <ac:cxnSpMk id="86" creationId="{EC8DAAAF-E12B-4DD5-BC36-9F7F167D8098}"/>
          </ac:cxnSpMkLst>
        </pc:cxnChg>
        <pc:cxnChg chg="mod">
          <ac:chgData name="Kulinich Bohdan" userId="48e65c9f34e137d0" providerId="LiveId" clId="{F3A4E97A-9EBA-4EE0-BD4E-BEA111FBD69E}" dt="2021-05-26T09:58:48.975" v="3544"/>
          <ac:cxnSpMkLst>
            <pc:docMk/>
            <pc:sldMk cId="799469282" sldId="465"/>
            <ac:cxnSpMk id="87" creationId="{0FD822C2-55B6-4737-96F4-A20972763395}"/>
          </ac:cxnSpMkLst>
        </pc:cxnChg>
      </pc:sldChg>
      <pc:sldChg chg="addSp delSp modSp add mod addAnim delAnim modAnim">
        <pc:chgData name="Kulinich Bohdan" userId="48e65c9f34e137d0" providerId="LiveId" clId="{F3A4E97A-9EBA-4EE0-BD4E-BEA111FBD69E}" dt="2021-06-02T14:51:29.700" v="8401" actId="166"/>
        <pc:sldMkLst>
          <pc:docMk/>
          <pc:sldMk cId="748380270" sldId="466"/>
        </pc:sldMkLst>
        <pc:spChg chg="add mod ord modVis">
          <ac:chgData name="Kulinich Bohdan" userId="48e65c9f34e137d0" providerId="LiveId" clId="{F3A4E97A-9EBA-4EE0-BD4E-BEA111FBD69E}" dt="2021-06-02T14:51:29.700" v="8401" actId="166"/>
          <ac:spMkLst>
            <pc:docMk/>
            <pc:sldMk cId="748380270" sldId="466"/>
            <ac:spMk id="2" creationId="{D5C42426-6BBC-4506-8C81-D9CF93EB80C1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6" creationId="{5A838EDC-4372-413F-8BC9-14E2B5BA9D2E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10" creationId="{FA1A656E-33C3-4A76-A43B-2093DBECF2B5}"/>
          </ac:spMkLst>
        </pc:spChg>
        <pc:spChg chg="add mod">
          <ac:chgData name="Kulinich Bohdan" userId="48e65c9f34e137d0" providerId="LiveId" clId="{F3A4E97A-9EBA-4EE0-BD4E-BEA111FBD69E}" dt="2021-06-02T14:40:44.198" v="8336" actId="1076"/>
          <ac:spMkLst>
            <pc:docMk/>
            <pc:sldMk cId="748380270" sldId="466"/>
            <ac:spMk id="31" creationId="{8E0C1107-4A25-49D7-B70A-4031DF4F34DC}"/>
          </ac:spMkLst>
        </pc:spChg>
        <pc:spChg chg="add mod">
          <ac:chgData name="Kulinich Bohdan" userId="48e65c9f34e137d0" providerId="LiveId" clId="{F3A4E97A-9EBA-4EE0-BD4E-BEA111FBD69E}" dt="2021-06-02T14:44:50.983" v="8349" actId="14100"/>
          <ac:spMkLst>
            <pc:docMk/>
            <pc:sldMk cId="748380270" sldId="466"/>
            <ac:spMk id="32" creationId="{ABBA6809-EA38-4244-A67F-E261CE02A07F}"/>
          </ac:spMkLst>
        </pc:spChg>
        <pc:spChg chg="add mod">
          <ac:chgData name="Kulinich Bohdan" userId="48e65c9f34e137d0" providerId="LiveId" clId="{F3A4E97A-9EBA-4EE0-BD4E-BEA111FBD69E}" dt="2021-06-02T14:44:48.778" v="8348" actId="14100"/>
          <ac:spMkLst>
            <pc:docMk/>
            <pc:sldMk cId="748380270" sldId="466"/>
            <ac:spMk id="33" creationId="{CCC7A863-E763-4AEF-BBF8-5C2252B16B60}"/>
          </ac:spMkLst>
        </pc:spChg>
        <pc:spChg chg="add mod">
          <ac:chgData name="Kulinich Bohdan" userId="48e65c9f34e137d0" providerId="LiveId" clId="{F3A4E97A-9EBA-4EE0-BD4E-BEA111FBD69E}" dt="2021-06-02T14:50:20.774" v="8386" actId="1076"/>
          <ac:spMkLst>
            <pc:docMk/>
            <pc:sldMk cId="748380270" sldId="466"/>
            <ac:spMk id="34" creationId="{70C81957-B307-4D3F-B739-3077614BF3A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37" creationId="{6662C3A0-29F3-4971-BEF5-A97ED7D19B0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1" creationId="{E97FC720-1EC9-4955-BCA5-708EBAE292C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2" creationId="{E2A4DA44-0D0A-4909-A28D-B9252AA03E5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3" creationId="{A98B39D7-6514-44A8-8A5B-2DC13D1E91BA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4" creationId="{6B2B7CDA-6611-442B-B5FF-718A81B54CF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5" creationId="{D5ACE2A7-836F-4D22-89B4-FF4F6196E12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7" creationId="{AAB5AD24-A9D3-42C8-9080-0BE1998A8CD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8" creationId="{3F8B717D-D733-4A51-945E-C470768EEA3A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9" creationId="{43CC3EFE-8AAA-4FEC-A271-1C08EA7323D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0" creationId="{CC751A33-F222-41CF-AEF2-AC12D4A95A65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1" creationId="{0B903987-2369-4D1E-8768-8A2D461452D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3" creationId="{24732D24-22BB-465E-8CD3-56947CF6236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4" creationId="{4745E4C6-9287-49BB-B48F-D6DEC79B7B91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5" creationId="{103EF304-B8A7-4B2A-A82F-5F34955224E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6" creationId="{30CCAD56-506A-4E02-988D-D2619E391D7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7" creationId="{806137FF-63FE-4B49-835D-1692915919EF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8" creationId="{50E40BE8-8B01-423D-BE35-3C357905955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60" creationId="{FB554065-71AE-4786-935E-0C4553113F87}"/>
          </ac:spMkLst>
        </pc:spChg>
        <pc:spChg chg="add mod">
          <ac:chgData name="Kulinich Bohdan" userId="48e65c9f34e137d0" providerId="LiveId" clId="{F3A4E97A-9EBA-4EE0-BD4E-BEA111FBD69E}" dt="2021-05-28T06:04:58.907" v="4371" actId="14100"/>
          <ac:spMkLst>
            <pc:docMk/>
            <pc:sldMk cId="748380270" sldId="466"/>
            <ac:spMk id="61" creationId="{14988188-710D-47C8-83AF-5625EA803CC0}"/>
          </ac:spMkLst>
        </pc:spChg>
        <pc:spChg chg="add mod">
          <ac:chgData name="Kulinich Bohdan" userId="48e65c9f34e137d0" providerId="LiveId" clId="{F3A4E97A-9EBA-4EE0-BD4E-BEA111FBD69E}" dt="2021-06-02T14:44:52.771" v="8350" actId="14100"/>
          <ac:spMkLst>
            <pc:docMk/>
            <pc:sldMk cId="748380270" sldId="466"/>
            <ac:spMk id="62" creationId="{FB0521E9-63A9-4CB1-964B-246916859637}"/>
          </ac:spMkLst>
        </pc:spChg>
        <pc:spChg chg="add mod">
          <ac:chgData name="Kulinich Bohdan" userId="48e65c9f34e137d0" providerId="LiveId" clId="{F3A4E97A-9EBA-4EE0-BD4E-BEA111FBD69E}" dt="2021-05-28T06:08:54.072" v="4400" actId="1076"/>
          <ac:spMkLst>
            <pc:docMk/>
            <pc:sldMk cId="748380270" sldId="466"/>
            <ac:spMk id="64" creationId="{DDD3ED40-E0CA-4BD7-8186-2681CFC99372}"/>
          </ac:spMkLst>
        </pc:spChg>
        <pc:spChg chg="add del mod">
          <ac:chgData name="Kulinich Bohdan" userId="48e65c9f34e137d0" providerId="LiveId" clId="{F3A4E97A-9EBA-4EE0-BD4E-BEA111FBD69E}" dt="2021-05-28T06:08:54.634" v="4401" actId="478"/>
          <ac:spMkLst>
            <pc:docMk/>
            <pc:sldMk cId="748380270" sldId="466"/>
            <ac:spMk id="65" creationId="{92481F38-CE17-49A0-AF52-8B70D08A7E2A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6" creationId="{88C8EA22-F801-4657-B8FE-807BBFCE472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7" creationId="{746752EC-58D7-49DC-81F9-E1665B59946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8" creationId="{683FF708-853F-4CCB-AEBB-4A2DF379C5B8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9" creationId="{DAF1BCA5-4E7C-4369-AC9F-08593D4209B6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70" creationId="{849CB258-C102-409E-9178-5A12FE3E79A5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71" creationId="{0EB40ABB-8C76-416A-B574-D72E2937124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4" creationId="{EE13BE00-B342-4A05-B5BC-9BD7C7DE4F5D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5" creationId="{866F2966-C252-4411-B34D-2C3297F2C600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6" creationId="{A22EA43D-3D0D-4809-AFE2-61DAF9843CA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7" creationId="{66FE3212-2307-4E5D-9F45-12BB73659D5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8" creationId="{AE0BC952-8B6C-41F3-866D-A5ED29C8508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9" creationId="{89E65627-DB7F-4291-B191-D6396E7F4CFE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88" creationId="{C94F92FF-A78A-4A12-AB9E-0369CE628D4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89" creationId="{75E22F41-A005-4B88-9D44-EAD761FEC38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0" creationId="{E4E17DE2-BEEF-4942-AB1E-FCAFC25B16D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1" creationId="{AA2FD0D1-CF37-42B5-A14C-F109391973BC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2" creationId="{86F484C1-CC45-47A3-A629-DE18E4E477B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3" creationId="{35D8D71D-D2F8-49E8-B7CA-D7CBE6E789E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4" creationId="{F58F0167-4C32-4FF1-AD32-925C2B4D5290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7" creationId="{1994B886-D3ED-4E1D-9508-D03BBC80FA52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8" creationId="{AD3BCC36-7A2D-40F8-B2DF-CF161522869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9" creationId="{7DE1F9D8-667F-45ED-ABAB-CF49B6438B60}"/>
          </ac:spMkLst>
        </pc:spChg>
        <pc:spChg chg="add mod">
          <ac:chgData name="Kulinich Bohdan" userId="48e65c9f34e137d0" providerId="LiveId" clId="{F3A4E97A-9EBA-4EE0-BD4E-BEA111FBD69E}" dt="2021-05-31T18:52:52" v="7080" actId="20577"/>
          <ac:spMkLst>
            <pc:docMk/>
            <pc:sldMk cId="748380270" sldId="466"/>
            <ac:spMk id="100" creationId="{6E062224-423B-4B66-87A8-E4B5EAEDBDD9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1" creationId="{1936DD78-7BD8-4CD6-92D7-E22351BE17DC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2" creationId="{BF82E74C-4286-44E8-BD2F-54C8496C8D8A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3" creationId="{8C7A075D-F715-498F-98AE-644E9CD8A740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4" creationId="{1EFF5D25-741E-4CF9-9986-7E282674E279}"/>
          </ac:spMkLst>
        </pc:spChg>
        <pc:spChg chg="add mod">
          <ac:chgData name="Kulinich Bohdan" userId="48e65c9f34e137d0" providerId="LiveId" clId="{F3A4E97A-9EBA-4EE0-BD4E-BEA111FBD69E}" dt="2021-05-28T06:11:25.161" v="4444" actId="14100"/>
          <ac:spMkLst>
            <pc:docMk/>
            <pc:sldMk cId="748380270" sldId="466"/>
            <ac:spMk id="107" creationId="{A5E41711-CA50-4296-9D39-1CDA831922AD}"/>
          </ac:spMkLst>
        </pc:spChg>
        <pc:spChg chg="add mod">
          <ac:chgData name="Kulinich Bohdan" userId="48e65c9f34e137d0" providerId="LiveId" clId="{F3A4E97A-9EBA-4EE0-BD4E-BEA111FBD69E}" dt="2021-05-28T06:11:33.753" v="4447" actId="20577"/>
          <ac:spMkLst>
            <pc:docMk/>
            <pc:sldMk cId="748380270" sldId="466"/>
            <ac:spMk id="108" creationId="{2123CE82-93DC-4478-8A86-BA60450F8BD0}"/>
          </ac:spMkLst>
        </pc:spChg>
        <pc:spChg chg="mod">
          <ac:chgData name="Kulinich Bohdan" userId="48e65c9f34e137d0" providerId="LiveId" clId="{F3A4E97A-9EBA-4EE0-BD4E-BEA111FBD69E}" dt="2021-05-28T06:04:25.321" v="4302" actId="20577"/>
          <ac:spMkLst>
            <pc:docMk/>
            <pc:sldMk cId="748380270" sldId="466"/>
            <ac:spMk id="115" creationId="{BC128850-F13D-472C-990C-442E17398254}"/>
          </ac:spMkLst>
        </pc:s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9" creationId="{12D4CF76-4A8D-4582-8D18-C85BCE1B2845}"/>
          </ac:grpSpMkLst>
        </pc:gr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11" creationId="{441BB220-9A2B-482F-BCC1-34DF28DD41C8}"/>
          </ac:grpSpMkLst>
        </pc:gr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85" creationId="{8B37164C-13EB-4783-AD33-C377F1DBA026}"/>
          </ac:grpSpMkLst>
        </pc:grpChg>
        <pc:graphicFrameChg chg="add del mod">
          <ac:chgData name="Kulinich Bohdan" userId="48e65c9f34e137d0" providerId="LiveId" clId="{F3A4E97A-9EBA-4EE0-BD4E-BEA111FBD69E}" dt="2021-06-02T14:39:16.704" v="8252" actId="1076"/>
          <ac:graphicFrameMkLst>
            <pc:docMk/>
            <pc:sldMk cId="748380270" sldId="466"/>
            <ac:graphicFrameMk id="63" creationId="{725C9787-91AA-47AA-8CED-A6BD10A2F6DF}"/>
          </ac:graphicFrameMkLst>
        </pc:graphicFrameChg>
        <pc:picChg chg="del">
          <ac:chgData name="Kulinich Bohdan" userId="48e65c9f34e137d0" providerId="LiveId" clId="{F3A4E97A-9EBA-4EE0-BD4E-BEA111FBD69E}" dt="2021-05-28T06:04:16.073" v="4267" actId="478"/>
          <ac:picMkLst>
            <pc:docMk/>
            <pc:sldMk cId="748380270" sldId="466"/>
            <ac:picMk id="46" creationId="{39D96885-9891-41FF-A7C8-61834D35B6BE}"/>
          </ac:picMkLst>
        </pc:picChg>
        <pc:picChg chg="add mod">
          <ac:chgData name="Kulinich Bohdan" userId="48e65c9f34e137d0" providerId="LiveId" clId="{F3A4E97A-9EBA-4EE0-BD4E-BEA111FBD69E}" dt="2021-05-28T06:04:32.694" v="4303"/>
          <ac:picMkLst>
            <pc:docMk/>
            <pc:sldMk cId="748380270" sldId="466"/>
            <ac:picMk id="59" creationId="{8C81B316-9D5F-4DE1-90DA-8475D4539938}"/>
          </ac:picMkLst>
        </pc:pic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3" creationId="{394245DE-09F0-447C-9AF1-B45E065593BD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5" creationId="{910EC07A-86D0-467F-96F6-EFF92EC2A4BE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72" creationId="{97F1BD41-117B-4983-B09D-E59006C6DA99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73" creationId="{7756EBCF-4AD6-486B-935F-A4752815DCBC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0" creationId="{0ED0E261-3BFD-4863-B27B-49CEF6CFBEEC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1" creationId="{6BE5A915-0591-4F90-AE60-5456A203B173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2" creationId="{013ED8C0-1FA1-4682-9B60-E0CF1506DDF0}"/>
          </ac:cxnSpMkLst>
        </pc:cxnChg>
      </pc:sldChg>
      <pc:sldChg chg="add del">
        <pc:chgData name="Kulinich Bohdan" userId="48e65c9f34e137d0" providerId="LiveId" clId="{F3A4E97A-9EBA-4EE0-BD4E-BEA111FBD69E}" dt="2021-05-26T17:04:36.818" v="4009" actId="47"/>
        <pc:sldMkLst>
          <pc:docMk/>
          <pc:sldMk cId="1498677132" sldId="466"/>
        </pc:sldMkLst>
      </pc:sldChg>
      <pc:sldChg chg="addSp delSp modSp new del mod">
        <pc:chgData name="Kulinich Bohdan" userId="48e65c9f34e137d0" providerId="LiveId" clId="{F3A4E97A-9EBA-4EE0-BD4E-BEA111FBD69E}" dt="2021-06-01T10:51:29.773" v="7934" actId="47"/>
        <pc:sldMkLst>
          <pc:docMk/>
          <pc:sldMk cId="2981945835" sldId="467"/>
        </pc:sldMkLst>
        <pc:graphicFrameChg chg="add del mod modGraphic">
          <ac:chgData name="Kulinich Bohdan" userId="48e65c9f34e137d0" providerId="LiveId" clId="{F3A4E97A-9EBA-4EE0-BD4E-BEA111FBD69E}" dt="2021-05-31T10:35:19.178" v="5421" actId="478"/>
          <ac:graphicFrameMkLst>
            <pc:docMk/>
            <pc:sldMk cId="2981945835" sldId="467"/>
            <ac:graphicFrameMk id="2" creationId="{51785532-A7D3-4CA7-8A8B-B3921944F935}"/>
          </ac:graphicFrameMkLst>
        </pc:graphicFrameChg>
      </pc:sldChg>
      <pc:sldChg chg="modSp add del mod ord">
        <pc:chgData name="Kulinich Bohdan" userId="48e65c9f34e137d0" providerId="LiveId" clId="{F3A4E97A-9EBA-4EE0-BD4E-BEA111FBD69E}" dt="2021-06-01T10:51:29.773" v="7934" actId="47"/>
        <pc:sldMkLst>
          <pc:docMk/>
          <pc:sldMk cId="1078547708" sldId="468"/>
        </pc:sldMkLst>
        <pc:spChg chg="mod">
          <ac:chgData name="Kulinich Bohdan" userId="48e65c9f34e137d0" providerId="LiveId" clId="{F3A4E97A-9EBA-4EE0-BD4E-BEA111FBD69E}" dt="2021-05-31T12:34:48.594" v="5642" actId="207"/>
          <ac:spMkLst>
            <pc:docMk/>
            <pc:sldMk cId="1078547708" sldId="468"/>
            <ac:spMk id="6" creationId="{4CD1B612-D16C-4F70-8335-78480BFE8EC8}"/>
          </ac:spMkLst>
        </pc:spChg>
      </pc:sldChg>
      <pc:sldChg chg="add del">
        <pc:chgData name="Kulinich Bohdan" userId="48e65c9f34e137d0" providerId="LiveId" clId="{F3A4E97A-9EBA-4EE0-BD4E-BEA111FBD69E}" dt="2021-05-31T07:02:09.991" v="4638"/>
        <pc:sldMkLst>
          <pc:docMk/>
          <pc:sldMk cId="1967961371" sldId="469"/>
        </pc:sldMkLst>
      </pc:sldChg>
      <pc:sldChg chg="addSp delSp modSp add mod delAnim modAnim">
        <pc:chgData name="Kulinich Bohdan" userId="48e65c9f34e137d0" providerId="LiveId" clId="{F3A4E97A-9EBA-4EE0-BD4E-BEA111FBD69E}" dt="2021-06-04T10:36:26.810" v="8636" actId="20577"/>
        <pc:sldMkLst>
          <pc:docMk/>
          <pc:sldMk cId="3424100771" sldId="469"/>
        </pc:sldMkLst>
        <pc:spChg chg="del">
          <ac:chgData name="Kulinich Bohdan" userId="48e65c9f34e137d0" providerId="LiveId" clId="{F3A4E97A-9EBA-4EE0-BD4E-BEA111FBD69E}" dt="2021-05-31T07:13:19.675" v="4705" actId="478"/>
          <ac:spMkLst>
            <pc:docMk/>
            <pc:sldMk cId="3424100771" sldId="469"/>
            <ac:spMk id="2" creationId="{D5C42426-6BBC-4506-8C81-D9CF93EB80C1}"/>
          </ac:spMkLst>
        </pc:spChg>
        <pc:spChg chg="add del">
          <ac:chgData name="Kulinich Bohdan" userId="48e65c9f34e137d0" providerId="LiveId" clId="{F3A4E97A-9EBA-4EE0-BD4E-BEA111FBD69E}" dt="2021-05-31T07:11:07.799" v="4687" actId="22"/>
          <ac:spMkLst>
            <pc:docMk/>
            <pc:sldMk cId="3424100771" sldId="469"/>
            <ac:spMk id="34" creationId="{5D65D3B8-BF66-4F4E-823E-7CB1CF1585F7}"/>
          </ac:spMkLst>
        </pc:spChg>
        <pc:spChg chg="add mod">
          <ac:chgData name="Kulinich Bohdan" userId="48e65c9f34e137d0" providerId="LiveId" clId="{F3A4E97A-9EBA-4EE0-BD4E-BEA111FBD69E}" dt="2021-06-02T15:09:10.428" v="8629" actId="20577"/>
          <ac:spMkLst>
            <pc:docMk/>
            <pc:sldMk cId="3424100771" sldId="469"/>
            <ac:spMk id="37" creationId="{896AF038-E35A-4DD0-A715-AF5D312A7896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1" creationId="{14988188-710D-47C8-83AF-5625EA803CC0}"/>
          </ac:spMkLst>
        </pc:spChg>
        <pc:spChg chg="del">
          <ac:chgData name="Kulinich Bohdan" userId="48e65c9f34e137d0" providerId="LiveId" clId="{F3A4E97A-9EBA-4EE0-BD4E-BEA111FBD69E}" dt="2021-05-31T07:02:17.732" v="4642" actId="478"/>
          <ac:spMkLst>
            <pc:docMk/>
            <pc:sldMk cId="3424100771" sldId="469"/>
            <ac:spMk id="62" creationId="{FB0521E9-63A9-4CB1-964B-246916859637}"/>
          </ac:spMkLst>
        </pc:spChg>
        <pc:spChg chg="del">
          <ac:chgData name="Kulinich Bohdan" userId="48e65c9f34e137d0" providerId="LiveId" clId="{F3A4E97A-9EBA-4EE0-BD4E-BEA111FBD69E}" dt="2021-05-31T07:02:17.732" v="4642" actId="478"/>
          <ac:spMkLst>
            <pc:docMk/>
            <pc:sldMk cId="3424100771" sldId="469"/>
            <ac:spMk id="64" creationId="{DDD3ED40-E0CA-4BD7-8186-2681CFC99372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65" creationId="{92481F38-CE17-49A0-AF52-8B70D08A7E2A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6" creationId="{88C8EA22-F801-4657-B8FE-807BBFCE472F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7" creationId="{746752EC-58D7-49DC-81F9-E1665B59946F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68" creationId="{683FF708-853F-4CCB-AEBB-4A2DF379C5B8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9" creationId="{DAF1BCA5-4E7C-4369-AC9F-08593D4209B6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70" creationId="{849CB258-C102-409E-9178-5A12FE3E79A5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71" creationId="{0EB40ABB-8C76-416A-B574-D72E29371247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97" creationId="{1994B886-D3ED-4E1D-9508-D03BBC80FA52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98" creationId="{AD3BCC36-7A2D-40F8-B2DF-CF161522869F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99" creationId="{7DE1F9D8-667F-45ED-ABAB-CF49B6438B60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0" creationId="{6E062224-423B-4B66-87A8-E4B5EAEDBDD9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1" creationId="{1936DD78-7BD8-4CD6-92D7-E22351BE17DC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2" creationId="{BF82E74C-4286-44E8-BD2F-54C8496C8D8A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3" creationId="{8C7A075D-F715-498F-98AE-644E9CD8A740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4" creationId="{1EFF5D25-741E-4CF9-9986-7E282674E279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7" creationId="{A5E41711-CA50-4296-9D39-1CDA831922AD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8" creationId="{2123CE82-93DC-4478-8A86-BA60450F8BD0}"/>
          </ac:spMkLst>
        </pc:spChg>
        <pc:spChg chg="mod">
          <ac:chgData name="Kulinich Bohdan" userId="48e65c9f34e137d0" providerId="LiveId" clId="{F3A4E97A-9EBA-4EE0-BD4E-BEA111FBD69E}" dt="2021-06-04T10:36:26.810" v="8636" actId="20577"/>
          <ac:spMkLst>
            <pc:docMk/>
            <pc:sldMk cId="3424100771" sldId="469"/>
            <ac:spMk id="115" creationId="{BC128850-F13D-472C-990C-442E17398254}"/>
          </ac:spMkLst>
        </pc:spChg>
        <pc:graphicFrameChg chg="del">
          <ac:chgData name="Kulinich Bohdan" userId="48e65c9f34e137d0" providerId="LiveId" clId="{F3A4E97A-9EBA-4EE0-BD4E-BEA111FBD69E}" dt="2021-05-31T07:02:16.290" v="4641" actId="478"/>
          <ac:graphicFrameMkLst>
            <pc:docMk/>
            <pc:sldMk cId="3424100771" sldId="469"/>
            <ac:graphicFrameMk id="63" creationId="{725C9787-91AA-47AA-8CED-A6BD10A2F6DF}"/>
          </ac:graphicFrameMkLst>
        </pc:graphicFrameChg>
        <pc:picChg chg="add mod">
          <ac:chgData name="Kulinich Bohdan" userId="48e65c9f34e137d0" providerId="LiveId" clId="{F3A4E97A-9EBA-4EE0-BD4E-BEA111FBD69E}" dt="2021-06-02T15:08:15.440" v="8605" actId="1076"/>
          <ac:picMkLst>
            <pc:docMk/>
            <pc:sldMk cId="3424100771" sldId="469"/>
            <ac:picMk id="3" creationId="{9D79BB6D-7E8A-4B38-A28D-BF52868EC8FC}"/>
          </ac:picMkLst>
        </pc:picChg>
        <pc:picChg chg="add del mod modCrop">
          <ac:chgData name="Kulinich Bohdan" userId="48e65c9f34e137d0" providerId="LiveId" clId="{F3A4E97A-9EBA-4EE0-BD4E-BEA111FBD69E}" dt="2021-05-31T07:11:04.499" v="4685" actId="478"/>
          <ac:picMkLst>
            <pc:docMk/>
            <pc:sldMk cId="3424100771" sldId="469"/>
            <ac:picMk id="4" creationId="{CF76E91A-FA38-44B2-A03B-D5CAE06A2EA6}"/>
          </ac:picMkLst>
        </pc:picChg>
        <pc:picChg chg="add del mod">
          <ac:chgData name="Kulinich Bohdan" userId="48e65c9f34e137d0" providerId="LiveId" clId="{F3A4E97A-9EBA-4EE0-BD4E-BEA111FBD69E}" dt="2021-06-02T15:08:08" v="8600" actId="478"/>
          <ac:picMkLst>
            <pc:docMk/>
            <pc:sldMk cId="3424100771" sldId="469"/>
            <ac:picMk id="7" creationId="{3A498584-8B75-469E-BF94-62627F61487B}"/>
          </ac:picMkLst>
        </pc:picChg>
        <pc:picChg chg="del">
          <ac:chgData name="Kulinich Bohdan" userId="48e65c9f34e137d0" providerId="LiveId" clId="{F3A4E97A-9EBA-4EE0-BD4E-BEA111FBD69E}" dt="2021-05-31T07:13:21.208" v="4706" actId="478"/>
          <ac:picMkLst>
            <pc:docMk/>
            <pc:sldMk cId="3424100771" sldId="469"/>
            <ac:picMk id="59" creationId="{8C81B316-9D5F-4DE1-90DA-8475D4539938}"/>
          </ac:picMkLst>
        </pc:picChg>
      </pc:sldChg>
      <pc:sldChg chg="addSp delSp modSp add mod addAnim delAnim modAnim">
        <pc:chgData name="Kulinich Bohdan" userId="48e65c9f34e137d0" providerId="LiveId" clId="{F3A4E97A-9EBA-4EE0-BD4E-BEA111FBD69E}" dt="2021-06-04T10:37:57.370" v="8641" actId="20577"/>
        <pc:sldMkLst>
          <pc:docMk/>
          <pc:sldMk cId="1438985366" sldId="470"/>
        </pc:sldMkLst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3" creationId="{96B79EDA-0A34-4024-A7D1-B101DEC5C08A}"/>
          </ac:spMkLst>
        </pc:spChg>
        <pc:spChg chg="add mod">
          <ac:chgData name="Kulinich Bohdan" userId="48e65c9f34e137d0" providerId="LiveId" clId="{F3A4E97A-9EBA-4EE0-BD4E-BEA111FBD69E}" dt="2021-05-31T08:10:08.709" v="5389" actId="207"/>
          <ac:spMkLst>
            <pc:docMk/>
            <pc:sldMk cId="1438985366" sldId="470"/>
            <ac:spMk id="4" creationId="{2EEE1BA1-6199-4250-AC1C-0CB6937855CB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3" creationId="{38D20FB6-14A8-468C-9DD3-65DF7E5AA861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5" creationId="{B3B1F0A1-B1FA-46B5-BFDC-9FDA102C33B1}"/>
          </ac:spMkLst>
        </pc:spChg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16" creationId="{6FC086B9-EF6B-45B2-865D-3AB085A51F14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7" creationId="{E901E25A-C45B-4D4E-ADAF-58F7AA13804E}"/>
          </ac:spMkLst>
        </pc:spChg>
        <pc:spChg chg="add mod">
          <ac:chgData name="Kulinich Bohdan" userId="48e65c9f34e137d0" providerId="LiveId" clId="{F3A4E97A-9EBA-4EE0-BD4E-BEA111FBD69E}" dt="2021-05-31T08:11:15.474" v="5403" actId="1037"/>
          <ac:spMkLst>
            <pc:docMk/>
            <pc:sldMk cId="1438985366" sldId="470"/>
            <ac:spMk id="18" creationId="{B6E8D641-2286-4098-BEF8-6CE8BB5C8EE2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9" creationId="{BD9CD656-B878-4D40-8401-1178D4CAEC61}"/>
          </ac:spMkLst>
        </pc:spChg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20" creationId="{702A21A6-C1B6-4D55-864C-35916C228E8F}"/>
          </ac:spMkLst>
        </pc:spChg>
        <pc:spChg chg="add del mod">
          <ac:chgData name="Kulinich Bohdan" userId="48e65c9f34e137d0" providerId="LiveId" clId="{F3A4E97A-9EBA-4EE0-BD4E-BEA111FBD69E}" dt="2021-05-31T07:46:51.558" v="5068"/>
          <ac:spMkLst>
            <pc:docMk/>
            <pc:sldMk cId="1438985366" sldId="470"/>
            <ac:spMk id="21" creationId="{1B992F1E-53AD-436D-B0F6-CBAFB61FB961}"/>
          </ac:spMkLst>
        </pc:spChg>
        <pc:spChg chg="add mod">
          <ac:chgData name="Kulinich Bohdan" userId="48e65c9f34e137d0" providerId="LiveId" clId="{F3A4E97A-9EBA-4EE0-BD4E-BEA111FBD69E}" dt="2021-05-31T07:48:06.080" v="5092" actId="20577"/>
          <ac:spMkLst>
            <pc:docMk/>
            <pc:sldMk cId="1438985366" sldId="470"/>
            <ac:spMk id="22" creationId="{D5757550-D0DB-4502-831A-8A8F20E64A2B}"/>
          </ac:spMkLst>
        </pc:spChg>
        <pc:spChg chg="add mod">
          <ac:chgData name="Kulinich Bohdan" userId="48e65c9f34e137d0" providerId="LiveId" clId="{F3A4E97A-9EBA-4EE0-BD4E-BEA111FBD69E}" dt="2021-05-31T07:47:58.931" v="5086" actId="1076"/>
          <ac:spMkLst>
            <pc:docMk/>
            <pc:sldMk cId="1438985366" sldId="470"/>
            <ac:spMk id="23" creationId="{4852B88F-29EF-4D23-8792-292645D91E1F}"/>
          </ac:spMkLst>
        </pc:spChg>
        <pc:spChg chg="add mod">
          <ac:chgData name="Kulinich Bohdan" userId="48e65c9f34e137d0" providerId="LiveId" clId="{F3A4E97A-9EBA-4EE0-BD4E-BEA111FBD69E}" dt="2021-05-31T07:52:16.192" v="5127" actId="20577"/>
          <ac:spMkLst>
            <pc:docMk/>
            <pc:sldMk cId="1438985366" sldId="470"/>
            <ac:spMk id="24" creationId="{20CF8290-5D3F-4713-B5C5-7F5D1DB6B0AF}"/>
          </ac:spMkLst>
        </pc:spChg>
        <pc:spChg chg="add mod">
          <ac:chgData name="Kulinich Bohdan" userId="48e65c9f34e137d0" providerId="LiveId" clId="{F3A4E97A-9EBA-4EE0-BD4E-BEA111FBD69E}" dt="2021-05-31T07:56:09.993" v="5214" actId="1076"/>
          <ac:spMkLst>
            <pc:docMk/>
            <pc:sldMk cId="1438985366" sldId="470"/>
            <ac:spMk id="25" creationId="{E3D087C4-8A24-4032-B6B2-18D5AC7BBECD}"/>
          </ac:spMkLst>
        </pc:spChg>
        <pc:spChg chg="add del mod modVis">
          <ac:chgData name="Kulinich Bohdan" userId="48e65c9f34e137d0" providerId="LiveId" clId="{F3A4E97A-9EBA-4EE0-BD4E-BEA111FBD69E}" dt="2021-05-31T08:06:42.556" v="5373" actId="14429"/>
          <ac:spMkLst>
            <pc:docMk/>
            <pc:sldMk cId="1438985366" sldId="470"/>
            <ac:spMk id="27" creationId="{443EA31E-02BC-4DDC-9E4C-E454EAF4B171}"/>
          </ac:spMkLst>
        </pc:spChg>
        <pc:spChg chg="add del mod">
          <ac:chgData name="Kulinich Bohdan" userId="48e65c9f34e137d0" providerId="LiveId" clId="{F3A4E97A-9EBA-4EE0-BD4E-BEA111FBD69E}" dt="2021-05-31T07:53:49.436" v="5130" actId="478"/>
          <ac:spMkLst>
            <pc:docMk/>
            <pc:sldMk cId="1438985366" sldId="470"/>
            <ac:spMk id="28" creationId="{C7ECD7DE-0AF7-4401-AF9E-FBB414A505FA}"/>
          </ac:spMkLst>
        </pc:spChg>
        <pc:spChg chg="add del mod">
          <ac:chgData name="Kulinich Bohdan" userId="48e65c9f34e137d0" providerId="LiveId" clId="{F3A4E97A-9EBA-4EE0-BD4E-BEA111FBD69E}" dt="2021-05-31T07:53:48.164" v="5129" actId="478"/>
          <ac:spMkLst>
            <pc:docMk/>
            <pc:sldMk cId="1438985366" sldId="470"/>
            <ac:spMk id="29" creationId="{784F65BD-5D64-4772-B80F-48BDED0577A9}"/>
          </ac:spMkLst>
        </pc:spChg>
        <pc:spChg chg="add mod">
          <ac:chgData name="Kulinich Bohdan" userId="48e65c9f34e137d0" providerId="LiveId" clId="{F3A4E97A-9EBA-4EE0-BD4E-BEA111FBD69E}" dt="2021-05-31T07:59:22.218" v="5242" actId="20577"/>
          <ac:spMkLst>
            <pc:docMk/>
            <pc:sldMk cId="1438985366" sldId="470"/>
            <ac:spMk id="30" creationId="{A725C228-10EF-4ACF-97F9-C050F1A7A0DA}"/>
          </ac:spMkLst>
        </pc:spChg>
        <pc:spChg chg="add mod">
          <ac:chgData name="Kulinich Bohdan" userId="48e65c9f34e137d0" providerId="LiveId" clId="{F3A4E97A-9EBA-4EE0-BD4E-BEA111FBD69E}" dt="2021-05-31T07:59:56.108" v="5250" actId="1076"/>
          <ac:spMkLst>
            <pc:docMk/>
            <pc:sldMk cId="1438985366" sldId="470"/>
            <ac:spMk id="31" creationId="{58969353-79F7-4BA7-BCE3-FB1E66D995F3}"/>
          </ac:spMkLst>
        </pc:spChg>
        <pc:spChg chg="add mod">
          <ac:chgData name="Kulinich Bohdan" userId="48e65c9f34e137d0" providerId="LiveId" clId="{F3A4E97A-9EBA-4EE0-BD4E-BEA111FBD69E}" dt="2021-05-31T08:00:25.630" v="5256" actId="14100"/>
          <ac:spMkLst>
            <pc:docMk/>
            <pc:sldMk cId="1438985366" sldId="470"/>
            <ac:spMk id="32" creationId="{A7CB1D05-8FCF-46E1-B42E-ECFEF8A418F4}"/>
          </ac:spMkLst>
        </pc:spChg>
        <pc:spChg chg="add mod modVis">
          <ac:chgData name="Kulinich Bohdan" userId="48e65c9f34e137d0" providerId="LiveId" clId="{F3A4E97A-9EBA-4EE0-BD4E-BEA111FBD69E}" dt="2021-05-31T08:06:41.886" v="5372" actId="14429"/>
          <ac:spMkLst>
            <pc:docMk/>
            <pc:sldMk cId="1438985366" sldId="470"/>
            <ac:spMk id="33" creationId="{826590BA-E9B8-4FEA-91C9-052E688BFAB0}"/>
          </ac:spMkLst>
        </pc:spChg>
        <pc:spChg chg="add mod ord">
          <ac:chgData name="Kulinich Bohdan" userId="48e65c9f34e137d0" providerId="LiveId" clId="{F3A4E97A-9EBA-4EE0-BD4E-BEA111FBD69E}" dt="2021-05-31T08:09:44.755" v="5385" actId="166"/>
          <ac:spMkLst>
            <pc:docMk/>
            <pc:sldMk cId="1438985366" sldId="470"/>
            <ac:spMk id="35" creationId="{9C591D4E-E6C6-41F9-AE2C-F297CD4A5ACE}"/>
          </ac:spMkLst>
        </pc:spChg>
        <pc:spChg chg="add del mod">
          <ac:chgData name="Kulinich Bohdan" userId="48e65c9f34e137d0" providerId="LiveId" clId="{F3A4E97A-9EBA-4EE0-BD4E-BEA111FBD69E}" dt="2021-05-31T08:07:53.525" v="5375" actId="478"/>
          <ac:spMkLst>
            <pc:docMk/>
            <pc:sldMk cId="1438985366" sldId="470"/>
            <ac:spMk id="36" creationId="{3C866331-0B76-435E-8AA5-16598D0CBE0C}"/>
          </ac:spMkLst>
        </pc:spChg>
        <pc:spChg chg="del">
          <ac:chgData name="Kulinich Bohdan" userId="48e65c9f34e137d0" providerId="LiveId" clId="{F3A4E97A-9EBA-4EE0-BD4E-BEA111FBD69E}" dt="2021-05-31T07:14:52.532" v="4718" actId="478"/>
          <ac:spMkLst>
            <pc:docMk/>
            <pc:sldMk cId="1438985366" sldId="470"/>
            <ac:spMk id="37" creationId="{896AF038-E35A-4DD0-A715-AF5D312A7896}"/>
          </ac:spMkLst>
        </pc:spChg>
        <pc:spChg chg="mod">
          <ac:chgData name="Kulinich Bohdan" userId="48e65c9f34e137d0" providerId="LiveId" clId="{F3A4E97A-9EBA-4EE0-BD4E-BEA111FBD69E}" dt="2021-06-04T10:37:57.370" v="8641" actId="20577"/>
          <ac:spMkLst>
            <pc:docMk/>
            <pc:sldMk cId="1438985366" sldId="470"/>
            <ac:spMk id="115" creationId="{BC128850-F13D-472C-990C-442E17398254}"/>
          </ac:spMkLst>
        </pc:spChg>
        <pc:graphicFrameChg chg="add del mod modGraphic">
          <ac:chgData name="Kulinich Bohdan" userId="48e65c9f34e137d0" providerId="LiveId" clId="{F3A4E97A-9EBA-4EE0-BD4E-BEA111FBD69E}" dt="2021-05-31T07:23:11.843" v="4863" actId="478"/>
          <ac:graphicFrameMkLst>
            <pc:docMk/>
            <pc:sldMk cId="1438985366" sldId="470"/>
            <ac:graphicFrameMk id="2" creationId="{06288478-B02E-4DFC-A48C-C8A0E49DD337}"/>
          </ac:graphicFrameMkLst>
        </pc:graphicFrameChg>
        <pc:graphicFrameChg chg="add del mod modGraphic">
          <ac:chgData name="Kulinich Bohdan" userId="48e65c9f34e137d0" providerId="LiveId" clId="{F3A4E97A-9EBA-4EE0-BD4E-BEA111FBD69E}" dt="2021-05-31T07:23:54.961" v="4889"/>
          <ac:graphicFrameMkLst>
            <pc:docMk/>
            <pc:sldMk cId="1438985366" sldId="470"/>
            <ac:graphicFrameMk id="11" creationId="{B6C25E06-A783-484B-83B6-3DCBD4DB8D62}"/>
          </ac:graphicFrameMkLst>
        </pc:graphicFrameChg>
        <pc:graphicFrameChg chg="add mod modGraphic">
          <ac:chgData name="Kulinich Bohdan" userId="48e65c9f34e137d0" providerId="LiveId" clId="{F3A4E97A-9EBA-4EE0-BD4E-BEA111FBD69E}" dt="2021-05-31T20:12:36.535" v="7088" actId="20577"/>
          <ac:graphicFrameMkLst>
            <pc:docMk/>
            <pc:sldMk cId="1438985366" sldId="470"/>
            <ac:graphicFrameMk id="12" creationId="{333A6F02-2235-4AC7-BE45-68D3A12811A2}"/>
          </ac:graphicFrameMkLst>
        </pc:graphicFrameChg>
        <pc:graphicFrameChg chg="add mod modVis modGraphic">
          <ac:chgData name="Kulinich Bohdan" userId="48e65c9f34e137d0" providerId="LiveId" clId="{F3A4E97A-9EBA-4EE0-BD4E-BEA111FBD69E}" dt="2021-05-31T20:12:37.754" v="7089" actId="14429"/>
          <ac:graphicFrameMkLst>
            <pc:docMk/>
            <pc:sldMk cId="1438985366" sldId="470"/>
            <ac:graphicFrameMk id="38" creationId="{D281DB78-7E82-4CF7-9D80-C0B6BF4D655D}"/>
          </ac:graphicFrameMkLst>
        </pc:graphicFrameChg>
        <pc:picChg chg="del">
          <ac:chgData name="Kulinich Bohdan" userId="48e65c9f34e137d0" providerId="LiveId" clId="{F3A4E97A-9EBA-4EE0-BD4E-BEA111FBD69E}" dt="2021-05-31T07:14:51.291" v="4717" actId="478"/>
          <ac:picMkLst>
            <pc:docMk/>
            <pc:sldMk cId="1438985366" sldId="470"/>
            <ac:picMk id="7" creationId="{3A498584-8B75-469E-BF94-62627F61487B}"/>
          </ac:picMkLst>
        </pc:picChg>
        <pc:picChg chg="add mod modVis">
          <ac:chgData name="Kulinich Bohdan" userId="48e65c9f34e137d0" providerId="LiveId" clId="{F3A4E97A-9EBA-4EE0-BD4E-BEA111FBD69E}" dt="2021-05-31T08:06:42.941" v="5374" actId="14429"/>
          <ac:picMkLst>
            <pc:docMk/>
            <pc:sldMk cId="1438985366" sldId="470"/>
            <ac:picMk id="26" creationId="{FC9303E3-F55E-4668-B9C6-EC52358B8507}"/>
          </ac:picMkLst>
        </pc:picChg>
        <pc:picChg chg="add mod modVis">
          <ac:chgData name="Kulinich Bohdan" userId="48e65c9f34e137d0" providerId="LiveId" clId="{F3A4E97A-9EBA-4EE0-BD4E-BEA111FBD69E}" dt="2021-05-31T08:06:41.485" v="5371" actId="14429"/>
          <ac:picMkLst>
            <pc:docMk/>
            <pc:sldMk cId="1438985366" sldId="470"/>
            <ac:picMk id="34" creationId="{1CD39F01-4491-4BF6-B157-8903B889B8D1}"/>
          </ac:picMkLst>
        </pc:picChg>
      </pc:sldChg>
      <pc:sldChg chg="addSp delSp modSp add mod modTransition delAnim modAnim">
        <pc:chgData name="Kulinich Bohdan" userId="48e65c9f34e137d0" providerId="LiveId" clId="{F3A4E97A-9EBA-4EE0-BD4E-BEA111FBD69E}" dt="2021-05-31T13:36:39.771" v="6345"/>
        <pc:sldMkLst>
          <pc:docMk/>
          <pc:sldMk cId="4259920647" sldId="471"/>
        </pc:sldMkLst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" creationId="{96B79EDA-0A34-4024-A7D1-B101DEC5C08A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4" creationId="{2EEE1BA1-6199-4250-AC1C-0CB6937855CB}"/>
          </ac:spMkLst>
        </pc:spChg>
        <pc:spChg chg="add mod">
          <ac:chgData name="Kulinich Bohdan" userId="48e65c9f34e137d0" providerId="LiveId" clId="{F3A4E97A-9EBA-4EE0-BD4E-BEA111FBD69E}" dt="2021-05-31T13:09:30.323" v="5883" actId="1076"/>
          <ac:spMkLst>
            <pc:docMk/>
            <pc:sldMk cId="4259920647" sldId="471"/>
            <ac:spMk id="6" creationId="{C413405E-5EAF-42D6-831D-E8FCE211905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3" creationId="{38D20FB6-14A8-468C-9DD3-65DF7E5AA861}"/>
          </ac:spMkLst>
        </pc:spChg>
        <pc:spChg chg="add mod">
          <ac:chgData name="Kulinich Bohdan" userId="48e65c9f34e137d0" providerId="LiveId" clId="{F3A4E97A-9EBA-4EE0-BD4E-BEA111FBD69E}" dt="2021-05-31T13:09:30.323" v="5883" actId="1076"/>
          <ac:spMkLst>
            <pc:docMk/>
            <pc:sldMk cId="4259920647" sldId="471"/>
            <ac:spMk id="14" creationId="{ACF38F0E-E1B2-41A0-A087-0617F3F5415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5" creationId="{B3B1F0A1-B1FA-46B5-BFDC-9FDA102C33B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6" creationId="{6FC086B9-EF6B-45B2-865D-3AB085A51F14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7" creationId="{E901E25A-C45B-4D4E-ADAF-58F7AA13804E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8" creationId="{B6E8D641-2286-4098-BEF8-6CE8BB5C8EE2}"/>
          </ac:spMkLst>
        </pc:spChg>
        <pc:spChg chg="add del mod">
          <ac:chgData name="Kulinich Bohdan" userId="48e65c9f34e137d0" providerId="LiveId" clId="{F3A4E97A-9EBA-4EE0-BD4E-BEA111FBD69E}" dt="2021-05-31T13:05:55.177" v="5770" actId="478"/>
          <ac:spMkLst>
            <pc:docMk/>
            <pc:sldMk cId="4259920647" sldId="471"/>
            <ac:spMk id="19" creationId="{706E648F-CE51-4F24-8E41-85FABEAE5563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9" creationId="{BD9CD656-B878-4D40-8401-1178D4CAEC6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0" creationId="{702A21A6-C1B6-4D55-864C-35916C228E8F}"/>
          </ac:spMkLst>
        </pc:spChg>
        <pc:spChg chg="add mod">
          <ac:chgData name="Kulinich Bohdan" userId="48e65c9f34e137d0" providerId="LiveId" clId="{F3A4E97A-9EBA-4EE0-BD4E-BEA111FBD69E}" dt="2021-05-31T13:09:05.403" v="5877" actId="1076"/>
          <ac:spMkLst>
            <pc:docMk/>
            <pc:sldMk cId="4259920647" sldId="471"/>
            <ac:spMk id="20" creationId="{C44983F7-0EC5-47ED-BBF7-0488124B8F68}"/>
          </ac:spMkLst>
        </pc:spChg>
        <pc:spChg chg="add mod">
          <ac:chgData name="Kulinich Bohdan" userId="48e65c9f34e137d0" providerId="LiveId" clId="{F3A4E97A-9EBA-4EE0-BD4E-BEA111FBD69E}" dt="2021-05-31T13:09:17.249" v="5880" actId="790"/>
          <ac:spMkLst>
            <pc:docMk/>
            <pc:sldMk cId="4259920647" sldId="471"/>
            <ac:spMk id="21" creationId="{76AD2E0D-F77C-47CD-8ADF-31B005160DB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2" creationId="{D5757550-D0DB-4502-831A-8A8F20E64A2B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3" creationId="{4852B88F-29EF-4D23-8792-292645D91E1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4" creationId="{20CF8290-5D3F-4713-B5C5-7F5D1DB6B0A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5" creationId="{E3D087C4-8A24-4032-B6B2-18D5AC7BBECD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7" creationId="{443EA31E-02BC-4DDC-9E4C-E454EAF4B17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0" creationId="{A725C228-10EF-4ACF-97F9-C050F1A7A0DA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1" creationId="{58969353-79F7-4BA7-BCE3-FB1E66D995F3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2" creationId="{A7CB1D05-8FCF-46E1-B42E-ECFEF8A418F4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3" creationId="{826590BA-E9B8-4FEA-91C9-052E688BFAB0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5" creationId="{9C591D4E-E6C6-41F9-AE2C-F297CD4A5ACE}"/>
          </ac:spMkLst>
        </pc:spChg>
        <pc:spChg chg="add del mod">
          <ac:chgData name="Kulinich Bohdan" userId="48e65c9f34e137d0" providerId="LiveId" clId="{F3A4E97A-9EBA-4EE0-BD4E-BEA111FBD69E}" dt="2021-05-31T12:34:58.131" v="5644" actId="478"/>
          <ac:spMkLst>
            <pc:docMk/>
            <pc:sldMk cId="4259920647" sldId="471"/>
            <ac:spMk id="36" creationId="{828206FD-1DB0-49F9-9A72-048DFBAFF955}"/>
          </ac:spMkLst>
        </pc:spChg>
        <pc:spChg chg="mod">
          <ac:chgData name="Kulinich Bohdan" userId="48e65c9f34e137d0" providerId="LiveId" clId="{F3A4E97A-9EBA-4EE0-BD4E-BEA111FBD69E}" dt="2021-05-31T11:12:14.200" v="5572" actId="20577"/>
          <ac:spMkLst>
            <pc:docMk/>
            <pc:sldMk cId="4259920647" sldId="471"/>
            <ac:spMk id="115" creationId="{BC128850-F13D-472C-990C-442E17398254}"/>
          </ac:spMkLst>
        </pc:spChg>
        <pc:graphicFrameChg chg="del">
          <ac:chgData name="Kulinich Bohdan" userId="48e65c9f34e137d0" providerId="LiveId" clId="{F3A4E97A-9EBA-4EE0-BD4E-BEA111FBD69E}" dt="2021-05-31T11:11:27.185" v="5432" actId="478"/>
          <ac:graphicFrameMkLst>
            <pc:docMk/>
            <pc:sldMk cId="4259920647" sldId="471"/>
            <ac:graphicFrameMk id="12" creationId="{333A6F02-2235-4AC7-BE45-68D3A12811A2}"/>
          </ac:graphicFrameMkLst>
        </pc:graphicFrameChg>
        <pc:graphicFrameChg chg="del">
          <ac:chgData name="Kulinich Bohdan" userId="48e65c9f34e137d0" providerId="LiveId" clId="{F3A4E97A-9EBA-4EE0-BD4E-BEA111FBD69E}" dt="2021-05-31T11:11:27.185" v="5432" actId="478"/>
          <ac:graphicFrameMkLst>
            <pc:docMk/>
            <pc:sldMk cId="4259920647" sldId="471"/>
            <ac:graphicFrameMk id="38" creationId="{D281DB78-7E82-4CF7-9D80-C0B6BF4D655D}"/>
          </ac:graphicFrameMkLst>
        </pc:graphicFrameChg>
        <pc:picChg chg="add mod">
          <ac:chgData name="Kulinich Bohdan" userId="48e65c9f34e137d0" providerId="LiveId" clId="{F3A4E97A-9EBA-4EE0-BD4E-BEA111FBD69E}" dt="2021-05-31T13:09:30.323" v="5883" actId="1076"/>
          <ac:picMkLst>
            <pc:docMk/>
            <pc:sldMk cId="4259920647" sldId="471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09:30.323" v="5883" actId="1076"/>
          <ac:picMkLst>
            <pc:docMk/>
            <pc:sldMk cId="4259920647" sldId="471"/>
            <ac:picMk id="5" creationId="{F2AF6C05-C823-466E-9C3C-67336D923235}"/>
          </ac:picMkLst>
        </pc:picChg>
        <pc:picChg chg="add mod modCrop">
          <ac:chgData name="Kulinich Bohdan" userId="48e65c9f34e137d0" providerId="LiveId" clId="{F3A4E97A-9EBA-4EE0-BD4E-BEA111FBD69E}" dt="2021-05-31T13:13:09.185" v="5897" actId="1076"/>
          <ac:picMkLst>
            <pc:docMk/>
            <pc:sldMk cId="4259920647" sldId="471"/>
            <ac:picMk id="8" creationId="{80604E43-58B3-4F6C-9E2E-934A082BF397}"/>
          </ac:picMkLst>
        </pc:picChg>
        <pc:picChg chg="add del mod modCrop">
          <ac:chgData name="Kulinich Bohdan" userId="48e65c9f34e137d0" providerId="LiveId" clId="{F3A4E97A-9EBA-4EE0-BD4E-BEA111FBD69E}" dt="2021-05-31T13:12:26.077" v="5890" actId="478"/>
          <ac:picMkLst>
            <pc:docMk/>
            <pc:sldMk cId="4259920647" sldId="471"/>
            <ac:picMk id="10" creationId="{37B9D392-EED7-4567-B269-F78E38FE35B5}"/>
          </ac:picMkLst>
        </pc:picChg>
        <pc:picChg chg="add mod">
          <ac:chgData name="Kulinich Bohdan" userId="48e65c9f34e137d0" providerId="LiveId" clId="{F3A4E97A-9EBA-4EE0-BD4E-BEA111FBD69E}" dt="2021-05-31T13:13:17.098" v="5903" actId="1038"/>
          <ac:picMkLst>
            <pc:docMk/>
            <pc:sldMk cId="4259920647" sldId="471"/>
            <ac:picMk id="12" creationId="{35D013D4-0A28-45AD-9498-931B72FAFF5A}"/>
          </ac:picMkLst>
        </pc:picChg>
        <pc:picChg chg="del">
          <ac:chgData name="Kulinich Bohdan" userId="48e65c9f34e137d0" providerId="LiveId" clId="{F3A4E97A-9EBA-4EE0-BD4E-BEA111FBD69E}" dt="2021-05-31T11:11:29.061" v="5434" actId="478"/>
          <ac:picMkLst>
            <pc:docMk/>
            <pc:sldMk cId="4259920647" sldId="471"/>
            <ac:picMk id="26" creationId="{FC9303E3-F55E-4668-B9C6-EC52358B8507}"/>
          </ac:picMkLst>
        </pc:picChg>
        <pc:picChg chg="del">
          <ac:chgData name="Kulinich Bohdan" userId="48e65c9f34e137d0" providerId="LiveId" clId="{F3A4E97A-9EBA-4EE0-BD4E-BEA111FBD69E}" dt="2021-05-31T11:11:28.212" v="5433" actId="478"/>
          <ac:picMkLst>
            <pc:docMk/>
            <pc:sldMk cId="4259920647" sldId="471"/>
            <ac:picMk id="34" creationId="{1CD39F01-4491-4BF6-B157-8903B889B8D1}"/>
          </ac:picMkLst>
        </pc:picChg>
      </pc:sldChg>
      <pc:sldChg chg="addSp delSp modSp add mod modTransition delAnim modAnim">
        <pc:chgData name="Kulinich Bohdan" userId="48e65c9f34e137d0" providerId="LiveId" clId="{F3A4E97A-9EBA-4EE0-BD4E-BEA111FBD69E}" dt="2021-05-31T14:37:59.114" v="6749" actId="207"/>
        <pc:sldMkLst>
          <pc:docMk/>
          <pc:sldMk cId="927588772" sldId="472"/>
        </pc:sldMkLst>
        <pc:spChg chg="mod">
          <ac:chgData name="Kulinich Bohdan" userId="48e65c9f34e137d0" providerId="LiveId" clId="{F3A4E97A-9EBA-4EE0-BD4E-BEA111FBD69E}" dt="2021-05-31T13:29:15.550" v="6242" actId="1076"/>
          <ac:spMkLst>
            <pc:docMk/>
            <pc:sldMk cId="927588772" sldId="472"/>
            <ac:spMk id="6" creationId="{C413405E-5EAF-42D6-831D-E8FCE211905F}"/>
          </ac:spMkLst>
        </pc:spChg>
        <pc:spChg chg="add del">
          <ac:chgData name="Kulinich Bohdan" userId="48e65c9f34e137d0" providerId="LiveId" clId="{F3A4E97A-9EBA-4EE0-BD4E-BEA111FBD69E}" dt="2021-05-31T13:20:59.833" v="5937"/>
          <ac:spMkLst>
            <pc:docMk/>
            <pc:sldMk cId="927588772" sldId="472"/>
            <ac:spMk id="7" creationId="{666B3EAA-65D9-4EA1-923E-F151697D69CA}"/>
          </ac:spMkLst>
        </pc:spChg>
        <pc:spChg chg="add del">
          <ac:chgData name="Kulinich Bohdan" userId="48e65c9f34e137d0" providerId="LiveId" clId="{F3A4E97A-9EBA-4EE0-BD4E-BEA111FBD69E}" dt="2021-05-31T13:21:05.209" v="5940"/>
          <ac:spMkLst>
            <pc:docMk/>
            <pc:sldMk cId="927588772" sldId="472"/>
            <ac:spMk id="9" creationId="{9AE11C43-539F-43E2-BBC5-05DD297408E0}"/>
          </ac:spMkLst>
        </pc:spChg>
        <pc:spChg chg="add del">
          <ac:chgData name="Kulinich Bohdan" userId="48e65c9f34e137d0" providerId="LiveId" clId="{F3A4E97A-9EBA-4EE0-BD4E-BEA111FBD69E}" dt="2021-05-31T13:21:14.012" v="5947"/>
          <ac:spMkLst>
            <pc:docMk/>
            <pc:sldMk cId="927588772" sldId="472"/>
            <ac:spMk id="10" creationId="{14108894-1B92-4668-B9D1-14F69F040E25}"/>
          </ac:spMkLst>
        </pc:spChg>
        <pc:spChg chg="add mod">
          <ac:chgData name="Kulinich Bohdan" userId="48e65c9f34e137d0" providerId="LiveId" clId="{F3A4E97A-9EBA-4EE0-BD4E-BEA111FBD69E}" dt="2021-05-31T13:26:28.887" v="6165" actId="14100"/>
          <ac:spMkLst>
            <pc:docMk/>
            <pc:sldMk cId="927588772" sldId="472"/>
            <ac:spMk id="11" creationId="{F7E3DC2B-B149-4DA8-A7A9-2694688D64C6}"/>
          </ac:spMkLst>
        </pc:spChg>
        <pc:spChg chg="del">
          <ac:chgData name="Kulinich Bohdan" userId="48e65c9f34e137d0" providerId="LiveId" clId="{F3A4E97A-9EBA-4EE0-BD4E-BEA111FBD69E}" dt="2021-05-31T13:17:47.803" v="5911" actId="478"/>
          <ac:spMkLst>
            <pc:docMk/>
            <pc:sldMk cId="927588772" sldId="472"/>
            <ac:spMk id="14" creationId="{ACF38F0E-E1B2-41A0-A087-0617F3F54151}"/>
          </ac:spMkLst>
        </pc:spChg>
        <pc:spChg chg="add del">
          <ac:chgData name="Kulinich Bohdan" userId="48e65c9f34e137d0" providerId="LiveId" clId="{F3A4E97A-9EBA-4EE0-BD4E-BEA111FBD69E}" dt="2021-05-31T13:28:18.791" v="6174" actId="478"/>
          <ac:spMkLst>
            <pc:docMk/>
            <pc:sldMk cId="927588772" sldId="472"/>
            <ac:spMk id="16" creationId="{9D78C8C1-17B5-4FC5-857F-049140C6DFC6}"/>
          </ac:spMkLst>
        </pc:spChg>
        <pc:spChg chg="add mod">
          <ac:chgData name="Kulinich Bohdan" userId="48e65c9f34e137d0" providerId="LiveId" clId="{F3A4E97A-9EBA-4EE0-BD4E-BEA111FBD69E}" dt="2021-05-31T13:30:02.466" v="6250" actId="14100"/>
          <ac:spMkLst>
            <pc:docMk/>
            <pc:sldMk cId="927588772" sldId="472"/>
            <ac:spMk id="17" creationId="{23968AD8-9576-4D0E-A569-0C3F395B9A67}"/>
          </ac:spMkLst>
        </pc:spChg>
        <pc:spChg chg="add mod">
          <ac:chgData name="Kulinich Bohdan" userId="48e65c9f34e137d0" providerId="LiveId" clId="{F3A4E97A-9EBA-4EE0-BD4E-BEA111FBD69E}" dt="2021-05-31T13:33:27.193" v="6251" actId="1076"/>
          <ac:spMkLst>
            <pc:docMk/>
            <pc:sldMk cId="927588772" sldId="472"/>
            <ac:spMk id="18" creationId="{D6079B3C-E150-45A1-B6F3-F3BF2E314DF5}"/>
          </ac:spMkLst>
        </pc:spChg>
        <pc:spChg chg="del">
          <ac:chgData name="Kulinich Bohdan" userId="48e65c9f34e137d0" providerId="LiveId" clId="{F3A4E97A-9EBA-4EE0-BD4E-BEA111FBD69E}" dt="2021-05-31T13:18:16.808" v="5925" actId="478"/>
          <ac:spMkLst>
            <pc:docMk/>
            <pc:sldMk cId="927588772" sldId="472"/>
            <ac:spMk id="20" creationId="{C44983F7-0EC5-47ED-BBF7-0488124B8F68}"/>
          </ac:spMkLst>
        </pc:spChg>
        <pc:spChg chg="del">
          <ac:chgData name="Kulinich Bohdan" userId="48e65c9f34e137d0" providerId="LiveId" clId="{F3A4E97A-9EBA-4EE0-BD4E-BEA111FBD69E}" dt="2021-05-31T13:17:49.207" v="5913" actId="478"/>
          <ac:spMkLst>
            <pc:docMk/>
            <pc:sldMk cId="927588772" sldId="472"/>
            <ac:spMk id="21" creationId="{76AD2E0D-F77C-47CD-8ADF-31B005160DBF}"/>
          </ac:spMkLst>
        </pc:spChg>
        <pc:spChg chg="add mod">
          <ac:chgData name="Kulinich Bohdan" userId="48e65c9f34e137d0" providerId="LiveId" clId="{F3A4E97A-9EBA-4EE0-BD4E-BEA111FBD69E}" dt="2021-05-31T14:37:59.114" v="6749" actId="207"/>
          <ac:spMkLst>
            <pc:docMk/>
            <pc:sldMk cId="927588772" sldId="472"/>
            <ac:spMk id="22" creationId="{1F889827-B317-4A27-9306-9A31534B11B3}"/>
          </ac:spMkLst>
        </pc:spChg>
        <pc:spChg chg="add mod">
          <ac:chgData name="Kulinich Bohdan" userId="48e65c9f34e137d0" providerId="LiveId" clId="{F3A4E97A-9EBA-4EE0-BD4E-BEA111FBD69E}" dt="2021-05-31T13:28:32.959" v="6182" actId="1036"/>
          <ac:spMkLst>
            <pc:docMk/>
            <pc:sldMk cId="927588772" sldId="472"/>
            <ac:spMk id="27" creationId="{9AF2CD3E-EEFA-48D5-B78F-51D74A48E140}"/>
          </ac:spMkLst>
        </pc:spChg>
        <pc:spChg chg="add mod">
          <ac:chgData name="Kulinich Bohdan" userId="48e65c9f34e137d0" providerId="LiveId" clId="{F3A4E97A-9EBA-4EE0-BD4E-BEA111FBD69E}" dt="2021-05-31T13:35:09.497" v="6338" actId="207"/>
          <ac:spMkLst>
            <pc:docMk/>
            <pc:sldMk cId="927588772" sldId="472"/>
            <ac:spMk id="29" creationId="{7C86EE75-944C-4472-AEE2-957F06E4EBAC}"/>
          </ac:spMkLst>
        </pc:spChg>
        <pc:spChg chg="add mod">
          <ac:chgData name="Kulinich Bohdan" userId="48e65c9f34e137d0" providerId="LiveId" clId="{F3A4E97A-9EBA-4EE0-BD4E-BEA111FBD69E}" dt="2021-05-31T13:35:36.269" v="6342" actId="1035"/>
          <ac:spMkLst>
            <pc:docMk/>
            <pc:sldMk cId="927588772" sldId="472"/>
            <ac:spMk id="30" creationId="{42670DF6-7EBE-4B30-BDCD-E2B00FD881EE}"/>
          </ac:spMkLst>
        </pc:spChg>
        <pc:spChg chg="add del mod">
          <ac:chgData name="Kulinich Bohdan" userId="48e65c9f34e137d0" providerId="LiveId" clId="{F3A4E97A-9EBA-4EE0-BD4E-BEA111FBD69E}" dt="2021-05-31T13:45:42.848" v="6427" actId="21"/>
          <ac:spMkLst>
            <pc:docMk/>
            <pc:sldMk cId="927588772" sldId="472"/>
            <ac:spMk id="34" creationId="{9DF76E36-A379-4502-9823-A32C4F265A44}"/>
          </ac:spMkLst>
        </pc:spChg>
        <pc:picChg chg="mod">
          <ac:chgData name="Kulinich Bohdan" userId="48e65c9f34e137d0" providerId="LiveId" clId="{F3A4E97A-9EBA-4EE0-BD4E-BEA111FBD69E}" dt="2021-05-31T13:29:15.550" v="6242" actId="1076"/>
          <ac:picMkLst>
            <pc:docMk/>
            <pc:sldMk cId="927588772" sldId="472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19:55.282" v="5933" actId="1076"/>
          <ac:picMkLst>
            <pc:docMk/>
            <pc:sldMk cId="927588772" sldId="472"/>
            <ac:picMk id="4" creationId="{00A61C04-FCEF-4D20-B686-EBCD79815703}"/>
          </ac:picMkLst>
        </pc:picChg>
        <pc:picChg chg="del">
          <ac:chgData name="Kulinich Bohdan" userId="48e65c9f34e137d0" providerId="LiveId" clId="{F3A4E97A-9EBA-4EE0-BD4E-BEA111FBD69E}" dt="2021-05-31T13:17:47.217" v="5910" actId="478"/>
          <ac:picMkLst>
            <pc:docMk/>
            <pc:sldMk cId="927588772" sldId="472"/>
            <ac:picMk id="5" creationId="{F2AF6C05-C823-466E-9C3C-67336D923235}"/>
          </ac:picMkLst>
        </pc:picChg>
        <pc:picChg chg="mod">
          <ac:chgData name="Kulinich Bohdan" userId="48e65c9f34e137d0" providerId="LiveId" clId="{F3A4E97A-9EBA-4EE0-BD4E-BEA111FBD69E}" dt="2021-05-31T13:29:15.550" v="6242" actId="1076"/>
          <ac:picMkLst>
            <pc:docMk/>
            <pc:sldMk cId="927588772" sldId="472"/>
            <ac:picMk id="8" creationId="{80604E43-58B3-4F6C-9E2E-934A082BF397}"/>
          </ac:picMkLst>
        </pc:picChg>
        <pc:picChg chg="del">
          <ac:chgData name="Kulinich Bohdan" userId="48e65c9f34e137d0" providerId="LiveId" clId="{F3A4E97A-9EBA-4EE0-BD4E-BEA111FBD69E}" dt="2021-05-31T13:17:48.305" v="5912" actId="478"/>
          <ac:picMkLst>
            <pc:docMk/>
            <pc:sldMk cId="927588772" sldId="472"/>
            <ac:picMk id="12" creationId="{35D013D4-0A28-45AD-9498-931B72FAFF5A}"/>
          </ac:picMkLst>
        </pc:picChg>
        <pc:picChg chg="add mod ord">
          <ac:chgData name="Kulinich Bohdan" userId="48e65c9f34e137d0" providerId="LiveId" clId="{F3A4E97A-9EBA-4EE0-BD4E-BEA111FBD69E}" dt="2021-05-31T13:44:13.387" v="6413" actId="171"/>
          <ac:picMkLst>
            <pc:docMk/>
            <pc:sldMk cId="927588772" sldId="472"/>
            <ac:picMk id="23" creationId="{FDA5B453-4F16-4F0F-A7DF-0B860F090F87}"/>
          </ac:picMkLst>
        </pc:picChg>
        <pc:picChg chg="add del mod">
          <ac:chgData name="Kulinich Bohdan" userId="48e65c9f34e137d0" providerId="LiveId" clId="{F3A4E97A-9EBA-4EE0-BD4E-BEA111FBD69E}" dt="2021-05-31T13:45:57.797" v="6435" actId="21"/>
          <ac:picMkLst>
            <pc:docMk/>
            <pc:sldMk cId="927588772" sldId="472"/>
            <ac:picMk id="35" creationId="{91EB3E36-A9E9-4F12-8353-8F6FCD24DE11}"/>
          </ac:picMkLst>
        </pc:picChg>
        <pc:cxnChg chg="add mod">
          <ac:chgData name="Kulinich Bohdan" userId="48e65c9f34e137d0" providerId="LiveId" clId="{F3A4E97A-9EBA-4EE0-BD4E-BEA111FBD69E}" dt="2021-05-31T13:27:01.252" v="6171" actId="692"/>
          <ac:cxnSpMkLst>
            <pc:docMk/>
            <pc:sldMk cId="927588772" sldId="472"/>
            <ac:cxnSpMk id="15" creationId="{CF9E8FE4-5683-4BA0-ABC3-E1B2EEC86C67}"/>
          </ac:cxnSpMkLst>
        </pc:cxnChg>
        <pc:cxnChg chg="add mod">
          <ac:chgData name="Kulinich Bohdan" userId="48e65c9f34e137d0" providerId="LiveId" clId="{F3A4E97A-9EBA-4EE0-BD4E-BEA111FBD69E}" dt="2021-05-31T13:35:36.269" v="6342" actId="1035"/>
          <ac:cxnSpMkLst>
            <pc:docMk/>
            <pc:sldMk cId="927588772" sldId="472"/>
            <ac:cxnSpMk id="31" creationId="{6DABF809-1C9E-4E50-A48F-442A88B331C5}"/>
          </ac:cxnSpMkLst>
        </pc:cxnChg>
      </pc:sldChg>
      <pc:sldChg chg="add del">
        <pc:chgData name="Kulinich Bohdan" userId="48e65c9f34e137d0" providerId="LiveId" clId="{F3A4E97A-9EBA-4EE0-BD4E-BEA111FBD69E}" dt="2021-05-31T13:13:35.028" v="5904" actId="47"/>
        <pc:sldMkLst>
          <pc:docMk/>
          <pc:sldMk cId="3634129123" sldId="472"/>
        </pc:sldMkLst>
      </pc:sldChg>
      <pc:sldChg chg="addSp delSp modSp add mod delAnim modAnim">
        <pc:chgData name="Kulinich Bohdan" userId="48e65c9f34e137d0" providerId="LiveId" clId="{F3A4E97A-9EBA-4EE0-BD4E-BEA111FBD69E}" dt="2021-05-31T14:02:06.589" v="6618"/>
        <pc:sldMkLst>
          <pc:docMk/>
          <pc:sldMk cId="4108502782" sldId="473"/>
        </pc:sldMkLst>
        <pc:spChg chg="del">
          <ac:chgData name="Kulinich Bohdan" userId="48e65c9f34e137d0" providerId="LiveId" clId="{F3A4E97A-9EBA-4EE0-BD4E-BEA111FBD69E}" dt="2021-05-31T13:45:13.496" v="6417" actId="478"/>
          <ac:spMkLst>
            <pc:docMk/>
            <pc:sldMk cId="4108502782" sldId="473"/>
            <ac:spMk id="6" creationId="{C413405E-5EAF-42D6-831D-E8FCE211905F}"/>
          </ac:spMkLst>
        </pc:spChg>
        <pc:spChg chg="del mod">
          <ac:chgData name="Kulinich Bohdan" userId="48e65c9f34e137d0" providerId="LiveId" clId="{F3A4E97A-9EBA-4EE0-BD4E-BEA111FBD69E}" dt="2021-05-31T13:45:46.273" v="6429" actId="478"/>
          <ac:spMkLst>
            <pc:docMk/>
            <pc:sldMk cId="4108502782" sldId="473"/>
            <ac:spMk id="14" creationId="{ACF38F0E-E1B2-41A0-A087-0617F3F54151}"/>
          </ac:spMkLst>
        </pc:spChg>
        <pc:spChg chg="add mod">
          <ac:chgData name="Kulinich Bohdan" userId="48e65c9f34e137d0" providerId="LiveId" clId="{F3A4E97A-9EBA-4EE0-BD4E-BEA111FBD69E}" dt="2021-05-31T13:46:15.878" v="6443" actId="1036"/>
          <ac:spMkLst>
            <pc:docMk/>
            <pc:sldMk cId="4108502782" sldId="473"/>
            <ac:spMk id="16" creationId="{E6769E8F-9CBC-4C86-B3D4-062CB9CC206C}"/>
          </ac:spMkLst>
        </pc:spChg>
        <pc:spChg chg="del">
          <ac:chgData name="Kulinich Bohdan" userId="48e65c9f34e137d0" providerId="LiveId" clId="{F3A4E97A-9EBA-4EE0-BD4E-BEA111FBD69E}" dt="2021-05-31T13:45:12.294" v="6416" actId="478"/>
          <ac:spMkLst>
            <pc:docMk/>
            <pc:sldMk cId="4108502782" sldId="473"/>
            <ac:spMk id="20" creationId="{C44983F7-0EC5-47ED-BBF7-0488124B8F68}"/>
          </ac:spMkLst>
        </pc:spChg>
        <pc:spChg chg="del">
          <ac:chgData name="Kulinich Bohdan" userId="48e65c9f34e137d0" providerId="LiveId" clId="{F3A4E97A-9EBA-4EE0-BD4E-BEA111FBD69E}" dt="2021-05-31T13:45:15.487" v="6419" actId="478"/>
          <ac:spMkLst>
            <pc:docMk/>
            <pc:sldMk cId="4108502782" sldId="473"/>
            <ac:spMk id="21" creationId="{76AD2E0D-F77C-47CD-8ADF-31B005160DBF}"/>
          </ac:spMkLst>
        </pc:spChg>
        <pc:spChg chg="add mod">
          <ac:chgData name="Kulinich Bohdan" userId="48e65c9f34e137d0" providerId="LiveId" clId="{F3A4E97A-9EBA-4EE0-BD4E-BEA111FBD69E}" dt="2021-05-31T13:55:56.706" v="6550" actId="1076"/>
          <ac:spMkLst>
            <pc:docMk/>
            <pc:sldMk cId="4108502782" sldId="473"/>
            <ac:spMk id="22" creationId="{BAEB1D1D-6DDA-4A50-9850-5F41D7A5767D}"/>
          </ac:spMkLst>
        </pc:spChg>
        <pc:spChg chg="add mod">
          <ac:chgData name="Kulinich Bohdan" userId="48e65c9f34e137d0" providerId="LiveId" clId="{F3A4E97A-9EBA-4EE0-BD4E-BEA111FBD69E}" dt="2021-05-31T13:57:05.574" v="6565" actId="14100"/>
          <ac:spMkLst>
            <pc:docMk/>
            <pc:sldMk cId="4108502782" sldId="473"/>
            <ac:spMk id="23" creationId="{3B45CDCC-E563-437C-BC2C-20AE65782DD4}"/>
          </ac:spMkLst>
        </pc:spChg>
        <pc:spChg chg="add mod">
          <ac:chgData name="Kulinich Bohdan" userId="48e65c9f34e137d0" providerId="LiveId" clId="{F3A4E97A-9EBA-4EE0-BD4E-BEA111FBD69E}" dt="2021-05-31T13:57:00.277" v="6564" actId="14100"/>
          <ac:spMkLst>
            <pc:docMk/>
            <pc:sldMk cId="4108502782" sldId="473"/>
            <ac:spMk id="27" creationId="{F3F9DF4B-A039-4733-BE8E-7B91F0B45A97}"/>
          </ac:spMkLst>
        </pc:spChg>
        <pc:spChg chg="add mod">
          <ac:chgData name="Kulinich Bohdan" userId="48e65c9f34e137d0" providerId="LiveId" clId="{F3A4E97A-9EBA-4EE0-BD4E-BEA111FBD69E}" dt="2021-05-31T13:59:09.680" v="6603" actId="1076"/>
          <ac:spMkLst>
            <pc:docMk/>
            <pc:sldMk cId="4108502782" sldId="473"/>
            <ac:spMk id="29" creationId="{89679F81-E157-4D7D-95AA-401B050C9298}"/>
          </ac:spMkLst>
        </pc:spChg>
        <pc:spChg chg="add mod">
          <ac:chgData name="Kulinich Bohdan" userId="48e65c9f34e137d0" providerId="LiveId" clId="{F3A4E97A-9EBA-4EE0-BD4E-BEA111FBD69E}" dt="2021-05-31T13:59:17.344" v="6605" actId="207"/>
          <ac:spMkLst>
            <pc:docMk/>
            <pc:sldMk cId="4108502782" sldId="473"/>
            <ac:spMk id="30" creationId="{4DE85F7E-7F03-48C1-9950-8EFDAB892337}"/>
          </ac:spMkLst>
        </pc:spChg>
        <pc:spChg chg="add mod">
          <ac:chgData name="Kulinich Bohdan" userId="48e65c9f34e137d0" providerId="LiveId" clId="{F3A4E97A-9EBA-4EE0-BD4E-BEA111FBD69E}" dt="2021-05-31T14:00:13.158" v="6613" actId="14100"/>
          <ac:spMkLst>
            <pc:docMk/>
            <pc:sldMk cId="4108502782" sldId="473"/>
            <ac:spMk id="31" creationId="{913D1E22-4F5D-4B98-8739-AEF5E9C4EF6B}"/>
          </ac:spMkLst>
        </pc:spChg>
        <pc:picChg chg="del">
          <ac:chgData name="Kulinich Bohdan" userId="48e65c9f34e137d0" providerId="LiveId" clId="{F3A4E97A-9EBA-4EE0-BD4E-BEA111FBD69E}" dt="2021-05-31T13:45:14.029" v="6418" actId="478"/>
          <ac:picMkLst>
            <pc:docMk/>
            <pc:sldMk cId="4108502782" sldId="473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48:09.080" v="6448" actId="1076"/>
          <ac:picMkLst>
            <pc:docMk/>
            <pc:sldMk cId="4108502782" sldId="473"/>
            <ac:picMk id="4" creationId="{3CE52F4F-1FD1-41F7-9F79-46E8A32531B0}"/>
          </ac:picMkLst>
        </pc:picChg>
        <pc:picChg chg="del mod">
          <ac:chgData name="Kulinich Bohdan" userId="48e65c9f34e137d0" providerId="LiveId" clId="{F3A4E97A-9EBA-4EE0-BD4E-BEA111FBD69E}" dt="2021-05-31T13:45:48.363" v="6430" actId="21"/>
          <ac:picMkLst>
            <pc:docMk/>
            <pc:sldMk cId="4108502782" sldId="473"/>
            <ac:picMk id="5" creationId="{F2AF6C05-C823-466E-9C3C-67336D923235}"/>
          </ac:picMkLst>
        </pc:picChg>
        <pc:picChg chg="del">
          <ac:chgData name="Kulinich Bohdan" userId="48e65c9f34e137d0" providerId="LiveId" clId="{F3A4E97A-9EBA-4EE0-BD4E-BEA111FBD69E}" dt="2021-05-31T13:45:11.091" v="6415" actId="478"/>
          <ac:picMkLst>
            <pc:docMk/>
            <pc:sldMk cId="4108502782" sldId="473"/>
            <ac:picMk id="8" creationId="{80604E43-58B3-4F6C-9E2E-934A082BF397}"/>
          </ac:picMkLst>
        </pc:picChg>
        <pc:picChg chg="add mod">
          <ac:chgData name="Kulinich Bohdan" userId="48e65c9f34e137d0" providerId="LiveId" clId="{F3A4E97A-9EBA-4EE0-BD4E-BEA111FBD69E}" dt="2021-05-31T13:55:04.662" v="6513" actId="1076"/>
          <ac:picMkLst>
            <pc:docMk/>
            <pc:sldMk cId="4108502782" sldId="473"/>
            <ac:picMk id="9" creationId="{B81A9798-3010-4594-BDA1-9E03BCE8FC29}"/>
          </ac:picMkLst>
        </pc:picChg>
        <pc:picChg chg="mod">
          <ac:chgData name="Kulinich Bohdan" userId="48e65c9f34e137d0" providerId="LiveId" clId="{F3A4E97A-9EBA-4EE0-BD4E-BEA111FBD69E}" dt="2021-05-31T13:46:12.703" v="6439" actId="1076"/>
          <ac:picMkLst>
            <pc:docMk/>
            <pc:sldMk cId="4108502782" sldId="473"/>
            <ac:picMk id="12" creationId="{35D013D4-0A28-45AD-9498-931B72FAFF5A}"/>
          </ac:picMkLst>
        </pc:picChg>
        <pc:picChg chg="add mod">
          <ac:chgData name="Kulinich Bohdan" userId="48e65c9f34e137d0" providerId="LiveId" clId="{F3A4E97A-9EBA-4EE0-BD4E-BEA111FBD69E}" dt="2021-05-31T13:46:15.878" v="6443" actId="1036"/>
          <ac:picMkLst>
            <pc:docMk/>
            <pc:sldMk cId="4108502782" sldId="473"/>
            <ac:picMk id="17" creationId="{A39FE494-119A-4513-87FC-8DBEAC2EBCE3}"/>
          </ac:picMkLst>
        </pc:picChg>
        <pc:cxnChg chg="add mod">
          <ac:chgData name="Kulinich Bohdan" userId="48e65c9f34e137d0" providerId="LiveId" clId="{F3A4E97A-9EBA-4EE0-BD4E-BEA111FBD69E}" dt="2021-05-31T13:56:48.755" v="6560" actId="1076"/>
          <ac:cxnSpMkLst>
            <pc:docMk/>
            <pc:sldMk cId="4108502782" sldId="473"/>
            <ac:cxnSpMk id="24" creationId="{AB15BBB5-66BA-4B7D-8388-43BCAF68EE46}"/>
          </ac:cxnSpMkLst>
        </pc:cxnChg>
        <pc:cxnChg chg="add mod">
          <ac:chgData name="Kulinich Bohdan" userId="48e65c9f34e137d0" providerId="LiveId" clId="{F3A4E97A-9EBA-4EE0-BD4E-BEA111FBD69E}" dt="2021-05-31T13:56:56.714" v="6563" actId="1076"/>
          <ac:cxnSpMkLst>
            <pc:docMk/>
            <pc:sldMk cId="4108502782" sldId="473"/>
            <ac:cxnSpMk id="28" creationId="{6271254D-49C8-4360-BA9C-A182244DFFC7}"/>
          </ac:cxnSpMkLst>
        </pc:cxnChg>
      </pc:sldChg>
      <pc:sldChg chg="addSp delSp modSp add mod modTransition modAnim">
        <pc:chgData name="Kulinich Bohdan" userId="48e65c9f34e137d0" providerId="LiveId" clId="{F3A4E97A-9EBA-4EE0-BD4E-BEA111FBD69E}" dt="2021-05-31T20:57:53.014" v="7123" actId="167"/>
        <pc:sldMkLst>
          <pc:docMk/>
          <pc:sldMk cId="2097854328" sldId="474"/>
        </pc:sldMkLst>
        <pc:spChg chg="add mod ord">
          <ac:chgData name="Kulinich Bohdan" userId="48e65c9f34e137d0" providerId="LiveId" clId="{F3A4E97A-9EBA-4EE0-BD4E-BEA111FBD69E}" dt="2021-05-31T20:57:38.413" v="7122" actId="171"/>
          <ac:spMkLst>
            <pc:docMk/>
            <pc:sldMk cId="2097854328" sldId="474"/>
            <ac:spMk id="2" creationId="{7B2CA051-02EE-4AC4-93E5-5B69746ED772}"/>
          </ac:spMkLst>
        </pc:spChg>
        <pc:spChg chg="del">
          <ac:chgData name="Kulinich Bohdan" userId="48e65c9f34e137d0" providerId="LiveId" clId="{F3A4E97A-9EBA-4EE0-BD4E-BEA111FBD69E}" dt="2021-05-31T14:03:31.511" v="6633" actId="478"/>
          <ac:spMkLst>
            <pc:docMk/>
            <pc:sldMk cId="2097854328" sldId="474"/>
            <ac:spMk id="22" creationId="{BAEB1D1D-6DDA-4A50-9850-5F41D7A5767D}"/>
          </ac:spMkLst>
        </pc:spChg>
        <pc:spChg chg="del">
          <ac:chgData name="Kulinich Bohdan" userId="48e65c9f34e137d0" providerId="LiveId" clId="{F3A4E97A-9EBA-4EE0-BD4E-BEA111FBD69E}" dt="2021-05-31T14:02:15.323" v="6621" actId="478"/>
          <ac:spMkLst>
            <pc:docMk/>
            <pc:sldMk cId="2097854328" sldId="474"/>
            <ac:spMk id="23" creationId="{3B45CDCC-E563-437C-BC2C-20AE65782DD4}"/>
          </ac:spMkLst>
        </pc:spChg>
        <pc:spChg chg="add mod ord">
          <ac:chgData name="Kulinich Bohdan" userId="48e65c9f34e137d0" providerId="LiveId" clId="{F3A4E97A-9EBA-4EE0-BD4E-BEA111FBD69E}" dt="2021-05-31T20:56:55.753" v="7094" actId="166"/>
          <ac:spMkLst>
            <pc:docMk/>
            <pc:sldMk cId="2097854328" sldId="474"/>
            <ac:spMk id="25" creationId="{EBDEB788-75C7-42FB-B2B0-57CAE5B8B5D6}"/>
          </ac:spMkLst>
        </pc:spChg>
        <pc:spChg chg="add mod">
          <ac:chgData name="Kulinich Bohdan" userId="48e65c9f34e137d0" providerId="LiveId" clId="{F3A4E97A-9EBA-4EE0-BD4E-BEA111FBD69E}" dt="2021-05-31T14:13:58.017" v="6694" actId="14100"/>
          <ac:spMkLst>
            <pc:docMk/>
            <pc:sldMk cId="2097854328" sldId="474"/>
            <ac:spMk id="26" creationId="{58218F2F-5C98-4072-919E-783FD5E944FB}"/>
          </ac:spMkLst>
        </pc:spChg>
        <pc:spChg chg="del">
          <ac:chgData name="Kulinich Bohdan" userId="48e65c9f34e137d0" providerId="LiveId" clId="{F3A4E97A-9EBA-4EE0-BD4E-BEA111FBD69E}" dt="2021-05-31T14:02:17.049" v="6623" actId="478"/>
          <ac:spMkLst>
            <pc:docMk/>
            <pc:sldMk cId="2097854328" sldId="474"/>
            <ac:spMk id="27" creationId="{F3F9DF4B-A039-4733-BE8E-7B91F0B45A97}"/>
          </ac:spMkLst>
        </pc:spChg>
        <pc:spChg chg="del">
          <ac:chgData name="Kulinich Bohdan" userId="48e65c9f34e137d0" providerId="LiveId" clId="{F3A4E97A-9EBA-4EE0-BD4E-BEA111FBD69E}" dt="2021-05-31T14:02:13.959" v="6620" actId="478"/>
          <ac:spMkLst>
            <pc:docMk/>
            <pc:sldMk cId="2097854328" sldId="474"/>
            <ac:spMk id="29" creationId="{89679F81-E157-4D7D-95AA-401B050C9298}"/>
          </ac:spMkLst>
        </pc:spChg>
        <pc:spChg chg="del">
          <ac:chgData name="Kulinich Bohdan" userId="48e65c9f34e137d0" providerId="LiveId" clId="{F3A4E97A-9EBA-4EE0-BD4E-BEA111FBD69E}" dt="2021-05-31T14:02:12.757" v="6619" actId="478"/>
          <ac:spMkLst>
            <pc:docMk/>
            <pc:sldMk cId="2097854328" sldId="474"/>
            <ac:spMk id="30" creationId="{4DE85F7E-7F03-48C1-9950-8EFDAB892337}"/>
          </ac:spMkLst>
        </pc:spChg>
        <pc:spChg chg="del">
          <ac:chgData name="Kulinich Bohdan" userId="48e65c9f34e137d0" providerId="LiveId" clId="{F3A4E97A-9EBA-4EE0-BD4E-BEA111FBD69E}" dt="2021-05-31T14:02:24.708" v="6625" actId="478"/>
          <ac:spMkLst>
            <pc:docMk/>
            <pc:sldMk cId="2097854328" sldId="474"/>
            <ac:spMk id="31" creationId="{913D1E22-4F5D-4B98-8739-AEF5E9C4EF6B}"/>
          </ac:spMkLst>
        </pc:spChg>
        <pc:spChg chg="add mod ord modVis">
          <ac:chgData name="Kulinich Bohdan" userId="48e65c9f34e137d0" providerId="LiveId" clId="{F3A4E97A-9EBA-4EE0-BD4E-BEA111FBD69E}" dt="2021-05-31T20:57:53.014" v="7123" actId="167"/>
          <ac:spMkLst>
            <pc:docMk/>
            <pc:sldMk cId="2097854328" sldId="474"/>
            <ac:spMk id="33" creationId="{E7E49C95-8A67-4DA1-AA96-7E58D4968D19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35" creationId="{7EA9BC66-D081-491A-9C29-EA3B8E1BEA1E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37" creationId="{6B07C5F5-3BF8-4104-99BB-C2D8BE2B3A49}"/>
          </ac:spMkLst>
        </pc:spChg>
        <pc:spChg chg="add mod ord">
          <ac:chgData name="Kulinich Bohdan" userId="48e65c9f34e137d0" providerId="LiveId" clId="{F3A4E97A-9EBA-4EE0-BD4E-BEA111FBD69E}" dt="2021-05-31T14:14:41.934" v="6719" actId="171"/>
          <ac:spMkLst>
            <pc:docMk/>
            <pc:sldMk cId="2097854328" sldId="474"/>
            <ac:spMk id="39" creationId="{7E534E57-4D7F-44F7-A1CA-5F4281E9F810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40" creationId="{D9065875-9A77-4AF1-96A0-38F8645DAD86}"/>
          </ac:spMkLst>
        </pc:spChg>
        <pc:spChg chg="add mod ord">
          <ac:chgData name="Kulinich Bohdan" userId="48e65c9f34e137d0" providerId="LiveId" clId="{F3A4E97A-9EBA-4EE0-BD4E-BEA111FBD69E}" dt="2021-05-31T14:13:40.221" v="6691" actId="171"/>
          <ac:spMkLst>
            <pc:docMk/>
            <pc:sldMk cId="2097854328" sldId="474"/>
            <ac:spMk id="41" creationId="{618F103B-EF13-4525-9CD3-C842E202D2F0}"/>
          </ac:spMkLst>
        </pc:spChg>
        <pc:picChg chg="add mod">
          <ac:chgData name="Kulinich Bohdan" userId="48e65c9f34e137d0" providerId="LiveId" clId="{F3A4E97A-9EBA-4EE0-BD4E-BEA111FBD69E}" dt="2021-05-31T14:13:52.157" v="6692" actId="14100"/>
          <ac:picMkLst>
            <pc:docMk/>
            <pc:sldMk cId="2097854328" sldId="474"/>
            <ac:picMk id="3" creationId="{15071822-72D7-477C-B966-F45D00587B55}"/>
          </ac:picMkLst>
        </pc:picChg>
        <pc:picChg chg="mod">
          <ac:chgData name="Kulinich Bohdan" userId="48e65c9f34e137d0" providerId="LiveId" clId="{F3A4E97A-9EBA-4EE0-BD4E-BEA111FBD69E}" dt="2021-05-31T14:14:09.173" v="6697" actId="1076"/>
          <ac:picMkLst>
            <pc:docMk/>
            <pc:sldMk cId="2097854328" sldId="474"/>
            <ac:picMk id="4" creationId="{3CE52F4F-1FD1-41F7-9F79-46E8A32531B0}"/>
          </ac:picMkLst>
        </pc:picChg>
        <pc:picChg chg="del">
          <ac:chgData name="Kulinich Bohdan" userId="48e65c9f34e137d0" providerId="LiveId" clId="{F3A4E97A-9EBA-4EE0-BD4E-BEA111FBD69E}" dt="2021-05-31T14:02:25.642" v="6626" actId="478"/>
          <ac:picMkLst>
            <pc:docMk/>
            <pc:sldMk cId="2097854328" sldId="474"/>
            <ac:picMk id="9" creationId="{B81A9798-3010-4594-BDA1-9E03BCE8FC29}"/>
          </ac:picMkLst>
        </pc:picChg>
        <pc:picChg chg="add mod ord">
          <ac:chgData name="Kulinich Bohdan" userId="48e65c9f34e137d0" providerId="LiveId" clId="{F3A4E97A-9EBA-4EE0-BD4E-BEA111FBD69E}" dt="2021-05-31T14:13:24.904" v="6676" actId="167"/>
          <ac:picMkLst>
            <pc:docMk/>
            <pc:sldMk cId="2097854328" sldId="474"/>
            <ac:picMk id="34" creationId="{C2305F1A-D0A5-4771-BF51-C7DDE57AEF40}"/>
          </ac:picMkLst>
        </pc:picChg>
        <pc:picChg chg="add mod">
          <ac:chgData name="Kulinich Bohdan" userId="48e65c9f34e137d0" providerId="LiveId" clId="{F3A4E97A-9EBA-4EE0-BD4E-BEA111FBD69E}" dt="2021-05-31T14:14:20.754" v="6700" actId="1076"/>
          <ac:picMkLst>
            <pc:docMk/>
            <pc:sldMk cId="2097854328" sldId="474"/>
            <ac:picMk id="42" creationId="{4C63F080-E373-44EA-A08C-164763A88FA0}"/>
          </ac:picMkLst>
        </pc:picChg>
        <pc:cxnChg chg="del">
          <ac:chgData name="Kulinich Bohdan" userId="48e65c9f34e137d0" providerId="LiveId" clId="{F3A4E97A-9EBA-4EE0-BD4E-BEA111FBD69E}" dt="2021-05-31T14:02:16.178" v="6622" actId="478"/>
          <ac:cxnSpMkLst>
            <pc:docMk/>
            <pc:sldMk cId="2097854328" sldId="474"/>
            <ac:cxnSpMk id="24" creationId="{AB15BBB5-66BA-4B7D-8388-43BCAF68EE46}"/>
          </ac:cxnSpMkLst>
        </pc:cxnChg>
        <pc:cxnChg chg="del">
          <ac:chgData name="Kulinich Bohdan" userId="48e65c9f34e137d0" providerId="LiveId" clId="{F3A4E97A-9EBA-4EE0-BD4E-BEA111FBD69E}" dt="2021-05-31T14:02:17.952" v="6624" actId="478"/>
          <ac:cxnSpMkLst>
            <pc:docMk/>
            <pc:sldMk cId="2097854328" sldId="474"/>
            <ac:cxnSpMk id="28" creationId="{6271254D-49C8-4360-BA9C-A182244DFFC7}"/>
          </ac:cxnSpMkLst>
        </pc:cxnChg>
        <pc:cxnChg chg="add mod">
          <ac:chgData name="Kulinich Bohdan" userId="48e65c9f34e137d0" providerId="LiveId" clId="{F3A4E97A-9EBA-4EE0-BD4E-BEA111FBD69E}" dt="2021-05-31T14:14:00.809" v="6695" actId="1076"/>
          <ac:cxnSpMkLst>
            <pc:docMk/>
            <pc:sldMk cId="2097854328" sldId="474"/>
            <ac:cxnSpMk id="32" creationId="{BBCF4094-0F02-4244-90EF-7BE5C545432D}"/>
          </ac:cxnSpMkLst>
        </pc:cxnChg>
        <pc:cxnChg chg="add mod">
          <ac:chgData name="Kulinich Bohdan" userId="48e65c9f34e137d0" providerId="LiveId" clId="{F3A4E97A-9EBA-4EE0-BD4E-BEA111FBD69E}" dt="2021-05-31T14:13:05.948" v="6668"/>
          <ac:cxnSpMkLst>
            <pc:docMk/>
            <pc:sldMk cId="2097854328" sldId="474"/>
            <ac:cxnSpMk id="36" creationId="{92B1F330-EE0F-40DE-923C-A1D3792A5E5B}"/>
          </ac:cxnSpMkLst>
        </pc:cxnChg>
        <pc:cxnChg chg="add mod">
          <ac:chgData name="Kulinich Bohdan" userId="48e65c9f34e137d0" providerId="LiveId" clId="{F3A4E97A-9EBA-4EE0-BD4E-BEA111FBD69E}" dt="2021-05-31T14:13:05.948" v="6668"/>
          <ac:cxnSpMkLst>
            <pc:docMk/>
            <pc:sldMk cId="2097854328" sldId="474"/>
            <ac:cxnSpMk id="38" creationId="{10300718-5A90-425E-9C82-438DA5C9EE1B}"/>
          </ac:cxnSpMkLst>
        </pc:cxnChg>
      </pc:sldChg>
      <pc:sldChg chg="delSp add del mod">
        <pc:chgData name="Kulinich Bohdan" userId="48e65c9f34e137d0" providerId="LiveId" clId="{F3A4E97A-9EBA-4EE0-BD4E-BEA111FBD69E}" dt="2021-06-01T11:08:59.643" v="8170" actId="47"/>
        <pc:sldMkLst>
          <pc:docMk/>
          <pc:sldMk cId="2807306998" sldId="475"/>
        </pc:sldMkLst>
        <pc:grpChg chg="del">
          <ac:chgData name="Kulinich Bohdan" userId="48e65c9f34e137d0" providerId="LiveId" clId="{F3A4E97A-9EBA-4EE0-BD4E-BEA111FBD69E}" dt="2021-05-31T20:44:10.705" v="7091" actId="478"/>
          <ac:grpSpMkLst>
            <pc:docMk/>
            <pc:sldMk cId="2807306998" sldId="475"/>
            <ac:grpSpMk id="113" creationId="{B74D889E-9527-4879-AE20-136893185771}"/>
          </ac:grpSpMkLst>
        </pc:grpChg>
      </pc:sldChg>
      <pc:sldChg chg="add del">
        <pc:chgData name="Kulinich Bohdan" userId="48e65c9f34e137d0" providerId="LiveId" clId="{F3A4E97A-9EBA-4EE0-BD4E-BEA111FBD69E}" dt="2021-05-31T17:24:11.333" v="7072" actId="47"/>
        <pc:sldMkLst>
          <pc:docMk/>
          <pc:sldMk cId="3594753780" sldId="475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1253052106" sldId="476"/>
        </pc:sldMkLst>
      </pc:sldChg>
      <pc:sldChg chg="addSp modSp mod modAnim">
        <pc:chgData name="Kulinich Bohdan" userId="48e65c9f34e137d0" providerId="LiveId" clId="{F3A4E97A-9EBA-4EE0-BD4E-BEA111FBD69E}" dt="2021-06-01T08:00:17.535" v="7370"/>
        <pc:sldMkLst>
          <pc:docMk/>
          <pc:sldMk cId="1050904340" sldId="477"/>
        </pc:sldMkLst>
        <pc:spChg chg="add mod modVis">
          <ac:chgData name="Kulinich Bohdan" userId="48e65c9f34e137d0" providerId="LiveId" clId="{F3A4E97A-9EBA-4EE0-BD4E-BEA111FBD69E}" dt="2021-06-01T07:58:45.350" v="7347" actId="14429"/>
          <ac:spMkLst>
            <pc:docMk/>
            <pc:sldMk cId="1050904340" sldId="477"/>
            <ac:spMk id="14" creationId="{B0720146-8C7F-48FD-A108-168AA3192D67}"/>
          </ac:spMkLst>
        </pc:spChg>
        <pc:spChg chg="add mod ord">
          <ac:chgData name="Kulinich Bohdan" userId="48e65c9f34e137d0" providerId="LiveId" clId="{F3A4E97A-9EBA-4EE0-BD4E-BEA111FBD69E}" dt="2021-06-01T07:59:27.707" v="7362" actId="171"/>
          <ac:spMkLst>
            <pc:docMk/>
            <pc:sldMk cId="1050904340" sldId="477"/>
            <ac:spMk id="15" creationId="{45D7FB5C-6EA1-4574-B63B-62A34F257B41}"/>
          </ac:spMkLst>
        </pc:spChg>
        <pc:spChg chg="add mod">
          <ac:chgData name="Kulinich Bohdan" userId="48e65c9f34e137d0" providerId="LiveId" clId="{F3A4E97A-9EBA-4EE0-BD4E-BEA111FBD69E}" dt="2021-06-01T07:54:44.094" v="7301" actId="207"/>
          <ac:spMkLst>
            <pc:docMk/>
            <pc:sldMk cId="1050904340" sldId="477"/>
            <ac:spMk id="19" creationId="{63D85CE6-A42E-46B7-9973-B8DACBABAE0B}"/>
          </ac:spMkLst>
        </pc:spChg>
        <pc:spChg chg="add mod">
          <ac:chgData name="Kulinich Bohdan" userId="48e65c9f34e137d0" providerId="LiveId" clId="{F3A4E97A-9EBA-4EE0-BD4E-BEA111FBD69E}" dt="2021-06-01T07:55:24.026" v="7308" actId="14100"/>
          <ac:spMkLst>
            <pc:docMk/>
            <pc:sldMk cId="1050904340" sldId="477"/>
            <ac:spMk id="20" creationId="{898DA879-2DFE-4464-BBF1-D96A57B728A5}"/>
          </ac:spMkLst>
        </pc:spChg>
        <pc:spChg chg="add mod">
          <ac:chgData name="Kulinich Bohdan" userId="48e65c9f34e137d0" providerId="LiveId" clId="{F3A4E97A-9EBA-4EE0-BD4E-BEA111FBD69E}" dt="2021-06-01T07:56:04.974" v="7320" actId="14100"/>
          <ac:spMkLst>
            <pc:docMk/>
            <pc:sldMk cId="1050904340" sldId="477"/>
            <ac:spMk id="24" creationId="{02CF6EA6-86D8-41C2-BFDE-6D52B5849E2A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31" creationId="{78E076EF-CB8C-4577-B94B-4B6A7FFA727B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111" creationId="{7DFAC910-99EA-4A53-93C3-DEE93FA3D901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112" creationId="{03FBA8CC-A7D1-4D4E-BE8E-224906A7BF4D}"/>
          </ac:spMkLst>
        </pc:spChg>
        <pc:picChg chg="add mod">
          <ac:chgData name="Kulinich Bohdan" userId="48e65c9f34e137d0" providerId="LiveId" clId="{F3A4E97A-9EBA-4EE0-BD4E-BEA111FBD69E}" dt="2021-06-01T07:52:42.170" v="7203" actId="14100"/>
          <ac:picMkLst>
            <pc:docMk/>
            <pc:sldMk cId="1050904340" sldId="477"/>
            <ac:picMk id="6" creationId="{235D08AD-3A9F-4541-827D-4F3D6A9CD82C}"/>
          </ac:picMkLst>
        </pc:picChg>
        <pc:picChg chg="add mod">
          <ac:chgData name="Kulinich Bohdan" userId="48e65c9f34e137d0" providerId="LiveId" clId="{F3A4E97A-9EBA-4EE0-BD4E-BEA111FBD69E}" dt="2021-06-01T07:53:02.671" v="7207" actId="1076"/>
          <ac:picMkLst>
            <pc:docMk/>
            <pc:sldMk cId="1050904340" sldId="477"/>
            <ac:picMk id="8" creationId="{F2FCD7FC-D0F7-4951-B757-D110B1FE79E0}"/>
          </ac:picMkLst>
        </pc:picChg>
        <pc:picChg chg="add mod modVis">
          <ac:chgData name="Kulinich Bohdan" userId="48e65c9f34e137d0" providerId="LiveId" clId="{F3A4E97A-9EBA-4EE0-BD4E-BEA111FBD69E}" dt="2021-06-01T07:58:45.767" v="7348" actId="14429"/>
          <ac:picMkLst>
            <pc:docMk/>
            <pc:sldMk cId="1050904340" sldId="477"/>
            <ac:picMk id="13" creationId="{8739BE25-B2CF-4138-A742-2A0A4350297A}"/>
          </ac:picMkLst>
        </pc:picChg>
        <pc:cxnChg chg="add mod">
          <ac:chgData name="Kulinich Bohdan" userId="48e65c9f34e137d0" providerId="LiveId" clId="{F3A4E97A-9EBA-4EE0-BD4E-BEA111FBD69E}" dt="2021-06-01T07:55:56.173" v="7316" actId="14100"/>
          <ac:cxnSpMkLst>
            <pc:docMk/>
            <pc:sldMk cId="1050904340" sldId="477"/>
            <ac:cxnSpMk id="21" creationId="{0E15CA4C-D587-45DB-B0F0-F74E48B09231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6-01T09:38:15.961" v="7769" actId="20577"/>
        <pc:sldMkLst>
          <pc:docMk/>
          <pc:sldMk cId="3962254714" sldId="478"/>
        </pc:sldMkLst>
        <pc:spChg chg="mod ord">
          <ac:chgData name="Kulinich Bohdan" userId="48e65c9f34e137d0" providerId="LiveId" clId="{F3A4E97A-9EBA-4EE0-BD4E-BEA111FBD69E}" dt="2021-06-01T09:11:54.757" v="7582" actId="166"/>
          <ac:spMkLst>
            <pc:docMk/>
            <pc:sldMk cId="3962254714" sldId="478"/>
            <ac:spMk id="6" creationId="{4CD1B612-D16C-4F70-8335-78480BFE8EC8}"/>
          </ac:spMkLst>
        </pc:spChg>
        <pc:spChg chg="mod">
          <ac:chgData name="Kulinich Bohdan" userId="48e65c9f34e137d0" providerId="LiveId" clId="{F3A4E97A-9EBA-4EE0-BD4E-BEA111FBD69E}" dt="2021-06-01T08:55:41.006" v="7372" actId="20577"/>
          <ac:spMkLst>
            <pc:docMk/>
            <pc:sldMk cId="3962254714" sldId="478"/>
            <ac:spMk id="12" creationId="{97485A41-1798-4E95-BC09-FD81F2E9BF93}"/>
          </ac:spMkLst>
        </pc:spChg>
        <pc:spChg chg="add mod ord">
          <ac:chgData name="Kulinich Bohdan" userId="48e65c9f34e137d0" providerId="LiveId" clId="{F3A4E97A-9EBA-4EE0-BD4E-BEA111FBD69E}" dt="2021-06-01T09:18:38.031" v="7709" actId="16959"/>
          <ac:spMkLst>
            <pc:docMk/>
            <pc:sldMk cId="3962254714" sldId="478"/>
            <ac:spMk id="13" creationId="{DA2F7A66-9725-44BC-884A-B1D26829AB4C}"/>
          </ac:spMkLst>
        </pc:spChg>
        <pc:spChg chg="del">
          <ac:chgData name="Kulinich Bohdan" userId="48e65c9f34e137d0" providerId="LiveId" clId="{F3A4E97A-9EBA-4EE0-BD4E-BEA111FBD69E}" dt="2021-06-01T08:55:44.862" v="7373" actId="478"/>
          <ac:spMkLst>
            <pc:docMk/>
            <pc:sldMk cId="3962254714" sldId="478"/>
            <ac:spMk id="14" creationId="{96E857C5-1DC1-4274-8F79-5ED24785D890}"/>
          </ac:spMkLst>
        </pc:spChg>
        <pc:spChg chg="add mod ord">
          <ac:chgData name="Kulinich Bohdan" userId="48e65c9f34e137d0" providerId="LiveId" clId="{F3A4E97A-9EBA-4EE0-BD4E-BEA111FBD69E}" dt="2021-06-01T09:38:15.961" v="7769" actId="20577"/>
          <ac:spMkLst>
            <pc:docMk/>
            <pc:sldMk cId="3962254714" sldId="478"/>
            <ac:spMk id="15" creationId="{26309D97-5F53-4E73-BF68-E9D143795515}"/>
          </ac:spMkLst>
        </pc:spChg>
        <pc:spChg chg="add mod">
          <ac:chgData name="Kulinich Bohdan" userId="48e65c9f34e137d0" providerId="LiveId" clId="{F3A4E97A-9EBA-4EE0-BD4E-BEA111FBD69E}" dt="2021-06-01T08:59:28.648" v="7448" actId="14100"/>
          <ac:spMkLst>
            <pc:docMk/>
            <pc:sldMk cId="3962254714" sldId="478"/>
            <ac:spMk id="20" creationId="{76B5760D-8905-4CAB-83C6-EE1B55770D55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1" creationId="{FB5B3871-5165-4BEE-B15C-247E8168C0C2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2" creationId="{F42DFDE0-9F60-4B75-BAD2-E293B84CD27D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3" creationId="{9F110583-705D-4350-9578-ABAC5D70DF4F}"/>
          </ac:spMkLst>
        </pc:spChg>
        <pc:spChg chg="add mod">
          <ac:chgData name="Kulinich Bohdan" userId="48e65c9f34e137d0" providerId="LiveId" clId="{F3A4E97A-9EBA-4EE0-BD4E-BEA111FBD69E}" dt="2021-06-01T08:59:09.016" v="7445"/>
          <ac:spMkLst>
            <pc:docMk/>
            <pc:sldMk cId="3962254714" sldId="478"/>
            <ac:spMk id="24" creationId="{65413E14-255D-44BC-BA96-6971C9435320}"/>
          </ac:spMkLst>
        </pc:spChg>
        <pc:spChg chg="del mod modVis">
          <ac:chgData name="Kulinich Bohdan" userId="48e65c9f34e137d0" providerId="LiveId" clId="{F3A4E97A-9EBA-4EE0-BD4E-BEA111FBD69E}" dt="2021-06-01T09:12:11.821" v="7584" actId="478"/>
          <ac:spMkLst>
            <pc:docMk/>
            <pc:sldMk cId="3962254714" sldId="478"/>
            <ac:spMk id="26" creationId="{6F3AD570-BF4D-409E-97F1-ED18E41B8991}"/>
          </ac:spMkLst>
        </pc:spChg>
        <pc:spChg chg="add mod">
          <ac:chgData name="Kulinich Bohdan" userId="48e65c9f34e137d0" providerId="LiveId" clId="{F3A4E97A-9EBA-4EE0-BD4E-BEA111FBD69E}" dt="2021-06-01T08:59:15.345" v="7447" actId="1076"/>
          <ac:spMkLst>
            <pc:docMk/>
            <pc:sldMk cId="3962254714" sldId="478"/>
            <ac:spMk id="27" creationId="{5AA929A9-FB42-4F22-8CB4-650E38B4AF26}"/>
          </ac:spMkLst>
        </pc:spChg>
        <pc:spChg chg="add mod">
          <ac:chgData name="Kulinich Bohdan" userId="48e65c9f34e137d0" providerId="LiveId" clId="{F3A4E97A-9EBA-4EE0-BD4E-BEA111FBD69E}" dt="2021-06-01T08:59:36.995" v="7451" actId="1076"/>
          <ac:spMkLst>
            <pc:docMk/>
            <pc:sldMk cId="3962254714" sldId="478"/>
            <ac:spMk id="28" creationId="{1E1E16A9-7CF4-4B05-A613-5369D1952AD1}"/>
          </ac:spMkLst>
        </pc:spChg>
        <pc:spChg chg="add mod ord">
          <ac:chgData name="Kulinich Bohdan" userId="48e65c9f34e137d0" providerId="LiveId" clId="{F3A4E97A-9EBA-4EE0-BD4E-BEA111FBD69E}" dt="2021-06-01T09:05:35.188" v="7487" actId="207"/>
          <ac:spMkLst>
            <pc:docMk/>
            <pc:sldMk cId="3962254714" sldId="478"/>
            <ac:spMk id="30" creationId="{8750CAD0-A3FC-4B23-A336-CDFCE75B689C}"/>
          </ac:spMkLst>
        </pc:spChg>
        <pc:spChg chg="add mod ord">
          <ac:chgData name="Kulinich Bohdan" userId="48e65c9f34e137d0" providerId="LiveId" clId="{F3A4E97A-9EBA-4EE0-BD4E-BEA111FBD69E}" dt="2021-06-01T09:06:26.236" v="7503" actId="207"/>
          <ac:spMkLst>
            <pc:docMk/>
            <pc:sldMk cId="3962254714" sldId="478"/>
            <ac:spMk id="32" creationId="{97878886-428E-4F64-9FFD-383D044A06DD}"/>
          </ac:spMkLst>
        </pc:spChg>
        <pc:spChg chg="add mod">
          <ac:chgData name="Kulinich Bohdan" userId="48e65c9f34e137d0" providerId="LiveId" clId="{F3A4E97A-9EBA-4EE0-BD4E-BEA111FBD69E}" dt="2021-06-01T09:08:19.167" v="7522" actId="208"/>
          <ac:spMkLst>
            <pc:docMk/>
            <pc:sldMk cId="3962254714" sldId="478"/>
            <ac:spMk id="40" creationId="{ADA96C4A-1945-46DC-960D-03082A48E601}"/>
          </ac:spMkLst>
        </pc:spChg>
        <pc:spChg chg="add mod">
          <ac:chgData name="Kulinich Bohdan" userId="48e65c9f34e137d0" providerId="LiveId" clId="{F3A4E97A-9EBA-4EE0-BD4E-BEA111FBD69E}" dt="2021-06-01T09:08:37.870" v="7530" actId="1036"/>
          <ac:spMkLst>
            <pc:docMk/>
            <pc:sldMk cId="3962254714" sldId="478"/>
            <ac:spMk id="41" creationId="{EB9026CA-C4B1-4D3E-968E-783623FBBBA3}"/>
          </ac:spMkLst>
        </pc:spChg>
        <pc:spChg chg="mod">
          <ac:chgData name="Kulinich Bohdan" userId="48e65c9f34e137d0" providerId="LiveId" clId="{F3A4E97A-9EBA-4EE0-BD4E-BEA111FBD69E}" dt="2021-06-01T09:08:15.357" v="7521" actId="208"/>
          <ac:spMkLst>
            <pc:docMk/>
            <pc:sldMk cId="3962254714" sldId="478"/>
            <ac:spMk id="43" creationId="{2AE30319-0314-4E88-BFE5-337B0B327E3F}"/>
          </ac:spMkLst>
        </pc:spChg>
        <pc:spChg chg="mod">
          <ac:chgData name="Kulinich Bohdan" userId="48e65c9f34e137d0" providerId="LiveId" clId="{F3A4E97A-9EBA-4EE0-BD4E-BEA111FBD69E}" dt="2021-06-01T09:08:15.357" v="7521" actId="208"/>
          <ac:spMkLst>
            <pc:docMk/>
            <pc:sldMk cId="3962254714" sldId="478"/>
            <ac:spMk id="44" creationId="{5B9099A1-9770-4C71-AC48-435879E3DF3E}"/>
          </ac:spMkLst>
        </pc:spChg>
        <pc:spChg chg="add mod">
          <ac:chgData name="Kulinich Bohdan" userId="48e65c9f34e137d0" providerId="LiveId" clId="{F3A4E97A-9EBA-4EE0-BD4E-BEA111FBD69E}" dt="2021-06-01T09:08:50.995" v="7535" actId="207"/>
          <ac:spMkLst>
            <pc:docMk/>
            <pc:sldMk cId="3962254714" sldId="478"/>
            <ac:spMk id="45" creationId="{ACF1FE71-FA59-4C28-B4AA-668B1B1C5890}"/>
          </ac:spMkLst>
        </pc:spChg>
        <pc:spChg chg="add mod">
          <ac:chgData name="Kulinich Bohdan" userId="48e65c9f34e137d0" providerId="LiveId" clId="{F3A4E97A-9EBA-4EE0-BD4E-BEA111FBD69E}" dt="2021-06-01T09:09:40.306" v="7544" actId="1076"/>
          <ac:spMkLst>
            <pc:docMk/>
            <pc:sldMk cId="3962254714" sldId="478"/>
            <ac:spMk id="46" creationId="{65B67CF4-A204-4CFB-8778-DF4622406A55}"/>
          </ac:spMkLst>
        </pc:spChg>
        <pc:spChg chg="add mod">
          <ac:chgData name="Kulinich Bohdan" userId="48e65c9f34e137d0" providerId="LiveId" clId="{F3A4E97A-9EBA-4EE0-BD4E-BEA111FBD69E}" dt="2021-06-01T09:09:56.977" v="7550" actId="1076"/>
          <ac:spMkLst>
            <pc:docMk/>
            <pc:sldMk cId="3962254714" sldId="478"/>
            <ac:spMk id="47" creationId="{F749C927-4945-4337-9682-59F6F24EFBB4}"/>
          </ac:spMkLst>
        </pc:spChg>
        <pc:spChg chg="add mod">
          <ac:chgData name="Kulinich Bohdan" userId="48e65c9f34e137d0" providerId="LiveId" clId="{F3A4E97A-9EBA-4EE0-BD4E-BEA111FBD69E}" dt="2021-06-01T09:10:21.464" v="7556" actId="20577"/>
          <ac:spMkLst>
            <pc:docMk/>
            <pc:sldMk cId="3962254714" sldId="478"/>
            <ac:spMk id="48" creationId="{1E957CC9-C7B0-4E4A-BF21-2EACA4CB09C5}"/>
          </ac:spMkLst>
        </pc:spChg>
        <pc:spChg chg="add mod">
          <ac:chgData name="Kulinich Bohdan" userId="48e65c9f34e137d0" providerId="LiveId" clId="{F3A4E97A-9EBA-4EE0-BD4E-BEA111FBD69E}" dt="2021-06-01T09:10:41.516" v="7561" actId="1076"/>
          <ac:spMkLst>
            <pc:docMk/>
            <pc:sldMk cId="3962254714" sldId="478"/>
            <ac:spMk id="49" creationId="{F21B8C5E-9E95-4D6B-BCAD-E898EA53A2ED}"/>
          </ac:spMkLst>
        </pc:spChg>
        <pc:spChg chg="add mod ord modVis">
          <ac:chgData name="Kulinich Bohdan" userId="48e65c9f34e137d0" providerId="LiveId" clId="{F3A4E97A-9EBA-4EE0-BD4E-BEA111FBD69E}" dt="2021-06-01T09:13:03.405" v="7594" actId="14429"/>
          <ac:spMkLst>
            <pc:docMk/>
            <pc:sldMk cId="3962254714" sldId="478"/>
            <ac:spMk id="50" creationId="{2568E0C2-E126-436F-BC06-E092991C65B8}"/>
          </ac:spMkLst>
        </pc:spChg>
        <pc:spChg chg="add del">
          <ac:chgData name="Kulinich Bohdan" userId="48e65c9f34e137d0" providerId="LiveId" clId="{F3A4E97A-9EBA-4EE0-BD4E-BEA111FBD69E}" dt="2021-06-01T09:12:13.864" v="7586" actId="22"/>
          <ac:spMkLst>
            <pc:docMk/>
            <pc:sldMk cId="3962254714" sldId="478"/>
            <ac:spMk id="52" creationId="{30F1D8E1-BF6F-4CC7-AFF9-FA7643E6144A}"/>
          </ac:spMkLst>
        </pc:spChg>
        <pc:spChg chg="add mod ord">
          <ac:chgData name="Kulinich Bohdan" userId="48e65c9f34e137d0" providerId="LiveId" clId="{F3A4E97A-9EBA-4EE0-BD4E-BEA111FBD69E}" dt="2021-06-01T09:12:56.923" v="7592" actId="167"/>
          <ac:spMkLst>
            <pc:docMk/>
            <pc:sldMk cId="3962254714" sldId="478"/>
            <ac:spMk id="53" creationId="{9FBD647A-2064-40EC-B212-57E9AC2FD33A}"/>
          </ac:spMkLst>
        </pc:spChg>
        <pc:spChg chg="add mod">
          <ac:chgData name="Kulinich Bohdan" userId="48e65c9f34e137d0" providerId="LiveId" clId="{F3A4E97A-9EBA-4EE0-BD4E-BEA111FBD69E}" dt="2021-06-01T09:15:32.067" v="7675" actId="1076"/>
          <ac:spMkLst>
            <pc:docMk/>
            <pc:sldMk cId="3962254714" sldId="478"/>
            <ac:spMk id="54" creationId="{F2D21E9A-0EDA-4C8B-8813-918B40677935}"/>
          </ac:spMkLst>
        </pc:spChg>
        <pc:grpChg chg="add mod">
          <ac:chgData name="Kulinich Bohdan" userId="48e65c9f34e137d0" providerId="LiveId" clId="{F3A4E97A-9EBA-4EE0-BD4E-BEA111FBD69E}" dt="2021-06-01T09:08:03.986" v="7516" actId="1076"/>
          <ac:grpSpMkLst>
            <pc:docMk/>
            <pc:sldMk cId="3962254714" sldId="478"/>
            <ac:grpSpMk id="42" creationId="{8B71D419-AF3A-477C-B454-B2B5986D1E81}"/>
          </ac:grpSpMkLst>
        </pc:grpChg>
        <pc:picChg chg="mod modVis">
          <ac:chgData name="Kulinich Bohdan" userId="48e65c9f34e137d0" providerId="LiveId" clId="{F3A4E97A-9EBA-4EE0-BD4E-BEA111FBD69E}" dt="2021-06-01T09:11:14.946" v="7565" actId="14429"/>
          <ac:picMkLst>
            <pc:docMk/>
            <pc:sldMk cId="3962254714" sldId="478"/>
            <ac:picMk id="25" creationId="{B98F87C3-AD90-49D8-91BA-DDDBD4307465}"/>
          </ac:picMkLst>
        </pc:picChg>
        <pc:cxnChg chg="add mod">
          <ac:chgData name="Kulinich Bohdan" userId="48e65c9f34e137d0" providerId="LiveId" clId="{F3A4E97A-9EBA-4EE0-BD4E-BEA111FBD69E}" dt="2021-06-01T09:06:53.156" v="7507" actId="693"/>
          <ac:cxnSpMkLst>
            <pc:docMk/>
            <pc:sldMk cId="3962254714" sldId="478"/>
            <ac:cxnSpMk id="11" creationId="{DF3F3213-A4BF-4005-B41B-053771E074F9}"/>
          </ac:cxnSpMkLst>
        </pc:cxnChg>
        <pc:cxnChg chg="add mod ord">
          <ac:chgData name="Kulinich Bohdan" userId="48e65c9f34e137d0" providerId="LiveId" clId="{F3A4E97A-9EBA-4EE0-BD4E-BEA111FBD69E}" dt="2021-06-01T09:08:23.338" v="7523" actId="166"/>
          <ac:cxnSpMkLst>
            <pc:docMk/>
            <pc:sldMk cId="3962254714" sldId="478"/>
            <ac:cxnSpMk id="14" creationId="{972D2371-867D-4F1D-A4C3-668B1EDDEA5B}"/>
          </ac:cxnSpMkLst>
        </pc:cxnChg>
        <pc:cxnChg chg="add mod">
          <ac:chgData name="Kulinich Bohdan" userId="48e65c9f34e137d0" providerId="LiveId" clId="{F3A4E97A-9EBA-4EE0-BD4E-BEA111FBD69E}" dt="2021-06-01T08:58:54.767" v="7444"/>
          <ac:cxnSpMkLst>
            <pc:docMk/>
            <pc:sldMk cId="3962254714" sldId="478"/>
            <ac:cxnSpMk id="19" creationId="{1E35CCFC-40B7-49D6-8B3E-813C454D021E}"/>
          </ac:cxnSpMkLst>
        </pc:cxnChg>
        <pc:cxnChg chg="add mod">
          <ac:chgData name="Kulinich Bohdan" userId="48e65c9f34e137d0" providerId="LiveId" clId="{F3A4E97A-9EBA-4EE0-BD4E-BEA111FBD69E}" dt="2021-06-01T09:00:23.246" v="7458" actId="14100"/>
          <ac:cxnSpMkLst>
            <pc:docMk/>
            <pc:sldMk cId="3962254714" sldId="478"/>
            <ac:cxnSpMk id="29" creationId="{122C0000-D3E3-4700-8AF9-CF9A529AF0F0}"/>
          </ac:cxnSpMkLst>
        </pc:cxnChg>
        <pc:cxnChg chg="add mod">
          <ac:chgData name="Kulinich Bohdan" userId="48e65c9f34e137d0" providerId="LiveId" clId="{F3A4E97A-9EBA-4EE0-BD4E-BEA111FBD69E}" dt="2021-06-01T09:04:13.219" v="7466" actId="208"/>
          <ac:cxnSpMkLst>
            <pc:docMk/>
            <pc:sldMk cId="3962254714" sldId="478"/>
            <ac:cxnSpMk id="31" creationId="{BE04FD53-3EC2-49DD-B9B7-69D2F12C5B75}"/>
          </ac:cxnSpMkLst>
        </pc:cxnChg>
        <pc:cxnChg chg="add mod">
          <ac:chgData name="Kulinich Bohdan" userId="48e65c9f34e137d0" providerId="LiveId" clId="{F3A4E97A-9EBA-4EE0-BD4E-BEA111FBD69E}" dt="2021-06-01T09:06:45.398" v="7506" actId="693"/>
          <ac:cxnSpMkLst>
            <pc:docMk/>
            <pc:sldMk cId="3962254714" sldId="478"/>
            <ac:cxnSpMk id="34" creationId="{B6B3773C-E48C-421A-B857-2EE41D821EB9}"/>
          </ac:cxnSpMkLst>
        </pc:cxnChg>
        <pc:cxnChg chg="add mod">
          <ac:chgData name="Kulinich Bohdan" userId="48e65c9f34e137d0" providerId="LiveId" clId="{F3A4E97A-9EBA-4EE0-BD4E-BEA111FBD69E}" dt="2021-06-01T09:06:57.689" v="7508" actId="693"/>
          <ac:cxnSpMkLst>
            <pc:docMk/>
            <pc:sldMk cId="3962254714" sldId="478"/>
            <ac:cxnSpMk id="36" creationId="{41E72692-5C95-47F7-9CC3-E26113079BF2}"/>
          </ac:cxnSpMkLst>
        </pc:cxnChg>
        <pc:cxnChg chg="add mod">
          <ac:chgData name="Kulinich Bohdan" userId="48e65c9f34e137d0" providerId="LiveId" clId="{F3A4E97A-9EBA-4EE0-BD4E-BEA111FBD69E}" dt="2021-06-01T09:07:01.743" v="7509" actId="693"/>
          <ac:cxnSpMkLst>
            <pc:docMk/>
            <pc:sldMk cId="3962254714" sldId="478"/>
            <ac:cxnSpMk id="38" creationId="{EBD5EFAB-AD2C-476C-8C73-24072FE2BB19}"/>
          </ac:cxnSpMkLst>
        </pc:cxnChg>
      </pc:sldChg>
      <pc:sldChg chg="addSp modSp add mod modAnim">
        <pc:chgData name="Kulinich Bohdan" userId="48e65c9f34e137d0" providerId="LiveId" clId="{F3A4E97A-9EBA-4EE0-BD4E-BEA111FBD69E}" dt="2021-06-01T10:36:17.986" v="7933"/>
        <pc:sldMkLst>
          <pc:docMk/>
          <pc:sldMk cId="3797124631" sldId="479"/>
        </pc:sldMkLst>
        <pc:spChg chg="mod">
          <ac:chgData name="Kulinich Bohdan" userId="48e65c9f34e137d0" providerId="LiveId" clId="{F3A4E97A-9EBA-4EE0-BD4E-BEA111FBD69E}" dt="2021-06-01T10:32:48.285" v="7809" actId="14100"/>
          <ac:spMkLst>
            <pc:docMk/>
            <pc:sldMk cId="3797124631" sldId="479"/>
            <ac:spMk id="6" creationId="{4CD1B612-D16C-4F70-8335-78480BFE8EC8}"/>
          </ac:spMkLst>
        </pc:spChg>
        <pc:spChg chg="mod">
          <ac:chgData name="Kulinich Bohdan" userId="48e65c9f34e137d0" providerId="LiveId" clId="{F3A4E97A-9EBA-4EE0-BD4E-BEA111FBD69E}" dt="2021-06-01T10:32:16.688" v="7771" actId="20577"/>
          <ac:spMkLst>
            <pc:docMk/>
            <pc:sldMk cId="3797124631" sldId="479"/>
            <ac:spMk id="12" creationId="{97485A41-1798-4E95-BC09-FD81F2E9BF93}"/>
          </ac:spMkLst>
        </pc:spChg>
        <pc:spChg chg="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15" creationId="{64D36BF6-DBBA-4302-87B1-3E0CEFB8C0D5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19" creationId="{2430C8F3-C802-48DE-9498-1B47665BFAC2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20" creationId="{E2E2EF61-FE13-4B56-B316-5C333D52BDAC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21" creationId="{61A6A61D-3E37-47A9-A9E3-6BED45FD0A90}"/>
          </ac:spMkLst>
        </pc:spChg>
      </pc:sldChg>
      <pc:sldChg chg="addSp delSp modSp add mod modTransition delAnim modAnim">
        <pc:chgData name="Kulinich Bohdan" userId="48e65c9f34e137d0" providerId="LiveId" clId="{F3A4E97A-9EBA-4EE0-BD4E-BEA111FBD69E}" dt="2021-06-02T15:02:11.056" v="8599" actId="1076"/>
        <pc:sldMkLst>
          <pc:docMk/>
          <pc:sldMk cId="4129579345" sldId="480"/>
        </pc:sldMkLst>
        <pc:spChg chg="del">
          <ac:chgData name="Kulinich Bohdan" userId="48e65c9f34e137d0" providerId="LiveId" clId="{F3A4E97A-9EBA-4EE0-BD4E-BEA111FBD69E}" dt="2021-06-02T14:51:11.390" v="8397" actId="478"/>
          <ac:spMkLst>
            <pc:docMk/>
            <pc:sldMk cId="4129579345" sldId="480"/>
            <ac:spMk id="2" creationId="{D5C42426-6BBC-4506-8C81-D9CF93EB80C1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31" creationId="{8E0C1107-4A25-49D7-B70A-4031DF4F34DC}"/>
          </ac:spMkLst>
        </pc:spChg>
        <pc:spChg chg="del">
          <ac:chgData name="Kulinich Bohdan" userId="48e65c9f34e137d0" providerId="LiveId" clId="{F3A4E97A-9EBA-4EE0-BD4E-BEA111FBD69E}" dt="2021-06-02T14:51:10.257" v="8396" actId="478"/>
          <ac:spMkLst>
            <pc:docMk/>
            <pc:sldMk cId="4129579345" sldId="480"/>
            <ac:spMk id="34" creationId="{70C81957-B307-4D3F-B739-3077614BF3A3}"/>
          </ac:spMkLst>
        </pc:spChg>
        <pc:spChg chg="add mod">
          <ac:chgData name="Kulinich Bohdan" userId="48e65c9f34e137d0" providerId="LiveId" clId="{F3A4E97A-9EBA-4EE0-BD4E-BEA111FBD69E}" dt="2021-06-02T15:02:11.056" v="8599" actId="1076"/>
          <ac:spMkLst>
            <pc:docMk/>
            <pc:sldMk cId="4129579345" sldId="480"/>
            <ac:spMk id="49" creationId="{4560B105-82FA-4923-9B74-991304E02F85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61" creationId="{14988188-710D-47C8-83AF-5625EA803CC0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100" creationId="{6E062224-423B-4B66-87A8-E4B5EAEDBDD9}"/>
          </ac:spMkLst>
        </pc:spChg>
        <pc:grpChg chg="add del mod ord">
          <ac:chgData name="Kulinich Bohdan" userId="48e65c9f34e137d0" providerId="LiveId" clId="{F3A4E97A-9EBA-4EE0-BD4E-BEA111FBD69E}" dt="2021-06-02T14:59:12.475" v="8464" actId="164"/>
          <ac:grpSpMkLst>
            <pc:docMk/>
            <pc:sldMk cId="4129579345" sldId="480"/>
            <ac:grpSpMk id="13" creationId="{ED5B3B94-9859-4A6E-961E-80CA5238D5AE}"/>
          </ac:grpSpMkLst>
        </pc:grpChg>
        <pc:grpChg chg="add mod">
          <ac:chgData name="Kulinich Bohdan" userId="48e65c9f34e137d0" providerId="LiveId" clId="{F3A4E97A-9EBA-4EE0-BD4E-BEA111FBD69E}" dt="2021-06-02T14:59:12.475" v="8464" actId="164"/>
          <ac:grpSpMkLst>
            <pc:docMk/>
            <pc:sldMk cId="4129579345" sldId="480"/>
            <ac:grpSpMk id="16" creationId="{35C7F38B-DE6A-45A5-BDA9-F651992A4C7F}"/>
          </ac:grpSpMkLst>
        </pc:grpChg>
        <pc:grpChg chg="ord">
          <ac:chgData name="Kulinich Bohdan" userId="48e65c9f34e137d0" providerId="LiveId" clId="{F3A4E97A-9EBA-4EE0-BD4E-BEA111FBD69E}" dt="2021-06-02T14:57:38.542" v="8445" actId="166"/>
          <ac:grpSpMkLst>
            <pc:docMk/>
            <pc:sldMk cId="4129579345" sldId="480"/>
            <ac:grpSpMk id="105" creationId="{FB7D8F44-F74F-480C-BC36-86E41977CE32}"/>
          </ac:grpSpMkLst>
        </pc:grpChg>
        <pc:grpChg chg="ord">
          <ac:chgData name="Kulinich Bohdan" userId="48e65c9f34e137d0" providerId="LiveId" clId="{F3A4E97A-9EBA-4EE0-BD4E-BEA111FBD69E}" dt="2021-06-02T14:57:38.542" v="8445" actId="166"/>
          <ac:grpSpMkLst>
            <pc:docMk/>
            <pc:sldMk cId="4129579345" sldId="480"/>
            <ac:grpSpMk id="113" creationId="{B74D889E-9527-4879-AE20-136893185771}"/>
          </ac:grpSpMkLst>
        </pc:grpChg>
        <pc:picChg chg="add del mod modCrop">
          <ac:chgData name="Kulinich Bohdan" userId="48e65c9f34e137d0" providerId="LiveId" clId="{F3A4E97A-9EBA-4EE0-BD4E-BEA111FBD69E}" dt="2021-06-02T14:56:51.087" v="8433" actId="478"/>
          <ac:picMkLst>
            <pc:docMk/>
            <pc:sldMk cId="4129579345" sldId="480"/>
            <ac:picMk id="4" creationId="{C8BD2260-20B5-452B-8E0E-27B41D5F9AAF}"/>
          </ac:picMkLst>
        </pc:picChg>
        <pc:picChg chg="add del mod">
          <ac:chgData name="Kulinich Bohdan" userId="48e65c9f34e137d0" providerId="LiveId" clId="{F3A4E97A-9EBA-4EE0-BD4E-BEA111FBD69E}" dt="2021-06-02T14:53:53.998" v="8409" actId="931"/>
          <ac:picMkLst>
            <pc:docMk/>
            <pc:sldMk cId="4129579345" sldId="480"/>
            <ac:picMk id="6" creationId="{CCE13F2F-6894-4A8F-BBC4-5EDD0E71AF94}"/>
          </ac:picMkLst>
        </pc:picChg>
        <pc:picChg chg="add mod modCrop">
          <ac:chgData name="Kulinich Bohdan" userId="48e65c9f34e137d0" providerId="LiveId" clId="{F3A4E97A-9EBA-4EE0-BD4E-BEA111FBD69E}" dt="2021-06-02T14:57:19.732" v="8439" actId="164"/>
          <ac:picMkLst>
            <pc:docMk/>
            <pc:sldMk cId="4129579345" sldId="480"/>
            <ac:picMk id="8" creationId="{8532FF21-C99B-4C81-9452-002E1C82DECD}"/>
          </ac:picMkLst>
        </pc:picChg>
        <pc:picChg chg="add mod ord">
          <ac:chgData name="Kulinich Bohdan" userId="48e65c9f34e137d0" providerId="LiveId" clId="{F3A4E97A-9EBA-4EE0-BD4E-BEA111FBD69E}" dt="2021-06-02T14:57:19.732" v="8439" actId="164"/>
          <ac:picMkLst>
            <pc:docMk/>
            <pc:sldMk cId="4129579345" sldId="480"/>
            <ac:picMk id="10" creationId="{788D4495-F490-4562-AC4D-F2D281C0CE60}"/>
          </ac:picMkLst>
        </pc:picChg>
        <pc:picChg chg="add mod ord modCrop">
          <ac:chgData name="Kulinich Bohdan" userId="48e65c9f34e137d0" providerId="LiveId" clId="{F3A4E97A-9EBA-4EE0-BD4E-BEA111FBD69E}" dt="2021-06-02T14:57:29.533" v="8444" actId="732"/>
          <ac:picMkLst>
            <pc:docMk/>
            <pc:sldMk cId="4129579345" sldId="480"/>
            <ac:picMk id="12" creationId="{8326EC47-EB1C-4C4A-8D63-B284FFD833D2}"/>
          </ac:picMkLst>
        </pc:picChg>
        <pc:picChg chg="add mod modCrop">
          <ac:chgData name="Kulinich Bohdan" userId="48e65c9f34e137d0" providerId="LiveId" clId="{F3A4E97A-9EBA-4EE0-BD4E-BEA111FBD69E}" dt="2021-06-02T14:59:12.475" v="8464" actId="164"/>
          <ac:picMkLst>
            <pc:docMk/>
            <pc:sldMk cId="4129579345" sldId="480"/>
            <ac:picMk id="15" creationId="{FF36354E-E7FF-43AB-90AA-67A1DD22C74F}"/>
          </ac:picMkLst>
        </pc:picChg>
        <pc:picChg chg="del">
          <ac:chgData name="Kulinich Bohdan" userId="48e65c9f34e137d0" providerId="LiveId" clId="{F3A4E97A-9EBA-4EE0-BD4E-BEA111FBD69E}" dt="2021-06-02T14:51:14.729" v="8398" actId="478"/>
          <ac:picMkLst>
            <pc:docMk/>
            <pc:sldMk cId="4129579345" sldId="480"/>
            <ac:picMk id="59" creationId="{8C81B316-9D5F-4DE1-90DA-8475D4539938}"/>
          </ac:picMkLst>
        </pc:picChg>
      </pc:sldChg>
    </pc:docChg>
  </pc:docChgLst>
  <pc:docChgLst>
    <pc:chgData name="Kulinich Bohdan" userId="48e65c9f34e137d0" providerId="LiveId" clId="{CA9F6386-3EAF-4548-897B-C5C0F835CC66}"/>
    <pc:docChg chg="modSld">
      <pc:chgData name="Kulinich Bohdan" userId="48e65c9f34e137d0" providerId="LiveId" clId="{CA9F6386-3EAF-4548-897B-C5C0F835CC66}" dt="2023-09-28T15:53:01.271" v="1" actId="20577"/>
      <pc:docMkLst>
        <pc:docMk/>
      </pc:docMkLst>
      <pc:sldChg chg="modSp">
        <pc:chgData name="Kulinich Bohdan" userId="48e65c9f34e137d0" providerId="LiveId" clId="{CA9F6386-3EAF-4548-897B-C5C0F835CC66}" dt="2023-09-28T15:53:01.271" v="1" actId="20577"/>
        <pc:sldMkLst>
          <pc:docMk/>
          <pc:sldMk cId="2807806644" sldId="491"/>
        </pc:sldMkLst>
        <pc:spChg chg="mod">
          <ac:chgData name="Kulinich Bohdan" userId="48e65c9f34e137d0" providerId="LiveId" clId="{CA9F6386-3EAF-4548-897B-C5C0F835CC66}" dt="2023-09-28T15:53:01.271" v="1" actId="20577"/>
          <ac:spMkLst>
            <pc:docMk/>
            <pc:sldMk cId="2807806644" sldId="491"/>
            <ac:spMk id="111" creationId="{7DFAC910-99EA-4A53-93C3-DEE93FA3D901}"/>
          </ac:spMkLst>
        </pc:spChg>
      </pc:sldChg>
    </pc:docChg>
  </pc:docChgLst>
  <pc:docChgLst>
    <pc:chgData name="Kulinich Bohdan" userId="48e65c9f34e137d0" providerId="LiveId" clId="{A06699CB-EE6B-4D3F-AEE2-67BE5F9C9127}"/>
    <pc:docChg chg="undo custSel addSld delSld modSld">
      <pc:chgData name="Kulinich Bohdan" userId="48e65c9f34e137d0" providerId="LiveId" clId="{A06699CB-EE6B-4D3F-AEE2-67BE5F9C9127}" dt="2021-05-17T13:02:50.469" v="216" actId="14429"/>
      <pc:docMkLst>
        <pc:docMk/>
      </pc:docMkLst>
      <pc:sldChg chg="addSp delSp modSp mod delAnim modAnim">
        <pc:chgData name="Kulinich Bohdan" userId="48e65c9f34e137d0" providerId="LiveId" clId="{A06699CB-EE6B-4D3F-AEE2-67BE5F9C9127}" dt="2021-05-17T12:59:33.176" v="193"/>
        <pc:sldMkLst>
          <pc:docMk/>
          <pc:sldMk cId="1256064280" sldId="388"/>
        </pc:sldMkLst>
        <pc:spChg chg="mod topLvl">
          <ac:chgData name="Kulinich Bohdan" userId="48e65c9f34e137d0" providerId="LiveId" clId="{A06699CB-EE6B-4D3F-AEE2-67BE5F9C9127}" dt="2021-05-17T05:54:47.654" v="24" actId="165"/>
          <ac:spMkLst>
            <pc:docMk/>
            <pc:sldMk cId="1256064280" sldId="388"/>
            <ac:spMk id="9" creationId="{6CBE4EA9-3EC4-4647-8459-6CB04DC725B8}"/>
          </ac:spMkLst>
        </pc:spChg>
        <pc:spChg chg="del mod topLvl">
          <ac:chgData name="Kulinich Bohdan" userId="48e65c9f34e137d0" providerId="LiveId" clId="{A06699CB-EE6B-4D3F-AEE2-67BE5F9C9127}" dt="2021-05-17T05:54:56.761" v="26" actId="478"/>
          <ac:spMkLst>
            <pc:docMk/>
            <pc:sldMk cId="1256064280" sldId="388"/>
            <ac:spMk id="11" creationId="{4D5FBF90-3203-4490-8BB9-B9BB34F195E6}"/>
          </ac:spMkLst>
        </pc:spChg>
        <pc:spChg chg="del">
          <ac:chgData name="Kulinich Bohdan" userId="48e65c9f34e137d0" providerId="LiveId" clId="{A06699CB-EE6B-4D3F-AEE2-67BE5F9C9127}" dt="2021-05-17T12:59:24.524" v="191" actId="478"/>
          <ac:spMkLst>
            <pc:docMk/>
            <pc:sldMk cId="1256064280" sldId="388"/>
            <ac:spMk id="13" creationId="{F54DE7DD-D79C-4D71-AC4A-CFA780A1FF00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4" creationId="{B144B766-7A1E-4D18-87DD-CE0FF10F4A4D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6" creationId="{9596846C-99EA-475B-BB38-464D5556B343}"/>
          </ac:spMkLst>
        </pc:spChg>
        <pc:grpChg chg="del">
          <ac:chgData name="Kulinich Bohdan" userId="48e65c9f34e137d0" providerId="LiveId" clId="{A06699CB-EE6B-4D3F-AEE2-67BE5F9C9127}" dt="2021-05-17T05:54:47.654" v="24" actId="165"/>
          <ac:grpSpMkLst>
            <pc:docMk/>
            <pc:sldMk cId="1256064280" sldId="388"/>
            <ac:grpSpMk id="2" creationId="{AB6A0402-5FA7-48CE-BFF9-7C3D866652BB}"/>
          </ac:grpSpMkLst>
        </pc:grpChg>
        <pc:grpChg chg="add mod">
          <ac:chgData name="Kulinich Bohdan" userId="48e65c9f34e137d0" providerId="LiveId" clId="{A06699CB-EE6B-4D3F-AEE2-67BE5F9C9127}" dt="2021-05-17T12:59:24.941" v="192"/>
          <ac:grpSpMkLst>
            <pc:docMk/>
            <pc:sldMk cId="1256064280" sldId="388"/>
            <ac:grpSpMk id="11" creationId="{84BA56BB-29A3-4967-A819-D828BB36A968}"/>
          </ac:grpSpMkLst>
        </pc:grpChg>
        <pc:picChg chg="mod modVis">
          <ac:chgData name="Kulinich Bohdan" userId="48e65c9f34e137d0" providerId="LiveId" clId="{A06699CB-EE6B-4D3F-AEE2-67BE5F9C9127}" dt="2021-05-17T05:55:16.038" v="27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Sp delSp modSp add del mod modTransition modAnim">
        <pc:chgData name="Kulinich Bohdan" userId="48e65c9f34e137d0" providerId="LiveId" clId="{A06699CB-EE6B-4D3F-AEE2-67BE5F9C9127}" dt="2021-05-17T06:00:43.126" v="39" actId="47"/>
        <pc:sldMkLst>
          <pc:docMk/>
          <pc:sldMk cId="804219051" sldId="407"/>
        </pc:sldMkLst>
        <pc:spChg chg="mod">
          <ac:chgData name="Kulinich Bohdan" userId="48e65c9f34e137d0" providerId="LiveId" clId="{A06699CB-EE6B-4D3F-AEE2-67BE5F9C9127}" dt="2021-05-17T05:53:16.769" v="12" actId="2085"/>
          <ac:spMkLst>
            <pc:docMk/>
            <pc:sldMk cId="804219051" sldId="407"/>
            <ac:spMk id="2" creationId="{F5E0A945-B0FB-479B-B688-C2D0F8F95D6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3" creationId="{00000000-0000-0000-0000-00000000000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1" creationId="{025C4304-CCDA-464B-B00A-09461FE33343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5:54:22.769" v="22" actId="207"/>
          <ac:spMkLst>
            <pc:docMk/>
            <pc:sldMk cId="804219051" sldId="407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5:53:33.297" v="15" actId="207"/>
          <ac:spMkLst>
            <pc:docMk/>
            <pc:sldMk cId="804219051" sldId="407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5:54:01.415" v="19" actId="2085"/>
          <ac:spMkLst>
            <pc:docMk/>
            <pc:sldMk cId="804219051" sldId="407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7" creationId="{52BCFE18-32C3-4AF4-AD3E-9D954E2FFBBE}"/>
          </ac:spMkLst>
        </pc:spChg>
        <pc:grpChg chg="del">
          <ac:chgData name="Kulinich Bohdan" userId="48e65c9f34e137d0" providerId="LiveId" clId="{A06699CB-EE6B-4D3F-AEE2-67BE5F9C9127}" dt="2021-05-17T05:58:30.673" v="29" actId="165"/>
          <ac:grpSpMkLst>
            <pc:docMk/>
            <pc:sldMk cId="804219051" sldId="407"/>
            <ac:grpSpMk id="76" creationId="{05F59762-225D-4E11-954F-E134C4E9ED25}"/>
          </ac:grpSpMkLst>
        </pc:grpChg>
        <pc:picChg chg="mod">
          <ac:chgData name="Kulinich Bohdan" userId="48e65c9f34e137d0" providerId="LiveId" clId="{A06699CB-EE6B-4D3F-AEE2-67BE5F9C9127}" dt="2021-05-17T05:54:32.564" v="23" actId="207"/>
          <ac:picMkLst>
            <pc:docMk/>
            <pc:sldMk cId="804219051" sldId="407"/>
            <ac:picMk id="6" creationId="{7403ADA4-0376-479E-A2E9-D978DEBF6129}"/>
          </ac:picMkLst>
        </pc:pic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5" creationId="{895AE6D9-53EF-4226-9881-AA07F9398764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7" creationId="{53443DA9-945F-469F-9A35-2FA0FF785A1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8" creationId="{D27D0E40-76D2-4607-AB12-3616C36F708C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1" creationId="{9E4E3F45-6FE8-49E7-95D7-04B377B672E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7" creationId="{5243182E-958E-46F2-9763-417B8276D2EB}"/>
          </ac:cxnSpMkLst>
        </pc:cxnChg>
      </pc:sldChg>
      <pc:sldChg chg="addSp delSp modSp add del mod modTransition delAnim modAnim">
        <pc:chgData name="Kulinich Bohdan" userId="48e65c9f34e137d0" providerId="LiveId" clId="{A06699CB-EE6B-4D3F-AEE2-67BE5F9C9127}" dt="2021-05-17T12:59:47.868" v="194" actId="47"/>
        <pc:sldMkLst>
          <pc:docMk/>
          <pc:sldMk cId="1986055327" sldId="408"/>
        </pc:sldMkLst>
        <pc:spChg chg="mod">
          <ac:chgData name="Kulinich Bohdan" userId="48e65c9f34e137d0" providerId="LiveId" clId="{A06699CB-EE6B-4D3F-AEE2-67BE5F9C9127}" dt="2021-05-17T05:52:11.933" v="6" actId="2711"/>
          <ac:spMkLst>
            <pc:docMk/>
            <pc:sldMk cId="1986055327" sldId="408"/>
            <ac:spMk id="19" creationId="{3C93C8CE-72D8-4E11-855C-1D218E4D6E76}"/>
          </ac:spMkLst>
        </pc:spChg>
        <pc:spChg chg="add del mod">
          <ac:chgData name="Kulinich Bohdan" userId="48e65c9f34e137d0" providerId="LiveId" clId="{A06699CB-EE6B-4D3F-AEE2-67BE5F9C9127}" dt="2021-05-17T12:42:19.104" v="96" actId="478"/>
          <ac:spMkLst>
            <pc:docMk/>
            <pc:sldMk cId="1986055327" sldId="408"/>
            <ac:spMk id="20" creationId="{4C413DDA-076E-433A-9C1E-1673BBD366B8}"/>
          </ac:spMkLst>
        </pc:spChg>
        <pc:spChg chg="mod">
          <ac:chgData name="Kulinich Bohdan" userId="48e65c9f34e137d0" providerId="LiveId" clId="{A06699CB-EE6B-4D3F-AEE2-67BE5F9C9127}" dt="2021-05-17T06:01:40.306" v="50" actId="14100"/>
          <ac:spMkLst>
            <pc:docMk/>
            <pc:sldMk cId="1986055327" sldId="408"/>
            <ac:spMk id="23" creationId="{EFE2FCE7-7835-406A-99CA-70C9D5ADF9B6}"/>
          </ac:spMkLst>
        </pc:spChg>
        <pc:spChg chg="mod">
          <ac:chgData name="Kulinich Bohdan" userId="48e65c9f34e137d0" providerId="LiveId" clId="{A06699CB-EE6B-4D3F-AEE2-67BE5F9C9127}" dt="2021-05-17T06:02:21.436" v="60" actId="1076"/>
          <ac:spMkLst>
            <pc:docMk/>
            <pc:sldMk cId="1986055327" sldId="408"/>
            <ac:spMk id="25" creationId="{DBBC2948-330B-4D3B-B82B-5B2CD2FFF44B}"/>
          </ac:spMkLst>
        </pc:spChg>
        <pc:spChg chg="mod">
          <ac:chgData name="Kulinich Bohdan" userId="48e65c9f34e137d0" providerId="LiveId" clId="{A06699CB-EE6B-4D3F-AEE2-67BE5F9C9127}" dt="2021-05-17T06:02:05.078" v="55" actId="1076"/>
          <ac:spMkLst>
            <pc:docMk/>
            <pc:sldMk cId="1986055327" sldId="408"/>
            <ac:spMk id="27" creationId="{2E889EE0-C075-4990-A152-63143F404BE0}"/>
          </ac:spMkLst>
        </pc:spChg>
      </pc:sldChg>
      <pc:sldChg chg="addSp delSp modSp mod delAnim modAnim">
        <pc:chgData name="Kulinich Bohdan" userId="48e65c9f34e137d0" providerId="LiveId" clId="{A06699CB-EE6B-4D3F-AEE2-67BE5F9C9127}" dt="2021-05-17T13:02:12.185" v="211" actId="1076"/>
        <pc:sldMkLst>
          <pc:docMk/>
          <pc:sldMk cId="2392856674" sldId="425"/>
        </pc:sldMkLst>
        <pc:spChg chg="mod">
          <ac:chgData name="Kulinich Bohdan" userId="48e65c9f34e137d0" providerId="LiveId" clId="{A06699CB-EE6B-4D3F-AEE2-67BE5F9C9127}" dt="2021-05-17T12:39:53.332" v="68"/>
          <ac:spMkLst>
            <pc:docMk/>
            <pc:sldMk cId="2392856674" sldId="425"/>
            <ac:spMk id="22" creationId="{66E7AED3-4A22-42C0-A46F-33F06D728298}"/>
          </ac:spMkLst>
        </pc:spChg>
        <pc:spChg chg="mod">
          <ac:chgData name="Kulinich Bohdan" userId="48e65c9f34e137d0" providerId="LiveId" clId="{A06699CB-EE6B-4D3F-AEE2-67BE5F9C9127}" dt="2021-05-17T12:40:04.569" v="71" actId="1076"/>
          <ac:spMkLst>
            <pc:docMk/>
            <pc:sldMk cId="2392856674" sldId="425"/>
            <ac:spMk id="23" creationId="{E4273282-7F02-456A-B4DB-AD1FACE68338}"/>
          </ac:spMkLst>
        </pc:spChg>
        <pc:spChg chg="add mod">
          <ac:chgData name="Kulinich Bohdan" userId="48e65c9f34e137d0" providerId="LiveId" clId="{A06699CB-EE6B-4D3F-AEE2-67BE5F9C9127}" dt="2021-05-17T12:40:09.315" v="72"/>
          <ac:spMkLst>
            <pc:docMk/>
            <pc:sldMk cId="2392856674" sldId="425"/>
            <ac:spMk id="24" creationId="{6DB906C0-CF0C-47EC-9410-25C963419286}"/>
          </ac:spMkLst>
        </pc:spChg>
        <pc:spChg chg="mod">
          <ac:chgData name="Kulinich Bohdan" userId="48e65c9f34e137d0" providerId="LiveId" clId="{A06699CB-EE6B-4D3F-AEE2-67BE5F9C9127}" dt="2021-05-17T13:01:36.239" v="203"/>
          <ac:spMkLst>
            <pc:docMk/>
            <pc:sldMk cId="2392856674" sldId="425"/>
            <ac:spMk id="25" creationId="{51D9CF8A-E92C-4A26-9DD9-B2F3DCF72161}"/>
          </ac:spMkLst>
        </pc:spChg>
        <pc:spChg chg="mod">
          <ac:chgData name="Kulinich Bohdan" userId="48e65c9f34e137d0" providerId="LiveId" clId="{A06699CB-EE6B-4D3F-AEE2-67BE5F9C9127}" dt="2021-05-17T13:02:12.185" v="211" actId="1076"/>
          <ac:spMkLst>
            <pc:docMk/>
            <pc:sldMk cId="2392856674" sldId="425"/>
            <ac:spMk id="29" creationId="{C8C2234C-B090-464B-A1D3-3CFB7B0A2DA7}"/>
          </ac:spMkLst>
        </pc:spChg>
        <pc:grpChg chg="add del mod">
          <ac:chgData name="Kulinich Bohdan" userId="48e65c9f34e137d0" providerId="LiveId" clId="{A06699CB-EE6B-4D3F-AEE2-67BE5F9C9127}" dt="2021-05-17T13:01:48.093" v="204"/>
          <ac:grpSpMkLst>
            <pc:docMk/>
            <pc:sldMk cId="2392856674" sldId="425"/>
            <ac:grpSpMk id="16" creationId="{2FE4A580-1FA0-4985-8A7D-F455E59B7429}"/>
          </ac:grpSpMkLst>
        </pc:grpChg>
        <pc:grpChg chg="add del mod">
          <ac:chgData name="Kulinich Bohdan" userId="48e65c9f34e137d0" providerId="LiveId" clId="{A06699CB-EE6B-4D3F-AEE2-67BE5F9C9127}" dt="2021-05-17T13:02:03.601" v="209" actId="478"/>
          <ac:grpSpMkLst>
            <pc:docMk/>
            <pc:sldMk cId="2392856674" sldId="425"/>
            <ac:grpSpMk id="20" creationId="{473F8332-E7C0-40CA-8832-2A4F63BE34FE}"/>
          </ac:grpSpMkLst>
        </pc:grpChg>
        <pc:grpChg chg="add mod">
          <ac:chgData name="Kulinich Bohdan" userId="48e65c9f34e137d0" providerId="LiveId" clId="{A06699CB-EE6B-4D3F-AEE2-67BE5F9C9127}" dt="2021-05-17T13:01:55.509" v="206"/>
          <ac:grpSpMkLst>
            <pc:docMk/>
            <pc:sldMk cId="2392856674" sldId="425"/>
            <ac:grpSpMk id="26" creationId="{9903AEAE-9169-4A90-BE9A-B64613EBA486}"/>
          </ac:grpSpMkLst>
        </pc:grpChg>
        <pc:grpChg chg="del mod">
          <ac:chgData name="Kulinich Bohdan" userId="48e65c9f34e137d0" providerId="LiveId" clId="{A06699CB-EE6B-4D3F-AEE2-67BE5F9C9127}" dt="2021-05-17T12:39:58.296" v="69" actId="478"/>
          <ac:grpSpMkLst>
            <pc:docMk/>
            <pc:sldMk cId="2392856674" sldId="425"/>
            <ac:grpSpMk id="32" creationId="{458CD495-6B1B-46B9-A496-61E848853A91}"/>
          </ac:grpSpMkLst>
        </pc:grpChg>
        <pc:grpChg chg="del">
          <ac:chgData name="Kulinich Bohdan" userId="48e65c9f34e137d0" providerId="LiveId" clId="{A06699CB-EE6B-4D3F-AEE2-67BE5F9C9127}" dt="2021-05-17T12:39:51.968" v="67" actId="478"/>
          <ac:grpSpMkLst>
            <pc:docMk/>
            <pc:sldMk cId="2392856674" sldId="425"/>
            <ac:grpSpMk id="37" creationId="{92C5A271-E8B7-4953-A931-BCF011EC0B69}"/>
          </ac:grpSpMkLst>
        </pc:grpChg>
        <pc:picChg chg="mod">
          <ac:chgData name="Kulinich Bohdan" userId="48e65c9f34e137d0" providerId="LiveId" clId="{A06699CB-EE6B-4D3F-AEE2-67BE5F9C9127}" dt="2021-05-17T13:01:36.239" v="203"/>
          <ac:picMkLst>
            <pc:docMk/>
            <pc:sldMk cId="2392856674" sldId="425"/>
            <ac:picMk id="18" creationId="{FC5F8133-08A9-4696-8B99-EE23A49CE5BE}"/>
          </ac:picMkLst>
        </pc:picChg>
        <pc:picChg chg="mod">
          <ac:chgData name="Kulinich Bohdan" userId="48e65c9f34e137d0" providerId="LiveId" clId="{A06699CB-EE6B-4D3F-AEE2-67BE5F9C9127}" dt="2021-05-17T13:01:55.509" v="206"/>
          <ac:picMkLst>
            <pc:docMk/>
            <pc:sldMk cId="2392856674" sldId="425"/>
            <ac:picMk id="28" creationId="{43A11FEF-B87D-4BED-A71A-3D9ABA8172FA}"/>
          </ac:picMkLst>
        </pc:picChg>
      </pc:sldChg>
      <pc:sldChg chg="del">
        <pc:chgData name="Kulinich Bohdan" userId="48e65c9f34e137d0" providerId="LiveId" clId="{A06699CB-EE6B-4D3F-AEE2-67BE5F9C9127}" dt="2021-05-17T05:51:45.261" v="1" actId="47"/>
        <pc:sldMkLst>
          <pc:docMk/>
          <pc:sldMk cId="1885241349" sldId="427"/>
        </pc:sldMkLst>
      </pc:sldChg>
      <pc:sldChg chg="delSp modSp del mod modAnim">
        <pc:chgData name="Kulinich Bohdan" userId="48e65c9f34e137d0" providerId="LiveId" clId="{A06699CB-EE6B-4D3F-AEE2-67BE5F9C9127}" dt="2021-05-17T05:57:53.974" v="28" actId="47"/>
        <pc:sldMkLst>
          <pc:docMk/>
          <pc:sldMk cId="1485066677" sldId="428"/>
        </pc:sldMkLst>
        <pc:spChg chg="mod topLvl">
          <ac:chgData name="Kulinich Bohdan" userId="48e65c9f34e137d0" providerId="LiveId" clId="{A06699CB-EE6B-4D3F-AEE2-67BE5F9C9127}" dt="2021-05-17T05:53:26.423" v="13" actId="165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A06699CB-EE6B-4D3F-AEE2-67BE5F9C9127}" dt="2021-05-17T05:53:10.052" v="10" actId="207"/>
          <ac:spMkLst>
            <pc:docMk/>
            <pc:sldMk cId="1485066677" sldId="428"/>
            <ac:spMk id="5" creationId="{3E857854-C789-44E6-B2A6-9A7071207A46}"/>
          </ac:spMkLst>
        </pc:spChg>
        <pc:spChg chg="mod topLvl">
          <ac:chgData name="Kulinich Bohdan" userId="48e65c9f34e137d0" providerId="LiveId" clId="{A06699CB-EE6B-4D3F-AEE2-67BE5F9C9127}" dt="2021-05-17T05:53:30.406" v="14" actId="207"/>
          <ac:spMkLst>
            <pc:docMk/>
            <pc:sldMk cId="1485066677" sldId="428"/>
            <ac:spMk id="6" creationId="{838ABF39-9CE7-4554-B32C-D808A1052B0F}"/>
          </ac:spMkLst>
        </pc:spChg>
        <pc:spChg chg="mod topLvl">
          <ac:chgData name="Kulinich Bohdan" userId="48e65c9f34e137d0" providerId="LiveId" clId="{A06699CB-EE6B-4D3F-AEE2-67BE5F9C9127}" dt="2021-05-17T05:53:55.260" v="17" actId="207"/>
          <ac:spMkLst>
            <pc:docMk/>
            <pc:sldMk cId="1485066677" sldId="428"/>
            <ac:spMk id="7" creationId="{44EFA925-0A83-42D0-8711-D7510B01E4DD}"/>
          </ac:spMkLst>
        </pc:spChg>
        <pc:spChg chg="mod topLvl">
          <ac:chgData name="Kulinich Bohdan" userId="48e65c9f34e137d0" providerId="LiveId" clId="{A06699CB-EE6B-4D3F-AEE2-67BE5F9C9127}" dt="2021-05-17T05:54:20.004" v="21" actId="207"/>
          <ac:spMkLst>
            <pc:docMk/>
            <pc:sldMk cId="1485066677" sldId="428"/>
            <ac:spMk id="9" creationId="{6587AC19-2648-4201-9D24-D755642674FC}"/>
          </ac:spMkLst>
        </pc:spChg>
        <pc:spChg chg="mod topLvl">
          <ac:chgData name="Kulinich Bohdan" userId="48e65c9f34e137d0" providerId="LiveId" clId="{A06699CB-EE6B-4D3F-AEE2-67BE5F9C9127}" dt="2021-05-17T05:53:37.530" v="16" actId="165"/>
          <ac:spMkLst>
            <pc:docMk/>
            <pc:sldMk cId="1485066677" sldId="428"/>
            <ac:spMk id="14" creationId="{FD4B03C5-C1A9-453A-A227-7CB5017ABDAD}"/>
          </ac:spMkLst>
        </pc:spChg>
        <pc:spChg chg="mod topLvl">
          <ac:chgData name="Kulinich Bohdan" userId="48e65c9f34e137d0" providerId="LiveId" clId="{A06699CB-EE6B-4D3F-AEE2-67BE5F9C9127}" dt="2021-05-17T05:54:16.271" v="20" actId="165"/>
          <ac:spMkLst>
            <pc:docMk/>
            <pc:sldMk cId="1485066677" sldId="428"/>
            <ac:spMk id="15" creationId="{D571D0B2-3731-4985-BF33-2D67579988C9}"/>
          </ac:spMkLst>
        </pc:spChg>
        <pc:grpChg chg="del">
          <ac:chgData name="Kulinich Bohdan" userId="48e65c9f34e137d0" providerId="LiveId" clId="{A06699CB-EE6B-4D3F-AEE2-67BE5F9C9127}" dt="2021-05-17T05:53:26.423" v="13" actId="165"/>
          <ac:grpSpMkLst>
            <pc:docMk/>
            <pc:sldMk cId="1485066677" sldId="428"/>
            <ac:grpSpMk id="4" creationId="{C881AB29-04DC-4616-A820-31E31FB22EAD}"/>
          </ac:grpSpMkLst>
        </pc:grpChg>
        <pc:grpChg chg="del">
          <ac:chgData name="Kulinich Bohdan" userId="48e65c9f34e137d0" providerId="LiveId" clId="{A06699CB-EE6B-4D3F-AEE2-67BE5F9C9127}" dt="2021-05-17T05:53:37.530" v="16" actId="165"/>
          <ac:grpSpMkLst>
            <pc:docMk/>
            <pc:sldMk cId="1485066677" sldId="428"/>
            <ac:grpSpMk id="8" creationId="{5D34CECE-6FFD-4A52-B71C-5E0BCCDC78FE}"/>
          </ac:grpSpMkLst>
        </pc:grpChg>
        <pc:grpChg chg="del">
          <ac:chgData name="Kulinich Bohdan" userId="48e65c9f34e137d0" providerId="LiveId" clId="{A06699CB-EE6B-4D3F-AEE2-67BE5F9C9127}" dt="2021-05-17T05:54:16.271" v="20" actId="165"/>
          <ac:grpSpMkLst>
            <pc:docMk/>
            <pc:sldMk cId="1485066677" sldId="428"/>
            <ac:grpSpMk id="11" creationId="{607752B7-0B70-49F3-8555-33521EDEEF8F}"/>
          </ac:grpSpMkLst>
        </pc:grpChg>
      </pc:sldChg>
      <pc:sldChg chg="addSp modSp mod modAnim">
        <pc:chgData name="Kulinich Bohdan" userId="48e65c9f34e137d0" providerId="LiveId" clId="{A06699CB-EE6B-4D3F-AEE2-67BE5F9C9127}" dt="2021-05-17T13:02:50.469" v="216" actId="14429"/>
        <pc:sldMkLst>
          <pc:docMk/>
          <pc:sldMk cId="2814267068" sldId="429"/>
        </pc:sldMkLst>
        <pc:spChg chg="add 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1" creationId="{650C48D7-8381-4085-97A6-08D8DFF29949}"/>
          </ac:spMkLst>
        </pc:spChg>
        <pc:spChg chg="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3" creationId="{F54DE7DD-D79C-4D71-AC4A-CFA780A1FF00}"/>
          </ac:spMkLst>
        </pc:spChg>
        <pc:grpChg chg="add mod ord modVis">
          <ac:chgData name="Kulinich Bohdan" userId="48e65c9f34e137d0" providerId="LiveId" clId="{A06699CB-EE6B-4D3F-AEE2-67BE5F9C9127}" dt="2021-05-17T13:02:50.469" v="216" actId="14429"/>
          <ac:grpSpMkLst>
            <pc:docMk/>
            <pc:sldMk cId="2814267068" sldId="429"/>
            <ac:grpSpMk id="2" creationId="{5BB89635-CEFD-41B8-9591-00C73AB28412}"/>
          </ac:grpSpMkLst>
        </pc:grpChg>
        <pc:picChg chg="ord">
          <ac:chgData name="Kulinich Bohdan" userId="48e65c9f34e137d0" providerId="LiveId" clId="{A06699CB-EE6B-4D3F-AEE2-67BE5F9C9127}" dt="2021-05-17T13:02:49.252" v="215" actId="166"/>
          <ac:picMkLst>
            <pc:docMk/>
            <pc:sldMk cId="2814267068" sldId="429"/>
            <ac:picMk id="4" creationId="{4758F862-9B2A-4F59-AEF1-5F98BC94A36B}"/>
          </ac:picMkLst>
        </pc:picChg>
      </pc:sldChg>
      <pc:sldChg chg="addSp modSp add mod modAnim">
        <pc:chgData name="Kulinich Bohdan" userId="48e65c9f34e137d0" providerId="LiveId" clId="{A06699CB-EE6B-4D3F-AEE2-67BE5F9C9127}" dt="2021-05-17T12:58:48.288" v="190"/>
        <pc:sldMkLst>
          <pc:docMk/>
          <pc:sldMk cId="3629939914" sldId="430"/>
        </pc:sldMkLst>
        <pc:spChg chg="mod">
          <ac:chgData name="Kulinich Bohdan" userId="48e65c9f34e137d0" providerId="LiveId" clId="{A06699CB-EE6B-4D3F-AEE2-67BE5F9C9127}" dt="2021-05-17T06:17:26.768" v="65" actId="1076"/>
          <ac:spMkLst>
            <pc:docMk/>
            <pc:sldMk cId="3629939914" sldId="430"/>
            <ac:spMk id="2" creationId="{F5E0A945-B0FB-479B-B688-C2D0F8F95D60}"/>
          </ac:spMkLst>
        </pc:spChg>
        <pc:spChg chg="add 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0" creationId="{D1F3E1D1-F544-4927-AB19-CBFDFDAEBA06}"/>
          </ac:spMkLst>
        </pc:spChg>
        <pc:spChg chg="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6:01:19.904" v="48" actId="255"/>
          <ac:spMkLst>
            <pc:docMk/>
            <pc:sldMk cId="3629939914" sldId="430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6:01:06.485" v="44" actId="113"/>
          <ac:spMkLst>
            <pc:docMk/>
            <pc:sldMk cId="3629939914" sldId="430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6:01:04.184" v="43" actId="113"/>
          <ac:spMkLst>
            <pc:docMk/>
            <pc:sldMk cId="3629939914" sldId="430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6:00:37.481" v="38" actId="1037"/>
          <ac:spMkLst>
            <pc:docMk/>
            <pc:sldMk cId="3629939914" sldId="430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A06699CB-EE6B-4D3F-AEE2-67BE5F9C9127}" dt="2021-05-17T12:58:26.104" v="185" actId="164"/>
          <ac:grpSpMkLst>
            <pc:docMk/>
            <pc:sldMk cId="3629939914" sldId="430"/>
            <ac:grpSpMk id="3" creationId="{3B351B2D-61F6-4704-951D-2A7D728A73B9}"/>
          </ac:grpSpMkLst>
        </pc:grp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5" creationId="{895AE6D9-53EF-4226-9881-AA07F939876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7" creationId="{53443DA9-945F-469F-9A35-2FA0FF785A1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8" creationId="{D27D0E40-76D2-4607-AB12-3616C36F708C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1" creationId="{9E4E3F45-6FE8-49E7-95D7-04B377B672E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A06699CB-EE6B-4D3F-AEE2-67BE5F9C9127}" dt="2021-05-17T12:59:47.868" v="194" actId="47"/>
        <pc:sldMkLst>
          <pc:docMk/>
          <pc:sldMk cId="2267904491" sldId="431"/>
        </pc:sldMkLst>
        <pc:spChg chg="mod">
          <ac:chgData name="Kulinich Bohdan" userId="48e65c9f34e137d0" providerId="LiveId" clId="{A06699CB-EE6B-4D3F-AEE2-67BE5F9C9127}" dt="2021-05-17T12:53:06.228" v="128" actId="164"/>
          <ac:spMkLst>
            <pc:docMk/>
            <pc:sldMk cId="2267904491" sldId="431"/>
            <ac:spMk id="54" creationId="{D1E91230-F220-48A6-8BFA-EDD0C94ABD92}"/>
          </ac:spMkLst>
        </pc:spChg>
        <pc:grpChg chg="del">
          <ac:chgData name="Kulinich Bohdan" userId="48e65c9f34e137d0" providerId="LiveId" clId="{A06699CB-EE6B-4D3F-AEE2-67BE5F9C9127}" dt="2021-05-17T12:51:44.465" v="98" actId="478"/>
          <ac:grpSpMkLst>
            <pc:docMk/>
            <pc:sldMk cId="2267904491" sldId="431"/>
            <ac:grpSpMk id="2" creationId="{8F528FF6-94B8-487C-84F8-E790B52BD814}"/>
          </ac:grpSpMkLst>
        </pc:grpChg>
        <pc:grpChg chg="add mod">
          <ac:chgData name="Kulinich Bohdan" userId="48e65c9f34e137d0" providerId="LiveId" clId="{A06699CB-EE6B-4D3F-AEE2-67BE5F9C9127}" dt="2021-05-17T12:53:06.228" v="128" actId="164"/>
          <ac:grpSpMkLst>
            <pc:docMk/>
            <pc:sldMk cId="2267904491" sldId="431"/>
            <ac:grpSpMk id="6" creationId="{59A07C21-5871-4F94-AD15-2C27807A6394}"/>
          </ac:grpSpMkLst>
        </pc:grpChg>
        <pc:picChg chg="add mod ord">
          <ac:chgData name="Kulinich Bohdan" userId="48e65c9f34e137d0" providerId="LiveId" clId="{A06699CB-EE6B-4D3F-AEE2-67BE5F9C9127}" dt="2021-05-17T12:53:06.228" v="128" actId="164"/>
          <ac:picMkLst>
            <pc:docMk/>
            <pc:sldMk cId="2267904491" sldId="431"/>
            <ac:picMk id="4" creationId="{0765CAC4-6432-4F44-9FBC-DAEBC05BC981}"/>
          </ac:picMkLst>
        </pc:picChg>
      </pc:sldChg>
      <pc:sldChg chg="addSp delSp modSp add mod delAnim modAnim">
        <pc:chgData name="Kulinich Bohdan" userId="48e65c9f34e137d0" providerId="LiveId" clId="{A06699CB-EE6B-4D3F-AEE2-67BE5F9C9127}" dt="2021-05-17T12:55:17.382" v="146" actId="207"/>
        <pc:sldMkLst>
          <pc:docMk/>
          <pc:sldMk cId="892962582" sldId="432"/>
        </pc:sldMkLst>
        <pc:spChg chg="add mod">
          <ac:chgData name="Kulinich Bohdan" userId="48e65c9f34e137d0" providerId="LiveId" clId="{A06699CB-EE6B-4D3F-AEE2-67BE5F9C9127}" dt="2021-05-17T12:55:04.924" v="139" actId="164"/>
          <ac:spMkLst>
            <pc:docMk/>
            <pc:sldMk cId="892962582" sldId="432"/>
            <ac:spMk id="19" creationId="{FB9C964D-5FBD-45E1-B4D5-F9657D357989}"/>
          </ac:spMkLst>
        </pc:spChg>
        <pc:grpChg chg="del">
          <ac:chgData name="Kulinich Bohdan" userId="48e65c9f34e137d0" providerId="LiveId" clId="{A06699CB-EE6B-4D3F-AEE2-67BE5F9C9127}" dt="2021-05-17T12:54:38.601" v="135" actId="478"/>
          <ac:grpSpMkLst>
            <pc:docMk/>
            <pc:sldMk cId="892962582" sldId="432"/>
            <ac:grpSpMk id="6" creationId="{59A07C21-5871-4F94-AD15-2C27807A6394}"/>
          </ac:grpSpMkLst>
        </pc:grpChg>
        <pc:grpChg chg="add mod">
          <ac:chgData name="Kulinich Bohdan" userId="48e65c9f34e137d0" providerId="LiveId" clId="{A06699CB-EE6B-4D3F-AEE2-67BE5F9C9127}" dt="2021-05-17T12:55:04.924" v="139" actId="164"/>
          <ac:grpSpMkLst>
            <pc:docMk/>
            <pc:sldMk cId="892962582" sldId="432"/>
            <ac:grpSpMk id="8" creationId="{E79FC03C-6D73-403F-BCFF-57A07011564E}"/>
          </ac:grpSpMkLst>
        </pc:grpChg>
        <pc:picChg chg="add mod ord">
          <ac:chgData name="Kulinich Bohdan" userId="48e65c9f34e137d0" providerId="LiveId" clId="{A06699CB-EE6B-4D3F-AEE2-67BE5F9C9127}" dt="2021-05-17T12:55:17.382" v="146" actId="207"/>
          <ac:picMkLst>
            <pc:docMk/>
            <pc:sldMk cId="892962582" sldId="432"/>
            <ac:picMk id="3" creationId="{01C98169-6215-4DE5-96C5-32D95E22EA9E}"/>
          </ac:picMkLst>
        </pc:picChg>
      </pc:sldChg>
    </pc:docChg>
  </pc:docChgLst>
  <pc:docChgLst>
    <pc:chgData name="Kulinich Bohdan" userId="48e65c9f34e137d0" providerId="LiveId" clId="{8A7FA5BB-97BB-4757-B08F-92391B74E5AB}"/>
    <pc:docChg chg="undo redo custSel addSld delSld modSld sldOrd">
      <pc:chgData name="Kulinich Bohdan" userId="48e65c9f34e137d0" providerId="LiveId" clId="{8A7FA5BB-97BB-4757-B08F-92391B74E5AB}" dt="2021-05-23T10:27:42.553" v="7296" actId="122"/>
      <pc:docMkLst>
        <pc:docMk/>
      </pc:docMkLst>
      <pc:sldChg chg="addSp delSp modSp mod modTransition setBg delAnim modAnim">
        <pc:chgData name="Kulinich Bohdan" userId="48e65c9f34e137d0" providerId="LiveId" clId="{8A7FA5BB-97BB-4757-B08F-92391B74E5AB}" dt="2021-05-22T14:31:10.072" v="5776" actId="167"/>
        <pc:sldMkLst>
          <pc:docMk/>
          <pc:sldMk cId="1256064280" sldId="388"/>
        </pc:sldMkLst>
        <pc:spChg chg="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0:41:56.459" v="4271" actId="478"/>
          <ac:spMkLst>
            <pc:docMk/>
            <pc:sldMk cId="1256064280" sldId="388"/>
            <ac:spMk id="9" creationId="{6CBE4EA9-3EC4-4647-8459-6CB04DC725B8}"/>
          </ac:spMkLst>
        </pc:spChg>
        <pc:spChg chg="mod topLvl">
          <ac:chgData name="Kulinich Bohdan" userId="48e65c9f34e137d0" providerId="LiveId" clId="{8A7FA5BB-97BB-4757-B08F-92391B74E5AB}" dt="2021-05-20T17:37:55.766" v="3053" actId="553"/>
          <ac:spMkLst>
            <pc:docMk/>
            <pc:sldMk cId="1256064280" sldId="388"/>
            <ac:spMk id="12" creationId="{97485A41-1798-4E95-BC09-FD81F2E9BF93}"/>
          </ac:spMkLst>
        </pc:spChg>
        <pc:spChg chg="del">
          <ac:chgData name="Kulinich Bohdan" userId="48e65c9f34e137d0" providerId="LiveId" clId="{8A7FA5BB-97BB-4757-B08F-92391B74E5AB}" dt="2021-05-18T09:28:27.354" v="998" actId="478"/>
          <ac:spMkLst>
            <pc:docMk/>
            <pc:sldMk cId="1256064280" sldId="388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03.846" v="2543" actId="478"/>
          <ac:spMkLst>
            <pc:docMk/>
            <pc:sldMk cId="1256064280" sldId="388"/>
            <ac:spMk id="14" creationId="{B144B766-7A1E-4D18-87DD-CE0FF10F4A4D}"/>
          </ac:spMkLst>
        </pc:spChg>
        <pc:spChg chg="del topLvl">
          <ac:chgData name="Kulinich Bohdan" userId="48e65c9f34e137d0" providerId="LiveId" clId="{8A7FA5BB-97BB-4757-B08F-92391B74E5AB}" dt="2021-05-18T09:28:32.715" v="1001" actId="478"/>
          <ac:spMkLst>
            <pc:docMk/>
            <pc:sldMk cId="1256064280" sldId="388"/>
            <ac:spMk id="16" creationId="{9596846C-99EA-475B-BB38-464D5556B343}"/>
          </ac:spMkLst>
        </pc:spChg>
        <pc:spChg chg="mod">
          <ac:chgData name="Kulinich Bohdan" userId="48e65c9f34e137d0" providerId="LiveId" clId="{8A7FA5BB-97BB-4757-B08F-92391B74E5AB}" dt="2021-05-18T09:28:27.802" v="999"/>
          <ac:spMkLst>
            <pc:docMk/>
            <pc:sldMk cId="1256064280" sldId="388"/>
            <ac:spMk id="18" creationId="{16D50231-DA88-4EA6-B8C8-5FA0838A1DCB}"/>
          </ac:spMkLst>
        </pc:spChg>
        <pc:spChg chg="mod">
          <ac:chgData name="Kulinich Bohdan" userId="48e65c9f34e137d0" providerId="LiveId" clId="{8A7FA5BB-97BB-4757-B08F-92391B74E5AB}" dt="2021-05-19T10:04:17.468" v="2575" actId="20577"/>
          <ac:spMkLst>
            <pc:docMk/>
            <pc:sldMk cId="1256064280" sldId="388"/>
            <ac:spMk id="18" creationId="{1F4CE138-E046-48A1-82CF-915AED548F8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0" creationId="{7240BDB6-1935-48FB-B5F9-9CA6C10F2733}"/>
          </ac:spMkLst>
        </pc:spChg>
        <pc:spChg chg="mod">
          <ac:chgData name="Kulinich Bohdan" userId="48e65c9f34e137d0" providerId="LiveId" clId="{8A7FA5BB-97BB-4757-B08F-92391B74E5AB}" dt="2021-05-18T09:28:33.101" v="1002"/>
          <ac:spMkLst>
            <pc:docMk/>
            <pc:sldMk cId="1256064280" sldId="388"/>
            <ac:spMk id="21" creationId="{20B04537-4DD1-4F7F-ABAE-BF3D40B9F45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1" creationId="{4C78CA57-8C50-4C96-9CCF-E6279D827A6F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2" creationId="{E48F2143-55FF-42D2-A408-79300AD7FF3B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4" creationId="{0B65ABE8-664B-459D-BDCB-CF4F02507C9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5" creationId="{91572738-74A8-44E1-8154-DBA9D9D4036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6" creationId="{6CA4BDD9-0AEA-420A-ADE7-85BF9011A97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7" creationId="{BDCA9265-BEC4-49E3-A6B4-70836FBA325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8" creationId="{15AFC5AB-2544-4FD6-A814-E68DCF7433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9" creationId="{01F61428-EB85-4231-A516-EFEC80092C2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0" creationId="{36BC1FA0-06D4-4CC6-9ADE-2C217414C69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1" creationId="{34D29C7B-F6B6-4C5B-B836-5069DAAEA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2" creationId="{A782D9D8-6DE6-4FD7-A390-CC8514FD809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3" creationId="{F1F1624B-A39C-4E99-BD79-AD5FACE5455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4" creationId="{4C511026-9564-422D-943F-D0D15064768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5" creationId="{EB3F9BF2-5ABC-414B-8DCC-5AF6491BB9E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6" creationId="{8D89A70A-7F5F-416F-8BB5-560EBE871704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7" creationId="{C8481DC5-99BE-4987-9EB6-8247BDB6021D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8" creationId="{359A1B38-5373-4219-BE32-A724252362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9" creationId="{FC27566F-4D16-4190-AF04-5A2CA3D205D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0" creationId="{81EFAA31-15C8-489B-936C-2766CFD515F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1" creationId="{28A916FC-9367-4229-A0BC-BB96A701F77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2" creationId="{0552B18A-9EA5-4FE2-BB7E-3C6600D2B9C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3" creationId="{9ECE2023-83FB-4170-9EB1-4248FBB779C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4" creationId="{E068D5D9-C91A-4EC0-BC7A-7ED3B7C3F82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5" creationId="{653B228B-DA93-41D8-AB8A-08CF8C29166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6" creationId="{75CC5CBF-66FA-423C-84CC-05B8B27FAA1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7" creationId="{4D825F67-E81F-4C43-B884-FB086D6FFFA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8" creationId="{70D667CB-E64F-494F-9E69-8715B44B760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9" creationId="{C4B8E856-7B5F-48F4-87A1-C12364CC458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0" creationId="{B5A2D82B-FA6C-4C12-8D63-8CA40B338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1" creationId="{14334E77-83FD-4A10-AD6C-D3D883FE06D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2" creationId="{A8321B2F-99B7-4EE4-A69F-D9C04F6EF89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3" creationId="{726A5640-A792-48B5-879C-E9733590C16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4" creationId="{7307129C-F68B-415A-AFAF-DBC355F48B7A}"/>
          </ac:spMkLst>
        </pc:spChg>
        <pc:spChg chg="add mod modVis">
          <ac:chgData name="Kulinich Bohdan" userId="48e65c9f34e137d0" providerId="LiveId" clId="{8A7FA5BB-97BB-4757-B08F-92391B74E5AB}" dt="2021-05-22T14:28:53.839" v="5675" actId="14429"/>
          <ac:spMkLst>
            <pc:docMk/>
            <pc:sldMk cId="1256064280" sldId="388"/>
            <ac:spMk id="91" creationId="{8A609C14-B9CF-4677-A8E5-C3F38F7F5C78}"/>
          </ac:spMkLst>
        </pc:spChg>
        <pc:spChg chg="add mod ord modVis">
          <ac:chgData name="Kulinich Bohdan" userId="48e65c9f34e137d0" providerId="LiveId" clId="{8A7FA5BB-97BB-4757-B08F-92391B74E5AB}" dt="2021-05-22T14:29:12.858" v="5711" actId="14429"/>
          <ac:spMkLst>
            <pc:docMk/>
            <pc:sldMk cId="1256064280" sldId="388"/>
            <ac:spMk id="92" creationId="{CD36E4C3-F306-405F-ACA9-D55E9C54382C}"/>
          </ac:spMkLst>
        </pc:spChg>
        <pc:spChg chg="add mod modVis">
          <ac:chgData name="Kulinich Bohdan" userId="48e65c9f34e137d0" providerId="LiveId" clId="{8A7FA5BB-97BB-4757-B08F-92391B74E5AB}" dt="2021-05-22T14:28:54.186" v="5676" actId="14429"/>
          <ac:spMkLst>
            <pc:docMk/>
            <pc:sldMk cId="1256064280" sldId="388"/>
            <ac:spMk id="93" creationId="{66811F99-DBD1-4117-AD56-7717357ABC35}"/>
          </ac:spMkLst>
        </pc:spChg>
        <pc:spChg chg="add mod ord modVis">
          <ac:chgData name="Kulinich Bohdan" userId="48e65c9f34e137d0" providerId="LiveId" clId="{8A7FA5BB-97BB-4757-B08F-92391B74E5AB}" dt="2021-05-22T14:29:27.922" v="5740" actId="14429"/>
          <ac:spMkLst>
            <pc:docMk/>
            <pc:sldMk cId="1256064280" sldId="388"/>
            <ac:spMk id="94" creationId="{1A5D422B-D976-49B7-9564-1B1960C77165}"/>
          </ac:spMkLst>
        </pc:spChg>
        <pc:spChg chg="add del mod">
          <ac:chgData name="Kulinich Bohdan" userId="48e65c9f34e137d0" providerId="LiveId" clId="{8A7FA5BB-97BB-4757-B08F-92391B74E5AB}" dt="2021-05-22T09:28:40.722" v="3711" actId="478"/>
          <ac:spMkLst>
            <pc:docMk/>
            <pc:sldMk cId="1256064280" sldId="388"/>
            <ac:spMk id="95" creationId="{EE3C5AC0-A2EE-4010-A571-8C715E975670}"/>
          </ac:spMkLst>
        </pc:spChg>
        <pc:spChg chg="add mod modVis">
          <ac:chgData name="Kulinich Bohdan" userId="48e65c9f34e137d0" providerId="LiveId" clId="{8A7FA5BB-97BB-4757-B08F-92391B74E5AB}" dt="2021-05-22T14:28:54.508" v="5677" actId="14429"/>
          <ac:spMkLst>
            <pc:docMk/>
            <pc:sldMk cId="1256064280" sldId="388"/>
            <ac:spMk id="96" creationId="{7CA113FC-F17C-497F-B0D1-6B6CBDF13ACB}"/>
          </ac:spMkLst>
        </pc:spChg>
        <pc:spChg chg="add mod modVis">
          <ac:chgData name="Kulinich Bohdan" userId="48e65c9f34e137d0" providerId="LiveId" clId="{8A7FA5BB-97BB-4757-B08F-92391B74E5AB}" dt="2021-05-22T14:28:54.809" v="5678" actId="14429"/>
          <ac:spMkLst>
            <pc:docMk/>
            <pc:sldMk cId="1256064280" sldId="388"/>
            <ac:spMk id="97" creationId="{9285013E-7FFF-4299-9D39-1F4D305FDB93}"/>
          </ac:spMkLst>
        </pc:spChg>
        <pc:spChg chg="add mod modVis">
          <ac:chgData name="Kulinich Bohdan" userId="48e65c9f34e137d0" providerId="LiveId" clId="{8A7FA5BB-97BB-4757-B08F-92391B74E5AB}" dt="2021-05-22T14:28:55.109" v="5679" actId="14429"/>
          <ac:spMkLst>
            <pc:docMk/>
            <pc:sldMk cId="1256064280" sldId="388"/>
            <ac:spMk id="98" creationId="{B6E7F658-28A9-4830-ADF3-436F335589B2}"/>
          </ac:spMkLst>
        </pc:spChg>
        <pc:spChg chg="add mod modVis">
          <ac:chgData name="Kulinich Bohdan" userId="48e65c9f34e137d0" providerId="LiveId" clId="{8A7FA5BB-97BB-4757-B08F-92391B74E5AB}" dt="2021-05-22T14:28:55.441" v="5680" actId="14429"/>
          <ac:spMkLst>
            <pc:docMk/>
            <pc:sldMk cId="1256064280" sldId="388"/>
            <ac:spMk id="99" creationId="{9DFAD1E9-98D7-44D0-9AF8-FB8864ABB625}"/>
          </ac:spMkLst>
        </pc:spChg>
        <pc:spChg chg="add mod modVis">
          <ac:chgData name="Kulinich Bohdan" userId="48e65c9f34e137d0" providerId="LiveId" clId="{8A7FA5BB-97BB-4757-B08F-92391B74E5AB}" dt="2021-05-22T14:28:55.789" v="5681" actId="14429"/>
          <ac:spMkLst>
            <pc:docMk/>
            <pc:sldMk cId="1256064280" sldId="388"/>
            <ac:spMk id="100" creationId="{B9520BE2-9FE6-468E-A2A5-BB116C1314E7}"/>
          </ac:spMkLst>
        </pc:spChg>
        <pc:spChg chg="add mod modVis">
          <ac:chgData name="Kulinich Bohdan" userId="48e65c9f34e137d0" providerId="LiveId" clId="{8A7FA5BB-97BB-4757-B08F-92391B74E5AB}" dt="2021-05-22T14:28:56.127" v="5682" actId="14429"/>
          <ac:spMkLst>
            <pc:docMk/>
            <pc:sldMk cId="1256064280" sldId="388"/>
            <ac:spMk id="101" creationId="{368D631B-DDB7-4360-81BB-7D2F2839F412}"/>
          </ac:spMkLst>
        </pc:spChg>
        <pc:spChg chg="add mod modVis">
          <ac:chgData name="Kulinich Bohdan" userId="48e65c9f34e137d0" providerId="LiveId" clId="{8A7FA5BB-97BB-4757-B08F-92391B74E5AB}" dt="2021-05-22T14:28:56.459" v="5683" actId="14429"/>
          <ac:spMkLst>
            <pc:docMk/>
            <pc:sldMk cId="1256064280" sldId="388"/>
            <ac:spMk id="102" creationId="{D3E24B9D-9EAA-4CA8-B05F-A0815F153DEB}"/>
          </ac:spMkLst>
        </pc:spChg>
        <pc:spChg chg="add mod modVis">
          <ac:chgData name="Kulinich Bohdan" userId="48e65c9f34e137d0" providerId="LiveId" clId="{8A7FA5BB-97BB-4757-B08F-92391B74E5AB}" dt="2021-05-22T14:29:01.539" v="5685" actId="14429"/>
          <ac:spMkLst>
            <pc:docMk/>
            <pc:sldMk cId="1256064280" sldId="388"/>
            <ac:spMk id="103" creationId="{F7482BA1-A673-4C8C-82C2-E71A658BE13E}"/>
          </ac:spMkLst>
        </pc:spChg>
        <pc:spChg chg="add mod modVis">
          <ac:chgData name="Kulinich Bohdan" userId="48e65c9f34e137d0" providerId="LiveId" clId="{8A7FA5BB-97BB-4757-B08F-92391B74E5AB}" dt="2021-05-22T14:29:01.870" v="5686" actId="14429"/>
          <ac:spMkLst>
            <pc:docMk/>
            <pc:sldMk cId="1256064280" sldId="388"/>
            <ac:spMk id="104" creationId="{17DD0DA6-3FB1-43F6-A8FC-03F9754D9B30}"/>
          </ac:spMkLst>
        </pc:spChg>
        <pc:spChg chg="add mod modVis">
          <ac:chgData name="Kulinich Bohdan" userId="48e65c9f34e137d0" providerId="LiveId" clId="{8A7FA5BB-97BB-4757-B08F-92391B74E5AB}" dt="2021-05-22T14:29:02.256" v="5687" actId="14429"/>
          <ac:spMkLst>
            <pc:docMk/>
            <pc:sldMk cId="1256064280" sldId="388"/>
            <ac:spMk id="105" creationId="{9D1B756D-0419-46B8-B989-7F58F2A3AAB1}"/>
          </ac:spMkLst>
        </pc:spChg>
        <pc:spChg chg="add mod modVis">
          <ac:chgData name="Kulinich Bohdan" userId="48e65c9f34e137d0" providerId="LiveId" clId="{8A7FA5BB-97BB-4757-B08F-92391B74E5AB}" dt="2021-05-22T14:29:02.587" v="5688" actId="14429"/>
          <ac:spMkLst>
            <pc:docMk/>
            <pc:sldMk cId="1256064280" sldId="388"/>
            <ac:spMk id="106" creationId="{47509363-0C3E-44F9-8A14-24F5C916F23F}"/>
          </ac:spMkLst>
        </pc:spChg>
        <pc:spChg chg="add mod modVis">
          <ac:chgData name="Kulinich Bohdan" userId="48e65c9f34e137d0" providerId="LiveId" clId="{8A7FA5BB-97BB-4757-B08F-92391B74E5AB}" dt="2021-05-22T14:29:02.910" v="5689" actId="14429"/>
          <ac:spMkLst>
            <pc:docMk/>
            <pc:sldMk cId="1256064280" sldId="388"/>
            <ac:spMk id="107" creationId="{5138059F-46F5-45EA-8500-6D01F0A621B1}"/>
          </ac:spMkLst>
        </pc:spChg>
        <pc:spChg chg="add mod modVis">
          <ac:chgData name="Kulinich Bohdan" userId="48e65c9f34e137d0" providerId="LiveId" clId="{8A7FA5BB-97BB-4757-B08F-92391B74E5AB}" dt="2021-05-22T14:29:03.242" v="5690" actId="14429"/>
          <ac:spMkLst>
            <pc:docMk/>
            <pc:sldMk cId="1256064280" sldId="388"/>
            <ac:spMk id="108" creationId="{72B4C1C2-BADA-4BD9-8E36-FA1583BF9CE0}"/>
          </ac:spMkLst>
        </pc:spChg>
        <pc:spChg chg="add mod modVis">
          <ac:chgData name="Kulinich Bohdan" userId="48e65c9f34e137d0" providerId="LiveId" clId="{8A7FA5BB-97BB-4757-B08F-92391B74E5AB}" dt="2021-05-22T14:29:03.558" v="5691" actId="14429"/>
          <ac:spMkLst>
            <pc:docMk/>
            <pc:sldMk cId="1256064280" sldId="388"/>
            <ac:spMk id="109" creationId="{AEB94A82-3817-4E75-8F87-AD7AF75FA203}"/>
          </ac:spMkLst>
        </pc:spChg>
        <pc:spChg chg="add mod ord">
          <ac:chgData name="Kulinich Bohdan" userId="48e65c9f34e137d0" providerId="LiveId" clId="{8A7FA5BB-97BB-4757-B08F-92391B74E5AB}" dt="2021-05-22T14:31:10.072" v="5776" actId="167"/>
          <ac:spMkLst>
            <pc:docMk/>
            <pc:sldMk cId="1256064280" sldId="388"/>
            <ac:spMk id="116" creationId="{E344B87C-6786-43E5-91BB-E39F68396901}"/>
          </ac:spMkLst>
        </pc:spChg>
        <pc:spChg chg="add mod modVis">
          <ac:chgData name="Kulinich Bohdan" userId="48e65c9f34e137d0" providerId="LiveId" clId="{8A7FA5BB-97BB-4757-B08F-92391B74E5AB}" dt="2021-05-22T14:29:23.428" v="5732" actId="14429"/>
          <ac:spMkLst>
            <pc:docMk/>
            <pc:sldMk cId="1256064280" sldId="388"/>
            <ac:spMk id="163" creationId="{3C78FC1F-2F76-4065-8887-3BBCDFBB774B}"/>
          </ac:spMkLst>
        </pc:spChg>
        <pc:spChg chg="add mod modVis">
          <ac:chgData name="Kulinich Bohdan" userId="48e65c9f34e137d0" providerId="LiveId" clId="{8A7FA5BB-97BB-4757-B08F-92391B74E5AB}" dt="2021-05-22T14:29:23.081" v="5731" actId="14429"/>
          <ac:spMkLst>
            <pc:docMk/>
            <pc:sldMk cId="1256064280" sldId="388"/>
            <ac:spMk id="164" creationId="{EE4F262D-D742-4531-BCCF-BC28604A27BA}"/>
          </ac:spMkLst>
        </pc:spChg>
        <pc:spChg chg="add mod modVis">
          <ac:chgData name="Kulinich Bohdan" userId="48e65c9f34e137d0" providerId="LiveId" clId="{8A7FA5BB-97BB-4757-B08F-92391B74E5AB}" dt="2021-05-22T14:29:22.048" v="5730" actId="14429"/>
          <ac:spMkLst>
            <pc:docMk/>
            <pc:sldMk cId="1256064280" sldId="388"/>
            <ac:spMk id="165" creationId="{4C053DBD-76DD-47FF-933B-F0A11919E236}"/>
          </ac:spMkLst>
        </pc:spChg>
        <pc:spChg chg="add mod modVis">
          <ac:chgData name="Kulinich Bohdan" userId="48e65c9f34e137d0" providerId="LiveId" clId="{8A7FA5BB-97BB-4757-B08F-92391B74E5AB}" dt="2021-05-22T14:29:24.600" v="5734" actId="14429"/>
          <ac:spMkLst>
            <pc:docMk/>
            <pc:sldMk cId="1256064280" sldId="388"/>
            <ac:spMk id="166" creationId="{B2C37F35-20A1-480A-9DA9-1C279ACEF5C9}"/>
          </ac:spMkLst>
        </pc:spChg>
        <pc:spChg chg="add mod modVis">
          <ac:chgData name="Kulinich Bohdan" userId="48e65c9f34e137d0" providerId="LiveId" clId="{8A7FA5BB-97BB-4757-B08F-92391B74E5AB}" dt="2021-05-22T14:29:24.916" v="5735" actId="14429"/>
          <ac:spMkLst>
            <pc:docMk/>
            <pc:sldMk cId="1256064280" sldId="388"/>
            <ac:spMk id="167" creationId="{832B34F9-0C73-482C-9083-A7166739371A}"/>
          </ac:spMkLst>
        </pc:spChg>
        <pc:spChg chg="add mod modVis">
          <ac:chgData name="Kulinich Bohdan" userId="48e65c9f34e137d0" providerId="LiveId" clId="{8A7FA5BB-97BB-4757-B08F-92391B74E5AB}" dt="2021-05-22T14:29:25.286" v="5736" actId="14429"/>
          <ac:spMkLst>
            <pc:docMk/>
            <pc:sldMk cId="1256064280" sldId="388"/>
            <ac:spMk id="168" creationId="{F04E6217-8C7F-4FEF-965C-54271B5AC64F}"/>
          </ac:spMkLst>
        </pc:spChg>
        <pc:spChg chg="add mod modVis">
          <ac:chgData name="Kulinich Bohdan" userId="48e65c9f34e137d0" providerId="LiveId" clId="{8A7FA5BB-97BB-4757-B08F-92391B74E5AB}" dt="2021-05-22T14:29:25.602" v="5737" actId="14429"/>
          <ac:spMkLst>
            <pc:docMk/>
            <pc:sldMk cId="1256064280" sldId="388"/>
            <ac:spMk id="169" creationId="{E388069A-74D3-4F15-B916-72B008064F9C}"/>
          </ac:spMkLst>
        </pc:spChg>
        <pc:spChg chg="add mod modVis">
          <ac:chgData name="Kulinich Bohdan" userId="48e65c9f34e137d0" providerId="LiveId" clId="{8A7FA5BB-97BB-4757-B08F-92391B74E5AB}" dt="2021-05-22T14:29:27.259" v="5738" actId="14429"/>
          <ac:spMkLst>
            <pc:docMk/>
            <pc:sldMk cId="1256064280" sldId="388"/>
            <ac:spMk id="170" creationId="{5473C568-BA1E-4CE0-B0A7-FD3D8245D271}"/>
          </ac:spMkLst>
        </pc:spChg>
        <pc:spChg chg="add mod modVis">
          <ac:chgData name="Kulinich Bohdan" userId="48e65c9f34e137d0" providerId="LiveId" clId="{8A7FA5BB-97BB-4757-B08F-92391B74E5AB}" dt="2021-05-22T14:29:27.559" v="5739" actId="14429"/>
          <ac:spMkLst>
            <pc:docMk/>
            <pc:sldMk cId="1256064280" sldId="388"/>
            <ac:spMk id="171" creationId="{B55905C4-6B49-4CA2-9D9D-F09DF0E443C2}"/>
          </ac:spMkLst>
        </pc:spChg>
        <pc:spChg chg="add mod modVis">
          <ac:chgData name="Kulinich Bohdan" userId="48e65c9f34e137d0" providerId="LiveId" clId="{8A7FA5BB-97BB-4757-B08F-92391B74E5AB}" dt="2021-05-22T14:29:28.276" v="5741" actId="14429"/>
          <ac:spMkLst>
            <pc:docMk/>
            <pc:sldMk cId="1256064280" sldId="388"/>
            <ac:spMk id="172" creationId="{4D88C99D-A046-4403-97F1-83538CB6EE57}"/>
          </ac:spMkLst>
        </pc:spChg>
        <pc:spChg chg="add mod modVis">
          <ac:chgData name="Kulinich Bohdan" userId="48e65c9f34e137d0" providerId="LiveId" clId="{8A7FA5BB-97BB-4757-B08F-92391B74E5AB}" dt="2021-05-22T14:29:28.662" v="5742" actId="14429"/>
          <ac:spMkLst>
            <pc:docMk/>
            <pc:sldMk cId="1256064280" sldId="388"/>
            <ac:spMk id="173" creationId="{C2E26E9C-76EA-4C2A-A14E-944F2ED592EA}"/>
          </ac:spMkLst>
        </pc:spChg>
        <pc:spChg chg="add mod modVis">
          <ac:chgData name="Kulinich Bohdan" userId="48e65c9f34e137d0" providerId="LiveId" clId="{8A7FA5BB-97BB-4757-B08F-92391B74E5AB}" dt="2021-05-22T14:29:29.010" v="5743" actId="14429"/>
          <ac:spMkLst>
            <pc:docMk/>
            <pc:sldMk cId="1256064280" sldId="388"/>
            <ac:spMk id="174" creationId="{B72DABFC-7955-4135-B781-317EEF9E5740}"/>
          </ac:spMkLst>
        </pc:spChg>
        <pc:spChg chg="add mod modVis">
          <ac:chgData name="Kulinich Bohdan" userId="48e65c9f34e137d0" providerId="LiveId" clId="{8A7FA5BB-97BB-4757-B08F-92391B74E5AB}" dt="2021-05-22T14:29:29.364" v="5744" actId="14429"/>
          <ac:spMkLst>
            <pc:docMk/>
            <pc:sldMk cId="1256064280" sldId="388"/>
            <ac:spMk id="175" creationId="{E869624D-B075-418D-B1E8-BCD909AC5314}"/>
          </ac:spMkLst>
        </pc:spChg>
        <pc:spChg chg="add mod modVis">
          <ac:chgData name="Kulinich Bohdan" userId="48e65c9f34e137d0" providerId="LiveId" clId="{8A7FA5BB-97BB-4757-B08F-92391B74E5AB}" dt="2021-05-22T14:29:29.680" v="5745" actId="14429"/>
          <ac:spMkLst>
            <pc:docMk/>
            <pc:sldMk cId="1256064280" sldId="388"/>
            <ac:spMk id="176" creationId="{F4A35040-DE3D-4125-8C55-C683AD4B7740}"/>
          </ac:spMkLst>
        </pc:spChg>
        <pc:spChg chg="add mod modVis">
          <ac:chgData name="Kulinich Bohdan" userId="48e65c9f34e137d0" providerId="LiveId" clId="{8A7FA5BB-97BB-4757-B08F-92391B74E5AB}" dt="2021-05-22T14:29:31.014" v="5746" actId="14429"/>
          <ac:spMkLst>
            <pc:docMk/>
            <pc:sldMk cId="1256064280" sldId="388"/>
            <ac:spMk id="177" creationId="{9A317307-5CA9-4AA0-96E6-331F292ED5BA}"/>
          </ac:spMkLst>
        </pc:spChg>
        <pc:spChg chg="add mod modVis">
          <ac:chgData name="Kulinich Bohdan" userId="48e65c9f34e137d0" providerId="LiveId" clId="{8A7FA5BB-97BB-4757-B08F-92391B74E5AB}" dt="2021-05-22T14:29:31.361" v="5747" actId="14429"/>
          <ac:spMkLst>
            <pc:docMk/>
            <pc:sldMk cId="1256064280" sldId="388"/>
            <ac:spMk id="178" creationId="{8D1FDB32-1F54-4D3D-B18D-83283FC7A161}"/>
          </ac:spMkLst>
        </pc:spChg>
        <pc:spChg chg="add mod modVis">
          <ac:chgData name="Kulinich Bohdan" userId="48e65c9f34e137d0" providerId="LiveId" clId="{8A7FA5BB-97BB-4757-B08F-92391B74E5AB}" dt="2021-05-22T14:29:31.715" v="5748" actId="14429"/>
          <ac:spMkLst>
            <pc:docMk/>
            <pc:sldMk cId="1256064280" sldId="388"/>
            <ac:spMk id="179" creationId="{E3A5DEFC-22DA-4CCB-9857-44403247E5CB}"/>
          </ac:spMkLst>
        </pc:spChg>
        <pc:spChg chg="add mod modVis">
          <ac:chgData name="Kulinich Bohdan" userId="48e65c9f34e137d0" providerId="LiveId" clId="{8A7FA5BB-97BB-4757-B08F-92391B74E5AB}" dt="2021-05-22T14:29:32.069" v="5749" actId="14429"/>
          <ac:spMkLst>
            <pc:docMk/>
            <pc:sldMk cId="1256064280" sldId="388"/>
            <ac:spMk id="180" creationId="{CDB5A87E-66A8-485A-A16A-D4BD8238B92C}"/>
          </ac:spMkLst>
        </pc:spChg>
        <pc:spChg chg="add del mod">
          <ac:chgData name="Kulinich Bohdan" userId="48e65c9f34e137d0" providerId="LiveId" clId="{8A7FA5BB-97BB-4757-B08F-92391B74E5AB}" dt="2021-05-22T11:06:14.758" v="4461" actId="478"/>
          <ac:spMkLst>
            <pc:docMk/>
            <pc:sldMk cId="1256064280" sldId="388"/>
            <ac:spMk id="181" creationId="{509C1E7C-5529-4DF5-9CAF-1EBE31CA182E}"/>
          </ac:spMkLst>
        </pc:spChg>
        <pc:spChg chg="add mod modVis">
          <ac:chgData name="Kulinich Bohdan" userId="48e65c9f34e137d0" providerId="LiveId" clId="{8A7FA5BB-97BB-4757-B08F-92391B74E5AB}" dt="2021-05-22T14:29:32.417" v="5750" actId="14429"/>
          <ac:spMkLst>
            <pc:docMk/>
            <pc:sldMk cId="1256064280" sldId="388"/>
            <ac:spMk id="182" creationId="{C3EE44FC-D84A-4D82-9E19-E45565C6761A}"/>
          </ac:spMkLst>
        </pc:spChg>
        <pc:spChg chg="add mod modVis">
          <ac:chgData name="Kulinich Bohdan" userId="48e65c9f34e137d0" providerId="LiveId" clId="{8A7FA5BB-97BB-4757-B08F-92391B74E5AB}" dt="2021-05-22T14:29:32.749" v="5751" actId="14429"/>
          <ac:spMkLst>
            <pc:docMk/>
            <pc:sldMk cId="1256064280" sldId="388"/>
            <ac:spMk id="183" creationId="{FE058DCD-F2E6-49D4-83EB-F3E7DA02A8EA}"/>
          </ac:spMkLst>
        </pc:spChg>
        <pc:spChg chg="add mod modVis">
          <ac:chgData name="Kulinich Bohdan" userId="48e65c9f34e137d0" providerId="LiveId" clId="{8A7FA5BB-97BB-4757-B08F-92391B74E5AB}" dt="2021-05-22T14:29:33.072" v="5752" actId="14429"/>
          <ac:spMkLst>
            <pc:docMk/>
            <pc:sldMk cId="1256064280" sldId="388"/>
            <ac:spMk id="184" creationId="{377281C4-FD33-42E0-8AB8-9C690E384493}"/>
          </ac:spMkLst>
        </pc:spChg>
        <pc:spChg chg="add mod modVis">
          <ac:chgData name="Kulinich Bohdan" userId="48e65c9f34e137d0" providerId="LiveId" clId="{8A7FA5BB-97BB-4757-B08F-92391B74E5AB}" dt="2021-05-22T14:29:33.435" v="5753" actId="14429"/>
          <ac:spMkLst>
            <pc:docMk/>
            <pc:sldMk cId="1256064280" sldId="388"/>
            <ac:spMk id="185" creationId="{2F31F087-F827-4560-88A0-799A5171419E}"/>
          </ac:spMkLst>
        </pc:spChg>
        <pc:spChg chg="add mod modVis">
          <ac:chgData name="Kulinich Bohdan" userId="48e65c9f34e137d0" providerId="LiveId" clId="{8A7FA5BB-97BB-4757-B08F-92391B74E5AB}" dt="2021-05-22T14:29:33.773" v="5754" actId="14429"/>
          <ac:spMkLst>
            <pc:docMk/>
            <pc:sldMk cId="1256064280" sldId="388"/>
            <ac:spMk id="186" creationId="{11931631-4C5A-46D2-94CD-7B830339094D}"/>
          </ac:spMkLst>
        </pc:spChg>
        <pc:spChg chg="add mod modVis">
          <ac:chgData name="Kulinich Bohdan" userId="48e65c9f34e137d0" providerId="LiveId" clId="{8A7FA5BB-97BB-4757-B08F-92391B74E5AB}" dt="2021-05-22T14:29:34.051" v="5755" actId="14429"/>
          <ac:spMkLst>
            <pc:docMk/>
            <pc:sldMk cId="1256064280" sldId="388"/>
            <ac:spMk id="187" creationId="{8625D0B1-D96E-4F17-A935-457B714E648B}"/>
          </ac:spMkLst>
        </pc:spChg>
        <pc:spChg chg="add mod modVis">
          <ac:chgData name="Kulinich Bohdan" userId="48e65c9f34e137d0" providerId="LiveId" clId="{8A7FA5BB-97BB-4757-B08F-92391B74E5AB}" dt="2021-05-22T14:29:35.924" v="5756" actId="14429"/>
          <ac:spMkLst>
            <pc:docMk/>
            <pc:sldMk cId="1256064280" sldId="388"/>
            <ac:spMk id="188" creationId="{41EEE0B9-7B1E-4183-8DCB-7FD5E16AE400}"/>
          </ac:spMkLst>
        </pc:spChg>
        <pc:spChg chg="add mod modVis">
          <ac:chgData name="Kulinich Bohdan" userId="48e65c9f34e137d0" providerId="LiveId" clId="{8A7FA5BB-97BB-4757-B08F-92391B74E5AB}" dt="2021-05-22T14:29:36.279" v="5757" actId="14429"/>
          <ac:spMkLst>
            <pc:docMk/>
            <pc:sldMk cId="1256064280" sldId="388"/>
            <ac:spMk id="189" creationId="{BB9F8CDE-0691-498B-866F-FD3600EAE651}"/>
          </ac:spMkLst>
        </pc:spChg>
        <pc:spChg chg="add del mod">
          <ac:chgData name="Kulinich Bohdan" userId="48e65c9f34e137d0" providerId="LiveId" clId="{8A7FA5BB-97BB-4757-B08F-92391B74E5AB}" dt="2021-05-22T11:08:22.806" v="4507" actId="478"/>
          <ac:spMkLst>
            <pc:docMk/>
            <pc:sldMk cId="1256064280" sldId="388"/>
            <ac:spMk id="190" creationId="{32922212-B372-469A-973A-F2A9B639B6A8}"/>
          </ac:spMkLst>
        </pc:spChg>
        <pc:spChg chg="add mod modVis">
          <ac:chgData name="Kulinich Bohdan" userId="48e65c9f34e137d0" providerId="LiveId" clId="{8A7FA5BB-97BB-4757-B08F-92391B74E5AB}" dt="2021-05-22T14:29:36.611" v="5758" actId="14429"/>
          <ac:spMkLst>
            <pc:docMk/>
            <pc:sldMk cId="1256064280" sldId="388"/>
            <ac:spMk id="191" creationId="{9DCBE2D8-2479-43CA-97F8-2CE9DE715A63}"/>
          </ac:spMkLst>
        </pc:spChg>
        <pc:spChg chg="add mod modVis">
          <ac:chgData name="Kulinich Bohdan" userId="48e65c9f34e137d0" providerId="LiveId" clId="{8A7FA5BB-97BB-4757-B08F-92391B74E5AB}" dt="2021-05-22T14:29:36.942" v="5759" actId="14429"/>
          <ac:spMkLst>
            <pc:docMk/>
            <pc:sldMk cId="1256064280" sldId="388"/>
            <ac:spMk id="192" creationId="{38E9F98D-9982-4E93-A614-6A983D98E98E}"/>
          </ac:spMkLst>
        </pc:spChg>
        <pc:spChg chg="add mod modVis">
          <ac:chgData name="Kulinich Bohdan" userId="48e65c9f34e137d0" providerId="LiveId" clId="{8A7FA5BB-97BB-4757-B08F-92391B74E5AB}" dt="2021-05-22T14:29:37.312" v="5760" actId="14429"/>
          <ac:spMkLst>
            <pc:docMk/>
            <pc:sldMk cId="1256064280" sldId="388"/>
            <ac:spMk id="193" creationId="{317E48DA-2D79-4225-A6F2-D0870DEA8CF1}"/>
          </ac:spMkLst>
        </pc:spChg>
        <pc:spChg chg="add mod modVis">
          <ac:chgData name="Kulinich Bohdan" userId="48e65c9f34e137d0" providerId="LiveId" clId="{8A7FA5BB-97BB-4757-B08F-92391B74E5AB}" dt="2021-05-22T14:29:37.681" v="5761" actId="14429"/>
          <ac:spMkLst>
            <pc:docMk/>
            <pc:sldMk cId="1256064280" sldId="388"/>
            <ac:spMk id="194" creationId="{9ADFB19B-0CD6-4D95-96C6-0EA02B522352}"/>
          </ac:spMkLst>
        </pc:spChg>
        <pc:spChg chg="add mod modVis">
          <ac:chgData name="Kulinich Bohdan" userId="48e65c9f34e137d0" providerId="LiveId" clId="{8A7FA5BB-97BB-4757-B08F-92391B74E5AB}" dt="2021-05-22T14:29:38.013" v="5762" actId="14429"/>
          <ac:spMkLst>
            <pc:docMk/>
            <pc:sldMk cId="1256064280" sldId="388"/>
            <ac:spMk id="195" creationId="{8BACF700-3A85-4467-B9A8-8871EB701455}"/>
          </ac:spMkLst>
        </pc:spChg>
        <pc:spChg chg="add mod modVis">
          <ac:chgData name="Kulinich Bohdan" userId="48e65c9f34e137d0" providerId="LiveId" clId="{8A7FA5BB-97BB-4757-B08F-92391B74E5AB}" dt="2021-05-22T14:29:38.361" v="5763" actId="14429"/>
          <ac:spMkLst>
            <pc:docMk/>
            <pc:sldMk cId="1256064280" sldId="388"/>
            <ac:spMk id="196" creationId="{92116AA5-9DA6-4144-9A03-C2F5EF6468ED}"/>
          </ac:spMkLst>
        </pc:spChg>
        <pc:spChg chg="add mod modVis">
          <ac:chgData name="Kulinich Bohdan" userId="48e65c9f34e137d0" providerId="LiveId" clId="{8A7FA5BB-97BB-4757-B08F-92391B74E5AB}" dt="2021-05-22T14:29:38.699" v="5764" actId="14429"/>
          <ac:spMkLst>
            <pc:docMk/>
            <pc:sldMk cId="1256064280" sldId="388"/>
            <ac:spMk id="197" creationId="{A7C4D86D-A6E4-4E2D-BCDC-E18C8029E65B}"/>
          </ac:spMkLst>
        </pc:spChg>
        <pc:spChg chg="add mod modVis">
          <ac:chgData name="Kulinich Bohdan" userId="48e65c9f34e137d0" providerId="LiveId" clId="{8A7FA5BB-97BB-4757-B08F-92391B74E5AB}" dt="2021-05-22T14:29:39.046" v="5765" actId="14429"/>
          <ac:spMkLst>
            <pc:docMk/>
            <pc:sldMk cId="1256064280" sldId="388"/>
            <ac:spMk id="198" creationId="{A72E2AC1-DC75-4B50-9A3C-A930D8E7BD40}"/>
          </ac:spMkLst>
        </pc:spChg>
        <pc:spChg chg="add mod modVis">
          <ac:chgData name="Kulinich Bohdan" userId="48e65c9f34e137d0" providerId="LiveId" clId="{8A7FA5BB-97BB-4757-B08F-92391B74E5AB}" dt="2021-05-22T14:29:39.378" v="5766" actId="14429"/>
          <ac:spMkLst>
            <pc:docMk/>
            <pc:sldMk cId="1256064280" sldId="388"/>
            <ac:spMk id="199" creationId="{DD5AE7CD-F3FE-4E45-8009-B6D64FE8901A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1" creationId="{DE9738BD-2A09-4BC4-814E-DA9650A76E73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2" creationId="{8ED65732-1D61-4786-A785-E41CC8081E80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3" creationId="{E11CE922-939A-41EE-8AE8-EB7F4E339D3F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4" creationId="{10DD71D9-854D-470A-B252-D1079C3135B3}"/>
          </ac:spMkLst>
        </pc:spChg>
        <pc:spChg chg="add mod">
          <ac:chgData name="Kulinich Bohdan" userId="48e65c9f34e137d0" providerId="LiveId" clId="{8A7FA5BB-97BB-4757-B08F-92391B74E5AB}" dt="2021-05-22T11:55:12.868" v="4895" actId="20577"/>
          <ac:spMkLst>
            <pc:docMk/>
            <pc:sldMk cId="1256064280" sldId="388"/>
            <ac:spMk id="205" creationId="{79182758-C5B7-4256-9B3F-50B3730E3A29}"/>
          </ac:spMkLst>
        </pc:spChg>
        <pc:grpChg chg="add mod">
          <ac:chgData name="Kulinich Bohdan" userId="48e65c9f34e137d0" providerId="LiveId" clId="{8A7FA5BB-97BB-4757-B08F-92391B74E5AB}" dt="2021-05-22T10:39:55.198" v="4259" actId="1076"/>
          <ac:grpSpMkLst>
            <pc:docMk/>
            <pc:sldMk cId="1256064280" sldId="388"/>
            <ac:grpSpMk id="4" creationId="{F031B22B-F0AC-47B8-BCB2-56FABAE416CF}"/>
          </ac:grpSpMkLst>
        </pc:grpChg>
        <pc:grpChg chg="add del mod">
          <ac:chgData name="Kulinich Bohdan" userId="48e65c9f34e137d0" providerId="LiveId" clId="{8A7FA5BB-97BB-4757-B08F-92391B74E5AB}" dt="2021-05-20T17:24:30.548" v="2955" actId="478"/>
          <ac:grpSpMkLst>
            <pc:docMk/>
            <pc:sldMk cId="1256064280" sldId="388"/>
            <ac:grpSpMk id="11" creationId="{80960D18-757A-4CE9-8EE7-327BF78E8F75}"/>
          </ac:grpSpMkLst>
        </pc:grpChg>
        <pc:grpChg chg="del">
          <ac:chgData name="Kulinich Bohdan" userId="48e65c9f34e137d0" providerId="LiveId" clId="{8A7FA5BB-97BB-4757-B08F-92391B74E5AB}" dt="2021-05-18T09:28:32.715" v="1001" actId="478"/>
          <ac:grpSpMkLst>
            <pc:docMk/>
            <pc:sldMk cId="1256064280" sldId="388"/>
            <ac:grpSpMk id="11" creationId="{84BA56BB-29A3-4967-A819-D828BB36A968}"/>
          </ac:grpSpMkLst>
        </pc:grpChg>
        <pc:grpChg chg="add del mod">
          <ac:chgData name="Kulinich Bohdan" userId="48e65c9f34e137d0" providerId="LiveId" clId="{8A7FA5BB-97BB-4757-B08F-92391B74E5AB}" dt="2021-05-18T09:28:29.259" v="1000"/>
          <ac:grpSpMkLst>
            <pc:docMk/>
            <pc:sldMk cId="1256064280" sldId="388"/>
            <ac:grpSpMk id="13" creationId="{AF35ACE6-64DF-457C-B2FB-983C2F1A43AE}"/>
          </ac:grpSpMkLst>
        </pc:grpChg>
        <pc:grpChg chg="add mod">
          <ac:chgData name="Kulinich Bohdan" userId="48e65c9f34e137d0" providerId="LiveId" clId="{8A7FA5BB-97BB-4757-B08F-92391B74E5AB}" dt="2021-05-20T17:25:36.640" v="2963" actId="164"/>
          <ac:grpSpMkLst>
            <pc:docMk/>
            <pc:sldMk cId="1256064280" sldId="388"/>
            <ac:grpSpMk id="16" creationId="{7930A433-352B-414D-8E21-D16318DDE2D1}"/>
          </ac:grpSpMkLst>
        </pc:grpChg>
        <pc:grpChg chg="add del mod">
          <ac:chgData name="Kulinich Bohdan" userId="48e65c9f34e137d0" providerId="LiveId" clId="{8A7FA5BB-97BB-4757-B08F-92391B74E5AB}" dt="2021-05-19T10:04:05.205" v="2544" actId="478"/>
          <ac:grpSpMkLst>
            <pc:docMk/>
            <pc:sldMk cId="1256064280" sldId="388"/>
            <ac:grpSpMk id="19" creationId="{8AE721C5-DBC4-4E32-8777-CC74002146D0}"/>
          </ac:grpSpMkLst>
        </pc:grpChg>
        <pc:picChg chg="add mod">
          <ac:chgData name="Kulinich Bohdan" userId="48e65c9f34e137d0" providerId="LiveId" clId="{8A7FA5BB-97BB-4757-B08F-92391B74E5AB}" dt="2021-05-20T17:25:36.640" v="2963" actId="164"/>
          <ac:picMkLst>
            <pc:docMk/>
            <pc:sldMk cId="1256064280" sldId="388"/>
            <ac:picMk id="3" creationId="{A8032868-9CD7-4C97-804F-C3A502AE1B9D}"/>
          </ac:picMkLst>
        </pc:picChg>
        <pc:picChg chg="add del mod ord">
          <ac:chgData name="Kulinich Bohdan" userId="48e65c9f34e137d0" providerId="LiveId" clId="{8A7FA5BB-97BB-4757-B08F-92391B74E5AB}" dt="2021-05-22T13:13:55.344" v="4905" actId="478"/>
          <ac:picMkLst>
            <pc:docMk/>
            <pc:sldMk cId="1256064280" sldId="388"/>
            <ac:picMk id="7" creationId="{4214E8F7-11D4-4729-B511-0F1D7437DCE9}"/>
          </ac:picMkLst>
        </pc:picChg>
        <pc:picChg chg="add del mod ord modCrop">
          <ac:chgData name="Kulinich Bohdan" userId="48e65c9f34e137d0" providerId="LiveId" clId="{8A7FA5BB-97BB-4757-B08F-92391B74E5AB}" dt="2021-05-22T09:36:21.520" v="4139" actId="478"/>
          <ac:picMkLst>
            <pc:docMk/>
            <pc:sldMk cId="1256064280" sldId="388"/>
            <ac:picMk id="7" creationId="{9AD7F612-65C3-4D0C-B554-45EE0584ECB2}"/>
          </ac:picMkLst>
        </pc:picChg>
        <pc:picChg chg="add del mod">
          <ac:chgData name="Kulinich Bohdan" userId="48e65c9f34e137d0" providerId="LiveId" clId="{8A7FA5BB-97BB-4757-B08F-92391B74E5AB}" dt="2021-05-22T14:15:20.910" v="5650" actId="478"/>
          <ac:picMkLst>
            <pc:docMk/>
            <pc:sldMk cId="1256064280" sldId="388"/>
            <ac:picMk id="9" creationId="{46D1B520-D9B0-49C6-AA72-AFE668DCDB08}"/>
          </ac:picMkLst>
        </pc:picChg>
        <pc:picChg chg="del mod">
          <ac:chgData name="Kulinich Bohdan" userId="48e65c9f34e137d0" providerId="LiveId" clId="{8A7FA5BB-97BB-4757-B08F-92391B74E5AB}" dt="2021-05-22T10:41:55.741" v="4270" actId="478"/>
          <ac:picMkLst>
            <pc:docMk/>
            <pc:sldMk cId="1256064280" sldId="388"/>
            <ac:picMk id="10" creationId="{372AACD3-E47C-4422-99F4-8F2FA502FD53}"/>
          </ac:picMkLst>
        </pc:picChg>
        <pc:picChg chg="add del mod">
          <ac:chgData name="Kulinich Bohdan" userId="48e65c9f34e137d0" providerId="LiveId" clId="{8A7FA5BB-97BB-4757-B08F-92391B74E5AB}" dt="2021-05-22T09:20:46.302" v="3626" actId="478"/>
          <ac:picMkLst>
            <pc:docMk/>
            <pc:sldMk cId="1256064280" sldId="388"/>
            <ac:picMk id="11" creationId="{1E51B3F3-30C3-475E-8059-FE0D2DF5C7BC}"/>
          </ac:picMkLst>
        </pc:picChg>
        <pc:picChg chg="add mod ord">
          <ac:chgData name="Kulinich Bohdan" userId="48e65c9f34e137d0" providerId="LiveId" clId="{8A7FA5BB-97BB-4757-B08F-92391B74E5AB}" dt="2021-05-22T14:31:10.072" v="5776" actId="167"/>
          <ac:picMkLst>
            <pc:docMk/>
            <pc:sldMk cId="1256064280" sldId="388"/>
            <ac:picMk id="11" creationId="{B50F12AB-57A2-4627-B779-02F869C8E681}"/>
          </ac:picMkLst>
        </pc:picChg>
        <pc:picChg chg="del mod topLvl">
          <ac:chgData name="Kulinich Bohdan" userId="48e65c9f34e137d0" providerId="LiveId" clId="{8A7FA5BB-97BB-4757-B08F-92391B74E5AB}" dt="2021-05-20T17:24:30.548" v="2955" actId="478"/>
          <ac:picMkLst>
            <pc:docMk/>
            <pc:sldMk cId="1256064280" sldId="388"/>
            <ac:picMk id="13" creationId="{53392219-500F-4F99-84FC-EF24189FFAB4}"/>
          </ac:picMkLst>
        </pc:picChg>
        <pc:picChg chg="add del mod">
          <ac:chgData name="Kulinich Bohdan" userId="48e65c9f34e137d0" providerId="LiveId" clId="{8A7FA5BB-97BB-4757-B08F-92391B74E5AB}" dt="2021-05-22T14:27:38.065" v="5662" actId="478"/>
          <ac:picMkLst>
            <pc:docMk/>
            <pc:sldMk cId="1256064280" sldId="388"/>
            <ac:picMk id="14" creationId="{D3352C3C-1B88-4289-A143-3D8423EDF94B}"/>
          </ac:picMkLst>
        </pc:picChg>
        <pc:picChg chg="del">
          <ac:chgData name="Kulinich Bohdan" userId="48e65c9f34e137d0" providerId="LiveId" clId="{8A7FA5BB-97BB-4757-B08F-92391B74E5AB}" dt="2021-05-22T09:04:25.858" v="3619" actId="478"/>
          <ac:picMkLst>
            <pc:docMk/>
            <pc:sldMk cId="1256064280" sldId="388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18T09:28:27.802" v="999"/>
          <ac:picMkLst>
            <pc:docMk/>
            <pc:sldMk cId="1256064280" sldId="388"/>
            <ac:picMk id="17" creationId="{4B087798-0D66-4620-BE94-1F84274B36F0}"/>
          </ac:picMkLst>
        </pc:picChg>
        <pc:picChg chg="mod">
          <ac:chgData name="Kulinich Bohdan" userId="48e65c9f34e137d0" providerId="LiveId" clId="{8A7FA5BB-97BB-4757-B08F-92391B74E5AB}" dt="2021-05-19T10:04:05.939" v="2545"/>
          <ac:picMkLst>
            <pc:docMk/>
            <pc:sldMk cId="1256064280" sldId="388"/>
            <ac:picMk id="17" creationId="{A6205B46-DA42-41D4-B54A-87C86620ECFF}"/>
          </ac:picMkLst>
        </pc:picChg>
        <pc:picChg chg="mod">
          <ac:chgData name="Kulinich Bohdan" userId="48e65c9f34e137d0" providerId="LiveId" clId="{8A7FA5BB-97BB-4757-B08F-92391B74E5AB}" dt="2021-05-18T09:28:33.101" v="1002"/>
          <ac:picMkLst>
            <pc:docMk/>
            <pc:sldMk cId="1256064280" sldId="388"/>
            <ac:picMk id="20" creationId="{934B80FE-BA87-43DB-91E4-B5B9CFD86497}"/>
          </ac:picMkLst>
        </pc:picChg>
        <pc:picChg chg="add del mod ord modCrop">
          <ac:chgData name="Kulinich Bohdan" userId="48e65c9f34e137d0" providerId="LiveId" clId="{8A7FA5BB-97BB-4757-B08F-92391B74E5AB}" dt="2021-05-22T10:04:33.993" v="4185" actId="478"/>
          <ac:picMkLst>
            <pc:docMk/>
            <pc:sldMk cId="1256064280" sldId="388"/>
            <ac:picMk id="112" creationId="{FE657FDB-9B92-4EDE-BC9C-AE79407DAA8C}"/>
          </ac:picMkLst>
        </pc:picChg>
        <pc:picChg chg="add del mod ord">
          <ac:chgData name="Kulinich Bohdan" userId="48e65c9f34e137d0" providerId="LiveId" clId="{8A7FA5BB-97BB-4757-B08F-92391B74E5AB}" dt="2021-05-22T09:53:44.235" v="4163" actId="478"/>
          <ac:picMkLst>
            <pc:docMk/>
            <pc:sldMk cId="1256064280" sldId="388"/>
            <ac:picMk id="114" creationId="{9BF7C51F-3E28-451E-A666-E991797ED005}"/>
          </ac:picMkLst>
        </pc:picChg>
        <pc:picChg chg="add del mod ord">
          <ac:chgData name="Kulinich Bohdan" userId="48e65c9f34e137d0" providerId="LiveId" clId="{8A7FA5BB-97BB-4757-B08F-92391B74E5AB}" dt="2021-05-22T10:10:47.640" v="4188" actId="478"/>
          <ac:picMkLst>
            <pc:docMk/>
            <pc:sldMk cId="1256064280" sldId="388"/>
            <ac:picMk id="116" creationId="{0AF063DF-FFB8-4FA8-9FA6-8A22CFE907AD}"/>
          </ac:picMkLst>
        </pc:picChg>
        <pc:picChg chg="add del mod ord modCrop">
          <ac:chgData name="Kulinich Bohdan" userId="48e65c9f34e137d0" providerId="LiveId" clId="{8A7FA5BB-97BB-4757-B08F-92391B74E5AB}" dt="2021-05-22T10:40:36.345" v="4260" actId="478"/>
          <ac:picMkLst>
            <pc:docMk/>
            <pc:sldMk cId="1256064280" sldId="388"/>
            <ac:picMk id="118" creationId="{91E7F4D0-443A-432F-A325-80FCA1D564CE}"/>
          </ac:picMkLst>
        </pc:picChg>
        <pc:picChg chg="add del mod ord">
          <ac:chgData name="Kulinich Bohdan" userId="48e65c9f34e137d0" providerId="LiveId" clId="{8A7FA5BB-97BB-4757-B08F-92391B74E5AB}" dt="2021-05-22T10:41:27.757" v="4265" actId="478"/>
          <ac:picMkLst>
            <pc:docMk/>
            <pc:sldMk cId="1256064280" sldId="388"/>
            <ac:picMk id="130" creationId="{0E011AB2-923A-4B50-B0B6-8CB5C39F4F55}"/>
          </ac:picMkLst>
        </pc:picChg>
        <pc:picChg chg="add del mod ord modVis modCrop">
          <ac:chgData name="Kulinich Bohdan" userId="48e65c9f34e137d0" providerId="LiveId" clId="{8A7FA5BB-97BB-4757-B08F-92391B74E5AB}" dt="2021-05-22T14:28:58.365" v="5684" actId="14429"/>
          <ac:picMkLst>
            <pc:docMk/>
            <pc:sldMk cId="1256064280" sldId="388"/>
            <ac:picMk id="132" creationId="{A1FAF1CD-B3D7-4898-A82D-F0E0B03C2164}"/>
          </ac:picMkLst>
        </pc:picChg>
        <pc:picChg chg="add del mod ord modVis">
          <ac:chgData name="Kulinich Bohdan" userId="48e65c9f34e137d0" providerId="LiveId" clId="{8A7FA5BB-97BB-4757-B08F-92391B74E5AB}" dt="2021-05-22T14:14:50.996" v="5645" actId="478"/>
          <ac:picMkLst>
            <pc:docMk/>
            <pc:sldMk cId="1256064280" sldId="388"/>
            <ac:picMk id="200" creationId="{C9FB0E6C-7649-44B2-BBAA-E483BD13F542}"/>
          </ac:picMkLst>
        </pc:pic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19" creationId="{694D2317-DCBF-40D4-9D8A-0FFFAE6014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3" creationId="{8979996F-5245-4CEE-BC1F-83E3A7A2E30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6" creationId="{520D9AA1-3976-4438-947F-D5CF8DE3EC1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7" creationId="{298A3195-B291-4FEE-8233-2474AD427C9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8" creationId="{7F7C52B5-564E-4789-BFBF-0C36065D17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9" creationId="{9200F37A-4442-4E92-9415-B749E6E3EAC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0" creationId="{8B341945-6F73-4E75-815F-EE434A43AEF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1" creationId="{A6F835A8-8254-44B9-9210-AB9D77EA5874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2" creationId="{349B3BD9-CB29-4172-97A8-A727405E60A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3" creationId="{95391730-4AE0-4237-A625-5CDEB4DD6FF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4" creationId="{88EA09F9-A709-4964-B812-2909BF84A33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5" creationId="{F10913B5-3F04-4E6E-8B2F-4BBF86F19B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6" creationId="{A47479F9-AB24-410B-BD6B-09BA34D2491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7" creationId="{3660A2C3-FD35-4272-809A-98033E3AD19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8" creationId="{4EA5361C-2F40-4364-8F69-B2E29EF8A74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9" creationId="{7EE56B36-3537-4D3D-8E63-E920CB1EEB9A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0" creationId="{C81D01C2-CE17-4008-8A4D-EEAE8D01916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1" creationId="{9CBC4A54-5D2C-441D-969D-9CE6B612E9E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2" creationId="{C4FB109A-46B9-416B-A370-3A7BDADCCAE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3" creationId="{FC7990D4-23BE-4487-8DCD-08E887D20C2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4" creationId="{FCC6E96F-8524-4294-8EB9-9D0241E86EC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5" creationId="{F11B1F9B-AE5D-4C07-B7E2-D53768F6EC96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6" creationId="{18AEDBEE-1B1A-4C3A-8BD5-9A150D92295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7" creationId="{AFB7A78E-9A8A-4D89-A5CD-813497DB38A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8" creationId="{B3EE468A-EE91-416D-AD48-B544BD4B39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9" creationId="{4285FAFC-D59B-4F4B-9B06-ACCD3E1EAED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0" creationId="{A855BAE2-3783-4461-B24A-8AA1BA32047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1" creationId="{52700F14-9F40-48AF-9E4A-0CA1DDAE925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2" creationId="{CFE4B78D-FB5D-4B21-A551-42A382C8D20E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3" creationId="{778EFC25-54D4-44F9-B8BA-BB6E5E8A4A7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4" creationId="{E091C90C-4EE6-4247-BDD6-333692CFDCD5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5" creationId="{C278E6C5-BAF9-4D0B-9535-7898B8D8F31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5" creationId="{B9B9FAB3-DC36-42B8-9D99-814E28FEFB4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6" creationId="{629B7188-9B2A-4629-A218-1CABB7AF37C6}"/>
          </ac:cxnSpMkLst>
        </pc:cxnChg>
        <pc:cxnChg chg="add mod modVis">
          <ac:chgData name="Kulinich Bohdan" userId="48e65c9f34e137d0" providerId="LiveId" clId="{8A7FA5BB-97BB-4757-B08F-92391B74E5AB}" dt="2021-05-22T14:28:53.170" v="5673" actId="14429"/>
          <ac:cxnSpMkLst>
            <pc:docMk/>
            <pc:sldMk cId="1256064280" sldId="388"/>
            <ac:cxnSpMk id="87" creationId="{B2A955AE-E07D-47ED-A6DD-0964744E92D4}"/>
          </ac:cxnSpMkLst>
        </pc:cxnChg>
        <pc:cxnChg chg="add mod modVis">
          <ac:chgData name="Kulinich Bohdan" userId="48e65c9f34e137d0" providerId="LiveId" clId="{8A7FA5BB-97BB-4757-B08F-92391B74E5AB}" dt="2021-05-22T14:28:53.492" v="5674" actId="14429"/>
          <ac:cxnSpMkLst>
            <pc:docMk/>
            <pc:sldMk cId="1256064280" sldId="388"/>
            <ac:cxnSpMk id="88" creationId="{5C4AF2D6-9AED-4A66-A77D-4F2617484039}"/>
          </ac:cxnSpMkLst>
        </pc:cxnChg>
        <pc:cxnChg chg="add mod modVis">
          <ac:chgData name="Kulinich Bohdan" userId="48e65c9f34e137d0" providerId="LiveId" clId="{8A7FA5BB-97BB-4757-B08F-92391B74E5AB}" dt="2021-05-22T14:29:03.905" v="5692" actId="14429"/>
          <ac:cxnSpMkLst>
            <pc:docMk/>
            <pc:sldMk cId="1256064280" sldId="388"/>
            <ac:cxnSpMk id="110" creationId="{4A49AEE9-7969-467B-BAF3-3294EADEB17B}"/>
          </ac:cxnSpMkLst>
        </pc:cxnChg>
        <pc:cxnChg chg="add mod modVis">
          <ac:chgData name="Kulinich Bohdan" userId="48e65c9f34e137d0" providerId="LiveId" clId="{8A7FA5BB-97BB-4757-B08F-92391B74E5AB}" dt="2021-05-22T14:29:05.394" v="5693" actId="14429"/>
          <ac:cxnSpMkLst>
            <pc:docMk/>
            <pc:sldMk cId="1256064280" sldId="388"/>
            <ac:cxnSpMk id="119" creationId="{A1D16D78-953B-4F1E-B046-2A98B7863789}"/>
          </ac:cxnSpMkLst>
        </pc:cxnChg>
        <pc:cxnChg chg="add mod modVis">
          <ac:chgData name="Kulinich Bohdan" userId="48e65c9f34e137d0" providerId="LiveId" clId="{8A7FA5BB-97BB-4757-B08F-92391B74E5AB}" dt="2021-05-22T14:29:05.710" v="5694" actId="14429"/>
          <ac:cxnSpMkLst>
            <pc:docMk/>
            <pc:sldMk cId="1256064280" sldId="388"/>
            <ac:cxnSpMk id="120" creationId="{B05F9471-2C37-41D4-89E5-4A1934F32F93}"/>
          </ac:cxnSpMkLst>
        </pc:cxnChg>
        <pc:cxnChg chg="add mod modVis">
          <ac:chgData name="Kulinich Bohdan" userId="48e65c9f34e137d0" providerId="LiveId" clId="{8A7FA5BB-97BB-4757-B08F-92391B74E5AB}" dt="2021-05-22T14:29:06.095" v="5695" actId="14429"/>
          <ac:cxnSpMkLst>
            <pc:docMk/>
            <pc:sldMk cId="1256064280" sldId="388"/>
            <ac:cxnSpMk id="121" creationId="{7D9A836D-B359-491F-AE3F-B327AD1E35CA}"/>
          </ac:cxnSpMkLst>
        </pc:cxnChg>
        <pc:cxnChg chg="add mod modVis">
          <ac:chgData name="Kulinich Bohdan" userId="48e65c9f34e137d0" providerId="LiveId" clId="{8A7FA5BB-97BB-4757-B08F-92391B74E5AB}" dt="2021-05-22T14:29:06.433" v="5696" actId="14429"/>
          <ac:cxnSpMkLst>
            <pc:docMk/>
            <pc:sldMk cId="1256064280" sldId="388"/>
            <ac:cxnSpMk id="122" creationId="{EB3014CF-98E1-45ED-927F-0C19BA8D6199}"/>
          </ac:cxnSpMkLst>
        </pc:cxnChg>
        <pc:cxnChg chg="add mod modVis">
          <ac:chgData name="Kulinich Bohdan" userId="48e65c9f34e137d0" providerId="LiveId" clId="{8A7FA5BB-97BB-4757-B08F-92391B74E5AB}" dt="2021-05-22T14:29:06.749" v="5697" actId="14429"/>
          <ac:cxnSpMkLst>
            <pc:docMk/>
            <pc:sldMk cId="1256064280" sldId="388"/>
            <ac:cxnSpMk id="123" creationId="{291DFFAA-055C-45A4-97E0-ACEF0F8F6211}"/>
          </ac:cxnSpMkLst>
        </pc:cxnChg>
        <pc:cxnChg chg="add mod modVis">
          <ac:chgData name="Kulinich Bohdan" userId="48e65c9f34e137d0" providerId="LiveId" clId="{8A7FA5BB-97BB-4757-B08F-92391B74E5AB}" dt="2021-05-22T14:29:07.065" v="5698" actId="14429"/>
          <ac:cxnSpMkLst>
            <pc:docMk/>
            <pc:sldMk cId="1256064280" sldId="388"/>
            <ac:cxnSpMk id="124" creationId="{7D09140E-6753-4F02-8292-9FCC0ED2ADB0}"/>
          </ac:cxnSpMkLst>
        </pc:cxnChg>
        <pc:cxnChg chg="add mod modVis">
          <ac:chgData name="Kulinich Bohdan" userId="48e65c9f34e137d0" providerId="LiveId" clId="{8A7FA5BB-97BB-4757-B08F-92391B74E5AB}" dt="2021-05-22T14:29:07.396" v="5699" actId="14429"/>
          <ac:cxnSpMkLst>
            <pc:docMk/>
            <pc:sldMk cId="1256064280" sldId="388"/>
            <ac:cxnSpMk id="125" creationId="{8058D3AA-D47C-4D9E-8FD2-EB8413A1E3B5}"/>
          </ac:cxnSpMkLst>
        </pc:cxnChg>
        <pc:cxnChg chg="add mod modVis">
          <ac:chgData name="Kulinich Bohdan" userId="48e65c9f34e137d0" providerId="LiveId" clId="{8A7FA5BB-97BB-4757-B08F-92391B74E5AB}" dt="2021-05-22T14:29:07.750" v="5700" actId="14429"/>
          <ac:cxnSpMkLst>
            <pc:docMk/>
            <pc:sldMk cId="1256064280" sldId="388"/>
            <ac:cxnSpMk id="126" creationId="{3DEC1542-C162-4575-A4D6-F3DCB1F9ADB1}"/>
          </ac:cxnSpMkLst>
        </pc:cxnChg>
        <pc:cxnChg chg="add mod modVis">
          <ac:chgData name="Kulinich Bohdan" userId="48e65c9f34e137d0" providerId="LiveId" clId="{8A7FA5BB-97BB-4757-B08F-92391B74E5AB}" dt="2021-05-22T14:29:08.082" v="5701" actId="14429"/>
          <ac:cxnSpMkLst>
            <pc:docMk/>
            <pc:sldMk cId="1256064280" sldId="388"/>
            <ac:cxnSpMk id="127" creationId="{890D7587-2F82-4112-B092-27F19335CA7F}"/>
          </ac:cxnSpMkLst>
        </pc:cxnChg>
        <pc:cxnChg chg="add mod modVis">
          <ac:chgData name="Kulinich Bohdan" userId="48e65c9f34e137d0" providerId="LiveId" clId="{8A7FA5BB-97BB-4757-B08F-92391B74E5AB}" dt="2021-05-22T14:29:08.468" v="5702" actId="14429"/>
          <ac:cxnSpMkLst>
            <pc:docMk/>
            <pc:sldMk cId="1256064280" sldId="388"/>
            <ac:cxnSpMk id="128" creationId="{D8CFF1AC-F3E3-45AE-A86D-3880B86F4D5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3" creationId="{F4D00138-2126-4314-BE95-DC9A7B36B3A6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4" creationId="{1A3A226C-F73A-43E8-A1E6-235E1FF165E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5" creationId="{E0C512C4-D49C-47FA-A634-20B318FD4B29}"/>
          </ac:cxnSpMkLst>
        </pc:cxnChg>
        <pc:cxnChg chg="add mod modVis">
          <ac:chgData name="Kulinich Bohdan" userId="48e65c9f34e137d0" providerId="LiveId" clId="{8A7FA5BB-97BB-4757-B08F-92391B74E5AB}" dt="2021-05-22T14:29:08.800" v="5703" actId="14429"/>
          <ac:cxnSpMkLst>
            <pc:docMk/>
            <pc:sldMk cId="1256064280" sldId="388"/>
            <ac:cxnSpMk id="136" creationId="{C4F9E274-B082-4F1E-8375-0498D9AA3DA8}"/>
          </ac:cxnSpMkLst>
        </pc:cxnChg>
        <pc:cxnChg chg="add mod modVis">
          <ac:chgData name="Kulinich Bohdan" userId="48e65c9f34e137d0" providerId="LiveId" clId="{8A7FA5BB-97BB-4757-B08F-92391B74E5AB}" dt="2021-05-22T14:29:10.302" v="5704" actId="14429"/>
          <ac:cxnSpMkLst>
            <pc:docMk/>
            <pc:sldMk cId="1256064280" sldId="388"/>
            <ac:cxnSpMk id="137" creationId="{118EF1FC-C105-48E2-9104-C72314C1A97F}"/>
          </ac:cxnSpMkLst>
        </pc:cxnChg>
        <pc:cxnChg chg="add mod modVis">
          <ac:chgData name="Kulinich Bohdan" userId="48e65c9f34e137d0" providerId="LiveId" clId="{8A7FA5BB-97BB-4757-B08F-92391B74E5AB}" dt="2021-05-22T14:29:10.670" v="5705" actId="14429"/>
          <ac:cxnSpMkLst>
            <pc:docMk/>
            <pc:sldMk cId="1256064280" sldId="388"/>
            <ac:cxnSpMk id="138" creationId="{37605E89-EE06-4D85-A52D-65165DA10FA2}"/>
          </ac:cxnSpMkLst>
        </pc:cxnChg>
        <pc:cxnChg chg="add mod modVis">
          <ac:chgData name="Kulinich Bohdan" userId="48e65c9f34e137d0" providerId="LiveId" clId="{8A7FA5BB-97BB-4757-B08F-92391B74E5AB}" dt="2021-05-22T14:29:11.056" v="5706" actId="14429"/>
          <ac:cxnSpMkLst>
            <pc:docMk/>
            <pc:sldMk cId="1256064280" sldId="388"/>
            <ac:cxnSpMk id="139" creationId="{B1739007-F169-41B8-88CD-BDD0A7E277E0}"/>
          </ac:cxnSpMkLst>
        </pc:cxnChg>
        <pc:cxnChg chg="add mod modVis">
          <ac:chgData name="Kulinich Bohdan" userId="48e65c9f34e137d0" providerId="LiveId" clId="{8A7FA5BB-97BB-4757-B08F-92391B74E5AB}" dt="2021-05-22T14:29:11.403" v="5707" actId="14429"/>
          <ac:cxnSpMkLst>
            <pc:docMk/>
            <pc:sldMk cId="1256064280" sldId="388"/>
            <ac:cxnSpMk id="140" creationId="{C25B70CE-5EC1-4098-AEEA-C0D6534B3E3A}"/>
          </ac:cxnSpMkLst>
        </pc:cxnChg>
        <pc:cxnChg chg="add mod modVis">
          <ac:chgData name="Kulinich Bohdan" userId="48e65c9f34e137d0" providerId="LiveId" clId="{8A7FA5BB-97BB-4757-B08F-92391B74E5AB}" dt="2021-05-22T14:29:11.718" v="5708" actId="14429"/>
          <ac:cxnSpMkLst>
            <pc:docMk/>
            <pc:sldMk cId="1256064280" sldId="388"/>
            <ac:cxnSpMk id="141" creationId="{BEDC7191-CCA2-4223-AF03-E19322DA1834}"/>
          </ac:cxnSpMkLst>
        </pc:cxnChg>
        <pc:cxnChg chg="add mod modVis">
          <ac:chgData name="Kulinich Bohdan" userId="48e65c9f34e137d0" providerId="LiveId" clId="{8A7FA5BB-97BB-4757-B08F-92391B74E5AB}" dt="2021-05-22T14:29:12.041" v="5709" actId="14429"/>
          <ac:cxnSpMkLst>
            <pc:docMk/>
            <pc:sldMk cId="1256064280" sldId="388"/>
            <ac:cxnSpMk id="142" creationId="{9BB0E34C-89BC-41DA-BD6D-E56FB5A81D48}"/>
          </ac:cxnSpMkLst>
        </pc:cxnChg>
        <pc:cxnChg chg="add mod modVis">
          <ac:chgData name="Kulinich Bohdan" userId="48e65c9f34e137d0" providerId="LiveId" clId="{8A7FA5BB-97BB-4757-B08F-92391B74E5AB}" dt="2021-05-22T14:29:12.473" v="5710" actId="14429"/>
          <ac:cxnSpMkLst>
            <pc:docMk/>
            <pc:sldMk cId="1256064280" sldId="388"/>
            <ac:cxnSpMk id="143" creationId="{C1192DD9-9395-471B-9AAC-8FD95A9B3DF3}"/>
          </ac:cxnSpMkLst>
        </pc:cxnChg>
        <pc:cxnChg chg="add mod modVis">
          <ac:chgData name="Kulinich Bohdan" userId="48e65c9f34e137d0" providerId="LiveId" clId="{8A7FA5BB-97BB-4757-B08F-92391B74E5AB}" dt="2021-05-22T14:29:13.190" v="5712" actId="14429"/>
          <ac:cxnSpMkLst>
            <pc:docMk/>
            <pc:sldMk cId="1256064280" sldId="388"/>
            <ac:cxnSpMk id="144" creationId="{35EA672D-BDB9-4445-9EDE-5E9E0C3F86A2}"/>
          </ac:cxnSpMkLst>
        </pc:cxnChg>
        <pc:cxnChg chg="add mod modVis">
          <ac:chgData name="Kulinich Bohdan" userId="48e65c9f34e137d0" providerId="LiveId" clId="{8A7FA5BB-97BB-4757-B08F-92391B74E5AB}" dt="2021-05-22T14:29:13.529" v="5713" actId="14429"/>
          <ac:cxnSpMkLst>
            <pc:docMk/>
            <pc:sldMk cId="1256064280" sldId="388"/>
            <ac:cxnSpMk id="145" creationId="{809B6849-53F4-4DF9-BA46-3BFFD9AB4FD2}"/>
          </ac:cxnSpMkLst>
        </pc:cxnChg>
        <pc:cxnChg chg="add mod modVis">
          <ac:chgData name="Kulinich Bohdan" userId="48e65c9f34e137d0" providerId="LiveId" clId="{8A7FA5BB-97BB-4757-B08F-92391B74E5AB}" dt="2021-05-22T14:29:13.976" v="5714" actId="14429"/>
          <ac:cxnSpMkLst>
            <pc:docMk/>
            <pc:sldMk cId="1256064280" sldId="388"/>
            <ac:cxnSpMk id="146" creationId="{689FE659-090A-4AE1-BC85-94A570AA9C5C}"/>
          </ac:cxnSpMkLst>
        </pc:cxnChg>
        <pc:cxnChg chg="add mod modVis">
          <ac:chgData name="Kulinich Bohdan" userId="48e65c9f34e137d0" providerId="LiveId" clId="{8A7FA5BB-97BB-4757-B08F-92391B74E5AB}" dt="2021-05-22T14:29:14.594" v="5715" actId="14429"/>
          <ac:cxnSpMkLst>
            <pc:docMk/>
            <pc:sldMk cId="1256064280" sldId="388"/>
            <ac:cxnSpMk id="147" creationId="{B374CD96-9387-48C6-8322-BFE1E0A76A9E}"/>
          </ac:cxnSpMkLst>
        </pc:cxnChg>
        <pc:cxnChg chg="add mod modVis">
          <ac:chgData name="Kulinich Bohdan" userId="48e65c9f34e137d0" providerId="LiveId" clId="{8A7FA5BB-97BB-4757-B08F-92391B74E5AB}" dt="2021-05-22T14:29:15.882" v="5716" actId="14429"/>
          <ac:cxnSpMkLst>
            <pc:docMk/>
            <pc:sldMk cId="1256064280" sldId="388"/>
            <ac:cxnSpMk id="148" creationId="{1AE2A6BE-AA74-4270-B318-28EF2C3DBCC9}"/>
          </ac:cxnSpMkLst>
        </pc:cxnChg>
        <pc:cxnChg chg="add mod modVis">
          <ac:chgData name="Kulinich Bohdan" userId="48e65c9f34e137d0" providerId="LiveId" clId="{8A7FA5BB-97BB-4757-B08F-92391B74E5AB}" dt="2021-05-22T14:29:16.214" v="5717" actId="14429"/>
          <ac:cxnSpMkLst>
            <pc:docMk/>
            <pc:sldMk cId="1256064280" sldId="388"/>
            <ac:cxnSpMk id="149" creationId="{FBF92276-F726-4FCF-BFC4-7398B1A696B2}"/>
          </ac:cxnSpMkLst>
        </pc:cxnChg>
        <pc:cxnChg chg="add mod modVis">
          <ac:chgData name="Kulinich Bohdan" userId="48e65c9f34e137d0" providerId="LiveId" clId="{8A7FA5BB-97BB-4757-B08F-92391B74E5AB}" dt="2021-05-22T14:29:16.552" v="5718" actId="14429"/>
          <ac:cxnSpMkLst>
            <pc:docMk/>
            <pc:sldMk cId="1256064280" sldId="388"/>
            <ac:cxnSpMk id="150" creationId="{4861AABC-C189-40C9-845D-6D9489D55458}"/>
          </ac:cxnSpMkLst>
        </pc:cxnChg>
        <pc:cxnChg chg="add mod modVis">
          <ac:chgData name="Kulinich Bohdan" userId="48e65c9f34e137d0" providerId="LiveId" clId="{8A7FA5BB-97BB-4757-B08F-92391B74E5AB}" dt="2021-05-22T14:29:16.900" v="5719" actId="14429"/>
          <ac:cxnSpMkLst>
            <pc:docMk/>
            <pc:sldMk cId="1256064280" sldId="388"/>
            <ac:cxnSpMk id="151" creationId="{A89FC92E-0F5A-4A5F-A598-F4267F5F5F48}"/>
          </ac:cxnSpMkLst>
        </pc:cxnChg>
        <pc:cxnChg chg="add mod modVis">
          <ac:chgData name="Kulinich Bohdan" userId="48e65c9f34e137d0" providerId="LiveId" clId="{8A7FA5BB-97BB-4757-B08F-92391B74E5AB}" dt="2021-05-22T14:29:17.216" v="5720" actId="14429"/>
          <ac:cxnSpMkLst>
            <pc:docMk/>
            <pc:sldMk cId="1256064280" sldId="388"/>
            <ac:cxnSpMk id="152" creationId="{C5C6D711-61FC-41B7-95CB-4FE454529B43}"/>
          </ac:cxnSpMkLst>
        </pc:cxnChg>
        <pc:cxnChg chg="add mod modVis">
          <ac:chgData name="Kulinich Bohdan" userId="48e65c9f34e137d0" providerId="LiveId" clId="{8A7FA5BB-97BB-4757-B08F-92391B74E5AB}" dt="2021-05-22T14:29:17.539" v="5721" actId="14429"/>
          <ac:cxnSpMkLst>
            <pc:docMk/>
            <pc:sldMk cId="1256064280" sldId="388"/>
            <ac:cxnSpMk id="153" creationId="{AFCD7549-ED83-4695-8E2A-B29C51A803DA}"/>
          </ac:cxnSpMkLst>
        </pc:cxnChg>
        <pc:cxnChg chg="add mod modVis">
          <ac:chgData name="Kulinich Bohdan" userId="48e65c9f34e137d0" providerId="LiveId" clId="{8A7FA5BB-97BB-4757-B08F-92391B74E5AB}" dt="2021-05-22T14:29:17.871" v="5722" actId="14429"/>
          <ac:cxnSpMkLst>
            <pc:docMk/>
            <pc:sldMk cId="1256064280" sldId="388"/>
            <ac:cxnSpMk id="154" creationId="{3F0DC1C9-87F8-4DE5-877B-9072906AAD47}"/>
          </ac:cxnSpMkLst>
        </pc:cxnChg>
        <pc:cxnChg chg="add mod modVis">
          <ac:chgData name="Kulinich Bohdan" userId="48e65c9f34e137d0" providerId="LiveId" clId="{8A7FA5BB-97BB-4757-B08F-92391B74E5AB}" dt="2021-05-22T14:29:18.202" v="5723" actId="14429"/>
          <ac:cxnSpMkLst>
            <pc:docMk/>
            <pc:sldMk cId="1256064280" sldId="388"/>
            <ac:cxnSpMk id="155" creationId="{F9D6C231-D16A-4FC9-B5E5-AE7FFD273F51}"/>
          </ac:cxnSpMkLst>
        </pc:cxnChg>
        <pc:cxnChg chg="add mod modVis">
          <ac:chgData name="Kulinich Bohdan" userId="48e65c9f34e137d0" providerId="LiveId" clId="{8A7FA5BB-97BB-4757-B08F-92391B74E5AB}" dt="2021-05-22T14:29:18.572" v="5724" actId="14429"/>
          <ac:cxnSpMkLst>
            <pc:docMk/>
            <pc:sldMk cId="1256064280" sldId="388"/>
            <ac:cxnSpMk id="156" creationId="{0B4E1B71-F04D-4C9A-85C2-E83582802F6E}"/>
          </ac:cxnSpMkLst>
        </pc:cxnChg>
        <pc:cxnChg chg="add mod modVis">
          <ac:chgData name="Kulinich Bohdan" userId="48e65c9f34e137d0" providerId="LiveId" clId="{8A7FA5BB-97BB-4757-B08F-92391B74E5AB}" dt="2021-05-22T14:29:18.919" v="5725" actId="14429"/>
          <ac:cxnSpMkLst>
            <pc:docMk/>
            <pc:sldMk cId="1256064280" sldId="388"/>
            <ac:cxnSpMk id="157" creationId="{7237B1EA-2827-489C-B1E1-744B2975B16C}"/>
          </ac:cxnSpMkLst>
        </pc:cxnChg>
        <pc:cxnChg chg="add mod modVis">
          <ac:chgData name="Kulinich Bohdan" userId="48e65c9f34e137d0" providerId="LiveId" clId="{8A7FA5BB-97BB-4757-B08F-92391B74E5AB}" dt="2021-05-22T14:29:20.660" v="5726" actId="14429"/>
          <ac:cxnSpMkLst>
            <pc:docMk/>
            <pc:sldMk cId="1256064280" sldId="388"/>
            <ac:cxnSpMk id="158" creationId="{E39C2DE9-94D5-441A-824A-7A87EA8008BB}"/>
          </ac:cxnSpMkLst>
        </pc:cxnChg>
        <pc:cxnChg chg="add mod modVis">
          <ac:chgData name="Kulinich Bohdan" userId="48e65c9f34e137d0" providerId="LiveId" clId="{8A7FA5BB-97BB-4757-B08F-92391B74E5AB}" dt="2021-05-22T14:29:21.007" v="5727" actId="14429"/>
          <ac:cxnSpMkLst>
            <pc:docMk/>
            <pc:sldMk cId="1256064280" sldId="388"/>
            <ac:cxnSpMk id="159" creationId="{A8B8E40B-EF3A-4AE8-913A-8BD75C6A6B6F}"/>
          </ac:cxnSpMkLst>
        </pc:cxnChg>
        <pc:cxnChg chg="add mod modVis">
          <ac:chgData name="Kulinich Bohdan" userId="48e65c9f34e137d0" providerId="LiveId" clId="{8A7FA5BB-97BB-4757-B08F-92391B74E5AB}" dt="2021-05-22T14:29:21.346" v="5728" actId="14429"/>
          <ac:cxnSpMkLst>
            <pc:docMk/>
            <pc:sldMk cId="1256064280" sldId="388"/>
            <ac:cxnSpMk id="160" creationId="{10471874-70B1-4C7E-959F-68A58CDC748C}"/>
          </ac:cxnSpMkLst>
        </pc:cxnChg>
        <pc:cxnChg chg="add mod modVis">
          <ac:chgData name="Kulinich Bohdan" userId="48e65c9f34e137d0" providerId="LiveId" clId="{8A7FA5BB-97BB-4757-B08F-92391B74E5AB}" dt="2021-05-22T14:29:21.678" v="5729" actId="14429"/>
          <ac:cxnSpMkLst>
            <pc:docMk/>
            <pc:sldMk cId="1256064280" sldId="388"/>
            <ac:cxnSpMk id="161" creationId="{BD3F66A9-BDCA-4861-8534-1D40055CD628}"/>
          </ac:cxnSpMkLst>
        </pc:cxnChg>
        <pc:cxnChg chg="add mod modVis">
          <ac:chgData name="Kulinich Bohdan" userId="48e65c9f34e137d0" providerId="LiveId" clId="{8A7FA5BB-97BB-4757-B08F-92391B74E5AB}" dt="2021-05-22T14:29:23.845" v="5733" actId="14429"/>
          <ac:cxnSpMkLst>
            <pc:docMk/>
            <pc:sldMk cId="1256064280" sldId="388"/>
            <ac:cxnSpMk id="162" creationId="{5AD61869-66E2-403C-8EF7-FC3FBBD2BB98}"/>
          </ac:cxnSpMkLst>
        </pc:cxnChg>
      </pc:sldChg>
      <pc:sldChg chg="modSp mod modTransition">
        <pc:chgData name="Kulinich Bohdan" userId="48e65c9f34e137d0" providerId="LiveId" clId="{8A7FA5BB-97BB-4757-B08F-92391B74E5AB}" dt="2021-05-23T09:47:46.081" v="7291" actId="20577"/>
        <pc:sldMkLst>
          <pc:docMk/>
          <pc:sldMk cId="2392856674" sldId="425"/>
        </pc:sldMkLst>
        <pc:spChg chg="mod">
          <ac:chgData name="Kulinich Bohdan" userId="48e65c9f34e137d0" providerId="LiveId" clId="{8A7FA5BB-97BB-4757-B08F-92391B74E5AB}" dt="2021-05-23T09:47:46.081" v="729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addSp delSp modSp mod modTransition delAnim modAnim">
        <pc:chgData name="Kulinich Bohdan" userId="48e65c9f34e137d0" providerId="LiveId" clId="{8A7FA5BB-97BB-4757-B08F-92391B74E5AB}" dt="2021-05-23T09:47:02.210" v="7279"/>
        <pc:sldMkLst>
          <pc:docMk/>
          <pc:sldMk cId="2814267068" sldId="429"/>
        </pc:sldMkLst>
        <pc:spChg chg="del topLvl">
          <ac:chgData name="Kulinich Bohdan" userId="48e65c9f34e137d0" providerId="LiveId" clId="{8A7FA5BB-97BB-4757-B08F-92391B74E5AB}" dt="2021-05-18T09:28:43.362" v="1004" actId="478"/>
          <ac:spMkLst>
            <pc:docMk/>
            <pc:sldMk cId="2814267068" sldId="429"/>
            <ac:spMk id="11" creationId="{650C48D7-8381-4085-97A6-08D8DFF29949}"/>
          </ac:spMkLst>
        </pc:spChg>
        <pc:spChg chg="del">
          <ac:chgData name="Kulinich Bohdan" userId="48e65c9f34e137d0" providerId="LiveId" clId="{8A7FA5BB-97BB-4757-B08F-92391B74E5AB}" dt="2021-05-18T09:28:38.514" v="1003" actId="478"/>
          <ac:spMkLst>
            <pc:docMk/>
            <pc:sldMk cId="2814267068" sldId="429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43.215" v="2578" actId="478"/>
          <ac:spMkLst>
            <pc:docMk/>
            <pc:sldMk cId="2814267068" sldId="429"/>
            <ac:spMk id="13" creationId="{F54DE7DD-D79C-4D71-AC4A-CFA780A1FF00}"/>
          </ac:spMkLst>
        </pc:spChg>
        <pc:spChg chg="mod">
          <ac:chgData name="Kulinich Bohdan" userId="48e65c9f34e137d0" providerId="LiveId" clId="{8A7FA5BB-97BB-4757-B08F-92391B74E5AB}" dt="2021-05-18T09:28:44.465" v="1005"/>
          <ac:spMkLst>
            <pc:docMk/>
            <pc:sldMk cId="2814267068" sldId="429"/>
            <ac:spMk id="16" creationId="{EBAD738B-EDED-460E-AAFC-D14974D579C1}"/>
          </ac:spMkLst>
        </pc:spChg>
        <pc:spChg chg="mod topLvl">
          <ac:chgData name="Kulinich Bohdan" userId="48e65c9f34e137d0" providerId="LiveId" clId="{8A7FA5BB-97BB-4757-B08F-92391B74E5AB}" dt="2021-05-20T17:38:03.409" v="3054" actId="164"/>
          <ac:spMkLst>
            <pc:docMk/>
            <pc:sldMk cId="2814267068" sldId="429"/>
            <ac:spMk id="18" creationId="{C7DA04E3-CE7A-40BE-B9C2-A01BA964CD68}"/>
          </ac:spMkLst>
        </pc:spChg>
        <pc:spChg chg="mod">
          <ac:chgData name="Kulinich Bohdan" userId="48e65c9f34e137d0" providerId="LiveId" clId="{8A7FA5BB-97BB-4757-B08F-92391B74E5AB}" dt="2021-05-19T10:05:04.353" v="2596" actId="20577"/>
          <ac:spMkLst>
            <pc:docMk/>
            <pc:sldMk cId="2814267068" sldId="429"/>
            <ac:spMk id="22" creationId="{249AEF11-90B6-4704-9CA0-0FF238E789C6}"/>
          </ac:spMkLst>
        </pc:spChg>
        <pc:spChg chg="mod">
          <ac:chgData name="Kulinich Bohdan" userId="48e65c9f34e137d0" providerId="LiveId" clId="{8A7FA5BB-97BB-4757-B08F-92391B74E5AB}" dt="2021-05-23T09:42:29.248" v="6840" actId="403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8A7FA5BB-97BB-4757-B08F-92391B74E5AB}" dt="2021-05-23T09:43:22.706" v="689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8A7FA5BB-97BB-4757-B08F-92391B74E5AB}" dt="2021-05-23T09:43:42.740" v="695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8A7FA5BB-97BB-4757-B08F-92391B74E5AB}" dt="2021-05-23T09:44:33.656" v="7016" actId="255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8A7FA5BB-97BB-4757-B08F-92391B74E5AB}" dt="2021-05-23T09:46:12.663" v="7195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8A7FA5BB-97BB-4757-B08F-92391B74E5AB}" dt="2021-05-23T09:46:45.605" v="7278" actId="14100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8A7FA5BB-97BB-4757-B08F-92391B74E5AB}" dt="2021-05-18T09:28:43.362" v="1004" actId="478"/>
          <ac:grpSpMkLst>
            <pc:docMk/>
            <pc:sldMk cId="2814267068" sldId="429"/>
            <ac:grpSpMk id="2" creationId="{5BB89635-CEFD-41B8-9591-00C73AB28412}"/>
          </ac:grpSpMkLst>
        </pc:grpChg>
        <pc:grpChg chg="add mod">
          <ac:chgData name="Kulinich Bohdan" userId="48e65c9f34e137d0" providerId="LiveId" clId="{8A7FA5BB-97BB-4757-B08F-92391B74E5AB}" dt="2021-05-20T17:38:03.409" v="3054" actId="164"/>
          <ac:grpSpMkLst>
            <pc:docMk/>
            <pc:sldMk cId="2814267068" sldId="429"/>
            <ac:grpSpMk id="2" creationId="{BA3A708B-2742-41C1-83E5-32D91D1B7181}"/>
          </ac:grpSpMkLst>
        </pc:grpChg>
        <pc:grpChg chg="add del mod">
          <ac:chgData name="Kulinich Bohdan" userId="48e65c9f34e137d0" providerId="LiveId" clId="{8A7FA5BB-97BB-4757-B08F-92391B74E5AB}" dt="2021-05-19T10:04:43.824" v="2579" actId="478"/>
          <ac:grpSpMkLst>
            <pc:docMk/>
            <pc:sldMk cId="2814267068" sldId="429"/>
            <ac:grpSpMk id="14" creationId="{4FDF57FA-FE3E-49DD-AEBA-2D3F142A320B}"/>
          </ac:grpSpMkLst>
        </pc:grpChg>
        <pc:grpChg chg="add del mod">
          <ac:chgData name="Kulinich Bohdan" userId="48e65c9f34e137d0" providerId="LiveId" clId="{8A7FA5BB-97BB-4757-B08F-92391B74E5AB}" dt="2021-05-19T10:04:48.123" v="2581" actId="478"/>
          <ac:grpSpMkLst>
            <pc:docMk/>
            <pc:sldMk cId="2814267068" sldId="429"/>
            <ac:grpSpMk id="17" creationId="{C4F0853D-186F-4295-8D6A-FEC357F91A8D}"/>
          </ac:grpSpMkLst>
        </pc:grpChg>
        <pc:grpChg chg="add mod">
          <ac:chgData name="Kulinich Bohdan" userId="48e65c9f34e137d0" providerId="LiveId" clId="{8A7FA5BB-97BB-4757-B08F-92391B74E5AB}" dt="2021-05-19T10:04:45.090" v="2580"/>
          <ac:grpSpMkLst>
            <pc:docMk/>
            <pc:sldMk cId="2814267068" sldId="429"/>
            <ac:grpSpMk id="20" creationId="{448A5731-C813-4FE7-82EF-07E67C665545}"/>
          </ac:grpSpMkLst>
        </pc:grpChg>
        <pc:picChg chg="mod ord">
          <ac:chgData name="Kulinich Bohdan" userId="48e65c9f34e137d0" providerId="LiveId" clId="{8A7FA5BB-97BB-4757-B08F-92391B74E5AB}" dt="2021-05-20T17:38:03.409" v="3054" actId="164"/>
          <ac:picMkLst>
            <pc:docMk/>
            <pc:sldMk cId="2814267068" sldId="429"/>
            <ac:picMk id="4" creationId="{4758F862-9B2A-4F59-AEF1-5F98BC94A36B}"/>
          </ac:picMkLst>
        </pc:picChg>
        <pc:picChg chg="mod">
          <ac:chgData name="Kulinich Bohdan" userId="48e65c9f34e137d0" providerId="LiveId" clId="{8A7FA5BB-97BB-4757-B08F-92391B74E5AB}" dt="2021-05-18T09:28:44.465" v="1005"/>
          <ac:picMkLst>
            <pc:docMk/>
            <pc:sldMk cId="2814267068" sldId="429"/>
            <ac:picMk id="15" creationId="{6CDAF29D-DD82-4D32-A0C3-9DB212C24E86}"/>
          </ac:picMkLst>
        </pc:picChg>
        <pc:picChg chg="del mod topLvl">
          <ac:chgData name="Kulinich Bohdan" userId="48e65c9f34e137d0" providerId="LiveId" clId="{8A7FA5BB-97BB-4757-B08F-92391B74E5AB}" dt="2021-05-19T10:04:48.123" v="2581" actId="478"/>
          <ac:picMkLst>
            <pc:docMk/>
            <pc:sldMk cId="2814267068" sldId="429"/>
            <ac:picMk id="19" creationId="{4E2B06AB-480A-4A94-BDE1-4EA7E2380888}"/>
          </ac:picMkLst>
        </pc:picChg>
        <pc:picChg chg="mod">
          <ac:chgData name="Kulinich Bohdan" userId="48e65c9f34e137d0" providerId="LiveId" clId="{8A7FA5BB-97BB-4757-B08F-92391B74E5AB}" dt="2021-05-19T10:04:45.090" v="2580"/>
          <ac:picMkLst>
            <pc:docMk/>
            <pc:sldMk cId="2814267068" sldId="429"/>
            <ac:picMk id="21" creationId="{B7E3D822-3E62-456B-A70E-C0DC6F7A9AF7}"/>
          </ac:picMkLst>
        </pc:picChg>
      </pc:sldChg>
      <pc:sldChg chg="addSp delSp modSp mod delAnim modAnim">
        <pc:chgData name="Kulinich Bohdan" userId="48e65c9f34e137d0" providerId="LiveId" clId="{8A7FA5BB-97BB-4757-B08F-92391B74E5AB}" dt="2021-05-20T17:35:32.381" v="3036" actId="553"/>
        <pc:sldMkLst>
          <pc:docMk/>
          <pc:sldMk cId="3629939914" sldId="430"/>
        </pc:sldMkLst>
        <pc:spChg chg="add mod">
          <ac:chgData name="Kulinich Bohdan" userId="48e65c9f34e137d0" providerId="LiveId" clId="{8A7FA5BB-97BB-4757-B08F-92391B74E5AB}" dt="2021-05-18T03:57:41.212" v="210" actId="1076"/>
          <ac:spMkLst>
            <pc:docMk/>
            <pc:sldMk cId="3629939914" sldId="430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2" creationId="{F5E0A945-B0FB-479B-B688-C2D0F8F95D60}"/>
          </ac:spMkLst>
        </pc:spChg>
        <pc:spChg chg="add mod topLvl">
          <ac:chgData name="Kulinich Bohdan" userId="48e65c9f34e137d0" providerId="LiveId" clId="{8A7FA5BB-97BB-4757-B08F-92391B74E5AB}" dt="2021-05-19T10:00:50.891" v="2476" actId="164"/>
          <ac:spMkLst>
            <pc:docMk/>
            <pc:sldMk cId="3629939914" sldId="430"/>
            <ac:spMk id="6" creationId="{C455324C-6A9E-440D-AAF7-47FB99AD2433}"/>
          </ac:spMkLst>
        </pc:spChg>
        <pc:spChg chg="mod ord">
          <ac:chgData name="Kulinich Bohdan" userId="48e65c9f34e137d0" providerId="LiveId" clId="{8A7FA5BB-97BB-4757-B08F-92391B74E5AB}" dt="2021-05-19T06:51:07.434" v="1324" actId="14100"/>
          <ac:spMkLst>
            <pc:docMk/>
            <pc:sldMk cId="3629939914" sldId="430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0:17.663" v="907" actId="478"/>
          <ac:spMkLst>
            <pc:docMk/>
            <pc:sldMk cId="3629939914" sldId="430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0:13.438" v="906" actId="478"/>
          <ac:spMkLst>
            <pc:docMk/>
            <pc:sldMk cId="3629939914" sldId="430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9T10:00:39.595" v="2475" actId="164"/>
          <ac:spMkLst>
            <pc:docMk/>
            <pc:sldMk cId="3629939914" sldId="430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35" creationId="{2CD8A453-AF06-4C00-BB17-D7030E2214B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2" creationId="{AA9A41D5-2A90-4567-9F5A-5B7420D5F48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3" creationId="{6C146441-9912-43ED-A3D1-88AF78A386FD}"/>
          </ac:spMkLst>
        </pc:spChg>
        <pc:spChg chg="add mod">
          <ac:chgData name="Kulinich Bohdan" userId="48e65c9f34e137d0" providerId="LiveId" clId="{8A7FA5BB-97BB-4757-B08F-92391B74E5AB}" dt="2021-05-18T03:48:56.904" v="105" actId="1076"/>
          <ac:spMkLst>
            <pc:docMk/>
            <pc:sldMk cId="3629939914" sldId="430"/>
            <ac:spMk id="91" creationId="{04A61210-B49C-4CD6-ABA0-B6EF2F892DB2}"/>
          </ac:spMkLst>
        </pc:spChg>
        <pc:spChg chg="add mod">
          <ac:chgData name="Kulinich Bohdan" userId="48e65c9f34e137d0" providerId="LiveId" clId="{8A7FA5BB-97BB-4757-B08F-92391B74E5AB}" dt="2021-05-18T03:49:14.620" v="109" actId="1076"/>
          <ac:spMkLst>
            <pc:docMk/>
            <pc:sldMk cId="3629939914" sldId="430"/>
            <ac:spMk id="92" creationId="{1BAF1EC8-E68E-4483-ACBE-C5F22EE9363F}"/>
          </ac:spMkLst>
        </pc:spChg>
        <pc:spChg chg="add mod">
          <ac:chgData name="Kulinich Bohdan" userId="48e65c9f34e137d0" providerId="LiveId" clId="{8A7FA5BB-97BB-4757-B08F-92391B74E5AB}" dt="2021-05-18T03:49:23.933" v="113" actId="1076"/>
          <ac:spMkLst>
            <pc:docMk/>
            <pc:sldMk cId="3629939914" sldId="430"/>
            <ac:spMk id="93" creationId="{1FE1DD13-C14C-47E5-BE34-117F4D37F088}"/>
          </ac:spMkLst>
        </pc:spChg>
        <pc:spChg chg="add mod">
          <ac:chgData name="Kulinich Bohdan" userId="48e65c9f34e137d0" providerId="LiveId" clId="{8A7FA5BB-97BB-4757-B08F-92391B74E5AB}" dt="2021-05-18T03:49:38.459" v="117" actId="1076"/>
          <ac:spMkLst>
            <pc:docMk/>
            <pc:sldMk cId="3629939914" sldId="430"/>
            <ac:spMk id="94" creationId="{8C53C183-4CE2-487C-AFC4-85D4049B2180}"/>
          </ac:spMkLst>
        </pc:spChg>
        <pc:spChg chg="add mod">
          <ac:chgData name="Kulinich Bohdan" userId="48e65c9f34e137d0" providerId="LiveId" clId="{8A7FA5BB-97BB-4757-B08F-92391B74E5AB}" dt="2021-05-18T03:49:48.727" v="121" actId="1076"/>
          <ac:spMkLst>
            <pc:docMk/>
            <pc:sldMk cId="3629939914" sldId="430"/>
            <ac:spMk id="95" creationId="{6E8966F8-F4E8-49EB-BF43-BAABB378ABA9}"/>
          </ac:spMkLst>
        </pc:spChg>
        <pc:spChg chg="add mod">
          <ac:chgData name="Kulinich Bohdan" userId="48e65c9f34e137d0" providerId="LiveId" clId="{8A7FA5BB-97BB-4757-B08F-92391B74E5AB}" dt="2021-05-18T03:50:01.393" v="127" actId="1076"/>
          <ac:spMkLst>
            <pc:docMk/>
            <pc:sldMk cId="3629939914" sldId="430"/>
            <ac:spMk id="96" creationId="{9C4BFBE9-1E86-4AFF-894B-A2DB9F3EAE6F}"/>
          </ac:spMkLst>
        </pc:spChg>
        <pc:spChg chg="add mod">
          <ac:chgData name="Kulinich Bohdan" userId="48e65c9f34e137d0" providerId="LiveId" clId="{8A7FA5BB-97BB-4757-B08F-92391B74E5AB}" dt="2021-05-18T03:50:10.681" v="131" actId="1076"/>
          <ac:spMkLst>
            <pc:docMk/>
            <pc:sldMk cId="3629939914" sldId="430"/>
            <ac:spMk id="97" creationId="{46DD225D-FBA8-4970-A8EB-AC3D579D47D9}"/>
          </ac:spMkLst>
        </pc:spChg>
        <pc:spChg chg="add mod">
          <ac:chgData name="Kulinich Bohdan" userId="48e65c9f34e137d0" providerId="LiveId" clId="{8A7FA5BB-97BB-4757-B08F-92391B74E5AB}" dt="2021-05-18T03:53:04.281" v="161" actId="1076"/>
          <ac:spMkLst>
            <pc:docMk/>
            <pc:sldMk cId="3629939914" sldId="430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4:06:13.970" v="300" actId="20577"/>
          <ac:spMkLst>
            <pc:docMk/>
            <pc:sldMk cId="3629939914" sldId="430"/>
            <ac:spMk id="101" creationId="{4C18628D-48C5-412C-B0A4-FEF9F11A38E8}"/>
          </ac:spMkLst>
        </pc:spChg>
        <pc:spChg chg="add mod">
          <ac:chgData name="Kulinich Bohdan" userId="48e65c9f34e137d0" providerId="LiveId" clId="{8A7FA5BB-97BB-4757-B08F-92391B74E5AB}" dt="2021-05-18T04:05:14.707" v="286" actId="1076"/>
          <ac:spMkLst>
            <pc:docMk/>
            <pc:sldMk cId="3629939914" sldId="430"/>
            <ac:spMk id="102" creationId="{1B2C4957-63A5-4F66-9F64-82DCD421D1B3}"/>
          </ac:spMkLst>
        </pc:spChg>
        <pc:spChg chg="add mod">
          <ac:chgData name="Kulinich Bohdan" userId="48e65c9f34e137d0" providerId="LiveId" clId="{8A7FA5BB-97BB-4757-B08F-92391B74E5AB}" dt="2021-05-18T04:08:16.553" v="318" actId="14100"/>
          <ac:spMkLst>
            <pc:docMk/>
            <pc:sldMk cId="3629939914" sldId="430"/>
            <ac:spMk id="104" creationId="{72A95005-124B-4697-99EE-3A80201F3FA3}"/>
          </ac:spMkLst>
        </pc:spChg>
        <pc:spChg chg="add mod">
          <ac:chgData name="Kulinich Bohdan" userId="48e65c9f34e137d0" providerId="LiveId" clId="{8A7FA5BB-97BB-4757-B08F-92391B74E5AB}" dt="2021-05-18T04:10:28.003" v="352" actId="1076"/>
          <ac:spMkLst>
            <pc:docMk/>
            <pc:sldMk cId="3629939914" sldId="430"/>
            <ac:spMk id="106" creationId="{500E084B-31E5-473B-831D-6E49E45EA238}"/>
          </ac:spMkLst>
        </pc:spChg>
        <pc:spChg chg="add mod">
          <ac:chgData name="Kulinich Bohdan" userId="48e65c9f34e137d0" providerId="LiveId" clId="{8A7FA5BB-97BB-4757-B08F-92391B74E5AB}" dt="2021-05-18T04:11:39.833" v="379" actId="1076"/>
          <ac:spMkLst>
            <pc:docMk/>
            <pc:sldMk cId="3629939914" sldId="430"/>
            <ac:spMk id="107" creationId="{28F4D246-9664-4AE8-923A-787A463E7C27}"/>
          </ac:spMkLst>
        </pc:spChg>
        <pc:spChg chg="add mod ord">
          <ac:chgData name="Kulinich Bohdan" userId="48e65c9f34e137d0" providerId="LiveId" clId="{8A7FA5BB-97BB-4757-B08F-92391B74E5AB}" dt="2021-05-19T06:28:44.305" v="1279" actId="167"/>
          <ac:spMkLst>
            <pc:docMk/>
            <pc:sldMk cId="3629939914" sldId="430"/>
            <ac:spMk id="109" creationId="{85D5C064-25C1-4E76-B458-20F7157C4162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8A7FA5BB-97BB-4757-B08F-92391B74E5AB}" dt="2021-05-20T17:35:32.381" v="3036" actId="553"/>
          <ac:grpSpMkLst>
            <pc:docMk/>
            <pc:sldMk cId="3629939914" sldId="430"/>
            <ac:grpSpMk id="3" creationId="{2362ED50-D4BE-4BF7-8662-407766BC7BE2}"/>
          </ac:grpSpMkLst>
        </pc:grpChg>
        <pc:grpChg chg="del">
          <ac:chgData name="Kulinich Bohdan" userId="48e65c9f34e137d0" providerId="LiveId" clId="{8A7FA5BB-97BB-4757-B08F-92391B74E5AB}" dt="2021-05-18T09:20:17.663" v="907" actId="478"/>
          <ac:grpSpMkLst>
            <pc:docMk/>
            <pc:sldMk cId="3629939914" sldId="430"/>
            <ac:grpSpMk id="3" creationId="{3B351B2D-61F6-4704-951D-2A7D728A73B9}"/>
          </ac:grpSpMkLst>
        </pc:grpChg>
        <pc:grpChg chg="add mod">
          <ac:chgData name="Kulinich Bohdan" userId="48e65c9f34e137d0" providerId="LiveId" clId="{8A7FA5BB-97BB-4757-B08F-92391B74E5AB}" dt="2021-05-19T10:00:50.891" v="2476" actId="164"/>
          <ac:grpSpMkLst>
            <pc:docMk/>
            <pc:sldMk cId="3629939914" sldId="430"/>
            <ac:grpSpMk id="4" creationId="{5D2910CB-D54F-4A15-AC26-E3DB8CBF1F3C}"/>
          </ac:grpSpMkLst>
        </pc:grpChg>
        <pc:grpChg chg="add del mod">
          <ac:chgData name="Kulinich Bohdan" userId="48e65c9f34e137d0" providerId="LiveId" clId="{8A7FA5BB-97BB-4757-B08F-92391B74E5AB}" dt="2021-05-18T09:22:07.049" v="938" actId="165"/>
          <ac:grpSpMkLst>
            <pc:docMk/>
            <pc:sldMk cId="3629939914" sldId="430"/>
            <ac:grpSpMk id="12" creationId="{0CB21A4C-B4E1-400D-BF78-391C0D205410}"/>
          </ac:grpSpMkLst>
        </pc:grpChg>
        <pc:grpChg chg="add del mod">
          <ac:chgData name="Kulinich Bohdan" userId="48e65c9f34e137d0" providerId="LiveId" clId="{8A7FA5BB-97BB-4757-B08F-92391B74E5AB}" dt="2021-05-19T09:54:01.461" v="2441" actId="165"/>
          <ac:grpSpMkLst>
            <pc:docMk/>
            <pc:sldMk cId="3629939914" sldId="430"/>
            <ac:grpSpMk id="13" creationId="{BF6EF18B-A297-4CC9-8804-E3E523A50C53}"/>
          </ac:grpSpMkLst>
        </pc:grpChg>
        <pc:picChg chg="add del mod">
          <ac:chgData name="Kulinich Bohdan" userId="48e65c9f34e137d0" providerId="LiveId" clId="{8A7FA5BB-97BB-4757-B08F-92391B74E5AB}" dt="2021-05-17T15:31:26.706" v="13" actId="478"/>
          <ac:picMkLst>
            <pc:docMk/>
            <pc:sldMk cId="3629939914" sldId="430"/>
            <ac:picMk id="5" creationId="{41BA0A3E-C4AF-4D7E-ADAF-193E5A84898C}"/>
          </ac:picMkLst>
        </pc:picChg>
        <pc:picChg chg="add mod topLvl modCrop">
          <ac:chgData name="Kulinich Bohdan" userId="48e65c9f34e137d0" providerId="LiveId" clId="{8A7FA5BB-97BB-4757-B08F-92391B74E5AB}" dt="2021-05-19T10:00:50.891" v="2476" actId="164"/>
          <ac:picMkLst>
            <pc:docMk/>
            <pc:sldMk cId="3629939914" sldId="430"/>
            <ac:picMk id="5" creationId="{E548E19C-8B74-4E0C-BE6A-86A3553C6593}"/>
          </ac:picMkLst>
        </pc:picChg>
        <pc:picChg chg="del">
          <ac:chgData name="Kulinich Bohdan" userId="48e65c9f34e137d0" providerId="LiveId" clId="{8A7FA5BB-97BB-4757-B08F-92391B74E5AB}" dt="2021-05-17T15:19:13.962" v="1" actId="478"/>
          <ac:picMkLst>
            <pc:docMk/>
            <pc:sldMk cId="3629939914" sldId="430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7T15:29:46.024" v="8" actId="478"/>
          <ac:picMkLst>
            <pc:docMk/>
            <pc:sldMk cId="3629939914" sldId="430"/>
            <ac:picMk id="8" creationId="{1759D8C3-5EA3-426E-9AC5-2770CEFAA292}"/>
          </ac:picMkLst>
        </pc:picChg>
        <pc:picChg chg="add del mod">
          <ac:chgData name="Kulinich Bohdan" userId="48e65c9f34e137d0" providerId="LiveId" clId="{8A7FA5BB-97BB-4757-B08F-92391B74E5AB}" dt="2021-05-17T15:30:28.045" v="10" actId="478"/>
          <ac:picMkLst>
            <pc:docMk/>
            <pc:sldMk cId="3629939914" sldId="430"/>
            <ac:picMk id="10" creationId="{BA9BD55B-B149-486B-BE33-EDECBCB02E27}"/>
          </ac:picMkLst>
        </pc:picChg>
        <pc:picChg chg="add del mod ord">
          <ac:chgData name="Kulinich Bohdan" userId="48e65c9f34e137d0" providerId="LiveId" clId="{8A7FA5BB-97BB-4757-B08F-92391B74E5AB}" dt="2021-05-17T15:46:26.905" v="45" actId="478"/>
          <ac:picMkLst>
            <pc:docMk/>
            <pc:sldMk cId="3629939914" sldId="430"/>
            <ac:picMk id="12" creationId="{571312BD-A4B2-4B9F-B907-5D6F2ECA3008}"/>
          </ac:picMkLst>
        </pc:picChg>
        <pc:picChg chg="add del mod">
          <ac:chgData name="Kulinich Bohdan" userId="48e65c9f34e137d0" providerId="LiveId" clId="{8A7FA5BB-97BB-4757-B08F-92391B74E5AB}" dt="2021-05-17T15:46:25.418" v="44" actId="478"/>
          <ac:picMkLst>
            <pc:docMk/>
            <pc:sldMk cId="3629939914" sldId="430"/>
            <ac:picMk id="14" creationId="{C1C201E3-18BF-4815-A757-93E2725ECCAA}"/>
          </ac:picMkLst>
        </pc:picChg>
        <pc:picChg chg="add del mod">
          <ac:chgData name="Kulinich Bohdan" userId="48e65c9f34e137d0" providerId="LiveId" clId="{8A7FA5BB-97BB-4757-B08F-92391B74E5AB}" dt="2021-05-17T15:43:02.473" v="27" actId="478"/>
          <ac:picMkLst>
            <pc:docMk/>
            <pc:sldMk cId="3629939914" sldId="430"/>
            <ac:picMk id="16" creationId="{B659D070-C137-433D-A99A-2453EFC10ADF}"/>
          </ac:picMkLst>
        </pc:picChg>
        <pc:picChg chg="add del mod ord modCrop">
          <ac:chgData name="Kulinich Bohdan" userId="48e65c9f34e137d0" providerId="LiveId" clId="{8A7FA5BB-97BB-4757-B08F-92391B74E5AB}" dt="2021-05-17T15:46:20.556" v="42" actId="478"/>
          <ac:picMkLst>
            <pc:docMk/>
            <pc:sldMk cId="3629939914" sldId="430"/>
            <ac:picMk id="18" creationId="{4BA937F8-2534-4652-B2B4-2C32D6B8714F}"/>
          </ac:picMkLst>
        </pc:picChg>
        <pc:picChg chg="add mod">
          <ac:chgData name="Kulinich Bohdan" userId="48e65c9f34e137d0" providerId="LiveId" clId="{8A7FA5BB-97BB-4757-B08F-92391B74E5AB}" dt="2021-05-19T10:00:39.595" v="2475" actId="164"/>
          <ac:picMkLst>
            <pc:docMk/>
            <pc:sldMk cId="3629939914" sldId="430"/>
            <ac:picMk id="46" creationId="{7ED78297-EC39-4341-941E-FD64347F06F8}"/>
          </ac:picMkLst>
        </pc:pic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32" creationId="{A8560FF6-FF5B-4A61-8530-A2DB916AD88B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7" creationId="{5243182E-958E-46F2-9763-417B8276D2EB}"/>
          </ac:cxnSpMkLst>
        </pc:cxnChg>
        <pc:cxnChg chg="add mod">
          <ac:chgData name="Kulinich Bohdan" userId="48e65c9f34e137d0" providerId="LiveId" clId="{8A7FA5BB-97BB-4757-B08F-92391B74E5AB}" dt="2021-05-18T03:57:46.569" v="211" actId="14100"/>
          <ac:cxnSpMkLst>
            <pc:docMk/>
            <pc:sldMk cId="3629939914" sldId="430"/>
            <ac:cxnSpMk id="99" creationId="{F1D9EBB9-C261-4C94-8055-9E0A7F10AE0B}"/>
          </ac:cxnSpMkLst>
        </pc:cxnChg>
        <pc:cxnChg chg="add mod">
          <ac:chgData name="Kulinich Bohdan" userId="48e65c9f34e137d0" providerId="LiveId" clId="{8A7FA5BB-97BB-4757-B08F-92391B74E5AB}" dt="2021-05-18T03:58:18.446" v="217" actId="14100"/>
          <ac:cxnSpMkLst>
            <pc:docMk/>
            <pc:sldMk cId="3629939914" sldId="430"/>
            <ac:cxnSpMk id="100" creationId="{2EF96A02-6212-41F9-B696-AB3EE24B964F}"/>
          </ac:cxnSpMkLst>
        </pc:cxnChg>
        <pc:cxnChg chg="add mod">
          <ac:chgData name="Kulinich Bohdan" userId="48e65c9f34e137d0" providerId="LiveId" clId="{8A7FA5BB-97BB-4757-B08F-92391B74E5AB}" dt="2021-05-18T04:05:09.680" v="285" actId="1076"/>
          <ac:cxnSpMkLst>
            <pc:docMk/>
            <pc:sldMk cId="3629939914" sldId="430"/>
            <ac:cxnSpMk id="103" creationId="{135DEE39-EE80-4B31-868E-001345700FE9}"/>
          </ac:cxnSpMkLst>
        </pc:cxnChg>
        <pc:cxnChg chg="add mod">
          <ac:chgData name="Kulinich Bohdan" userId="48e65c9f34e137d0" providerId="LiveId" clId="{8A7FA5BB-97BB-4757-B08F-92391B74E5AB}" dt="2021-05-18T04:08:33.075" v="323" actId="14100"/>
          <ac:cxnSpMkLst>
            <pc:docMk/>
            <pc:sldMk cId="3629939914" sldId="430"/>
            <ac:cxnSpMk id="105" creationId="{720C6118-7FCA-4DF4-A1BA-CE30923B9C75}"/>
          </ac:cxnSpMkLst>
        </pc:cxnChg>
        <pc:cxnChg chg="add mod">
          <ac:chgData name="Kulinich Bohdan" userId="48e65c9f34e137d0" providerId="LiveId" clId="{8A7FA5BB-97BB-4757-B08F-92391B74E5AB}" dt="2021-05-18T04:11:54.963" v="383" actId="14100"/>
          <ac:cxnSpMkLst>
            <pc:docMk/>
            <pc:sldMk cId="3629939914" sldId="430"/>
            <ac:cxnSpMk id="108" creationId="{32F6BB9E-03A3-4D7A-8C35-6537058BE5F8}"/>
          </ac:cxnSpMkLst>
        </pc:cxnChg>
      </pc:sldChg>
      <pc:sldChg chg="addSp delSp modSp mod addAnim delAnim">
        <pc:chgData name="Kulinich Bohdan" userId="48e65c9f34e137d0" providerId="LiveId" clId="{8A7FA5BB-97BB-4757-B08F-92391B74E5AB}" dt="2021-05-17T15:50:10.705" v="67" actId="14429"/>
        <pc:sldMkLst>
          <pc:docMk/>
          <pc:sldMk cId="892962582" sldId="432"/>
        </pc:sldMkLst>
        <pc:spChg chg="add del mod ord">
          <ac:chgData name="Kulinich Bohdan" userId="48e65c9f34e137d0" providerId="LiveId" clId="{8A7FA5BB-97BB-4757-B08F-92391B74E5AB}" dt="2021-05-17T15:49:46.891" v="62" actId="1076"/>
          <ac:spMkLst>
            <pc:docMk/>
            <pc:sldMk cId="892962582" sldId="432"/>
            <ac:spMk id="23" creationId="{EFE2FCE7-7835-406A-99CA-70C9D5ADF9B6}"/>
          </ac:spMkLst>
        </pc:spChg>
        <pc:spChg chg="add del mod ord">
          <ac:chgData name="Kulinich Bohdan" userId="48e65c9f34e137d0" providerId="LiveId" clId="{8A7FA5BB-97BB-4757-B08F-92391B74E5AB}" dt="2021-05-17T15:50:09.171" v="66" actId="478"/>
          <ac:spMkLst>
            <pc:docMk/>
            <pc:sldMk cId="892962582" sldId="432"/>
            <ac:spMk id="55" creationId="{EAFCE108-DECD-4240-824C-355787EADBFC}"/>
          </ac:spMkLst>
        </pc:spChg>
        <pc:grpChg chg="mod">
          <ac:chgData name="Kulinich Bohdan" userId="48e65c9f34e137d0" providerId="LiveId" clId="{8A7FA5BB-97BB-4757-B08F-92391B74E5AB}" dt="2021-05-17T15:49:31.860" v="56" actId="1076"/>
          <ac:grpSpMkLst>
            <pc:docMk/>
            <pc:sldMk cId="892962582" sldId="432"/>
            <ac:grpSpMk id="8" creationId="{E79FC03C-6D73-403F-BCFF-57A07011564E}"/>
          </ac:grpSpMkLst>
        </pc:grpChg>
        <pc:picChg chg="mod modVis">
          <ac:chgData name="Kulinich Bohdan" userId="48e65c9f34e137d0" providerId="LiveId" clId="{8A7FA5BB-97BB-4757-B08F-92391B74E5AB}" dt="2021-05-17T15:50:10.705" v="67" actId="14429"/>
          <ac:picMkLst>
            <pc:docMk/>
            <pc:sldMk cId="892962582" sldId="432"/>
            <ac:picMk id="3" creationId="{01C98169-6215-4DE5-96C5-32D95E22EA9E}"/>
          </ac:picMkLst>
        </pc:picChg>
        <pc:picChg chg="add del mod">
          <ac:chgData name="Kulinich Bohdan" userId="48e65c9f34e137d0" providerId="LiveId" clId="{8A7FA5BB-97BB-4757-B08F-92391B74E5AB}" dt="2021-05-17T15:49:27.875" v="53" actId="21"/>
          <ac:picMkLst>
            <pc:docMk/>
            <pc:sldMk cId="892962582" sldId="432"/>
            <ac:picMk id="4" creationId="{A82A5C78-7384-464A-A5D9-92A71EF8CAE0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489272128" sldId="433"/>
        </pc:sldMkLst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2" creationId="{F5E0A945-B0FB-479B-B688-C2D0F8F95D60}"/>
          </ac:spMkLst>
        </pc:spChg>
        <pc:spChg chg="del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5:40.549" v="899" actId="478"/>
          <ac:spMkLst>
            <pc:docMk/>
            <pc:sldMk cId="489272128" sldId="433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9T07:32:15.799" v="1887" actId="478"/>
          <ac:spMkLst>
            <pc:docMk/>
            <pc:sldMk cId="489272128" sldId="433"/>
            <ac:spMk id="35" creationId="{2CD8A453-AF06-4C00-BB17-D7030E2214B8}"/>
          </ac:spMkLst>
        </pc:spChg>
        <pc:spChg chg="mod">
          <ac:chgData name="Kulinich Bohdan" userId="48e65c9f34e137d0" providerId="LiveId" clId="{8A7FA5BB-97BB-4757-B08F-92391B74E5AB}" dt="2021-05-19T07:36:29.340" v="1940" actId="20577"/>
          <ac:spMkLst>
            <pc:docMk/>
            <pc:sldMk cId="489272128" sldId="433"/>
            <ac:spMk id="41" creationId="{AE59C569-46EC-4158-9BDD-52253D509EEC}"/>
          </ac:spMkLst>
        </pc:spChg>
        <pc:spChg chg="add mod">
          <ac:chgData name="Kulinich Bohdan" userId="48e65c9f34e137d0" providerId="LiveId" clId="{8A7FA5BB-97BB-4757-B08F-92391B74E5AB}" dt="2021-05-19T07:37:31.466" v="1948" actId="1076"/>
          <ac:spMkLst>
            <pc:docMk/>
            <pc:sldMk cId="489272128" sldId="433"/>
            <ac:spMk id="44" creationId="{A119260B-324F-4CD8-B615-7E6E4600A4D2}"/>
          </ac:spMkLst>
        </pc:spChg>
        <pc:spChg chg="add mod">
          <ac:chgData name="Kulinich Bohdan" userId="48e65c9f34e137d0" providerId="LiveId" clId="{8A7FA5BB-97BB-4757-B08F-92391B74E5AB}" dt="2021-05-19T07:37:39.617" v="1949" actId="1076"/>
          <ac:spMkLst>
            <pc:docMk/>
            <pc:sldMk cId="489272128" sldId="433"/>
            <ac:spMk id="45" creationId="{4F221BE3-EC59-4B57-AF0C-86CEF400CA67}"/>
          </ac:spMkLst>
        </pc:spChg>
        <pc:spChg chg="add mod">
          <ac:chgData name="Kulinich Bohdan" userId="48e65c9f34e137d0" providerId="LiveId" clId="{8A7FA5BB-97BB-4757-B08F-92391B74E5AB}" dt="2021-05-19T07:38:47.593" v="2005" actId="14100"/>
          <ac:spMkLst>
            <pc:docMk/>
            <pc:sldMk cId="489272128" sldId="433"/>
            <ac:spMk id="46" creationId="{622B7F98-045A-4D92-9462-F047FE71AA7B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2" creationId="{AA9A41D5-2A90-4567-9F5A-5B7420D5F484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3" creationId="{6C146441-9912-43ED-A3D1-88AF78A386F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7" creationId="{52BCFE18-32C3-4AF4-AD3E-9D954E2FFBBE}"/>
          </ac:spMkLst>
        </pc:spChg>
        <pc:grpChg chg="del">
          <ac:chgData name="Kulinich Bohdan" userId="48e65c9f34e137d0" providerId="LiveId" clId="{8A7FA5BB-97BB-4757-B08F-92391B74E5AB}" dt="2021-05-18T09:15:44.126" v="900" actId="478"/>
          <ac:grpSpMkLst>
            <pc:docMk/>
            <pc:sldMk cId="489272128" sldId="433"/>
            <ac:grpSpMk id="3" creationId="{3B351B2D-61F6-4704-951D-2A7D728A73B9}"/>
          </ac:grpSpMkLst>
        </pc:grpChg>
        <pc:grpChg chg="add mod modVis">
          <ac:chgData name="Kulinich Bohdan" userId="48e65c9f34e137d0" providerId="LiveId" clId="{8A7FA5BB-97BB-4757-B08F-92391B74E5AB}" dt="2021-05-19T07:23:15.300" v="1882" actId="14429"/>
          <ac:grpSpMkLst>
            <pc:docMk/>
            <pc:sldMk cId="489272128" sldId="433"/>
            <ac:grpSpMk id="39" creationId="{AE2F455F-BDA6-4A60-8382-51F28DC72D03}"/>
          </ac:grpSpMkLst>
        </pc:grpChg>
        <pc:picChg chg="add del mod">
          <ac:chgData name="Kulinich Bohdan" userId="48e65c9f34e137d0" providerId="LiveId" clId="{8A7FA5BB-97BB-4757-B08F-92391B74E5AB}" dt="2021-05-19T07:32:41.448" v="1895" actId="478"/>
          <ac:picMkLst>
            <pc:docMk/>
            <pc:sldMk cId="489272128" sldId="433"/>
            <ac:picMk id="4" creationId="{4A68C8C8-FBE3-46A2-975B-7A4F60054DD8}"/>
          </ac:picMkLst>
        </pc:picChg>
        <pc:picChg chg="add del mod">
          <ac:chgData name="Kulinich Bohdan" userId="48e65c9f34e137d0" providerId="LiveId" clId="{8A7FA5BB-97BB-4757-B08F-92391B74E5AB}" dt="2021-05-18T09:16:15.907" v="902" actId="478"/>
          <ac:picMkLst>
            <pc:docMk/>
            <pc:sldMk cId="489272128" sldId="433"/>
            <ac:picMk id="5" creationId="{427C174D-2274-4866-96AE-262F5E5A13D7}"/>
          </ac:picMkLst>
        </pc:picChg>
        <pc:picChg chg="del mod">
          <ac:chgData name="Kulinich Bohdan" userId="48e65c9f34e137d0" providerId="LiveId" clId="{8A7FA5BB-97BB-4757-B08F-92391B74E5AB}" dt="2021-05-19T07:32:15.799" v="1887" actId="478"/>
          <ac:picMkLst>
            <pc:docMk/>
            <pc:sldMk cId="489272128" sldId="433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9T07:32:39.775" v="1894" actId="478"/>
          <ac:picMkLst>
            <pc:docMk/>
            <pc:sldMk cId="489272128" sldId="433"/>
            <ac:picMk id="7" creationId="{1124F7E2-1554-4DC8-AF20-900CD8B867E6}"/>
          </ac:picMkLst>
        </pc:picChg>
        <pc:picChg chg="add del mod">
          <ac:chgData name="Kulinich Bohdan" userId="48e65c9f34e137d0" providerId="LiveId" clId="{8A7FA5BB-97BB-4757-B08F-92391B74E5AB}" dt="2021-05-18T09:18:46.136" v="904" actId="478"/>
          <ac:picMkLst>
            <pc:docMk/>
            <pc:sldMk cId="489272128" sldId="433"/>
            <ac:picMk id="8" creationId="{B04E9232-9960-4CFF-B1C8-887D8445C202}"/>
          </ac:picMkLst>
        </pc:picChg>
        <pc:picChg chg="add mod">
          <ac:chgData name="Kulinich Bohdan" userId="48e65c9f34e137d0" providerId="LiveId" clId="{8A7FA5BB-97BB-4757-B08F-92391B74E5AB}" dt="2021-05-19T07:33:06.115" v="1899" actId="1076"/>
          <ac:picMkLst>
            <pc:docMk/>
            <pc:sldMk cId="489272128" sldId="433"/>
            <ac:picMk id="9" creationId="{AFCC4AA5-1677-46F9-A8A9-68CAC3636BFA}"/>
          </ac:picMkLst>
        </pc:picChg>
        <pc:picChg chg="add del mod">
          <ac:chgData name="Kulinich Bohdan" userId="48e65c9f34e137d0" providerId="LiveId" clId="{8A7FA5BB-97BB-4757-B08F-92391B74E5AB}" dt="2021-05-18T09:28:22.558" v="996" actId="478"/>
          <ac:picMkLst>
            <pc:docMk/>
            <pc:sldMk cId="489272128" sldId="433"/>
            <ac:picMk id="10" creationId="{81EE3904-09E0-4F8C-B3C0-00720165CCE4}"/>
          </ac:picMkLst>
        </pc:picChg>
        <pc:picChg chg="add del mod">
          <ac:chgData name="Kulinich Bohdan" userId="48e65c9f34e137d0" providerId="LiveId" clId="{8A7FA5BB-97BB-4757-B08F-92391B74E5AB}" dt="2021-05-19T07:36:07.276" v="1909" actId="478"/>
          <ac:picMkLst>
            <pc:docMk/>
            <pc:sldMk cId="489272128" sldId="433"/>
            <ac:picMk id="11" creationId="{6E51F4C8-D429-4B0B-9849-2128DAC3145F}"/>
          </ac:picMkLst>
        </pc:picChg>
        <pc:picChg chg="add mod">
          <ac:chgData name="Kulinich Bohdan" userId="48e65c9f34e137d0" providerId="LiveId" clId="{8A7FA5BB-97BB-4757-B08F-92391B74E5AB}" dt="2021-05-17T15:51:17.569" v="81"/>
          <ac:picMkLst>
            <pc:docMk/>
            <pc:sldMk cId="489272128" sldId="433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8T09:28:23.113" v="997"/>
          <ac:picMkLst>
            <pc:docMk/>
            <pc:sldMk cId="489272128" sldId="433"/>
            <ac:picMk id="40" creationId="{587109CA-6642-44CC-84BF-1BB2058C463D}"/>
          </ac:picMkLst>
        </pc:picChg>
        <pc:picChg chg="add mod">
          <ac:chgData name="Kulinich Bohdan" userId="48e65c9f34e137d0" providerId="LiveId" clId="{8A7FA5BB-97BB-4757-B08F-92391B74E5AB}" dt="2021-05-19T07:38:32.692" v="1956"/>
          <ac:picMkLst>
            <pc:docMk/>
            <pc:sldMk cId="489272128" sldId="433"/>
            <ac:picMk id="47" creationId="{031037B8-09CC-4532-9C47-DF8B74113078}"/>
          </ac:picMkLst>
        </pc:pic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32" creationId="{A8560FF6-FF5B-4A61-8530-A2DB916AD88B}"/>
          </ac:cxnSpMkLst>
        </pc:cxnChg>
        <pc:cxnChg chg="add mod">
          <ac:chgData name="Kulinich Bohdan" userId="48e65c9f34e137d0" providerId="LiveId" clId="{8A7FA5BB-97BB-4757-B08F-92391B74E5AB}" dt="2021-05-19T07:37:12.926" v="1945" actId="1076"/>
          <ac:cxnSpMkLst>
            <pc:docMk/>
            <pc:sldMk cId="489272128" sldId="433"/>
            <ac:cxnSpMk id="42" creationId="{B8169785-5AF2-40FB-A00E-A8AD7C90A422}"/>
          </ac:cxnSpMkLst>
        </pc:cxnChg>
        <pc:cxnChg chg="add mod">
          <ac:chgData name="Kulinich Bohdan" userId="48e65c9f34e137d0" providerId="LiveId" clId="{8A7FA5BB-97BB-4757-B08F-92391B74E5AB}" dt="2021-05-19T07:37:10.567" v="1944" actId="14100"/>
          <ac:cxnSpMkLst>
            <pc:docMk/>
            <pc:sldMk cId="489272128" sldId="433"/>
            <ac:cxnSpMk id="43" creationId="{BF63E542-0208-4743-8EE2-6A306358187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7" creationId="{5243182E-958E-46F2-9763-417B8276D2EB}"/>
          </ac:cxnSpMkLst>
        </pc:cxnChg>
      </pc:sldChg>
      <pc:sldChg chg="delSp modSp add del mod">
        <pc:chgData name="Kulinich Bohdan" userId="48e65c9f34e137d0" providerId="LiveId" clId="{8A7FA5BB-97BB-4757-B08F-92391B74E5AB}" dt="2021-05-17T15:50:47.073" v="75" actId="47"/>
        <pc:sldMkLst>
          <pc:docMk/>
          <pc:sldMk cId="724437445" sldId="434"/>
        </pc:sldMkLst>
        <pc:spChg chg="mod">
          <ac:chgData name="Kulinich Bohdan" userId="48e65c9f34e137d0" providerId="LiveId" clId="{8A7FA5BB-97BB-4757-B08F-92391B74E5AB}" dt="2021-05-17T15:48:12.295" v="51" actId="6549"/>
          <ac:spMkLst>
            <pc:docMk/>
            <pc:sldMk cId="724437445" sldId="434"/>
            <ac:spMk id="33" creationId="{B7F3530E-5977-41C9-8467-681052401770}"/>
          </ac:spMkLst>
        </pc:spChg>
        <pc:picChg chg="del">
          <ac:chgData name="Kulinich Bohdan" userId="48e65c9f34e137d0" providerId="LiveId" clId="{8A7FA5BB-97BB-4757-B08F-92391B74E5AB}" dt="2021-05-17T15:47:59.850" v="50" actId="478"/>
          <ac:picMkLst>
            <pc:docMk/>
            <pc:sldMk cId="724437445" sldId="434"/>
            <ac:picMk id="12" creationId="{571312BD-A4B2-4B9F-B907-5D6F2ECA3008}"/>
          </ac:picMkLst>
        </pc:picChg>
        <pc:picChg chg="del">
          <ac:chgData name="Kulinich Bohdan" userId="48e65c9f34e137d0" providerId="LiveId" clId="{8A7FA5BB-97BB-4757-B08F-92391B74E5AB}" dt="2021-05-17T15:47:59.071" v="49" actId="478"/>
          <ac:picMkLst>
            <pc:docMk/>
            <pc:sldMk cId="724437445" sldId="434"/>
            <ac:picMk id="14" creationId="{C1C201E3-18BF-4815-A757-93E2725ECCAA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44.065" v="3038" actId="553"/>
        <pc:sldMkLst>
          <pc:docMk/>
          <pc:sldMk cId="1244175367" sldId="434"/>
        </pc:sldMkLst>
        <pc:spChg chg="mod">
          <ac:chgData name="Kulinich Bohdan" userId="48e65c9f34e137d0" providerId="LiveId" clId="{8A7FA5BB-97BB-4757-B08F-92391B74E5AB}" dt="2021-05-18T04:17:21.669" v="485" actId="20577"/>
          <ac:spMkLst>
            <pc:docMk/>
            <pc:sldMk cId="1244175367" sldId="434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7:49.810" v="989" actId="478"/>
          <ac:spMkLst>
            <pc:docMk/>
            <pc:sldMk cId="1244175367" sldId="434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7:46.491" v="988" actId="478"/>
          <ac:spMkLst>
            <pc:docMk/>
            <pc:sldMk cId="1244175367" sldId="434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1:57.873" v="2486" actId="478"/>
          <ac:spMkLst>
            <pc:docMk/>
            <pc:sldMk cId="1244175367" sldId="434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7:21:00.013" v="663" actId="1076"/>
          <ac:spMkLst>
            <pc:docMk/>
            <pc:sldMk cId="1244175367" sldId="434"/>
            <ac:spMk id="98" creationId="{B00E383B-D4E0-4547-80BB-D6B7B0B0EF19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1" creationId="{4C18628D-48C5-412C-B0A4-FEF9F11A38E8}"/>
          </ac:spMkLst>
        </pc:spChg>
        <pc:spChg chg="del">
          <ac:chgData name="Kulinich Bohdan" userId="48e65c9f34e137d0" providerId="LiveId" clId="{8A7FA5BB-97BB-4757-B08F-92391B74E5AB}" dt="2021-05-18T04:17:27.206" v="486" actId="478"/>
          <ac:spMkLst>
            <pc:docMk/>
            <pc:sldMk cId="1244175367" sldId="434"/>
            <ac:spMk id="102" creationId="{1B2C4957-63A5-4F66-9F64-82DCD421D1B3}"/>
          </ac:spMkLst>
        </pc:spChg>
        <pc:spChg chg="mod">
          <ac:chgData name="Kulinich Bohdan" userId="48e65c9f34e137d0" providerId="LiveId" clId="{8A7FA5BB-97BB-4757-B08F-92391B74E5AB}" dt="2021-05-18T09:27:50.880" v="990"/>
          <ac:spMkLst>
            <pc:docMk/>
            <pc:sldMk cId="1244175367" sldId="434"/>
            <ac:spMk id="104" creationId="{104B6395-672D-4FBE-80EC-C0D1D146776A}"/>
          </ac:spMkLst>
        </pc:spChg>
        <pc:spChg chg="del">
          <ac:chgData name="Kulinich Bohdan" userId="48e65c9f34e137d0" providerId="LiveId" clId="{8A7FA5BB-97BB-4757-B08F-92391B74E5AB}" dt="2021-05-18T04:16:47.244" v="464" actId="478"/>
          <ac:spMkLst>
            <pc:docMk/>
            <pc:sldMk cId="1244175367" sldId="434"/>
            <ac:spMk id="104" creationId="{72A95005-124B-4697-99EE-3A80201F3FA3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6" creationId="{500E084B-31E5-473B-831D-6E49E45EA23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06" creationId="{A0CDF265-68E0-4DC4-BB83-7D9421D1D540}"/>
          </ac:spMkLst>
        </pc:spChg>
        <pc:spChg chg="mod">
          <ac:chgData name="Kulinich Bohdan" userId="48e65c9f34e137d0" providerId="LiveId" clId="{8A7FA5BB-97BB-4757-B08F-92391B74E5AB}" dt="2021-05-18T04:18:06.753" v="509" actId="1076"/>
          <ac:spMkLst>
            <pc:docMk/>
            <pc:sldMk cId="1244175367" sldId="434"/>
            <ac:spMk id="107" creationId="{28F4D246-9664-4AE8-923A-787A463E7C27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9" creationId="{85D5C064-25C1-4E76-B458-20F7157C4162}"/>
          </ac:spMkLst>
        </pc:spChg>
        <pc:spChg chg="add mod">
          <ac:chgData name="Kulinich Bohdan" userId="48e65c9f34e137d0" providerId="LiveId" clId="{8A7FA5BB-97BB-4757-B08F-92391B74E5AB}" dt="2021-05-18T04:22:18.712" v="588" actId="14100"/>
          <ac:spMkLst>
            <pc:docMk/>
            <pc:sldMk cId="1244175367" sldId="434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15" creationId="{BC128850-F13D-472C-990C-442E17398254}"/>
          </ac:spMkLst>
        </pc:spChg>
        <pc:grpChg chg="del">
          <ac:chgData name="Kulinich Bohdan" userId="48e65c9f34e137d0" providerId="LiveId" clId="{8A7FA5BB-97BB-4757-B08F-92391B74E5AB}" dt="2021-05-18T09:27:49.810" v="989" actId="478"/>
          <ac:grpSpMkLst>
            <pc:docMk/>
            <pc:sldMk cId="1244175367" sldId="434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1:58.482" v="2487" actId="478"/>
          <ac:grpSpMkLst>
            <pc:docMk/>
            <pc:sldMk cId="1244175367" sldId="434"/>
            <ac:grpSpMk id="102" creationId="{410D12A0-8262-4DFC-AD71-227FFA8AA2FE}"/>
          </ac:grpSpMkLst>
        </pc:grpChg>
        <pc:grpChg chg="add mod">
          <ac:chgData name="Kulinich Bohdan" userId="48e65c9f34e137d0" providerId="LiveId" clId="{8A7FA5BB-97BB-4757-B08F-92391B74E5AB}" dt="2021-05-20T17:35:44.065" v="3038" actId="553"/>
          <ac:grpSpMkLst>
            <pc:docMk/>
            <pc:sldMk cId="1244175367" sldId="434"/>
            <ac:grpSpMk id="105" creationId="{FB7D8F44-F74F-480C-BC36-86E41977CE32}"/>
          </ac:grpSpMkLst>
        </pc:grpChg>
        <pc:grpChg chg="add mod">
          <ac:chgData name="Kulinich Bohdan" userId="48e65c9f34e137d0" providerId="LiveId" clId="{8A7FA5BB-97BB-4757-B08F-92391B74E5AB}" dt="2021-05-19T10:01:59.625" v="2488"/>
          <ac:grpSpMkLst>
            <pc:docMk/>
            <pc:sldMk cId="1244175367" sldId="434"/>
            <ac:grpSpMk id="113" creationId="{B74D889E-9527-4879-AE20-136893185771}"/>
          </ac:grpSpMkLst>
        </pc:grpChg>
        <pc:picChg chg="add del mod ord modVis">
          <ac:chgData name="Kulinich Bohdan" userId="48e65c9f34e137d0" providerId="LiveId" clId="{8A7FA5BB-97BB-4757-B08F-92391B74E5AB}" dt="2021-05-18T07:19:12.289" v="617" actId="478"/>
          <ac:picMkLst>
            <pc:docMk/>
            <pc:sldMk cId="1244175367" sldId="434"/>
            <ac:picMk id="5" creationId="{4AA8CB86-3231-4712-B27E-AADFBD1516F1}"/>
          </ac:picMkLst>
        </pc:picChg>
        <pc:picChg chg="add del mod modVis modCrop">
          <ac:chgData name="Kulinich Bohdan" userId="48e65c9f34e137d0" providerId="LiveId" clId="{8A7FA5BB-97BB-4757-B08F-92391B74E5AB}" dt="2021-05-18T07:19:13.632" v="619" actId="478"/>
          <ac:picMkLst>
            <pc:docMk/>
            <pc:sldMk cId="1244175367" sldId="434"/>
            <ac:picMk id="7" creationId="{2274E488-315C-46FE-9A57-11E03D514170}"/>
          </ac:picMkLst>
        </pc:picChg>
        <pc:picChg chg="del">
          <ac:chgData name="Kulinich Bohdan" userId="48e65c9f34e137d0" providerId="LiveId" clId="{8A7FA5BB-97BB-4757-B08F-92391B74E5AB}" dt="2021-05-18T04:16:50.481" v="465" actId="478"/>
          <ac:picMkLst>
            <pc:docMk/>
            <pc:sldMk cId="1244175367" sldId="434"/>
            <ac:picMk id="8" creationId="{C18F1FAC-D3E1-40B3-A576-BF35DC2861DF}"/>
          </ac:picMkLst>
        </pc:picChg>
        <pc:picChg chg="add del mod ord modCrop">
          <ac:chgData name="Kulinich Bohdan" userId="48e65c9f34e137d0" providerId="LiveId" clId="{8A7FA5BB-97BB-4757-B08F-92391B74E5AB}" dt="2021-05-18T07:19:13.013" v="618" actId="478"/>
          <ac:picMkLst>
            <pc:docMk/>
            <pc:sldMk cId="1244175367" sldId="434"/>
            <ac:picMk id="12" creationId="{E3D78050-3FBE-4FF7-A3FD-65973846F5DC}"/>
          </ac:picMkLst>
        </pc:picChg>
        <pc:picChg chg="del">
          <ac:chgData name="Kulinich Bohdan" userId="48e65c9f34e137d0" providerId="LiveId" clId="{8A7FA5BB-97BB-4757-B08F-92391B74E5AB}" dt="2021-05-19T10:01:57.873" v="2486" actId="478"/>
          <ac:picMkLst>
            <pc:docMk/>
            <pc:sldMk cId="1244175367" sldId="434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8T09:27:50.880" v="990"/>
          <ac:picMkLst>
            <pc:docMk/>
            <pc:sldMk cId="1244175367" sldId="434"/>
            <ac:picMk id="103" creationId="{D7F36469-AAD9-4FA8-A23E-419B89267741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09" creationId="{04BA5F4D-5507-43C2-8C37-2506FFDC2976}"/>
          </ac:picMkLst>
        </pc:picChg>
        <pc:picChg chg="add mod">
          <ac:chgData name="Kulinich Bohdan" userId="48e65c9f34e137d0" providerId="LiveId" clId="{8A7FA5BB-97BB-4757-B08F-92391B74E5AB}" dt="2021-05-18T04:21:23.295" v="536"/>
          <ac:picMkLst>
            <pc:docMk/>
            <pc:sldMk cId="1244175367" sldId="434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14" creationId="{0FA6CD22-C7C7-487C-A400-13FAA580F602}"/>
          </ac:picMkLst>
        </pc:picChg>
        <pc:cxnChg chg="ord">
          <ac:chgData name="Kulinich Bohdan" userId="48e65c9f34e137d0" providerId="LiveId" clId="{8A7FA5BB-97BB-4757-B08F-92391B74E5AB}" dt="2021-05-18T07:19:47.433" v="628" actId="166"/>
          <ac:cxnSpMkLst>
            <pc:docMk/>
            <pc:sldMk cId="1244175367" sldId="434"/>
            <ac:cxnSpMk id="9" creationId="{27379DB4-9DE1-4710-A253-1DA3A675F427}"/>
          </ac:cxnSpMkLst>
        </pc:cxnChg>
        <pc:cxnChg chg="add mod">
          <ac:chgData name="Kulinich Bohdan" userId="48e65c9f34e137d0" providerId="LiveId" clId="{8A7FA5BB-97BB-4757-B08F-92391B74E5AB}" dt="2021-05-18T07:19:58.272" v="629" actId="208"/>
          <ac:cxnSpMkLst>
            <pc:docMk/>
            <pc:sldMk cId="1244175367" sldId="434"/>
            <ac:cxnSpMk id="14" creationId="{951DDB0B-9C1F-4931-99A6-DE82A833D108}"/>
          </ac:cxnSpMkLst>
        </pc:cxnChg>
        <pc:cxnChg chg="ord">
          <ac:chgData name="Kulinich Bohdan" userId="48e65c9f34e137d0" providerId="LiveId" clId="{8A7FA5BB-97BB-4757-B08F-92391B74E5AB}" dt="2021-05-18T07:19:43.760" v="627" actId="166"/>
          <ac:cxnSpMkLst>
            <pc:docMk/>
            <pc:sldMk cId="1244175367" sldId="434"/>
            <ac:cxnSpMk id="15" creationId="{CCA4DDCD-16F7-46B9-B5DD-C92AC03DDC46}"/>
          </ac:cxnSpMkLst>
        </pc:cxnChg>
        <pc:cxnChg chg="add mod">
          <ac:chgData name="Kulinich Bohdan" userId="48e65c9f34e137d0" providerId="LiveId" clId="{8A7FA5BB-97BB-4757-B08F-92391B74E5AB}" dt="2021-05-18T07:21:19.026" v="669" actId="14100"/>
          <ac:cxnSpMkLst>
            <pc:docMk/>
            <pc:sldMk cId="1244175367" sldId="434"/>
            <ac:cxnSpMk id="101" creationId="{6B7FF046-B52F-46A4-9C3F-CEF3FE8B57B3}"/>
          </ac:cxnSpMkLst>
        </pc:cxnChg>
        <pc:cxnChg chg="del">
          <ac:chgData name="Kulinich Bohdan" userId="48e65c9f34e137d0" providerId="LiveId" clId="{8A7FA5BB-97BB-4757-B08F-92391B74E5AB}" dt="2021-05-18T04:17:27.206" v="486" actId="478"/>
          <ac:cxnSpMkLst>
            <pc:docMk/>
            <pc:sldMk cId="1244175367" sldId="434"/>
            <ac:cxnSpMk id="103" creationId="{135DEE39-EE80-4B31-868E-001345700FE9}"/>
          </ac:cxnSpMkLst>
        </pc:cxnChg>
        <pc:cxnChg chg="del">
          <ac:chgData name="Kulinich Bohdan" userId="48e65c9f34e137d0" providerId="LiveId" clId="{8A7FA5BB-97BB-4757-B08F-92391B74E5AB}" dt="2021-05-18T04:16:54.795" v="466" actId="478"/>
          <ac:cxnSpMkLst>
            <pc:docMk/>
            <pc:sldMk cId="1244175367" sldId="434"/>
            <ac:cxnSpMk id="105" creationId="{720C6118-7FCA-4DF4-A1BA-CE30923B9C75}"/>
          </ac:cxnSpMkLst>
        </pc:cxnChg>
        <pc:cxnChg chg="mod">
          <ac:chgData name="Kulinich Bohdan" userId="48e65c9f34e137d0" providerId="LiveId" clId="{8A7FA5BB-97BB-4757-B08F-92391B74E5AB}" dt="2021-05-18T04:18:11.345" v="511" actId="14100"/>
          <ac:cxnSpMkLst>
            <pc:docMk/>
            <pc:sldMk cId="1244175367" sldId="434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8T04:18:34.029" v="519" actId="14100"/>
          <ac:cxnSpMkLst>
            <pc:docMk/>
            <pc:sldMk cId="1244175367" sldId="434"/>
            <ac:cxnSpMk id="110" creationId="{43CAABD5-4172-4423-A88D-A118992317D0}"/>
          </ac:cxnSpMkLst>
        </pc:cxnChg>
      </pc:sldChg>
      <pc:sldChg chg="modSp add del mod modTransition modAnim">
        <pc:chgData name="Kulinich Bohdan" userId="48e65c9f34e137d0" providerId="LiveId" clId="{8A7FA5BB-97BB-4757-B08F-92391B74E5AB}" dt="2021-05-17T15:32:46.429" v="19" actId="47"/>
        <pc:sldMkLst>
          <pc:docMk/>
          <pc:sldMk cId="1829027174" sldId="434"/>
        </pc:sldMkLst>
        <pc:picChg chg="mod">
          <ac:chgData name="Kulinich Bohdan" userId="48e65c9f34e137d0" providerId="LiveId" clId="{8A7FA5BB-97BB-4757-B08F-92391B74E5AB}" dt="2021-05-17T15:32:07.670" v="16" actId="14100"/>
          <ac:picMkLst>
            <pc:docMk/>
            <pc:sldMk cId="1829027174" sldId="434"/>
            <ac:picMk id="12" creationId="{571312BD-A4B2-4B9F-B907-5D6F2ECA300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52.115" v="3040" actId="553"/>
        <pc:sldMkLst>
          <pc:docMk/>
          <pc:sldMk cId="2414175772" sldId="435"/>
        </pc:sldMkLst>
        <pc:spChg chg="del">
          <ac:chgData name="Kulinich Bohdan" userId="48e65c9f34e137d0" providerId="LiveId" clId="{8A7FA5BB-97BB-4757-B08F-92391B74E5AB}" dt="2021-05-18T07:29:53.172" v="674" actId="478"/>
          <ac:spMkLst>
            <pc:docMk/>
            <pc:sldMk cId="2414175772" sldId="435"/>
            <ac:spMk id="2" creationId="{22F98754-9E94-43BF-A05E-73876E954544}"/>
          </ac:spMkLst>
        </pc:spChg>
        <pc:spChg chg="add mod ord">
          <ac:chgData name="Kulinich Bohdan" userId="48e65c9f34e137d0" providerId="LiveId" clId="{8A7FA5BB-97BB-4757-B08F-92391B74E5AB}" dt="2021-05-18T07:34:18.402" v="810" actId="166"/>
          <ac:spMkLst>
            <pc:docMk/>
            <pc:sldMk cId="2414175772" sldId="435"/>
            <ac:spMk id="4" creationId="{EFC13156-3529-495A-B2B6-1D56292DEF9C}"/>
          </ac:spMkLst>
        </pc:spChg>
        <pc:spChg chg="del topLvl">
          <ac:chgData name="Kulinich Bohdan" userId="48e65c9f34e137d0" providerId="LiveId" clId="{8A7FA5BB-97BB-4757-B08F-92391B74E5AB}" dt="2021-05-18T09:13:33.358" v="897" actId="478"/>
          <ac:spMkLst>
            <pc:docMk/>
            <pc:sldMk cId="2414175772" sldId="435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1:44.447" v="890" actId="478"/>
          <ac:spMkLst>
            <pc:docMk/>
            <pc:sldMk cId="2414175772" sldId="435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2:11.454" v="2490" actId="478"/>
          <ac:spMkLst>
            <pc:docMk/>
            <pc:sldMk cId="2414175772" sldId="435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8T07:29:56.810" v="678" actId="478"/>
          <ac:spMkLst>
            <pc:docMk/>
            <pc:sldMk cId="2414175772" sldId="435"/>
            <ac:spMk id="98" creationId="{B00E383B-D4E0-4547-80BB-D6B7B0B0EF19}"/>
          </ac:spMkLst>
        </pc:spChg>
        <pc:spChg chg="add mod">
          <ac:chgData name="Kulinich Bohdan" userId="48e65c9f34e137d0" providerId="LiveId" clId="{8A7FA5BB-97BB-4757-B08F-92391B74E5AB}" dt="2021-05-18T07:36:55.851" v="889" actId="20577"/>
          <ac:spMkLst>
            <pc:docMk/>
            <pc:sldMk cId="2414175772" sldId="435"/>
            <ac:spMk id="99" creationId="{CE461F78-E34C-4294-B191-8481D95F4F3B}"/>
          </ac:spMkLst>
        </pc:spChg>
        <pc:spChg chg="add mod">
          <ac:chgData name="Kulinich Bohdan" userId="48e65c9f34e137d0" providerId="LiveId" clId="{8A7FA5BB-97BB-4757-B08F-92391B74E5AB}" dt="2021-05-18T07:31:02.937" v="769" actId="553"/>
          <ac:spMkLst>
            <pc:docMk/>
            <pc:sldMk cId="2414175772" sldId="435"/>
            <ac:spMk id="102" creationId="{54F969E3-B021-4912-BEB2-51C3C3C9B069}"/>
          </ac:spMkLst>
        </pc:spChg>
        <pc:spChg chg="add mod">
          <ac:chgData name="Kulinich Bohdan" userId="48e65c9f34e137d0" providerId="LiveId" clId="{8A7FA5BB-97BB-4757-B08F-92391B74E5AB}" dt="2021-05-18T07:36:26.183" v="858" actId="14100"/>
          <ac:spMkLst>
            <pc:docMk/>
            <pc:sldMk cId="2414175772" sldId="435"/>
            <ac:spMk id="104" creationId="{A2BEAD17-EB4C-4055-89D6-D55CD687936F}"/>
          </ac:spMkLst>
        </pc:spChg>
        <pc:spChg chg="add mod modVis">
          <ac:chgData name="Kulinich Bohdan" userId="48e65c9f34e137d0" providerId="LiveId" clId="{8A7FA5BB-97BB-4757-B08F-92391B74E5AB}" dt="2021-05-18T07:36:27.541" v="859" actId="14429"/>
          <ac:spMkLst>
            <pc:docMk/>
            <pc:sldMk cId="2414175772" sldId="435"/>
            <ac:spMk id="105" creationId="{40FA6FD0-A940-4D41-A7E1-C84A8F17A932}"/>
          </ac:spMkLst>
        </pc:spChg>
        <pc:spChg chg="mod">
          <ac:chgData name="Kulinich Bohdan" userId="48e65c9f34e137d0" providerId="LiveId" clId="{8A7FA5BB-97BB-4757-B08F-92391B74E5AB}" dt="2021-05-18T09:28:15.971" v="994"/>
          <ac:spMkLst>
            <pc:docMk/>
            <pc:sldMk cId="2414175772" sldId="435"/>
            <ac:spMk id="106" creationId="{307D4D04-78CC-4851-AB29-5AEEEE120802}"/>
          </ac:spMkLst>
        </pc:spChg>
        <pc:spChg chg="del">
          <ac:chgData name="Kulinich Bohdan" userId="48e65c9f34e137d0" providerId="LiveId" clId="{8A7FA5BB-97BB-4757-B08F-92391B74E5AB}" dt="2021-05-18T07:29:59.698" v="682" actId="478"/>
          <ac:spMkLst>
            <pc:docMk/>
            <pc:sldMk cId="2414175772" sldId="435"/>
            <ac:spMk id="107" creationId="{28F4D246-9664-4AE8-923A-787A463E7C27}"/>
          </ac:spMkLst>
        </pc:spChg>
        <pc:spChg chg="add mod">
          <ac:chgData name="Kulinich Bohdan" userId="48e65c9f34e137d0" providerId="LiveId" clId="{8A7FA5BB-97BB-4757-B08F-92391B74E5AB}" dt="2021-05-19T06:21:33.151" v="1138" actId="14100"/>
          <ac:spMkLst>
            <pc:docMk/>
            <pc:sldMk cId="2414175772" sldId="435"/>
            <ac:spMk id="107" creationId="{8D55DB63-B0A6-4709-830C-E2EF90549B5D}"/>
          </ac:spMkLst>
        </pc:spChg>
        <pc:spChg chg="add mod">
          <ac:chgData name="Kulinich Bohdan" userId="48e65c9f34e137d0" providerId="LiveId" clId="{8A7FA5BB-97BB-4757-B08F-92391B74E5AB}" dt="2021-05-19T06:21:12.506" v="1133" actId="14100"/>
          <ac:spMkLst>
            <pc:docMk/>
            <pc:sldMk cId="2414175772" sldId="435"/>
            <ac:spMk id="109" creationId="{E6DB6D0E-2028-425A-82CA-11DF4058EC23}"/>
          </ac:spMkLst>
        </pc:spChg>
        <pc:spChg chg="add mod">
          <ac:chgData name="Kulinich Bohdan" userId="48e65c9f34e137d0" providerId="LiveId" clId="{8A7FA5BB-97BB-4757-B08F-92391B74E5AB}" dt="2021-05-20T11:04:02.293" v="2608" actId="20577"/>
          <ac:spMkLst>
            <pc:docMk/>
            <pc:sldMk cId="2414175772" sldId="435"/>
            <ac:spMk id="110" creationId="{20E14C39-B728-4D14-84E7-5390F70BC1AC}"/>
          </ac:spMkLst>
        </pc:spChg>
        <pc:spChg chg="add mod">
          <ac:chgData name="Kulinich Bohdan" userId="48e65c9f34e137d0" providerId="LiveId" clId="{8A7FA5BB-97BB-4757-B08F-92391B74E5AB}" dt="2021-05-19T06:21:08.914" v="1132" actId="14100"/>
          <ac:spMkLst>
            <pc:docMk/>
            <pc:sldMk cId="2414175772" sldId="435"/>
            <ac:spMk id="111" creationId="{A450E0EF-A2F7-49BA-AC8C-A6E3BB91A2B8}"/>
          </ac:spMkLst>
        </pc:spChg>
        <pc:spChg chg="add mod">
          <ac:chgData name="Kulinich Bohdan" userId="48e65c9f34e137d0" providerId="LiveId" clId="{8A7FA5BB-97BB-4757-B08F-92391B74E5AB}" dt="2021-05-20T11:04:07.715" v="2610" actId="20577"/>
          <ac:spMkLst>
            <pc:docMk/>
            <pc:sldMk cId="2414175772" sldId="435"/>
            <ac:spMk id="112" creationId="{9F530699-368D-4A00-9CB7-54FDD35D8BD9}"/>
          </ac:spMkLst>
        </pc:spChg>
        <pc:spChg chg="del">
          <ac:chgData name="Kulinich Bohdan" userId="48e65c9f34e137d0" providerId="LiveId" clId="{8A7FA5BB-97BB-4757-B08F-92391B74E5AB}" dt="2021-05-18T07:30:02.168" v="683" actId="478"/>
          <ac:spMkLst>
            <pc:docMk/>
            <pc:sldMk cId="2414175772" sldId="435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4" creationId="{7DAC78C4-F010-4464-A178-31FAA46C7A94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8" creationId="{E8B70D88-4196-451D-98D9-B92D9D17F2D1}"/>
          </ac:spMkLst>
        </pc:spChg>
        <pc:grpChg chg="del">
          <ac:chgData name="Kulinich Bohdan" userId="48e65c9f34e137d0" providerId="LiveId" clId="{8A7FA5BB-97BB-4757-B08F-92391B74E5AB}" dt="2021-05-18T09:13:33.358" v="897" actId="478"/>
          <ac:grpSpMkLst>
            <pc:docMk/>
            <pc:sldMk cId="2414175772" sldId="435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2:12.410" v="2491" actId="478"/>
          <ac:grpSpMkLst>
            <pc:docMk/>
            <pc:sldMk cId="2414175772" sldId="435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5:52.115" v="3040" actId="553"/>
          <ac:grpSpMkLst>
            <pc:docMk/>
            <pc:sldMk cId="2414175772" sldId="435"/>
            <ac:grpSpMk id="113" creationId="{154D785E-006C-48DF-86F1-65D97235C3D5}"/>
          </ac:grpSpMkLst>
        </pc:grpChg>
        <pc:grpChg chg="add mod">
          <ac:chgData name="Kulinich Bohdan" userId="48e65c9f34e137d0" providerId="LiveId" clId="{8A7FA5BB-97BB-4757-B08F-92391B74E5AB}" dt="2021-05-19T10:02:13.628" v="2492"/>
          <ac:grpSpMkLst>
            <pc:docMk/>
            <pc:sldMk cId="2414175772" sldId="435"/>
            <ac:grpSpMk id="116" creationId="{24219D00-B8F5-4420-9927-0BE36A3398AA}"/>
          </ac:grpSpMkLst>
        </pc:grpChg>
        <pc:picChg chg="add del mod modCrop">
          <ac:chgData name="Kulinich Bohdan" userId="48e65c9f34e137d0" providerId="LiveId" clId="{8A7FA5BB-97BB-4757-B08F-92391B74E5AB}" dt="2021-05-18T09:13:25.923" v="896" actId="478"/>
          <ac:picMkLst>
            <pc:docMk/>
            <pc:sldMk cId="2414175772" sldId="435"/>
            <ac:picMk id="5" creationId="{620E8BBC-C3BE-42FE-BEEA-A704D539C004}"/>
          </ac:picMkLst>
        </pc:picChg>
        <pc:picChg chg="add del mod">
          <ac:chgData name="Kulinich Bohdan" userId="48e65c9f34e137d0" providerId="LiveId" clId="{8A7FA5BB-97BB-4757-B08F-92391B74E5AB}" dt="2021-05-18T09:28:14.706" v="993" actId="478"/>
          <ac:picMkLst>
            <pc:docMk/>
            <pc:sldMk cId="2414175772" sldId="435"/>
            <ac:picMk id="8" creationId="{E885D990-2AB0-43C3-8BFC-82E3E5624803}"/>
          </ac:picMkLst>
        </pc:picChg>
        <pc:picChg chg="add del mod">
          <ac:chgData name="Kulinich Bohdan" userId="48e65c9f34e137d0" providerId="LiveId" clId="{8A7FA5BB-97BB-4757-B08F-92391B74E5AB}" dt="2021-05-19T06:19:32.831" v="1107" actId="478"/>
          <ac:picMkLst>
            <pc:docMk/>
            <pc:sldMk cId="2414175772" sldId="435"/>
            <ac:picMk id="21" creationId="{256D0AD2-1C15-4F1F-93EE-6EB0525C4EE1}"/>
          </ac:picMkLst>
        </pc:picChg>
        <pc:picChg chg="del">
          <ac:chgData name="Kulinich Bohdan" userId="48e65c9f34e137d0" providerId="LiveId" clId="{8A7FA5BB-97BB-4757-B08F-92391B74E5AB}" dt="2021-05-19T10:02:11.454" v="2490" actId="478"/>
          <ac:picMkLst>
            <pc:docMk/>
            <pc:sldMk cId="2414175772" sldId="435"/>
            <ac:picMk id="46" creationId="{7ED78297-EC39-4341-941E-FD64347F06F8}"/>
          </ac:picMkLst>
        </pc:picChg>
        <pc:picChg chg="add mod">
          <ac:chgData name="Kulinich Bohdan" userId="48e65c9f34e137d0" providerId="LiveId" clId="{8A7FA5BB-97BB-4757-B08F-92391B74E5AB}" dt="2021-05-18T07:36:41.548" v="860"/>
          <ac:picMkLst>
            <pc:docMk/>
            <pc:sldMk cId="2414175772" sldId="435"/>
            <ac:picMk id="98" creationId="{9636D004-CDD1-45F4-9544-E1BD9A65B307}"/>
          </ac:picMkLst>
        </pc:picChg>
        <pc:picChg chg="mod">
          <ac:chgData name="Kulinich Bohdan" userId="48e65c9f34e137d0" providerId="LiveId" clId="{8A7FA5BB-97BB-4757-B08F-92391B74E5AB}" dt="2021-05-18T09:28:15.971" v="994"/>
          <ac:picMkLst>
            <pc:docMk/>
            <pc:sldMk cId="2414175772" sldId="435"/>
            <ac:picMk id="101" creationId="{3661AD12-20F3-41F5-A403-F19FFBDA1477}"/>
          </ac:picMkLst>
        </pc:picChg>
        <pc:picChg chg="del">
          <ac:chgData name="Kulinich Bohdan" userId="48e65c9f34e137d0" providerId="LiveId" clId="{8A7FA5BB-97BB-4757-B08F-92391B74E5AB}" dt="2021-05-18T07:30:02.168" v="683" actId="478"/>
          <ac:picMkLst>
            <pc:docMk/>
            <pc:sldMk cId="2414175772" sldId="435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5" creationId="{7DFE134E-5DF0-4F5C-A1B9-558E270F982F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7" creationId="{A0EAB99D-CF96-4201-BF25-70C274A1AB42}"/>
          </ac:picMkLst>
        </pc:picChg>
        <pc:cxnChg chg="add mod">
          <ac:chgData name="Kulinich Bohdan" userId="48e65c9f34e137d0" providerId="LiveId" clId="{8A7FA5BB-97BB-4757-B08F-92391B74E5AB}" dt="2021-05-19T06:14:39.453" v="1083" actId="14100"/>
          <ac:cxnSpMkLst>
            <pc:docMk/>
            <pc:sldMk cId="2414175772" sldId="435"/>
            <ac:cxnSpMk id="3" creationId="{390B97AD-F059-45B3-8807-5B0869CAD78F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18T07:32:34.546" v="772" actId="208"/>
          <ac:cxnSpMkLst>
            <pc:docMk/>
            <pc:sldMk cId="2414175772" sldId="435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18T07:33:54.295" v="802" actId="478"/>
          <ac:cxnSpMkLst>
            <pc:docMk/>
            <pc:sldMk cId="2414175772" sldId="435"/>
            <ac:cxnSpMk id="14" creationId="{951DDB0B-9C1F-4931-99A6-DE82A833D108}"/>
          </ac:cxnSpMkLst>
        </pc:cxnChg>
        <pc:cxnChg chg="del">
          <ac:chgData name="Kulinich Bohdan" userId="48e65c9f34e137d0" providerId="LiveId" clId="{8A7FA5BB-97BB-4757-B08F-92391B74E5AB}" dt="2021-05-18T07:29:54.089" v="675" actId="478"/>
          <ac:cxnSpMkLst>
            <pc:docMk/>
            <pc:sldMk cId="2414175772" sldId="435"/>
            <ac:cxnSpMk id="99" creationId="{F1D9EBB9-C261-4C94-8055-9E0A7F10AE0B}"/>
          </ac:cxnSpMkLst>
        </pc:cxnChg>
        <pc:cxnChg chg="del">
          <ac:chgData name="Kulinich Bohdan" userId="48e65c9f34e137d0" providerId="LiveId" clId="{8A7FA5BB-97BB-4757-B08F-92391B74E5AB}" dt="2021-05-18T07:29:54.606" v="676" actId="478"/>
          <ac:cxnSpMkLst>
            <pc:docMk/>
            <pc:sldMk cId="2414175772" sldId="435"/>
            <ac:cxnSpMk id="100" creationId="{2EF96A02-6212-41F9-B696-AB3EE24B964F}"/>
          </ac:cxnSpMkLst>
        </pc:cxnChg>
        <pc:cxnChg chg="del">
          <ac:chgData name="Kulinich Bohdan" userId="48e65c9f34e137d0" providerId="LiveId" clId="{8A7FA5BB-97BB-4757-B08F-92391B74E5AB}" dt="2021-05-18T07:29:57.711" v="679" actId="478"/>
          <ac:cxnSpMkLst>
            <pc:docMk/>
            <pc:sldMk cId="2414175772" sldId="435"/>
            <ac:cxnSpMk id="101" creationId="{6B7FF046-B52F-46A4-9C3F-CEF3FE8B57B3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18T07:29:59.128" v="681" actId="478"/>
          <ac:cxnSpMkLst>
            <pc:docMk/>
            <pc:sldMk cId="2414175772" sldId="435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9T06:17:19.010" v="1085" actId="14100"/>
          <ac:cxnSpMkLst>
            <pc:docMk/>
            <pc:sldMk cId="2414175772" sldId="435"/>
            <ac:cxnSpMk id="108" creationId="{B64607EF-F0F1-4446-86E2-4CD75B290DD9}"/>
          </ac:cxnSpMkLst>
        </pc:cxnChg>
        <pc:cxnChg chg="del">
          <ac:chgData name="Kulinich Bohdan" userId="48e65c9f34e137d0" providerId="LiveId" clId="{8A7FA5BB-97BB-4757-B08F-92391B74E5AB}" dt="2021-05-18T07:29:58.528" v="680" actId="478"/>
          <ac:cxnSpMkLst>
            <pc:docMk/>
            <pc:sldMk cId="2414175772" sldId="435"/>
            <ac:cxnSpMk id="110" creationId="{43CAABD5-4172-4423-A88D-A118992317D0}"/>
          </ac:cxnSpMkLst>
        </pc:cxnChg>
      </pc:sldChg>
      <pc:sldChg chg="addSp delSp modSp add mod addAnim delAnim modAnim">
        <pc:chgData name="Kulinich Bohdan" userId="48e65c9f34e137d0" providerId="LiveId" clId="{8A7FA5BB-97BB-4757-B08F-92391B74E5AB}" dt="2021-05-20T17:36:00.181" v="3042" actId="553"/>
        <pc:sldMkLst>
          <pc:docMk/>
          <pc:sldMk cId="119400224" sldId="436"/>
        </pc:sldMkLst>
        <pc:spChg chg="del">
          <ac:chgData name="Kulinich Bohdan" userId="48e65c9f34e137d0" providerId="LiveId" clId="{8A7FA5BB-97BB-4757-B08F-92391B74E5AB}" dt="2021-05-19T10:02:23.529" v="2494" actId="478"/>
          <ac:spMkLst>
            <pc:docMk/>
            <pc:sldMk cId="119400224" sldId="436"/>
            <ac:spMk id="33" creationId="{B7F3530E-5977-41C9-8467-681052401770}"/>
          </ac:spMkLst>
        </pc:spChg>
        <pc:spChg chg="add del mod">
          <ac:chgData name="Kulinich Bohdan" userId="48e65c9f34e137d0" providerId="LiveId" clId="{8A7FA5BB-97BB-4757-B08F-92391B74E5AB}" dt="2021-05-19T06:23:55.273" v="1189" actId="14100"/>
          <ac:spMkLst>
            <pc:docMk/>
            <pc:sldMk cId="119400224" sldId="436"/>
            <ac:spMk id="99" creationId="{CE461F78-E34C-4294-B191-8481D95F4F3B}"/>
          </ac:spMkLst>
        </pc:spChg>
        <pc:spChg chg="del">
          <ac:chgData name="Kulinich Bohdan" userId="48e65c9f34e137d0" providerId="LiveId" clId="{8A7FA5BB-97BB-4757-B08F-92391B74E5AB}" dt="2021-05-19T06:23:24.340" v="1145" actId="478"/>
          <ac:spMkLst>
            <pc:docMk/>
            <pc:sldMk cId="119400224" sldId="436"/>
            <ac:spMk id="102" creationId="{54F969E3-B021-4912-BEB2-51C3C3C9B069}"/>
          </ac:spMkLst>
        </pc:spChg>
        <pc:spChg chg="del">
          <ac:chgData name="Kulinich Bohdan" userId="48e65c9f34e137d0" providerId="LiveId" clId="{8A7FA5BB-97BB-4757-B08F-92391B74E5AB}" dt="2021-05-19T06:23:23.787" v="1144" actId="478"/>
          <ac:spMkLst>
            <pc:docMk/>
            <pc:sldMk cId="119400224" sldId="436"/>
            <ac:spMk id="107" creationId="{8D55DB63-B0A6-4709-830C-E2EF90549B5D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07" creationId="{DC8ABE43-D7CD-479D-9D37-8C61CD383349}"/>
          </ac:spMkLst>
        </pc:spChg>
        <pc:spChg chg="del">
          <ac:chgData name="Kulinich Bohdan" userId="48e65c9f34e137d0" providerId="LiveId" clId="{8A7FA5BB-97BB-4757-B08F-92391B74E5AB}" dt="2021-05-19T06:23:24.910" v="1146" actId="478"/>
          <ac:spMkLst>
            <pc:docMk/>
            <pc:sldMk cId="119400224" sldId="436"/>
            <ac:spMk id="109" creationId="{E6DB6D0E-2028-425A-82CA-11DF4058EC23}"/>
          </ac:spMkLst>
        </pc:spChg>
        <pc:spChg chg="del">
          <ac:chgData name="Kulinich Bohdan" userId="48e65c9f34e137d0" providerId="LiveId" clId="{8A7FA5BB-97BB-4757-B08F-92391B74E5AB}" dt="2021-05-19T06:23:25.674" v="1147" actId="478"/>
          <ac:spMkLst>
            <pc:docMk/>
            <pc:sldMk cId="119400224" sldId="436"/>
            <ac:spMk id="110" creationId="{20E14C39-B728-4D14-84E7-5390F70BC1AC}"/>
          </ac:spMkLst>
        </pc:spChg>
        <pc:spChg chg="del">
          <ac:chgData name="Kulinich Bohdan" userId="48e65c9f34e137d0" providerId="LiveId" clId="{8A7FA5BB-97BB-4757-B08F-92391B74E5AB}" dt="2021-05-19T06:23:26.790" v="1149" actId="478"/>
          <ac:spMkLst>
            <pc:docMk/>
            <pc:sldMk cId="119400224" sldId="436"/>
            <ac:spMk id="111" creationId="{A450E0EF-A2F7-49BA-AC8C-A6E3BB91A2B8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11" creationId="{C4EBA0C9-EEB6-4F45-9EA8-B9C43F4F2464}"/>
          </ac:spMkLst>
        </pc:spChg>
        <pc:spChg chg="del">
          <ac:chgData name="Kulinich Bohdan" userId="48e65c9f34e137d0" providerId="LiveId" clId="{8A7FA5BB-97BB-4757-B08F-92391B74E5AB}" dt="2021-05-19T06:23:26.212" v="1148" actId="478"/>
          <ac:spMkLst>
            <pc:docMk/>
            <pc:sldMk cId="119400224" sldId="436"/>
            <ac:spMk id="112" creationId="{9F530699-368D-4A00-9CB7-54FDD35D8BD9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3" creationId="{7F9A5364-F1AC-4CDA-ABAC-57FBEC20C8C8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4" creationId="{F3B3B0F0-64E2-4527-8591-35E9E36DDA46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5" creationId="{A990314D-CA93-4B86-8A54-172CB16D1DE7}"/>
          </ac:spMkLst>
        </pc:spChg>
        <pc:spChg chg="add mod">
          <ac:chgData name="Kulinich Bohdan" userId="48e65c9f34e137d0" providerId="LiveId" clId="{8A7FA5BB-97BB-4757-B08F-92391B74E5AB}" dt="2021-05-19T06:27:08.248" v="1277" actId="1076"/>
          <ac:spMkLst>
            <pc:docMk/>
            <pc:sldMk cId="119400224" sldId="436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6:37:18.748" v="1291" actId="1076"/>
          <ac:spMkLst>
            <pc:docMk/>
            <pc:sldMk cId="119400224" sldId="436"/>
            <ac:spMk id="117" creationId="{F313BCB7-D59C-41AC-89E6-D5D311BD736C}"/>
          </ac:spMkLst>
        </pc:spChg>
        <pc:spChg chg="add mod">
          <ac:chgData name="Kulinich Bohdan" userId="48e65c9f34e137d0" providerId="LiveId" clId="{8A7FA5BB-97BB-4757-B08F-92391B74E5AB}" dt="2021-05-19T06:37:27.730" v="1293" actId="20577"/>
          <ac:spMkLst>
            <pc:docMk/>
            <pc:sldMk cId="119400224" sldId="436"/>
            <ac:spMk id="118" creationId="{16542759-6AC6-42C5-B6AD-8CB46F02EBF2}"/>
          </ac:spMkLst>
        </pc:spChg>
        <pc:spChg chg="add mod">
          <ac:chgData name="Kulinich Bohdan" userId="48e65c9f34e137d0" providerId="LiveId" clId="{8A7FA5BB-97BB-4757-B08F-92391B74E5AB}" dt="2021-05-19T06:38:40.185" v="1313" actId="20577"/>
          <ac:spMkLst>
            <pc:docMk/>
            <pc:sldMk cId="119400224" sldId="436"/>
            <ac:spMk id="119" creationId="{7C0874DD-C427-46C2-BF18-2902429714BC}"/>
          </ac:spMkLst>
        </pc:spChg>
        <pc:spChg chg="add del mod">
          <ac:chgData name="Kulinich Bohdan" userId="48e65c9f34e137d0" providerId="LiveId" clId="{8A7FA5BB-97BB-4757-B08F-92391B74E5AB}" dt="2021-05-19T07:04:51.241" v="1506" actId="21"/>
          <ac:spMkLst>
            <pc:docMk/>
            <pc:sldMk cId="119400224" sldId="436"/>
            <ac:spMk id="120" creationId="{149E219D-6877-4830-9CD1-42F82D59FD23}"/>
          </ac:spMkLst>
        </pc:spChg>
        <pc:grpChg chg="del">
          <ac:chgData name="Kulinich Bohdan" userId="48e65c9f34e137d0" providerId="LiveId" clId="{8A7FA5BB-97BB-4757-B08F-92391B74E5AB}" dt="2021-05-19T10:02:24.091" v="2495" actId="478"/>
          <ac:grpSpMkLst>
            <pc:docMk/>
            <pc:sldMk cId="119400224" sldId="436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0.181" v="3042" actId="553"/>
          <ac:grpSpMkLst>
            <pc:docMk/>
            <pc:sldMk cId="119400224" sldId="436"/>
            <ac:grpSpMk id="102" creationId="{AAD037D1-04D1-468B-8521-4820973620C4}"/>
          </ac:grpSpMkLst>
        </pc:grpChg>
        <pc:grpChg chg="add mod">
          <ac:chgData name="Kulinich Bohdan" userId="48e65c9f34e137d0" providerId="LiveId" clId="{8A7FA5BB-97BB-4757-B08F-92391B74E5AB}" dt="2021-05-19T10:02:25.263" v="2496"/>
          <ac:grpSpMkLst>
            <pc:docMk/>
            <pc:sldMk cId="119400224" sldId="436"/>
            <ac:grpSpMk id="109" creationId="{0F42A87A-4521-4FED-A0EA-9F889E3D3E99}"/>
          </ac:grpSpMkLst>
        </pc:grpChg>
        <pc:picChg chg="del">
          <ac:chgData name="Kulinich Bohdan" userId="48e65c9f34e137d0" providerId="LiveId" clId="{8A7FA5BB-97BB-4757-B08F-92391B74E5AB}" dt="2021-05-19T10:02:23.529" v="2494" actId="478"/>
          <ac:picMkLst>
            <pc:docMk/>
            <pc:sldMk cId="119400224" sldId="436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08" creationId="{1E355438-A98A-4E27-AA86-ADE54587EFF4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10" creationId="{3D470224-C909-4647-A478-A20E1B0BD96D}"/>
          </ac:picMkLst>
        </pc:picChg>
        <pc:cxnChg chg="del">
          <ac:chgData name="Kulinich Bohdan" userId="48e65c9f34e137d0" providerId="LiveId" clId="{8A7FA5BB-97BB-4757-B08F-92391B74E5AB}" dt="2021-05-19T06:23:20.364" v="1143" actId="478"/>
          <ac:cxnSpMkLst>
            <pc:docMk/>
            <pc:sldMk cId="119400224" sldId="436"/>
            <ac:cxnSpMk id="3" creationId="{390B97AD-F059-45B3-8807-5B0869CAD78F}"/>
          </ac:cxnSpMkLst>
        </pc:cxnChg>
        <pc:cxnChg chg="del">
          <ac:chgData name="Kulinich Bohdan" userId="48e65c9f34e137d0" providerId="LiveId" clId="{8A7FA5BB-97BB-4757-B08F-92391B74E5AB}" dt="2021-05-19T06:23:19.599" v="1142" actId="478"/>
          <ac:cxnSpMkLst>
            <pc:docMk/>
            <pc:sldMk cId="119400224" sldId="436"/>
            <ac:cxnSpMk id="108" creationId="{B64607EF-F0F1-4446-86E2-4CD75B290DD9}"/>
          </ac:cxnSpMkLst>
        </pc:cxnChg>
      </pc:sldChg>
      <pc:sldChg chg="addSp delSp modSp add del mod addAnim delAnim modAnim">
        <pc:chgData name="Kulinich Bohdan" userId="48e65c9f34e137d0" providerId="LiveId" clId="{8A7FA5BB-97BB-4757-B08F-92391B74E5AB}" dt="2021-05-20T17:50:58.321" v="3163" actId="166"/>
        <pc:sldMkLst>
          <pc:docMk/>
          <pc:sldMk cId="3206690351" sldId="437"/>
        </pc:sldMkLst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19T10:02:36.620" v="2498" actId="478"/>
          <ac:spMkLst>
            <pc:docMk/>
            <pc:sldMk cId="3206690351" sldId="437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99" creationId="{CE461F78-E34C-4294-B191-8481D95F4F3B}"/>
          </ac:spMkLst>
        </pc:spChg>
        <pc:spChg chg="add mod ord">
          <ac:chgData name="Kulinich Bohdan" userId="48e65c9f34e137d0" providerId="LiveId" clId="{8A7FA5BB-97BB-4757-B08F-92391B74E5AB}" dt="2021-05-19T07:07:02.389" v="1532" actId="1076"/>
          <ac:spMkLst>
            <pc:docMk/>
            <pc:sldMk cId="3206690351" sldId="437"/>
            <ac:spMk id="102" creationId="{E0759B08-C628-47C1-9194-1E25BF87D64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4" creationId="{A2BEAD17-EB4C-4055-89D6-D55CD687936F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5" creationId="{40FA6FD0-A940-4D41-A7E1-C84A8F17A932}"/>
          </ac:spMkLst>
        </pc:spChg>
        <pc:spChg chg="add mod">
          <ac:chgData name="Kulinich Bohdan" userId="48e65c9f34e137d0" providerId="LiveId" clId="{8A7FA5BB-97BB-4757-B08F-92391B74E5AB}" dt="2021-05-19T07:07:06.995" v="1533" actId="1076"/>
          <ac:spMkLst>
            <pc:docMk/>
            <pc:sldMk cId="3206690351" sldId="437"/>
            <ac:spMk id="107" creationId="{D119C9DE-7C3D-4012-BD27-7E3977E39AC7}"/>
          </ac:spMkLst>
        </pc:spChg>
        <pc:spChg chg="add mod">
          <ac:chgData name="Kulinich Bohdan" userId="48e65c9f34e137d0" providerId="LiveId" clId="{8A7FA5BB-97BB-4757-B08F-92391B74E5AB}" dt="2021-05-19T09:02:35.698" v="2429" actId="20577"/>
          <ac:spMkLst>
            <pc:docMk/>
            <pc:sldMk cId="3206690351" sldId="437"/>
            <ac:spMk id="108" creationId="{4BC116F9-366D-44A2-BBBF-1AE9817337A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4" creationId="{F3B3B0F0-64E2-4527-8591-35E9E36DDA46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5" creationId="{A990314D-CA93-4B86-8A54-172CB16D1DE7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7:00:39.787" v="1404" actId="1076"/>
          <ac:spMkLst>
            <pc:docMk/>
            <pc:sldMk cId="3206690351" sldId="437"/>
            <ac:spMk id="122" creationId="{D879ED86-BE31-4821-AD43-8E368630AFC0}"/>
          </ac:spMkLst>
        </pc:spChg>
        <pc:spChg chg="add mod">
          <ac:chgData name="Kulinich Bohdan" userId="48e65c9f34e137d0" providerId="LiveId" clId="{8A7FA5BB-97BB-4757-B08F-92391B74E5AB}" dt="2021-05-19T07:05:22.293" v="1513" actId="1076"/>
          <ac:spMkLst>
            <pc:docMk/>
            <pc:sldMk cId="3206690351" sldId="437"/>
            <ac:spMk id="123" creationId="{F3FA114D-708D-4269-8B48-FF1E0B981D9A}"/>
          </ac:spMkLst>
        </pc:spChg>
        <pc:spChg chg="add del mod">
          <ac:chgData name="Kulinich Bohdan" userId="48e65c9f34e137d0" providerId="LiveId" clId="{8A7FA5BB-97BB-4757-B08F-92391B74E5AB}" dt="2021-05-20T17:40:06.529" v="3071" actId="478"/>
          <ac:spMkLst>
            <pc:docMk/>
            <pc:sldMk cId="3206690351" sldId="437"/>
            <ac:spMk id="124" creationId="{975D886D-84BE-4DA1-9B28-94BF96669D23}"/>
          </ac:spMkLst>
        </pc:spChg>
        <pc:spChg chg="add mod">
          <ac:chgData name="Kulinich Bohdan" userId="48e65c9f34e137d0" providerId="LiveId" clId="{8A7FA5BB-97BB-4757-B08F-92391B74E5AB}" dt="2021-05-19T07:01:17.930" v="1415" actId="20577"/>
          <ac:spMkLst>
            <pc:docMk/>
            <pc:sldMk cId="3206690351" sldId="437"/>
            <ac:spMk id="125" creationId="{52AA3A9B-A29E-42C2-A073-EACA013F2EBF}"/>
          </ac:spMkLst>
        </pc:spChg>
        <pc:spChg chg="add mod">
          <ac:chgData name="Kulinich Bohdan" userId="48e65c9f34e137d0" providerId="LiveId" clId="{8A7FA5BB-97BB-4757-B08F-92391B74E5AB}" dt="2021-05-19T07:05:28.392" v="1514" actId="1076"/>
          <ac:spMkLst>
            <pc:docMk/>
            <pc:sldMk cId="3206690351" sldId="437"/>
            <ac:spMk id="126" creationId="{AA8AC51B-52D1-4CEB-AF23-637DC65E4C97}"/>
          </ac:spMkLst>
        </pc:spChg>
        <pc:spChg chg="add mod">
          <ac:chgData name="Kulinich Bohdan" userId="48e65c9f34e137d0" providerId="LiveId" clId="{8A7FA5BB-97BB-4757-B08F-92391B74E5AB}" dt="2021-05-19T07:05:35.941" v="1516" actId="20577"/>
          <ac:spMkLst>
            <pc:docMk/>
            <pc:sldMk cId="3206690351" sldId="437"/>
            <ac:spMk id="127" creationId="{E1E7C235-CE16-4C66-8EEB-D6488A46BCD2}"/>
          </ac:spMkLst>
        </pc:spChg>
        <pc:spChg chg="add mod">
          <ac:chgData name="Kulinich Bohdan" userId="48e65c9f34e137d0" providerId="LiveId" clId="{8A7FA5BB-97BB-4757-B08F-92391B74E5AB}" dt="2021-05-19T07:04:53.144" v="1507"/>
          <ac:spMkLst>
            <pc:docMk/>
            <pc:sldMk cId="3206690351" sldId="437"/>
            <ac:spMk id="128" creationId="{6B90A901-FBD9-403E-A66C-98112C8E13F9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29" creationId="{D30B03DF-1E8A-4345-B76A-60E87971FCD7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30" creationId="{CE32D566-2B9D-4A36-A709-BAED1F3E7EEC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1" creationId="{EBE20211-9A1E-46E2-9EA8-46A8920FB962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2" creationId="{8CEE321B-854E-44BC-B87F-36E37DF27585}"/>
          </ac:spMkLst>
        </pc:spChg>
        <pc:spChg chg="add mod">
          <ac:chgData name="Kulinich Bohdan" userId="48e65c9f34e137d0" providerId="LiveId" clId="{8A7FA5BB-97BB-4757-B08F-92391B74E5AB}" dt="2021-05-19T07:09:38.118" v="1577" actId="14100"/>
          <ac:spMkLst>
            <pc:docMk/>
            <pc:sldMk cId="3206690351" sldId="437"/>
            <ac:spMk id="134" creationId="{EFBF573F-5F36-47FB-ACC5-ABA57F1F6D1F}"/>
          </ac:spMkLst>
        </pc:spChg>
        <pc:spChg chg="add mod ord">
          <ac:chgData name="Kulinich Bohdan" userId="48e65c9f34e137d0" providerId="LiveId" clId="{8A7FA5BB-97BB-4757-B08F-92391B74E5AB}" dt="2021-05-20T17:50:58.321" v="3163" actId="166"/>
          <ac:spMkLst>
            <pc:docMk/>
            <pc:sldMk cId="3206690351" sldId="437"/>
            <ac:spMk id="135" creationId="{915B93CF-F985-431B-894B-071A3E899D62}"/>
          </ac:spMkLst>
        </pc:spChg>
        <pc:spChg chg="add del mod">
          <ac:chgData name="Kulinich Bohdan" userId="48e65c9f34e137d0" providerId="LiveId" clId="{8A7FA5BB-97BB-4757-B08F-92391B74E5AB}" dt="2021-05-20T17:39:10.363" v="3061" actId="478"/>
          <ac:spMkLst>
            <pc:docMk/>
            <pc:sldMk cId="3206690351" sldId="437"/>
            <ac:spMk id="136" creationId="{45934415-E9D1-4B86-AF73-B2D6D02225D9}"/>
          </ac:spMkLst>
        </pc:spChg>
        <pc:spChg chg="add del mod">
          <ac:chgData name="Kulinich Bohdan" userId="48e65c9f34e137d0" providerId="LiveId" clId="{8A7FA5BB-97BB-4757-B08F-92391B74E5AB}" dt="2021-05-20T17:39:32.945" v="3063" actId="478"/>
          <ac:spMkLst>
            <pc:docMk/>
            <pc:sldMk cId="3206690351" sldId="437"/>
            <ac:spMk id="137" creationId="{02DBBE35-F6B3-486B-940D-CD2ABD013831}"/>
          </ac:spMkLst>
        </pc:spChg>
        <pc:spChg chg="add del mod">
          <ac:chgData name="Kulinich Bohdan" userId="48e65c9f34e137d0" providerId="LiveId" clId="{8A7FA5BB-97BB-4757-B08F-92391B74E5AB}" dt="2021-05-20T17:39:31.004" v="3062" actId="478"/>
          <ac:spMkLst>
            <pc:docMk/>
            <pc:sldMk cId="3206690351" sldId="437"/>
            <ac:spMk id="138" creationId="{4707B536-5204-464E-B66D-9F31C46D5878}"/>
          </ac:spMkLst>
        </pc:spChg>
        <pc:spChg chg="add del mod">
          <ac:chgData name="Kulinich Bohdan" userId="48e65c9f34e137d0" providerId="LiveId" clId="{8A7FA5BB-97BB-4757-B08F-92391B74E5AB}" dt="2021-05-20T17:40:10.955" v="3078" actId="478"/>
          <ac:spMkLst>
            <pc:docMk/>
            <pc:sldMk cId="3206690351" sldId="437"/>
            <ac:spMk id="139" creationId="{76950F44-DF2E-4C8B-84F6-4A8AF77D917A}"/>
          </ac:spMkLst>
        </pc:spChg>
        <pc:spChg chg="add del mod">
          <ac:chgData name="Kulinich Bohdan" userId="48e65c9f34e137d0" providerId="LiveId" clId="{8A7FA5BB-97BB-4757-B08F-92391B74E5AB}" dt="2021-05-20T17:40:12.304" v="3079" actId="478"/>
          <ac:spMkLst>
            <pc:docMk/>
            <pc:sldMk cId="3206690351" sldId="437"/>
            <ac:spMk id="140" creationId="{83EE8BBD-20A1-4CC2-90BC-86A3ACAD1718}"/>
          </ac:spMkLst>
        </pc:spChg>
        <pc:spChg chg="add mod ord">
          <ac:chgData name="Kulinich Bohdan" userId="48e65c9f34e137d0" providerId="LiveId" clId="{8A7FA5BB-97BB-4757-B08F-92391B74E5AB}" dt="2021-05-20T17:45:31.381" v="3130" actId="166"/>
          <ac:spMkLst>
            <pc:docMk/>
            <pc:sldMk cId="3206690351" sldId="437"/>
            <ac:spMk id="141" creationId="{C7356C6E-07C2-4622-870D-6D646C395B93}"/>
          </ac:spMkLst>
        </pc:spChg>
        <pc:spChg chg="add del mod">
          <ac:chgData name="Kulinich Bohdan" userId="48e65c9f34e137d0" providerId="LiveId" clId="{8A7FA5BB-97BB-4757-B08F-92391B74E5AB}" dt="2021-05-20T17:40:06.861" v="3073" actId="478"/>
          <ac:spMkLst>
            <pc:docMk/>
            <pc:sldMk cId="3206690351" sldId="437"/>
            <ac:spMk id="142" creationId="{E587924D-18BE-4099-A647-66BE96408C94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3" creationId="{76629D60-15EC-42BF-A8C1-3B4B650F577E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7" creationId="{EEB5D285-76E6-4353-B2C9-3308FAE8410D}"/>
          </ac:spMkLst>
        </pc:spChg>
        <pc:grpChg chg="del">
          <ac:chgData name="Kulinich Bohdan" userId="48e65c9f34e137d0" providerId="LiveId" clId="{8A7FA5BB-97BB-4757-B08F-92391B74E5AB}" dt="2021-05-19T10:02:37.182" v="2499" actId="478"/>
          <ac:grpSpMkLst>
            <pc:docMk/>
            <pc:sldMk cId="3206690351" sldId="437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9.529" v="3044" actId="553"/>
          <ac:grpSpMkLst>
            <pc:docMk/>
            <pc:sldMk cId="3206690351" sldId="437"/>
            <ac:grpSpMk id="116" creationId="{5847DB0E-35FC-4565-B909-10A38983C546}"/>
          </ac:grpSpMkLst>
        </pc:grpChg>
        <pc:grpChg chg="add mod">
          <ac:chgData name="Kulinich Bohdan" userId="48e65c9f34e137d0" providerId="LiveId" clId="{8A7FA5BB-97BB-4757-B08F-92391B74E5AB}" dt="2021-05-19T10:02:38.510" v="2500"/>
          <ac:grpSpMkLst>
            <pc:docMk/>
            <pc:sldMk cId="3206690351" sldId="437"/>
            <ac:grpSpMk id="145" creationId="{4B254844-54B9-4985-8E0A-B57DCF6B11B8}"/>
          </ac:grpSpMkLst>
        </pc:grpChg>
        <pc:picChg chg="del">
          <ac:chgData name="Kulinich Bohdan" userId="48e65c9f34e137d0" providerId="LiveId" clId="{8A7FA5BB-97BB-4757-B08F-92391B74E5AB}" dt="2021-05-19T10:02:36.620" v="2498" actId="478"/>
          <ac:picMkLst>
            <pc:docMk/>
            <pc:sldMk cId="3206690351" sldId="437"/>
            <ac:picMk id="46" creationId="{7ED78297-EC39-4341-941E-FD64347F06F8}"/>
          </ac:picMkLst>
        </pc:picChg>
        <pc:picChg chg="del">
          <ac:chgData name="Kulinich Bohdan" userId="48e65c9f34e137d0" providerId="LiveId" clId="{8A7FA5BB-97BB-4757-B08F-92391B74E5AB}" dt="2021-05-19T06:51:47.990" v="1326" actId="478"/>
          <ac:picMkLst>
            <pc:docMk/>
            <pc:sldMk cId="3206690351" sldId="437"/>
            <ac:picMk id="98" creationId="{9636D004-CDD1-45F4-9544-E1BD9A65B307}"/>
          </ac:picMkLst>
        </pc:picChg>
        <pc:picChg chg="add mod">
          <ac:chgData name="Kulinich Bohdan" userId="48e65c9f34e137d0" providerId="LiveId" clId="{8A7FA5BB-97BB-4757-B08F-92391B74E5AB}" dt="2021-05-19T07:09:16.536" v="1549"/>
          <ac:picMkLst>
            <pc:docMk/>
            <pc:sldMk cId="3206690351" sldId="437"/>
            <ac:picMk id="133" creationId="{39AE730B-085A-48CA-9ED6-9AFDF6531A78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4" creationId="{7401F421-AB63-49C2-B50D-CC0D60252ED1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6" creationId="{1D7AD0E8-5333-4BCF-9091-1533F6AD3061}"/>
          </ac:picMkLst>
        </pc:picChg>
        <pc:cxnChg chg="add del">
          <ac:chgData name="Kulinich Bohdan" userId="48e65c9f34e137d0" providerId="LiveId" clId="{8A7FA5BB-97BB-4757-B08F-92391B74E5AB}" dt="2021-05-20T17:40:07.046" v="3074" actId="478"/>
          <ac:cxnSpMkLst>
            <pc:docMk/>
            <pc:sldMk cId="3206690351" sldId="437"/>
            <ac:cxnSpMk id="6" creationId="{25362886-8E3B-4B4B-B31E-A644CDA61921}"/>
          </ac:cxnSpMkLst>
        </pc:cxnChg>
        <pc:cxnChg chg="add del">
          <ac:chgData name="Kulinich Bohdan" userId="48e65c9f34e137d0" providerId="LiveId" clId="{8A7FA5BB-97BB-4757-B08F-92391B74E5AB}" dt="2021-05-20T17:40:06.708" v="3072" actId="478"/>
          <ac:cxnSpMkLst>
            <pc:docMk/>
            <pc:sldMk cId="3206690351" sldId="437"/>
            <ac:cxnSpMk id="103" creationId="{D4397409-DA90-491D-BE5B-FB488A9F8845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09" creationId="{08B376D9-DFAA-4EE5-A6C1-AC77D2ECD903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10" creationId="{891C0C40-BBF3-441E-84DF-FDDBE9A34411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1" creationId="{E1D875B0-D59A-4F02-BA9F-82B8821E905D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2" creationId="{BF73E625-71AE-4DA2-A8C7-44327B08E9F0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0" creationId="{4F04C548-78D7-4138-9094-FCFF6AC77CBA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1" creationId="{7E48F7C6-BFC0-48B2-8A7C-46411E218805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2:31:14.021" v="2854" actId="47"/>
        <pc:sldMkLst>
          <pc:docMk/>
          <pc:sldMk cId="4218443062" sldId="438"/>
        </pc:sldMkLst>
        <pc:spChg chg="del">
          <ac:chgData name="Kulinich Bohdan" userId="48e65c9f34e137d0" providerId="LiveId" clId="{8A7FA5BB-97BB-4757-B08F-92391B74E5AB}" dt="2021-05-19T10:03:43.170" v="2538" actId="478"/>
          <ac:spMkLst>
            <pc:docMk/>
            <pc:sldMk cId="4218443062" sldId="438"/>
            <ac:spMk id="33" creationId="{B7F3530E-5977-41C9-8467-681052401770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37" creationId="{76061F89-2320-480C-BEA3-3858E328C01F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44" creationId="{C46FA10F-D41F-4BD3-A969-318BF0ABA18A}"/>
          </ac:spMkLst>
        </pc:s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36" creationId="{AF6ECDD1-D2FF-47FC-AF95-5364A21A1B56}"/>
          </ac:grpSpMkLst>
        </pc:grpChg>
        <pc:grpChg chg="del">
          <ac:chgData name="Kulinich Bohdan" userId="48e65c9f34e137d0" providerId="LiveId" clId="{8A7FA5BB-97BB-4757-B08F-92391B74E5AB}" dt="2021-05-19T10:03:43.810" v="2539" actId="478"/>
          <ac:grpSpMkLst>
            <pc:docMk/>
            <pc:sldMk cId="4218443062" sldId="438"/>
            <ac:grpSpMk id="39" creationId="{AE2F455F-BDA6-4A60-8382-51F28DC72D03}"/>
          </ac:grpSpMkLst>
        </pc:gr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42" creationId="{60D2AB46-54E0-4810-83D9-336EF9C490D7}"/>
          </ac:grpSpMkLst>
        </pc:grpChg>
        <pc:picChg chg="del">
          <ac:chgData name="Kulinich Bohdan" userId="48e65c9f34e137d0" providerId="LiveId" clId="{8A7FA5BB-97BB-4757-B08F-92391B74E5AB}" dt="2021-05-19T10:03:43.170" v="2538" actId="478"/>
          <ac:picMkLst>
            <pc:docMk/>
            <pc:sldMk cId="4218443062" sldId="438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38" creationId="{95D76FFD-502A-4813-9384-B0987137F9F9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43" creationId="{DDEA8358-4D6F-4CA4-971F-97714A54A2DF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20T12:27:33.873" v="2694" actId="47"/>
        <pc:sldMkLst>
          <pc:docMk/>
          <pc:sldMk cId="1133408696" sldId="439"/>
        </pc:sldMkLst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4" creationId="{5924F496-63B9-4A17-A261-D28C776A060E}"/>
          </ac:spMkLst>
        </pc:spChg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8" creationId="{B6B6C553-63AE-467C-A8D1-31563C57256B}"/>
          </ac:spMkLst>
        </pc:spChg>
        <pc:spChg chg="add mod ord">
          <ac:chgData name="Kulinich Bohdan" userId="48e65c9f34e137d0" providerId="LiveId" clId="{8A7FA5BB-97BB-4757-B08F-92391B74E5AB}" dt="2021-05-19T07:47:24.068" v="2287" actId="167"/>
          <ac:spMkLst>
            <pc:docMk/>
            <pc:sldMk cId="1133408696" sldId="439"/>
            <ac:spMk id="20" creationId="{EB8299BD-93F3-414D-BBD9-5A636C918DF0}"/>
          </ac:spMkLst>
        </pc:spChg>
        <pc:spChg chg="del">
          <ac:chgData name="Kulinich Bohdan" userId="48e65c9f34e137d0" providerId="LiveId" clId="{8A7FA5BB-97BB-4757-B08F-92391B74E5AB}" dt="2021-05-19T10:03:22.859" v="2534" actId="478"/>
          <ac:spMkLst>
            <pc:docMk/>
            <pc:sldMk cId="1133408696" sldId="439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7:47:27.676" v="2288" actId="14100"/>
          <ac:spMkLst>
            <pc:docMk/>
            <pc:sldMk cId="1133408696" sldId="439"/>
            <ac:spMk id="46" creationId="{622B7F98-045A-4D92-9462-F047FE71AA7B}"/>
          </ac:spMkLst>
        </pc:s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3" creationId="{DD908101-DED1-4F94-903D-9908933C8EA8}"/>
          </ac:grpSpMkLst>
        </pc:gr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6" creationId="{05DB67C8-0B72-4142-933A-D7C11506306B}"/>
          </ac:grpSpMkLst>
        </pc:grpChg>
        <pc:grpChg chg="del mod">
          <ac:chgData name="Kulinich Bohdan" userId="48e65c9f34e137d0" providerId="LiveId" clId="{8A7FA5BB-97BB-4757-B08F-92391B74E5AB}" dt="2021-05-19T10:03:23.468" v="2535" actId="478"/>
          <ac:grpSpMkLst>
            <pc:docMk/>
            <pc:sldMk cId="1133408696" sldId="439"/>
            <ac:grpSpMk id="39" creationId="{AE2F455F-BDA6-4A60-8382-51F28DC72D03}"/>
          </ac:grpSpMkLst>
        </pc:grpChg>
        <pc:picChg chg="add mod ord">
          <ac:chgData name="Kulinich Bohdan" userId="48e65c9f34e137d0" providerId="LiveId" clId="{8A7FA5BB-97BB-4757-B08F-92391B74E5AB}" dt="2021-05-19T07:44:46.980" v="2204" actId="1076"/>
          <ac:picMkLst>
            <pc:docMk/>
            <pc:sldMk cId="1133408696" sldId="439"/>
            <ac:picMk id="3" creationId="{3B565A88-06D5-47BC-A9A8-DDBC3BBD4033}"/>
          </ac:picMkLst>
        </pc:picChg>
        <pc:picChg chg="add mod ord">
          <ac:chgData name="Kulinich Bohdan" userId="48e65c9f34e137d0" providerId="LiveId" clId="{8A7FA5BB-97BB-4757-B08F-92391B74E5AB}" dt="2021-05-19T07:44:54.115" v="2207" actId="167"/>
          <ac:picMkLst>
            <pc:docMk/>
            <pc:sldMk cId="1133408696" sldId="439"/>
            <ac:picMk id="5" creationId="{40CBFCD5-5766-4801-8FBD-4FE35EF98F20}"/>
          </ac:picMkLst>
        </pc:picChg>
        <pc:picChg chg="add mod ord">
          <ac:chgData name="Kulinich Bohdan" userId="48e65c9f34e137d0" providerId="LiveId" clId="{8A7FA5BB-97BB-4757-B08F-92391B74E5AB}" dt="2021-05-19T07:45:07.455" v="2209" actId="14100"/>
          <ac:picMkLst>
            <pc:docMk/>
            <pc:sldMk cId="1133408696" sldId="439"/>
            <ac:picMk id="7" creationId="{234DC0A7-D492-48BE-9F3B-1F63023027D8}"/>
          </ac:picMkLst>
        </pc:picChg>
        <pc:picChg chg="del">
          <ac:chgData name="Kulinich Bohdan" userId="48e65c9f34e137d0" providerId="LiveId" clId="{8A7FA5BB-97BB-4757-B08F-92391B74E5AB}" dt="2021-05-19T07:39:37.156" v="2012" actId="478"/>
          <ac:picMkLst>
            <pc:docMk/>
            <pc:sldMk cId="1133408696" sldId="439"/>
            <ac:picMk id="9" creationId="{AFCC4AA5-1677-46F9-A8A9-68CAC3636BFA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5" creationId="{27124D4D-BCA5-4037-931E-B86E5D23FC60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7" creationId="{6571A86E-1737-42D1-A7FF-8FFE6430D40B}"/>
          </ac:picMkLst>
        </pc:picChg>
        <pc:picChg chg="del">
          <ac:chgData name="Kulinich Bohdan" userId="48e65c9f34e137d0" providerId="LiveId" clId="{8A7FA5BB-97BB-4757-B08F-92391B74E5AB}" dt="2021-05-19T10:03:22.859" v="2534" actId="478"/>
          <ac:picMkLst>
            <pc:docMk/>
            <pc:sldMk cId="1133408696" sldId="439"/>
            <ac:picMk id="34" creationId="{359AC20C-747F-4FEA-A12A-2F849C2B2D18}"/>
          </ac:picMkLst>
        </pc:pic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903874061" sldId="440"/>
        </pc:sldMkLst>
        <pc:spChg chg="mod">
          <ac:chgData name="Kulinich Bohdan" userId="48e65c9f34e137d0" providerId="LiveId" clId="{8A7FA5BB-97BB-4757-B08F-92391B74E5AB}" dt="2021-05-19T08:50:31.451" v="2398" actId="1076"/>
          <ac:spMkLst>
            <pc:docMk/>
            <pc:sldMk cId="903874061" sldId="440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50:35.544" v="2399" actId="1076"/>
          <ac:spMkLst>
            <pc:docMk/>
            <pc:sldMk cId="903874061" sldId="440"/>
            <ac:spMk id="45" creationId="{4F221BE3-EC59-4B57-AF0C-86CEF400CA67}"/>
          </ac:spMkLst>
        </pc:spChg>
        <pc:picChg chg="add mod ord">
          <ac:chgData name="Kulinich Bohdan" userId="48e65c9f34e137d0" providerId="LiveId" clId="{8A7FA5BB-97BB-4757-B08F-92391B74E5AB}" dt="2021-05-19T08:38:01.876" v="2297" actId="1076"/>
          <ac:picMkLst>
            <pc:docMk/>
            <pc:sldMk cId="903874061" sldId="440"/>
            <ac:picMk id="3" creationId="{BFE4D95D-06EF-4996-88E7-77EDE62CAB04}"/>
          </ac:picMkLst>
        </pc:picChg>
        <pc:picChg chg="del">
          <ac:chgData name="Kulinich Bohdan" userId="48e65c9f34e137d0" providerId="LiveId" clId="{8A7FA5BB-97BB-4757-B08F-92391B74E5AB}" dt="2021-05-19T08:37:39.885" v="2290" actId="478"/>
          <ac:picMkLst>
            <pc:docMk/>
            <pc:sldMk cId="903874061" sldId="440"/>
            <ac:picMk id="9" creationId="{AFCC4AA5-1677-46F9-A8A9-68CAC3636BFA}"/>
          </ac:picMkLst>
        </pc:picChg>
        <pc:cxnChg chg="mod">
          <ac:chgData name="Kulinich Bohdan" userId="48e65c9f34e137d0" providerId="LiveId" clId="{8A7FA5BB-97BB-4757-B08F-92391B74E5AB}" dt="2021-05-19T08:45:22.221" v="2362" actId="208"/>
          <ac:cxnSpMkLst>
            <pc:docMk/>
            <pc:sldMk cId="903874061" sldId="440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5:27.387" v="2363" actId="14100"/>
          <ac:cxnSpMkLst>
            <pc:docMk/>
            <pc:sldMk cId="903874061" sldId="440"/>
            <ac:cxnSpMk id="43" creationId="{BF63E542-0208-4743-8EE2-6A306358187C}"/>
          </ac:cxnSpMkLst>
        </pc:cxnChg>
      </pc:sldChg>
      <pc:sldChg chg="addSp delSp modSp add del mod">
        <pc:chgData name="Kulinich Bohdan" userId="48e65c9f34e137d0" providerId="LiveId" clId="{8A7FA5BB-97BB-4757-B08F-92391B74E5AB}" dt="2021-05-19T09:03:16.290" v="2430" actId="47"/>
        <pc:sldMkLst>
          <pc:docMk/>
          <pc:sldMk cId="4113582373" sldId="441"/>
        </pc:sldMkLst>
        <pc:spChg chg="mod">
          <ac:chgData name="Kulinich Bohdan" userId="48e65c9f34e137d0" providerId="LiveId" clId="{8A7FA5BB-97BB-4757-B08F-92391B74E5AB}" dt="2021-05-19T08:44:42.043" v="2357" actId="1076"/>
          <ac:spMkLst>
            <pc:docMk/>
            <pc:sldMk cId="4113582373" sldId="441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44:44.281" v="2358" actId="1076"/>
          <ac:spMkLst>
            <pc:docMk/>
            <pc:sldMk cId="4113582373" sldId="441"/>
            <ac:spMk id="45" creationId="{4F221BE3-EC59-4B57-AF0C-86CEF400CA67}"/>
          </ac:spMkLst>
        </pc:spChg>
        <pc:picChg chg="del">
          <ac:chgData name="Kulinich Bohdan" userId="48e65c9f34e137d0" providerId="LiveId" clId="{8A7FA5BB-97BB-4757-B08F-92391B74E5AB}" dt="2021-05-19T08:42:59.040" v="2331" actId="478"/>
          <ac:picMkLst>
            <pc:docMk/>
            <pc:sldMk cId="4113582373" sldId="441"/>
            <ac:picMk id="3" creationId="{BFE4D95D-06EF-4996-88E7-77EDE62CAB04}"/>
          </ac:picMkLst>
        </pc:picChg>
        <pc:picChg chg="add mod ord">
          <ac:chgData name="Kulinich Bohdan" userId="48e65c9f34e137d0" providerId="LiveId" clId="{8A7FA5BB-97BB-4757-B08F-92391B74E5AB}" dt="2021-05-19T08:44:06.071" v="2351" actId="1076"/>
          <ac:picMkLst>
            <pc:docMk/>
            <pc:sldMk cId="4113582373" sldId="441"/>
            <ac:picMk id="4" creationId="{F0F20D5E-0452-4253-A734-CF809EB2118B}"/>
          </ac:picMkLst>
        </pc:picChg>
        <pc:cxnChg chg="mod">
          <ac:chgData name="Kulinich Bohdan" userId="48e65c9f34e137d0" providerId="LiveId" clId="{8A7FA5BB-97BB-4757-B08F-92391B74E5AB}" dt="2021-05-19T08:44:37.970" v="2356" actId="208"/>
          <ac:cxnSpMkLst>
            <pc:docMk/>
            <pc:sldMk cId="4113582373" sldId="441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4:57.090" v="2359" actId="14100"/>
          <ac:cxnSpMkLst>
            <pc:docMk/>
            <pc:sldMk cId="4113582373" sldId="441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1509097305" sldId="442"/>
        </pc:sldMkLst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8" creationId="{8736E545-5BAB-4987-BC10-4ABA5D37C35F}"/>
          </ac:spMkLst>
        </pc:spChg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9" creationId="{EF443124-9897-4BFA-A980-F3C808172E17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8:48:19.281" v="2393" actId="1037"/>
          <ac:spMkLst>
            <pc:docMk/>
            <pc:sldMk cId="1509097305" sldId="442"/>
            <ac:spMk id="46" creationId="{622B7F98-045A-4D92-9462-F047FE71AA7B}"/>
          </ac:spMkLst>
        </pc:spChg>
        <pc:picChg chg="add mod ord">
          <ac:chgData name="Kulinich Bohdan" userId="48e65c9f34e137d0" providerId="LiveId" clId="{8A7FA5BB-97BB-4757-B08F-92391B74E5AB}" dt="2021-05-19T08:47:41.569" v="2373" actId="14100"/>
          <ac:picMkLst>
            <pc:docMk/>
            <pc:sldMk cId="1509097305" sldId="442"/>
            <ac:picMk id="3" creationId="{AF4E2DD7-2216-45BF-A997-426B80FFEB4E}"/>
          </ac:picMkLst>
        </pc:picChg>
        <pc:picChg chg="del">
          <ac:chgData name="Kulinich Bohdan" userId="48e65c9f34e137d0" providerId="LiveId" clId="{8A7FA5BB-97BB-4757-B08F-92391B74E5AB}" dt="2021-05-19T08:45:37.606" v="2366" actId="478"/>
          <ac:picMkLst>
            <pc:docMk/>
            <pc:sldMk cId="1509097305" sldId="442"/>
            <ac:picMk id="4" creationId="{F0F20D5E-0452-4253-A734-CF809EB2118B}"/>
          </ac:picMkLst>
        </pc:picChg>
        <pc:picChg chg="mod">
          <ac:chgData name="Kulinich Bohdan" userId="48e65c9f34e137d0" providerId="LiveId" clId="{8A7FA5BB-97BB-4757-B08F-92391B74E5AB}" dt="2021-05-19T08:48:19.281" v="2393" actId="1037"/>
          <ac:picMkLst>
            <pc:docMk/>
            <pc:sldMk cId="1509097305" sldId="442"/>
            <ac:picMk id="47" creationId="{031037B8-09CC-4532-9C47-DF8B74113078}"/>
          </ac:picMkLst>
        </pc:pic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6" creationId="{B17230D9-3617-446B-A2EE-F6D32B305FFE}"/>
          </ac:cxnSpMkLst>
        </pc:cxn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7" creationId="{D72629CD-B0C8-49F9-B7D0-CACD04C445E7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7:43:13.354" v="3128" actId="47"/>
        <pc:sldMkLst>
          <pc:docMk/>
          <pc:sldMk cId="2563941026" sldId="443"/>
        </pc:sldMkLst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4" creationId="{5F8C469F-1C9C-4F2E-8C40-FA9FCDCBBAD1}"/>
          </ac:spMkLst>
        </pc:spChg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19T10:02:59.343" v="2504"/>
          <ac:spMkLst>
            <pc:docMk/>
            <pc:sldMk cId="2563941026" sldId="443"/>
            <ac:spMk id="17" creationId="{E06AE3B8-D90C-4CD2-A178-1CAEBCE849EB}"/>
          </ac:spMkLst>
        </pc:spChg>
        <pc:spChg chg="mod">
          <ac:chgData name="Kulinich Bohdan" userId="48e65c9f34e137d0" providerId="LiveId" clId="{8A7FA5BB-97BB-4757-B08F-92391B74E5AB}" dt="2021-05-19T10:03:16.855" v="2533" actId="20577"/>
          <ac:spMkLst>
            <pc:docMk/>
            <pc:sldMk cId="2563941026" sldId="443"/>
            <ac:spMk id="21" creationId="{64A628D0-0B01-4341-AA4A-2D763A2E0DFA}"/>
          </ac:spMkLst>
        </pc:spChg>
        <pc:spChg chg="del">
          <ac:chgData name="Kulinich Bohdan" userId="48e65c9f34e137d0" providerId="LiveId" clId="{8A7FA5BB-97BB-4757-B08F-92391B74E5AB}" dt="2021-05-19T10:02:57.375" v="2502" actId="478"/>
          <ac:spMkLst>
            <pc:docMk/>
            <pc:sldMk cId="2563941026" sldId="443"/>
            <ac:spMk id="33" creationId="{B7F3530E-5977-41C9-8467-681052401770}"/>
          </ac:spMkLst>
        </pc:spChg>
        <pc:grpChg chg="add mod">
          <ac:chgData name="Kulinich Bohdan" userId="48e65c9f34e137d0" providerId="LiveId" clId="{8A7FA5BB-97BB-4757-B08F-92391B74E5AB}" dt="2021-05-20T17:36:18.431" v="3046" actId="553"/>
          <ac:grpSpMkLst>
            <pc:docMk/>
            <pc:sldMk cId="2563941026" sldId="443"/>
            <ac:grpSpMk id="16" creationId="{BED4FFC5-6F5B-4C6C-8AED-5E19E496D3AF}"/>
          </ac:grpSpMkLst>
        </pc:grpChg>
        <pc:grpChg chg="add mod">
          <ac:chgData name="Kulinich Bohdan" userId="48e65c9f34e137d0" providerId="LiveId" clId="{8A7FA5BB-97BB-4757-B08F-92391B74E5AB}" dt="2021-05-19T10:02:59.343" v="2504"/>
          <ac:grpSpMkLst>
            <pc:docMk/>
            <pc:sldMk cId="2563941026" sldId="443"/>
            <ac:grpSpMk id="19" creationId="{3FC69ED3-C147-49D0-A564-E0B84BD268E8}"/>
          </ac:grpSpMkLst>
        </pc:grpChg>
        <pc:grpChg chg="del">
          <ac:chgData name="Kulinich Bohdan" userId="48e65c9f34e137d0" providerId="LiveId" clId="{8A7FA5BB-97BB-4757-B08F-92391B74E5AB}" dt="2021-05-19T10:02:58" v="2503" actId="478"/>
          <ac:grpSpMkLst>
            <pc:docMk/>
            <pc:sldMk cId="2563941026" sldId="443"/>
            <ac:grpSpMk id="39" creationId="{AE2F455F-BDA6-4A60-8382-51F28DC72D03}"/>
          </ac:grpSpMkLst>
        </pc:grpChg>
        <pc:picChg chg="del">
          <ac:chgData name="Kulinich Bohdan" userId="48e65c9f34e137d0" providerId="LiveId" clId="{8A7FA5BB-97BB-4757-B08F-92391B74E5AB}" dt="2021-05-19T08:57:23.298" v="2409" actId="478"/>
          <ac:picMkLst>
            <pc:docMk/>
            <pc:sldMk cId="2563941026" sldId="443"/>
            <ac:picMk id="3" creationId="{AF4E2DD7-2216-45BF-A997-426B80FFEB4E}"/>
          </ac:picMkLst>
        </pc:picChg>
        <pc:picChg chg="add mod ord">
          <ac:chgData name="Kulinich Bohdan" userId="48e65c9f34e137d0" providerId="LiveId" clId="{8A7FA5BB-97BB-4757-B08F-92391B74E5AB}" dt="2021-05-19T08:57:41.841" v="2414" actId="552"/>
          <ac:picMkLst>
            <pc:docMk/>
            <pc:sldMk cId="2563941026" sldId="443"/>
            <ac:picMk id="4" creationId="{741D8487-65F7-439E-B9AD-724030244FAA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18" creationId="{8397DF3F-CB21-4553-A93F-74D0FE158785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20" creationId="{01F43B4B-2903-4285-A5A8-7281F5EC5A03}"/>
          </ac:picMkLst>
        </pc:picChg>
        <pc:picChg chg="del">
          <ac:chgData name="Kulinich Bohdan" userId="48e65c9f34e137d0" providerId="LiveId" clId="{8A7FA5BB-97BB-4757-B08F-92391B74E5AB}" dt="2021-05-19T10:02:57.375" v="2502" actId="478"/>
          <ac:picMkLst>
            <pc:docMk/>
            <pc:sldMk cId="2563941026" sldId="443"/>
            <ac:picMk id="34" creationId="{359AC20C-747F-4FEA-A12A-2F849C2B2D18}"/>
          </ac:picMkLst>
        </pc:pic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2" creationId="{7C3DEE03-038D-40C2-9EDB-9F3B79BA7FE6}"/>
          </ac:cxnSpMkLst>
        </pc:cxn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3" creationId="{4AAE9C24-3C99-4152-BC4A-566C9D296EC7}"/>
          </ac:cxnSpMkLst>
        </pc:cxnChg>
      </pc:sldChg>
      <pc:sldChg chg="addSp delSp modSp new del mod">
        <pc:chgData name="Kulinich Bohdan" userId="48e65c9f34e137d0" providerId="LiveId" clId="{8A7FA5BB-97BB-4757-B08F-92391B74E5AB}" dt="2021-05-20T12:23:26.030" v="2622" actId="47"/>
        <pc:sldMkLst>
          <pc:docMk/>
          <pc:sldMk cId="3739320623" sldId="444"/>
        </pc:sldMkLst>
        <pc:spChg chg="add del mod">
          <ac:chgData name="Kulinich Bohdan" userId="48e65c9f34e137d0" providerId="LiveId" clId="{8A7FA5BB-97BB-4757-B08F-92391B74E5AB}" dt="2021-05-20T12:05:52.029" v="2620" actId="931"/>
          <ac:spMkLst>
            <pc:docMk/>
            <pc:sldMk cId="3739320623" sldId="444"/>
            <ac:spMk id="4" creationId="{FFA31BBC-E353-4F7F-888D-BB4A526A614C}"/>
          </ac:spMkLst>
        </pc:spChg>
        <pc:picChg chg="add del mod">
          <ac:chgData name="Kulinich Bohdan" userId="48e65c9f34e137d0" providerId="LiveId" clId="{8A7FA5BB-97BB-4757-B08F-92391B74E5AB}" dt="2021-05-20T12:05:52.029" v="2620" actId="931"/>
          <ac:picMkLst>
            <pc:docMk/>
            <pc:sldMk cId="3739320623" sldId="444"/>
            <ac:picMk id="3" creationId="{8A549C0E-3479-4421-AB46-AFF5810F69FD}"/>
          </ac:picMkLst>
        </pc:picChg>
      </pc:sldChg>
      <pc:sldChg chg="addSp delSp modSp add del mod ord delAnim">
        <pc:chgData name="Kulinich Bohdan" userId="48e65c9f34e137d0" providerId="LiveId" clId="{8A7FA5BB-97BB-4757-B08F-92391B74E5AB}" dt="2021-05-20T12:27:35.021" v="2695" actId="47"/>
        <pc:sldMkLst>
          <pc:docMk/>
          <pc:sldMk cId="1575881442" sldId="445"/>
        </pc:sldMkLst>
        <pc:spChg chg="del">
          <ac:chgData name="Kulinich Bohdan" userId="48e65c9f34e137d0" providerId="LiveId" clId="{8A7FA5BB-97BB-4757-B08F-92391B74E5AB}" dt="2021-05-20T12:24:24.491" v="2640" actId="478"/>
          <ac:spMkLst>
            <pc:docMk/>
            <pc:sldMk cId="1575881442" sldId="445"/>
            <ac:spMk id="20" creationId="{EB8299BD-93F3-414D-BBD9-5A636C918DF0}"/>
          </ac:spMkLst>
        </pc:spChg>
        <pc:spChg chg="mod">
          <ac:chgData name="Kulinich Bohdan" userId="48e65c9f34e137d0" providerId="LiveId" clId="{8A7FA5BB-97BB-4757-B08F-92391B74E5AB}" dt="2021-05-20T12:24:37.471" v="2644" actId="1076"/>
          <ac:spMkLst>
            <pc:docMk/>
            <pc:sldMk cId="1575881442" sldId="445"/>
            <ac:spMk id="46" creationId="{622B7F98-045A-4D92-9462-F047FE71AA7B}"/>
          </ac:spMkLst>
        </pc:spChg>
        <pc:picChg chg="del">
          <ac:chgData name="Kulinich Bohdan" userId="48e65c9f34e137d0" providerId="LiveId" clId="{8A7FA5BB-97BB-4757-B08F-92391B74E5AB}" dt="2021-05-20T12:23:27.950" v="2624" actId="478"/>
          <ac:picMkLst>
            <pc:docMk/>
            <pc:sldMk cId="1575881442" sldId="445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2:23:57.306" v="2634" actId="478"/>
          <ac:picMkLst>
            <pc:docMk/>
            <pc:sldMk cId="1575881442" sldId="445"/>
            <ac:picMk id="4" creationId="{DCDF57D8-C25E-48A0-B9AD-BCD04FE2F3A1}"/>
          </ac:picMkLst>
        </pc:picChg>
        <pc:picChg chg="del">
          <ac:chgData name="Kulinich Bohdan" userId="48e65c9f34e137d0" providerId="LiveId" clId="{8A7FA5BB-97BB-4757-B08F-92391B74E5AB}" dt="2021-05-20T12:23:28.621" v="2625" actId="478"/>
          <ac:picMkLst>
            <pc:docMk/>
            <pc:sldMk cId="1575881442" sldId="445"/>
            <ac:picMk id="5" creationId="{40CBFCD5-5766-4801-8FBD-4FE35EF98F20}"/>
          </ac:picMkLst>
        </pc:picChg>
        <pc:picChg chg="del">
          <ac:chgData name="Kulinich Bohdan" userId="48e65c9f34e137d0" providerId="LiveId" clId="{8A7FA5BB-97BB-4757-B08F-92391B74E5AB}" dt="2021-05-20T12:23:27.571" v="2623" actId="478"/>
          <ac:picMkLst>
            <pc:docMk/>
            <pc:sldMk cId="1575881442" sldId="445"/>
            <ac:picMk id="7" creationId="{234DC0A7-D492-48BE-9F3B-1F63023027D8}"/>
          </ac:picMkLst>
        </pc:picChg>
        <pc:picChg chg="add mod ord">
          <ac:chgData name="Kulinich Bohdan" userId="48e65c9f34e137d0" providerId="LiveId" clId="{8A7FA5BB-97BB-4757-B08F-92391B74E5AB}" dt="2021-05-20T12:24:15.206" v="2638" actId="167"/>
          <ac:picMkLst>
            <pc:docMk/>
            <pc:sldMk cId="1575881442" sldId="445"/>
            <ac:picMk id="8" creationId="{574509AE-6B25-40FE-B442-D8E034CFB07A}"/>
          </ac:picMkLst>
        </pc:picChg>
        <pc:picChg chg="add del mod">
          <ac:chgData name="Kulinich Bohdan" userId="48e65c9f34e137d0" providerId="LiveId" clId="{8A7FA5BB-97BB-4757-B08F-92391B74E5AB}" dt="2021-05-20T12:23:55.342" v="2632" actId="478"/>
          <ac:picMkLst>
            <pc:docMk/>
            <pc:sldMk cId="1575881442" sldId="445"/>
            <ac:picMk id="10" creationId="{4DA13445-C6A3-4FBD-94EC-3D643F61EED8}"/>
          </ac:picMkLst>
        </pc:picChg>
        <pc:picChg chg="mod">
          <ac:chgData name="Kulinich Bohdan" userId="48e65c9f34e137d0" providerId="LiveId" clId="{8A7FA5BB-97BB-4757-B08F-92391B74E5AB}" dt="2021-05-20T12:24:34.823" v="2643" actId="1076"/>
          <ac:picMkLst>
            <pc:docMk/>
            <pc:sldMk cId="1575881442" sldId="445"/>
            <ac:picMk id="47" creationId="{031037B8-09CC-4532-9C47-DF8B74113078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08.008" v="5335"/>
        <pc:sldMkLst>
          <pc:docMk/>
          <pc:sldMk cId="1451623191" sldId="446"/>
        </pc:sldMkLst>
        <pc:spChg chg="add mod">
          <ac:chgData name="Kulinich Bohdan" userId="48e65c9f34e137d0" providerId="LiveId" clId="{8A7FA5BB-97BB-4757-B08F-92391B74E5AB}" dt="2021-05-20T18:33:40.521" v="3394" actId="14100"/>
          <ac:spMkLst>
            <pc:docMk/>
            <pc:sldMk cId="1451623191" sldId="446"/>
            <ac:spMk id="7" creationId="{0F801079-8E42-4CD9-858A-73A1E246D38D}"/>
          </ac:spMkLst>
        </pc:spChg>
        <pc:spChg chg="add del mod">
          <ac:chgData name="Kulinich Bohdan" userId="48e65c9f34e137d0" providerId="LiveId" clId="{8A7FA5BB-97BB-4757-B08F-92391B74E5AB}" dt="2021-05-20T18:26:15.411" v="3301" actId="478"/>
          <ac:spMkLst>
            <pc:docMk/>
            <pc:sldMk cId="1451623191" sldId="446"/>
            <ac:spMk id="19" creationId="{D04CA305-3309-4843-A547-209F186B7955}"/>
          </ac:spMkLst>
        </pc:spChg>
        <pc:spChg chg="add del mod">
          <ac:chgData name="Kulinich Bohdan" userId="48e65c9f34e137d0" providerId="LiveId" clId="{8A7FA5BB-97BB-4757-B08F-92391B74E5AB}" dt="2021-05-20T15:43:51.268" v="2950" actId="478"/>
          <ac:spMkLst>
            <pc:docMk/>
            <pc:sldMk cId="1451623191" sldId="446"/>
            <ac:spMk id="20" creationId="{AE2639A6-3634-4DB8-B377-4B1D9D7909EB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20" creationId="{EB8299BD-93F3-414D-BBD9-5A636C918DF0}"/>
          </ac:spMkLst>
        </pc:spChg>
        <pc:spChg chg="add mod modVis">
          <ac:chgData name="Kulinich Bohdan" userId="48e65c9f34e137d0" providerId="LiveId" clId="{8A7FA5BB-97BB-4757-B08F-92391B74E5AB}" dt="2021-05-20T18:30:49.526" v="3361" actId="14100"/>
          <ac:spMkLst>
            <pc:docMk/>
            <pc:sldMk cId="1451623191" sldId="446"/>
            <ac:spMk id="21" creationId="{3BA4D47D-F502-4FA8-B5F7-9A968B922BD1}"/>
          </ac:spMkLst>
        </pc:spChg>
        <pc:spChg chg="add del mod">
          <ac:chgData name="Kulinich Bohdan" userId="48e65c9f34e137d0" providerId="LiveId" clId="{8A7FA5BB-97BB-4757-B08F-92391B74E5AB}" dt="2021-05-20T12:28:15.703" v="2699"/>
          <ac:spMkLst>
            <pc:docMk/>
            <pc:sldMk cId="1451623191" sldId="446"/>
            <ac:spMk id="23" creationId="{E791E397-DB50-43FD-B1B7-25AC0733220F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46" creationId="{622B7F98-045A-4D92-9462-F047FE71AA7B}"/>
          </ac:spMkLst>
        </pc:spChg>
        <pc:grpChg chg="mod">
          <ac:chgData name="Kulinich Bohdan" userId="48e65c9f34e137d0" providerId="LiveId" clId="{8A7FA5BB-97BB-4757-B08F-92391B74E5AB}" dt="2021-05-20T17:36:30.941" v="3049" actId="553"/>
          <ac:grpSpMkLst>
            <pc:docMk/>
            <pc:sldMk cId="1451623191" sldId="446"/>
            <ac:grpSpMk id="13" creationId="{DD908101-DED1-4F94-903D-9908933C8EA8}"/>
          </ac:grpSpMkLst>
        </pc:grpChg>
        <pc:picChg chg="add del mod ord modCrop">
          <ac:chgData name="Kulinich Bohdan" userId="48e65c9f34e137d0" providerId="LiveId" clId="{8A7FA5BB-97BB-4757-B08F-92391B74E5AB}" dt="2021-05-20T18:29:55.161" v="3349" actId="931"/>
          <ac:picMkLst>
            <pc:docMk/>
            <pc:sldMk cId="1451623191" sldId="446"/>
            <ac:picMk id="3" creationId="{0FA058D0-2D5D-414F-854D-F37E09994A11}"/>
          </ac:picMkLst>
        </pc:picChg>
        <pc:picChg chg="del">
          <ac:chgData name="Kulinich Bohdan" userId="48e65c9f34e137d0" providerId="LiveId" clId="{8A7FA5BB-97BB-4757-B08F-92391B74E5AB}" dt="2021-05-20T12:24:59.402" v="2648" actId="478"/>
          <ac:picMkLst>
            <pc:docMk/>
            <pc:sldMk cId="1451623191" sldId="446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8:26:10.863" v="3299" actId="478"/>
          <ac:picMkLst>
            <pc:docMk/>
            <pc:sldMk cId="1451623191" sldId="446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2:24:59.933" v="2649" actId="478"/>
          <ac:picMkLst>
            <pc:docMk/>
            <pc:sldMk cId="1451623191" sldId="446"/>
            <ac:picMk id="5" creationId="{40CBFCD5-5766-4801-8FBD-4FE35EF98F20}"/>
          </ac:picMkLst>
        </pc:picChg>
        <pc:picChg chg="add mod ord modCrop">
          <ac:chgData name="Kulinich Bohdan" userId="48e65c9f34e137d0" providerId="LiveId" clId="{8A7FA5BB-97BB-4757-B08F-92391B74E5AB}" dt="2021-05-20T18:30:28.174" v="3357" actId="167"/>
          <ac:picMkLst>
            <pc:docMk/>
            <pc:sldMk cId="1451623191" sldId="446"/>
            <ac:picMk id="6" creationId="{0E837F9F-582C-41A0-BA01-107D0F924F5F}"/>
          </ac:picMkLst>
        </pc:picChg>
        <pc:picChg chg="del">
          <ac:chgData name="Kulinich Bohdan" userId="48e65c9f34e137d0" providerId="LiveId" clId="{8A7FA5BB-97BB-4757-B08F-92391B74E5AB}" dt="2021-05-20T12:25:00.318" v="2650" actId="478"/>
          <ac:picMkLst>
            <pc:docMk/>
            <pc:sldMk cId="1451623191" sldId="446"/>
            <ac:picMk id="7" creationId="{234DC0A7-D492-48BE-9F3B-1F63023027D8}"/>
          </ac:picMkLst>
        </pc:picChg>
        <pc:picChg chg="add del mod modCrop">
          <ac:chgData name="Kulinich Bohdan" userId="48e65c9f34e137d0" providerId="LiveId" clId="{8A7FA5BB-97BB-4757-B08F-92391B74E5AB}" dt="2021-05-20T18:26:10.330" v="3298" actId="478"/>
          <ac:picMkLst>
            <pc:docMk/>
            <pc:sldMk cId="1451623191" sldId="446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26:09.766" v="3297" actId="478"/>
          <ac:picMkLst>
            <pc:docMk/>
            <pc:sldMk cId="1451623191" sldId="446"/>
            <ac:picMk id="10" creationId="{D368DD16-60B2-40F2-B690-634B5CB049FD}"/>
          </ac:picMkLst>
        </pc:picChg>
        <pc:picChg chg="add mod">
          <ac:chgData name="Kulinich Bohdan" userId="48e65c9f34e137d0" providerId="LiveId" clId="{8A7FA5BB-97BB-4757-B08F-92391B74E5AB}" dt="2021-05-20T18:31:06.716" v="3363" actId="555"/>
          <ac:picMkLst>
            <pc:docMk/>
            <pc:sldMk cId="1451623191" sldId="446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2:28:15.703" v="2699"/>
          <ac:picMkLst>
            <pc:docMk/>
            <pc:sldMk cId="1451623191" sldId="446"/>
            <ac:picMk id="24" creationId="{BD5CDD07-3775-4F09-91BF-083333A1E2B9}"/>
          </ac:picMkLst>
        </pc:picChg>
        <pc:picChg chg="del">
          <ac:chgData name="Kulinich Bohdan" userId="48e65c9f34e137d0" providerId="LiveId" clId="{8A7FA5BB-97BB-4757-B08F-92391B74E5AB}" dt="2021-05-20T12:25:01.255" v="2651" actId="478"/>
          <ac:picMkLst>
            <pc:docMk/>
            <pc:sldMk cId="1451623191" sldId="446"/>
            <ac:picMk id="47" creationId="{031037B8-09CC-4532-9C47-DF8B7411307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58:36.530" v="3189" actId="208"/>
        <pc:sldMkLst>
          <pc:docMk/>
          <pc:sldMk cId="2065468482" sldId="447"/>
        </pc:sldMkLst>
        <pc:spChg chg="del">
          <ac:chgData name="Kulinich Bohdan" userId="48e65c9f34e137d0" providerId="LiveId" clId="{8A7FA5BB-97BB-4757-B08F-92391B74E5AB}" dt="2021-05-20T17:40:16.728" v="3082" actId="478"/>
          <ac:spMkLst>
            <pc:docMk/>
            <pc:sldMk cId="2065468482" sldId="44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20T17:40:36.341" v="3098" actId="478"/>
          <ac:spMkLst>
            <pc:docMk/>
            <pc:sldMk cId="2065468482" sldId="447"/>
            <ac:spMk id="102" creationId="{E0759B08-C628-47C1-9194-1E25BF87D64A}"/>
          </ac:spMkLst>
        </pc:spChg>
        <pc:spChg chg="del">
          <ac:chgData name="Kulinich Bohdan" userId="48e65c9f34e137d0" providerId="LiveId" clId="{8A7FA5BB-97BB-4757-B08F-92391B74E5AB}" dt="2021-05-20T17:40:16.011" v="3081" actId="478"/>
          <ac:spMkLst>
            <pc:docMk/>
            <pc:sldMk cId="2065468482" sldId="447"/>
            <ac:spMk id="104" creationId="{A2BEAD17-EB4C-4055-89D6-D55CD687936F}"/>
          </ac:spMkLst>
        </pc:spChg>
        <pc:spChg chg="del">
          <ac:chgData name="Kulinich Bohdan" userId="48e65c9f34e137d0" providerId="LiveId" clId="{8A7FA5BB-97BB-4757-B08F-92391B74E5AB}" dt="2021-05-20T17:40:15.294" v="3080" actId="478"/>
          <ac:spMkLst>
            <pc:docMk/>
            <pc:sldMk cId="2065468482" sldId="447"/>
            <ac:spMk id="105" creationId="{40FA6FD0-A940-4D41-A7E1-C84A8F17A932}"/>
          </ac:spMkLst>
        </pc:spChg>
        <pc:spChg chg="del">
          <ac:chgData name="Kulinich Bohdan" userId="48e65c9f34e137d0" providerId="LiveId" clId="{8A7FA5BB-97BB-4757-B08F-92391B74E5AB}" dt="2021-05-20T17:40:35.253" v="3097" actId="478"/>
          <ac:spMkLst>
            <pc:docMk/>
            <pc:sldMk cId="2065468482" sldId="447"/>
            <ac:spMk id="107" creationId="{D119C9DE-7C3D-4012-BD27-7E3977E39AC7}"/>
          </ac:spMkLst>
        </pc:spChg>
        <pc:spChg chg="del">
          <ac:chgData name="Kulinich Bohdan" userId="48e65c9f34e137d0" providerId="LiveId" clId="{8A7FA5BB-97BB-4757-B08F-92391B74E5AB}" dt="2021-05-20T17:40:34.290" v="3096" actId="478"/>
          <ac:spMkLst>
            <pc:docMk/>
            <pc:sldMk cId="2065468482" sldId="447"/>
            <ac:spMk id="108" creationId="{4BC116F9-366D-44A2-BBBF-1AE9817337AA}"/>
          </ac:spMkLst>
        </pc:spChg>
        <pc:spChg chg="del">
          <ac:chgData name="Kulinich Bohdan" userId="48e65c9f34e137d0" providerId="LiveId" clId="{8A7FA5BB-97BB-4757-B08F-92391B74E5AB}" dt="2021-05-20T17:40:21.656" v="3088" actId="478"/>
          <ac:spMkLst>
            <pc:docMk/>
            <pc:sldMk cId="2065468482" sldId="447"/>
            <ac:spMk id="113" creationId="{7F9A5364-F1AC-4CDA-ABAC-57FBEC20C8C8}"/>
          </ac:spMkLst>
        </pc:spChg>
        <pc:spChg chg="del mod">
          <ac:chgData name="Kulinich Bohdan" userId="48e65c9f34e137d0" providerId="LiveId" clId="{8A7FA5BB-97BB-4757-B08F-92391B74E5AB}" dt="2021-05-20T17:40:20.791" v="3087" actId="478"/>
          <ac:spMkLst>
            <pc:docMk/>
            <pc:sldMk cId="2065468482" sldId="447"/>
            <ac:spMk id="114" creationId="{F3B3B0F0-64E2-4527-8591-35E9E36DDA46}"/>
          </ac:spMkLst>
        </pc:spChg>
        <pc:spChg chg="del">
          <ac:chgData name="Kulinich Bohdan" userId="48e65c9f34e137d0" providerId="LiveId" clId="{8A7FA5BB-97BB-4757-B08F-92391B74E5AB}" dt="2021-05-20T17:40:19.288" v="3085" actId="478"/>
          <ac:spMkLst>
            <pc:docMk/>
            <pc:sldMk cId="2065468482" sldId="447"/>
            <ac:spMk id="115" creationId="{A990314D-CA93-4B86-8A54-172CB16D1DE7}"/>
          </ac:spMkLst>
        </pc:spChg>
        <pc:spChg chg="add del">
          <ac:chgData name="Kulinich Bohdan" userId="48e65c9f34e137d0" providerId="LiveId" clId="{8A7FA5BB-97BB-4757-B08F-92391B74E5AB}" dt="2021-05-20T17:40:32.502" v="3095" actId="478"/>
          <ac:spMkLst>
            <pc:docMk/>
            <pc:sldMk cId="2065468482" sldId="447"/>
            <ac:spMk id="117" creationId="{F313BCB7-D59C-41AC-89E6-D5D311BD736C}"/>
          </ac:spMkLst>
        </pc:spChg>
        <pc:spChg chg="del">
          <ac:chgData name="Kulinich Bohdan" userId="48e65c9f34e137d0" providerId="LiveId" clId="{8A7FA5BB-97BB-4757-B08F-92391B74E5AB}" dt="2021-05-20T17:40:26.688" v="3092" actId="478"/>
          <ac:spMkLst>
            <pc:docMk/>
            <pc:sldMk cId="2065468482" sldId="447"/>
            <ac:spMk id="118" creationId="{16542759-6AC6-42C5-B6AD-8CB46F02EBF2}"/>
          </ac:spMkLst>
        </pc:spChg>
        <pc:spChg chg="del">
          <ac:chgData name="Kulinich Bohdan" userId="48e65c9f34e137d0" providerId="LiveId" clId="{8A7FA5BB-97BB-4757-B08F-92391B74E5AB}" dt="2021-05-20T17:40:25.485" v="3091" actId="478"/>
          <ac:spMkLst>
            <pc:docMk/>
            <pc:sldMk cId="2065468482" sldId="447"/>
            <ac:spMk id="119" creationId="{7C0874DD-C427-46C2-BF18-2902429714BC}"/>
          </ac:spMkLst>
        </pc:spChg>
        <pc:spChg chg="del">
          <ac:chgData name="Kulinich Bohdan" userId="48e65c9f34e137d0" providerId="LiveId" clId="{8A7FA5BB-97BB-4757-B08F-92391B74E5AB}" dt="2021-05-20T17:40:45.511" v="3108" actId="478"/>
          <ac:spMkLst>
            <pc:docMk/>
            <pc:sldMk cId="2065468482" sldId="447"/>
            <ac:spMk id="122" creationId="{D879ED86-BE31-4821-AD43-8E368630AFC0}"/>
          </ac:spMkLst>
        </pc:spChg>
        <pc:spChg chg="del">
          <ac:chgData name="Kulinich Bohdan" userId="48e65c9f34e137d0" providerId="LiveId" clId="{8A7FA5BB-97BB-4757-B08F-92391B74E5AB}" dt="2021-05-20T17:40:41.867" v="3104" actId="478"/>
          <ac:spMkLst>
            <pc:docMk/>
            <pc:sldMk cId="2065468482" sldId="447"/>
            <ac:spMk id="123" creationId="{F3FA114D-708D-4269-8B48-FF1E0B981D9A}"/>
          </ac:spMkLst>
        </pc:spChg>
        <pc:spChg chg="del">
          <ac:chgData name="Kulinich Bohdan" userId="48e65c9f34e137d0" providerId="LiveId" clId="{8A7FA5BB-97BB-4757-B08F-92391B74E5AB}" dt="2021-05-20T17:40:24.244" v="3090" actId="478"/>
          <ac:spMkLst>
            <pc:docMk/>
            <pc:sldMk cId="2065468482" sldId="447"/>
            <ac:spMk id="124" creationId="{975D886D-84BE-4DA1-9B28-94BF96669D23}"/>
          </ac:spMkLst>
        </pc:spChg>
        <pc:spChg chg="del">
          <ac:chgData name="Kulinich Bohdan" userId="48e65c9f34e137d0" providerId="LiveId" clId="{8A7FA5BB-97BB-4757-B08F-92391B74E5AB}" dt="2021-05-20T17:40:23.011" v="3089" actId="478"/>
          <ac:spMkLst>
            <pc:docMk/>
            <pc:sldMk cId="2065468482" sldId="447"/>
            <ac:spMk id="125" creationId="{52AA3A9B-A29E-42C2-A073-EACA013F2EBF}"/>
          </ac:spMkLst>
        </pc:spChg>
        <pc:spChg chg="del">
          <ac:chgData name="Kulinich Bohdan" userId="48e65c9f34e137d0" providerId="LiveId" clId="{8A7FA5BB-97BB-4757-B08F-92391B74E5AB}" dt="2021-05-20T17:40:39.676" v="3102" actId="478"/>
          <ac:spMkLst>
            <pc:docMk/>
            <pc:sldMk cId="2065468482" sldId="447"/>
            <ac:spMk id="126" creationId="{AA8AC51B-52D1-4CEB-AF23-637DC65E4C97}"/>
          </ac:spMkLst>
        </pc:spChg>
        <pc:spChg chg="del">
          <ac:chgData name="Kulinich Bohdan" userId="48e65c9f34e137d0" providerId="LiveId" clId="{8A7FA5BB-97BB-4757-B08F-92391B74E5AB}" dt="2021-05-20T17:40:38.696" v="3101" actId="478"/>
          <ac:spMkLst>
            <pc:docMk/>
            <pc:sldMk cId="2065468482" sldId="447"/>
            <ac:spMk id="127" creationId="{E1E7C235-CE16-4C66-8EEB-D6488A46BCD2}"/>
          </ac:spMkLst>
        </pc:spChg>
        <pc:spChg chg="del">
          <ac:chgData name="Kulinich Bohdan" userId="48e65c9f34e137d0" providerId="LiveId" clId="{8A7FA5BB-97BB-4757-B08F-92391B74E5AB}" dt="2021-05-20T17:51:14.282" v="3165" actId="478"/>
          <ac:spMkLst>
            <pc:docMk/>
            <pc:sldMk cId="2065468482" sldId="447"/>
            <ac:spMk id="134" creationId="{EFBF573F-5F36-47FB-ACC5-ABA57F1F6D1F}"/>
          </ac:spMkLst>
        </pc:spChg>
        <pc:spChg chg="mod modVis">
          <ac:chgData name="Kulinich Bohdan" userId="48e65c9f34e137d0" providerId="LiveId" clId="{8A7FA5BB-97BB-4757-B08F-92391B74E5AB}" dt="2021-05-20T17:51:19.915" v="3167" actId="14429"/>
          <ac:spMkLst>
            <pc:docMk/>
            <pc:sldMk cId="2065468482" sldId="447"/>
            <ac:spMk id="135" creationId="{915B93CF-F985-431B-894B-071A3E899D62}"/>
          </ac:spMkLst>
        </pc:spChg>
        <pc:spChg chg="mod modVis">
          <ac:chgData name="Kulinich Bohdan" userId="48e65c9f34e137d0" providerId="LiveId" clId="{8A7FA5BB-97BB-4757-B08F-92391B74E5AB}" dt="2021-05-20T17:52:29.478" v="3184" actId="14429"/>
          <ac:spMkLst>
            <pc:docMk/>
            <pc:sldMk cId="2065468482" sldId="447"/>
            <ac:spMk id="136" creationId="{45934415-E9D1-4B86-AF73-B2D6D02225D9}"/>
          </ac:spMkLst>
        </pc:spChg>
        <pc:spChg chg="mod modVis">
          <ac:chgData name="Kulinich Bohdan" userId="48e65c9f34e137d0" providerId="LiveId" clId="{8A7FA5BB-97BB-4757-B08F-92391B74E5AB}" dt="2021-05-20T17:52:29.092" v="3183" actId="14429"/>
          <ac:spMkLst>
            <pc:docMk/>
            <pc:sldMk cId="2065468482" sldId="447"/>
            <ac:spMk id="137" creationId="{02DBBE35-F6B3-486B-940D-CD2ABD013831}"/>
          </ac:spMkLst>
        </pc:spChg>
        <pc:spChg chg="mod modVis">
          <ac:chgData name="Kulinich Bohdan" userId="48e65c9f34e137d0" providerId="LiveId" clId="{8A7FA5BB-97BB-4757-B08F-92391B74E5AB}" dt="2021-05-20T17:52:28.707" v="3182" actId="14429"/>
          <ac:spMkLst>
            <pc:docMk/>
            <pc:sldMk cId="2065468482" sldId="447"/>
            <ac:spMk id="138" creationId="{4707B536-5204-464E-B66D-9F31C46D5878}"/>
          </ac:spMkLst>
        </pc:spChg>
        <pc:spChg chg="mod modVis">
          <ac:chgData name="Kulinich Bohdan" userId="48e65c9f34e137d0" providerId="LiveId" clId="{8A7FA5BB-97BB-4757-B08F-92391B74E5AB}" dt="2021-05-20T17:52:28.359" v="3181" actId="14429"/>
          <ac:spMkLst>
            <pc:docMk/>
            <pc:sldMk cId="2065468482" sldId="447"/>
            <ac:spMk id="139" creationId="{76950F44-DF2E-4C8B-84F6-4A8AF77D917A}"/>
          </ac:spMkLst>
        </pc:spChg>
        <pc:spChg chg="mod modVis">
          <ac:chgData name="Kulinich Bohdan" userId="48e65c9f34e137d0" providerId="LiveId" clId="{8A7FA5BB-97BB-4757-B08F-92391B74E5AB}" dt="2021-05-20T17:52:27.990" v="3180" actId="14429"/>
          <ac:spMkLst>
            <pc:docMk/>
            <pc:sldMk cId="2065468482" sldId="447"/>
            <ac:spMk id="140" creationId="{83EE8BBD-20A1-4CC2-90BC-86A3ACAD1718}"/>
          </ac:spMkLst>
        </pc:spChg>
        <pc:spChg chg="del">
          <ac:chgData name="Kulinich Bohdan" userId="48e65c9f34e137d0" providerId="LiveId" clId="{8A7FA5BB-97BB-4757-B08F-92391B74E5AB}" dt="2021-05-20T17:51:15.185" v="3166" actId="478"/>
          <ac:spMkLst>
            <pc:docMk/>
            <pc:sldMk cId="2065468482" sldId="447"/>
            <ac:spMk id="141" creationId="{C7356C6E-07C2-4622-870D-6D646C395B93}"/>
          </ac:spMkLst>
        </pc:spChg>
        <pc:spChg chg="del">
          <ac:chgData name="Kulinich Bohdan" userId="48e65c9f34e137d0" providerId="LiveId" clId="{8A7FA5BB-97BB-4757-B08F-92391B74E5AB}" dt="2021-05-20T17:40:43.940" v="3106" actId="478"/>
          <ac:spMkLst>
            <pc:docMk/>
            <pc:sldMk cId="2065468482" sldId="447"/>
            <ac:spMk id="142" creationId="{E587924D-18BE-4099-A647-66BE96408C94}"/>
          </ac:spMkLst>
        </pc:spChg>
        <pc:cxnChg chg="del">
          <ac:chgData name="Kulinich Bohdan" userId="48e65c9f34e137d0" providerId="LiveId" clId="{8A7FA5BB-97BB-4757-B08F-92391B74E5AB}" dt="2021-05-20T17:40:17.985" v="3084" actId="478"/>
          <ac:cxnSpMkLst>
            <pc:docMk/>
            <pc:sldMk cId="2065468482" sldId="447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20T17:58:36.530" v="3189" actId="208"/>
          <ac:cxnSpMkLst>
            <pc:docMk/>
            <pc:sldMk cId="2065468482" sldId="447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20T17:40:17.514" v="3083" actId="478"/>
          <ac:cxnSpMkLst>
            <pc:docMk/>
            <pc:sldMk cId="2065468482" sldId="447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20T17:40:37.495" v="3100" actId="478"/>
          <ac:cxnSpMkLst>
            <pc:docMk/>
            <pc:sldMk cId="2065468482" sldId="447"/>
            <ac:cxnSpMk id="109" creationId="{08B376D9-DFAA-4EE5-A6C1-AC77D2ECD903}"/>
          </ac:cxnSpMkLst>
        </pc:cxnChg>
        <pc:cxnChg chg="del">
          <ac:chgData name="Kulinich Bohdan" userId="48e65c9f34e137d0" providerId="LiveId" clId="{8A7FA5BB-97BB-4757-B08F-92391B74E5AB}" dt="2021-05-20T17:40:36.972" v="3099" actId="478"/>
          <ac:cxnSpMkLst>
            <pc:docMk/>
            <pc:sldMk cId="2065468482" sldId="447"/>
            <ac:cxnSpMk id="110" creationId="{891C0C40-BBF3-441E-84DF-FDDBE9A34411}"/>
          </ac:cxnSpMkLst>
        </pc:cxnChg>
        <pc:cxnChg chg="del">
          <ac:chgData name="Kulinich Bohdan" userId="48e65c9f34e137d0" providerId="LiveId" clId="{8A7FA5BB-97BB-4757-B08F-92391B74E5AB}" dt="2021-05-20T17:40:42.400" v="3105" actId="478"/>
          <ac:cxnSpMkLst>
            <pc:docMk/>
            <pc:sldMk cId="2065468482" sldId="447"/>
            <ac:cxnSpMk id="111" creationId="{E1D875B0-D59A-4F02-BA9F-82B8821E905D}"/>
          </ac:cxnSpMkLst>
        </pc:cxnChg>
        <pc:cxnChg chg="del">
          <ac:chgData name="Kulinich Bohdan" userId="48e65c9f34e137d0" providerId="LiveId" clId="{8A7FA5BB-97BB-4757-B08F-92391B74E5AB}" dt="2021-05-20T17:40:41.203" v="3103" actId="478"/>
          <ac:cxnSpMkLst>
            <pc:docMk/>
            <pc:sldMk cId="2065468482" sldId="447"/>
            <ac:cxnSpMk id="112" creationId="{BF73E625-71AE-4DA2-A8C7-44327B08E9F0}"/>
          </ac:cxnSpMkLst>
        </pc:cxnChg>
        <pc:cxnChg chg="del">
          <ac:chgData name="Kulinich Bohdan" userId="48e65c9f34e137d0" providerId="LiveId" clId="{8A7FA5BB-97BB-4757-B08F-92391B74E5AB}" dt="2021-05-20T17:40:46.143" v="3109" actId="478"/>
          <ac:cxnSpMkLst>
            <pc:docMk/>
            <pc:sldMk cId="2065468482" sldId="447"/>
            <ac:cxnSpMk id="120" creationId="{4F04C548-78D7-4138-9094-FCFF6AC77CBA}"/>
          </ac:cxnSpMkLst>
        </pc:cxnChg>
        <pc:cxnChg chg="del">
          <ac:chgData name="Kulinich Bohdan" userId="48e65c9f34e137d0" providerId="LiveId" clId="{8A7FA5BB-97BB-4757-B08F-92391B74E5AB}" dt="2021-05-20T17:40:44.810" v="3107" actId="478"/>
          <ac:cxnSpMkLst>
            <pc:docMk/>
            <pc:sldMk cId="2065468482" sldId="447"/>
            <ac:cxnSpMk id="121" creationId="{7E48F7C6-BFC0-48B2-8A7C-46411E218805}"/>
          </ac:cxnSpMkLst>
        </pc:cxnChg>
      </pc:sldChg>
      <pc:sldChg chg="addSp modSp add del mod modAnim">
        <pc:chgData name="Kulinich Bohdan" userId="48e65c9f34e137d0" providerId="LiveId" clId="{8A7FA5BB-97BB-4757-B08F-92391B74E5AB}" dt="2021-05-20T18:17:03.939" v="3295" actId="47"/>
        <pc:sldMkLst>
          <pc:docMk/>
          <pc:sldMk cId="585647940" sldId="448"/>
        </pc:sldMkLst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5" creationId="{7D2D3198-FD3F-4E46-8D8D-9B2EE11D70CC}"/>
          </ac:spMkLst>
        </pc:spChg>
        <pc:spChg chg="add mod">
          <ac:chgData name="Kulinich Bohdan" userId="48e65c9f34e137d0" providerId="LiveId" clId="{8A7FA5BB-97BB-4757-B08F-92391B74E5AB}" dt="2021-05-20T17:42:05.949" v="3124" actId="20577"/>
          <ac:spMkLst>
            <pc:docMk/>
            <pc:sldMk cId="585647940" sldId="448"/>
            <ac:spMk id="22" creationId="{70033A9A-DA01-49E4-AA0D-46739FCE1525}"/>
          </ac:spMkLst>
        </pc:spChg>
        <pc:picChg chg="mod modCrop">
          <ac:chgData name="Kulinich Bohdan" userId="48e65c9f34e137d0" providerId="LiveId" clId="{8A7FA5BB-97BB-4757-B08F-92391B74E5AB}" dt="2021-05-20T17:42:27.686" v="3127" actId="732"/>
          <ac:picMkLst>
            <pc:docMk/>
            <pc:sldMk cId="585647940" sldId="448"/>
            <ac:picMk id="4" creationId="{741D8487-65F7-439E-B9AD-724030244FAA}"/>
          </ac:picMkLst>
        </pc:pic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3" creationId="{4AAE9C24-3C99-4152-BC4A-566C9D296EC7}"/>
          </ac:cxnSpMkLst>
        </pc:cxnChg>
      </pc:sldChg>
      <pc:sldChg chg="addSp delSp modSp add mod modTransition delAnim modAnim">
        <pc:chgData name="Kulinich Bohdan" userId="48e65c9f34e137d0" providerId="LiveId" clId="{8A7FA5BB-97BB-4757-B08F-92391B74E5AB}" dt="2021-05-22T13:42:02.026" v="5331"/>
        <pc:sldMkLst>
          <pc:docMk/>
          <pc:sldMk cId="174479750" sldId="449"/>
        </pc:sldMkLst>
        <pc:spChg chg="mod">
          <ac:chgData name="Kulinich Bohdan" userId="48e65c9f34e137d0" providerId="LiveId" clId="{8A7FA5BB-97BB-4757-B08F-92391B74E5AB}" dt="2021-05-20T18:07:22.505" v="3242" actId="1076"/>
          <ac:spMkLst>
            <pc:docMk/>
            <pc:sldMk cId="174479750" sldId="449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8:07:19.616" v="3241" actId="1076"/>
          <ac:spMkLst>
            <pc:docMk/>
            <pc:sldMk cId="174479750" sldId="449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20T18:07:26.175" v="3243" actId="1076"/>
          <ac:spMkLst>
            <pc:docMk/>
            <pc:sldMk cId="174479750" sldId="449"/>
            <ac:spMk id="22" creationId="{70033A9A-DA01-49E4-AA0D-46739FCE1525}"/>
          </ac:spMkLst>
        </pc:spChg>
        <pc:spChg chg="add mod">
          <ac:chgData name="Kulinich Bohdan" userId="48e65c9f34e137d0" providerId="LiveId" clId="{8A7FA5BB-97BB-4757-B08F-92391B74E5AB}" dt="2021-05-20T18:15:45.812" v="3280" actId="1037"/>
          <ac:spMkLst>
            <pc:docMk/>
            <pc:sldMk cId="174479750" sldId="449"/>
            <ac:spMk id="35" creationId="{D3F18B13-A6B6-435C-9F82-C979440F7D3F}"/>
          </ac:spMkLst>
        </pc:spChg>
        <pc:spChg chg="add mod">
          <ac:chgData name="Kulinich Bohdan" userId="48e65c9f34e137d0" providerId="LiveId" clId="{8A7FA5BB-97BB-4757-B08F-92391B74E5AB}" dt="2021-05-20T18:15:38.589" v="3270" actId="1038"/>
          <ac:spMkLst>
            <pc:docMk/>
            <pc:sldMk cId="174479750" sldId="449"/>
            <ac:spMk id="36" creationId="{B666734F-6F14-4A62-9534-A80ADE817BDD}"/>
          </ac:spMkLst>
        </pc:spChg>
        <pc:spChg chg="add mod">
          <ac:chgData name="Kulinich Bohdan" userId="48e65c9f34e137d0" providerId="LiveId" clId="{8A7FA5BB-97BB-4757-B08F-92391B74E5AB}" dt="2021-05-20T18:15:53.143" v="3287" actId="1035"/>
          <ac:spMkLst>
            <pc:docMk/>
            <pc:sldMk cId="174479750" sldId="449"/>
            <ac:spMk id="37" creationId="{CD1348E6-209D-4715-BFB3-5F7101ADC263}"/>
          </ac:spMkLst>
        </pc:spChg>
        <pc:spChg chg="mod">
          <ac:chgData name="Kulinich Bohdan" userId="48e65c9f34e137d0" providerId="LiveId" clId="{8A7FA5BB-97BB-4757-B08F-92391B74E5AB}" dt="2021-05-20T18:26:37.851" v="3326" actId="20577"/>
          <ac:spMkLst>
            <pc:docMk/>
            <pc:sldMk cId="174479750" sldId="449"/>
            <ac:spMk id="46" creationId="{622B7F98-045A-4D92-9462-F047FE71AA7B}"/>
          </ac:spMkLst>
        </pc:spChg>
        <pc:picChg chg="add del mod ord">
          <ac:chgData name="Kulinich Bohdan" userId="48e65c9f34e137d0" providerId="LiveId" clId="{8A7FA5BB-97BB-4757-B08F-92391B74E5AB}" dt="2021-05-20T18:05:35.428" v="3221" actId="478"/>
          <ac:picMkLst>
            <pc:docMk/>
            <pc:sldMk cId="174479750" sldId="449"/>
            <ac:picMk id="3" creationId="{7CBBAC1B-2DDD-4F66-944B-357BB84172DD}"/>
          </ac:picMkLst>
        </pc:picChg>
        <pc:picChg chg="del">
          <ac:chgData name="Kulinich Bohdan" userId="48e65c9f34e137d0" providerId="LiveId" clId="{8A7FA5BB-97BB-4757-B08F-92391B74E5AB}" dt="2021-05-20T17:58:23.809" v="3188" actId="478"/>
          <ac:picMkLst>
            <pc:docMk/>
            <pc:sldMk cId="174479750" sldId="449"/>
            <ac:picMk id="4" creationId="{741D8487-65F7-439E-B9AD-724030244FAA}"/>
          </ac:picMkLst>
        </pc:picChg>
        <pc:picChg chg="add del mod">
          <ac:chgData name="Kulinich Bohdan" userId="48e65c9f34e137d0" providerId="LiveId" clId="{8A7FA5BB-97BB-4757-B08F-92391B74E5AB}" dt="2021-05-20T18:00:27.024" v="3207" actId="478"/>
          <ac:picMkLst>
            <pc:docMk/>
            <pc:sldMk cId="174479750" sldId="449"/>
            <ac:picMk id="6" creationId="{B3B82E17-6D5C-485F-B652-42087410E17F}"/>
          </ac:picMkLst>
        </pc:picChg>
        <pc:picChg chg="add mod ord modCrop">
          <ac:chgData name="Kulinich Bohdan" userId="48e65c9f34e137d0" providerId="LiveId" clId="{8A7FA5BB-97BB-4757-B08F-92391B74E5AB}" dt="2021-05-20T18:15:30.789" v="3263" actId="1076"/>
          <ac:picMkLst>
            <pc:docMk/>
            <pc:sldMk cId="174479750" sldId="449"/>
            <ac:picMk id="10" creationId="{BF814D71-EE1A-43B8-8C31-3EF120A56F9B}"/>
          </ac:picMkLst>
        </pc:picChg>
        <pc:picChg chg="mod">
          <ac:chgData name="Kulinich Bohdan" userId="48e65c9f34e137d0" providerId="LiveId" clId="{8A7FA5BB-97BB-4757-B08F-92391B74E5AB}" dt="2021-05-20T18:16:27.646" v="3291" actId="1076"/>
          <ac:picMkLst>
            <pc:docMk/>
            <pc:sldMk cId="174479750" sldId="449"/>
            <ac:picMk id="47" creationId="{031037B8-09CC-4532-9C47-DF8B74113078}"/>
          </ac:picMkLst>
        </pc:picChg>
        <pc:cxnChg chg="mod">
          <ac:chgData name="Kulinich Bohdan" userId="48e65c9f34e137d0" providerId="LiveId" clId="{8A7FA5BB-97BB-4757-B08F-92391B74E5AB}" dt="2021-05-20T18:07:15.427" v="3240" actId="14100"/>
          <ac:cxnSpMkLst>
            <pc:docMk/>
            <pc:sldMk cId="174479750" sldId="449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8:14:38.936" v="3245" actId="14100"/>
          <ac:cxnSpMkLst>
            <pc:docMk/>
            <pc:sldMk cId="174479750" sldId="449"/>
            <ac:cxnSpMk id="13" creationId="{4AAE9C24-3C99-4152-BC4A-566C9D296EC7}"/>
          </ac:cxnSpMkLst>
        </pc:cxnChg>
        <pc:cxnChg chg="add mod">
          <ac:chgData name="Kulinich Bohdan" userId="48e65c9f34e137d0" providerId="LiveId" clId="{8A7FA5BB-97BB-4757-B08F-92391B74E5AB}" dt="2021-05-20T18:15:02.540" v="3251" actId="14100"/>
          <ac:cxnSpMkLst>
            <pc:docMk/>
            <pc:sldMk cId="174479750" sldId="449"/>
            <ac:cxnSpMk id="28" creationId="{4AF91F64-6D38-4555-968B-C4AC5044BDEE}"/>
          </ac:cxnSpMkLst>
        </pc:cxnChg>
        <pc:cxnChg chg="add mod">
          <ac:chgData name="Kulinich Bohdan" userId="48e65c9f34e137d0" providerId="LiveId" clId="{8A7FA5BB-97BB-4757-B08F-92391B74E5AB}" dt="2021-05-20T18:16:07.628" v="3288" actId="1036"/>
          <ac:cxnSpMkLst>
            <pc:docMk/>
            <pc:sldMk cId="174479750" sldId="449"/>
            <ac:cxnSpMk id="32" creationId="{F035CC26-E411-49F8-A71B-8EF2412D6283}"/>
          </ac:cxnSpMkLst>
        </pc:cxnChg>
      </pc:sldChg>
      <pc:sldChg chg="addSp delSp modSp add del mod delAnim">
        <pc:chgData name="Kulinich Bohdan" userId="48e65c9f34e137d0" providerId="LiveId" clId="{8A7FA5BB-97BB-4757-B08F-92391B74E5AB}" dt="2021-05-20T18:52:07.656" v="3601" actId="47"/>
        <pc:sldMkLst>
          <pc:docMk/>
          <pc:sldMk cId="964552907" sldId="450"/>
        </pc:sldMkLst>
        <pc:spChg chg="mod">
          <ac:chgData name="Kulinich Bohdan" userId="48e65c9f34e137d0" providerId="LiveId" clId="{8A7FA5BB-97BB-4757-B08F-92391B74E5AB}" dt="2021-05-20T18:34:58.945" v="3408" actId="1076"/>
          <ac:spMkLst>
            <pc:docMk/>
            <pc:sldMk cId="964552907" sldId="450"/>
            <ac:spMk id="19" creationId="{D04CA305-3309-4843-A547-209F186B7955}"/>
          </ac:spMkLst>
        </pc:spChg>
        <pc:spChg chg="del">
          <ac:chgData name="Kulinich Bohdan" userId="48e65c9f34e137d0" providerId="LiveId" clId="{8A7FA5BB-97BB-4757-B08F-92391B74E5AB}" dt="2021-05-20T18:34:52.571" v="3407" actId="478"/>
          <ac:spMkLst>
            <pc:docMk/>
            <pc:sldMk cId="964552907" sldId="450"/>
            <ac:spMk id="21" creationId="{3BA4D47D-F502-4FA8-B5F7-9A968B922BD1}"/>
          </ac:spMkLst>
        </pc:spChg>
        <pc:picChg chg="add del mod ord">
          <ac:chgData name="Kulinich Bohdan" userId="48e65c9f34e137d0" providerId="LiveId" clId="{8A7FA5BB-97BB-4757-B08F-92391B74E5AB}" dt="2021-05-20T18:41:07.978" v="3479" actId="478"/>
          <ac:picMkLst>
            <pc:docMk/>
            <pc:sldMk cId="964552907" sldId="450"/>
            <ac:picMk id="3" creationId="{E35C6066-D7B5-4F55-8367-70E866821FA8}"/>
          </ac:picMkLst>
        </pc:picChg>
        <pc:picChg chg="add del mod ord">
          <ac:chgData name="Kulinich Bohdan" userId="48e65c9f34e137d0" providerId="LiveId" clId="{8A7FA5BB-97BB-4757-B08F-92391B74E5AB}" dt="2021-05-20T18:41:04.888" v="3477" actId="478"/>
          <ac:picMkLst>
            <pc:docMk/>
            <pc:sldMk cId="964552907" sldId="450"/>
            <ac:picMk id="6" creationId="{544EC4AF-C822-41EC-885E-736A82CC0AC5}"/>
          </ac:picMkLst>
        </pc:picChg>
        <pc:picChg chg="del ord">
          <ac:chgData name="Kulinich Bohdan" userId="48e65c9f34e137d0" providerId="LiveId" clId="{8A7FA5BB-97BB-4757-B08F-92391B74E5AB}" dt="2021-05-20T18:41:54.924" v="3492" actId="478"/>
          <ac:picMkLst>
            <pc:docMk/>
            <pc:sldMk cId="964552907" sldId="450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41:06.539" v="3478" actId="478"/>
          <ac:picMkLst>
            <pc:docMk/>
            <pc:sldMk cId="964552907" sldId="450"/>
            <ac:picMk id="9" creationId="{EF3519CE-24BC-4615-82A5-ED6A2B806A78}"/>
          </ac:picMkLst>
        </pc:picChg>
        <pc:picChg chg="mod ord">
          <ac:chgData name="Kulinich Bohdan" userId="48e65c9f34e137d0" providerId="LiveId" clId="{8A7FA5BB-97BB-4757-B08F-92391B74E5AB}" dt="2021-05-20T18:36:49.532" v="3430" actId="167"/>
          <ac:picMkLst>
            <pc:docMk/>
            <pc:sldMk cId="964552907" sldId="450"/>
            <ac:picMk id="10" creationId="{D368DD16-60B2-40F2-B690-634B5CB049FD}"/>
          </ac:picMkLst>
        </pc:picChg>
        <pc:picChg chg="add del mod">
          <ac:chgData name="Kulinich Bohdan" userId="48e65c9f34e137d0" providerId="LiveId" clId="{8A7FA5BB-97BB-4757-B08F-92391B74E5AB}" dt="2021-05-20T18:41:24.108" v="3485" actId="478"/>
          <ac:picMkLst>
            <pc:docMk/>
            <pc:sldMk cId="964552907" sldId="450"/>
            <ac:picMk id="12" creationId="{E2D43ADA-F647-4602-83BA-5F46C77D0464}"/>
          </ac:picMkLst>
        </pc:picChg>
        <pc:picChg chg="mod">
          <ac:chgData name="Kulinich Bohdan" userId="48e65c9f34e137d0" providerId="LiveId" clId="{8A7FA5BB-97BB-4757-B08F-92391B74E5AB}" dt="2021-05-20T18:34:58.945" v="3408" actId="1076"/>
          <ac:picMkLst>
            <pc:docMk/>
            <pc:sldMk cId="964552907" sldId="450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8:43:48.966" v="3520" actId="478"/>
          <ac:picMkLst>
            <pc:docMk/>
            <pc:sldMk cId="964552907" sldId="450"/>
            <ac:picMk id="23" creationId="{FA82EAF6-5DEF-40C5-A611-C1E72BF663FA}"/>
          </ac:picMkLst>
        </pc:picChg>
        <pc:picChg chg="add del mod">
          <ac:chgData name="Kulinich Bohdan" userId="48e65c9f34e137d0" providerId="LiveId" clId="{8A7FA5BB-97BB-4757-B08F-92391B74E5AB}" dt="2021-05-20T18:43:46.260" v="3519" actId="478"/>
          <ac:picMkLst>
            <pc:docMk/>
            <pc:sldMk cId="964552907" sldId="450"/>
            <ac:picMk id="25" creationId="{1951E219-E4F6-49CA-89F8-D091A58A5B2F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14.055" v="5339"/>
        <pc:sldMkLst>
          <pc:docMk/>
          <pc:sldMk cId="2309329643" sldId="451"/>
        </pc:sldMkLst>
        <pc:spChg chg="mod ord">
          <ac:chgData name="Kulinich Bohdan" userId="48e65c9f34e137d0" providerId="LiveId" clId="{8A7FA5BB-97BB-4757-B08F-92391B74E5AB}" dt="2021-05-20T18:48:20.311" v="3586" actId="1038"/>
          <ac:spMkLst>
            <pc:docMk/>
            <pc:sldMk cId="2309329643" sldId="451"/>
            <ac:spMk id="19" creationId="{D04CA305-3309-4843-A547-209F186B7955}"/>
          </ac:spMkLst>
        </pc:spChg>
        <pc:picChg chg="del">
          <ac:chgData name="Kulinich Bohdan" userId="48e65c9f34e137d0" providerId="LiveId" clId="{8A7FA5BB-97BB-4757-B08F-92391B74E5AB}" dt="2021-05-20T18:40:13.077" v="3453" actId="478"/>
          <ac:picMkLst>
            <pc:docMk/>
            <pc:sldMk cId="2309329643" sldId="451"/>
            <ac:picMk id="3" creationId="{E35C6066-D7B5-4F55-8367-70E866821FA8}"/>
          </ac:picMkLst>
        </pc:picChg>
        <pc:picChg chg="del">
          <ac:chgData name="Kulinich Bohdan" userId="48e65c9f34e137d0" providerId="LiveId" clId="{8A7FA5BB-97BB-4757-B08F-92391B74E5AB}" dt="2021-05-20T18:40:16.845" v="3461" actId="478"/>
          <ac:picMkLst>
            <pc:docMk/>
            <pc:sldMk cId="2309329643" sldId="451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8:40:13.525" v="3454" actId="478"/>
          <ac:picMkLst>
            <pc:docMk/>
            <pc:sldMk cId="2309329643" sldId="451"/>
            <ac:picMk id="6" creationId="{544EC4AF-C822-41EC-885E-736A82CC0AC5}"/>
          </ac:picMkLst>
        </pc:picChg>
        <pc:picChg chg="del">
          <ac:chgData name="Kulinich Bohdan" userId="48e65c9f34e137d0" providerId="LiveId" clId="{8A7FA5BB-97BB-4757-B08F-92391B74E5AB}" dt="2021-05-20T18:40:14.843" v="3457" actId="478"/>
          <ac:picMkLst>
            <pc:docMk/>
            <pc:sldMk cId="2309329643" sldId="451"/>
            <ac:picMk id="8" creationId="{28A78F93-5D6A-420B-9D3A-3DA2EC845AC5}"/>
          </ac:picMkLst>
        </pc:picChg>
        <pc:picChg chg="del">
          <ac:chgData name="Kulinich Bohdan" userId="48e65c9f34e137d0" providerId="LiveId" clId="{8A7FA5BB-97BB-4757-B08F-92391B74E5AB}" dt="2021-05-20T18:40:16.444" v="3460" actId="478"/>
          <ac:picMkLst>
            <pc:docMk/>
            <pc:sldMk cId="2309329643" sldId="451"/>
            <ac:picMk id="9" creationId="{EF3519CE-24BC-4615-82A5-ED6A2B806A78}"/>
          </ac:picMkLst>
        </pc:picChg>
        <pc:picChg chg="del">
          <ac:chgData name="Kulinich Bohdan" userId="48e65c9f34e137d0" providerId="LiveId" clId="{8A7FA5BB-97BB-4757-B08F-92391B74E5AB}" dt="2021-05-20T18:40:14.442" v="3456" actId="478"/>
          <ac:picMkLst>
            <pc:docMk/>
            <pc:sldMk cId="2309329643" sldId="451"/>
            <ac:picMk id="10" creationId="{D368DD16-60B2-40F2-B690-634B5CB049FD}"/>
          </ac:picMkLst>
        </pc:picChg>
        <pc:picChg chg="del">
          <ac:chgData name="Kulinich Bohdan" userId="48e65c9f34e137d0" providerId="LiveId" clId="{8A7FA5BB-97BB-4757-B08F-92391B74E5AB}" dt="2021-05-20T18:40:15.714" v="3459" actId="478"/>
          <ac:picMkLst>
            <pc:docMk/>
            <pc:sldMk cId="2309329643" sldId="451"/>
            <ac:picMk id="12" creationId="{E2D43ADA-F647-4602-83BA-5F46C77D0464}"/>
          </ac:picMkLst>
        </pc:picChg>
        <pc:picChg chg="add mod">
          <ac:chgData name="Kulinich Bohdan" userId="48e65c9f34e137d0" providerId="LiveId" clId="{8A7FA5BB-97BB-4757-B08F-92391B74E5AB}" dt="2021-05-20T18:40:28.714" v="3464" actId="14100"/>
          <ac:picMkLst>
            <pc:docMk/>
            <pc:sldMk cId="2309329643" sldId="451"/>
            <ac:picMk id="20" creationId="{9FE94C68-67E6-4F34-95B9-E4F1C435E708}"/>
          </ac:picMkLst>
        </pc:picChg>
        <pc:picChg chg="add mod ord modCrop">
          <ac:chgData name="Kulinich Bohdan" userId="48e65c9f34e137d0" providerId="LiveId" clId="{8A7FA5BB-97BB-4757-B08F-92391B74E5AB}" dt="2021-05-20T18:43:40.548" v="3518" actId="14100"/>
          <ac:picMkLst>
            <pc:docMk/>
            <pc:sldMk cId="2309329643" sldId="451"/>
            <ac:picMk id="21" creationId="{67283D7A-3F8E-48F3-9D1F-D268CAA24843}"/>
          </ac:picMkLst>
        </pc:picChg>
        <pc:picChg chg="del ord">
          <ac:chgData name="Kulinich Bohdan" userId="48e65c9f34e137d0" providerId="LiveId" clId="{8A7FA5BB-97BB-4757-B08F-92391B74E5AB}" dt="2021-05-20T18:48:03.919" v="3561" actId="478"/>
          <ac:picMkLst>
            <pc:docMk/>
            <pc:sldMk cId="2309329643" sldId="451"/>
            <ac:picMk id="22" creationId="{EB46E68B-6191-4BBD-BE61-4C56A1FB8FA5}"/>
          </ac:picMkLst>
        </pc:picChg>
        <pc:picChg chg="del">
          <ac:chgData name="Kulinich Bohdan" userId="48e65c9f34e137d0" providerId="LiveId" clId="{8A7FA5BB-97BB-4757-B08F-92391B74E5AB}" dt="2021-05-20T18:40:15.275" v="3458" actId="478"/>
          <ac:picMkLst>
            <pc:docMk/>
            <pc:sldMk cId="2309329643" sldId="451"/>
            <ac:picMk id="23" creationId="{FA82EAF6-5DEF-40C5-A611-C1E72BF663FA}"/>
          </ac:picMkLst>
        </pc:picChg>
        <pc:picChg chg="add mod modCrop">
          <ac:chgData name="Kulinich Bohdan" userId="48e65c9f34e137d0" providerId="LiveId" clId="{8A7FA5BB-97BB-4757-B08F-92391B74E5AB}" dt="2021-05-20T18:47:56.404" v="3560" actId="732"/>
          <ac:picMkLst>
            <pc:docMk/>
            <pc:sldMk cId="2309329643" sldId="451"/>
            <ac:picMk id="24" creationId="{D40D9C53-6C12-46EB-BB6A-6CAAF56FFAF1}"/>
          </ac:picMkLst>
        </pc:picChg>
        <pc:picChg chg="del">
          <ac:chgData name="Kulinich Bohdan" userId="48e65c9f34e137d0" providerId="LiveId" clId="{8A7FA5BB-97BB-4757-B08F-92391B74E5AB}" dt="2021-05-20T18:40:14.041" v="3455" actId="478"/>
          <ac:picMkLst>
            <pc:docMk/>
            <pc:sldMk cId="2309329643" sldId="451"/>
            <ac:picMk id="25" creationId="{1951E219-E4F6-49CA-89F8-D091A58A5B2F}"/>
          </ac:picMkLst>
        </pc:picChg>
        <pc:picChg chg="add mod">
          <ac:chgData name="Kulinich Bohdan" userId="48e65c9f34e137d0" providerId="LiveId" clId="{8A7FA5BB-97BB-4757-B08F-92391B74E5AB}" dt="2021-05-20T18:41:37.687" v="3489" actId="14100"/>
          <ac:picMkLst>
            <pc:docMk/>
            <pc:sldMk cId="2309329643" sldId="451"/>
            <ac:picMk id="26" creationId="{181ED963-842E-4A03-9EC6-5D911C80BCD6}"/>
          </ac:picMkLst>
        </pc:picChg>
        <pc:picChg chg="add mod ord">
          <ac:chgData name="Kulinich Bohdan" userId="48e65c9f34e137d0" providerId="LiveId" clId="{8A7FA5BB-97BB-4757-B08F-92391B74E5AB}" dt="2021-05-20T18:45:00.458" v="3539" actId="167"/>
          <ac:picMkLst>
            <pc:docMk/>
            <pc:sldMk cId="2309329643" sldId="451"/>
            <ac:picMk id="27" creationId="{5F7EAB04-EAB7-4DA4-BE2E-FC1B91E2AF41}"/>
          </ac:picMkLst>
        </pc:picChg>
        <pc:picChg chg="add mod ord">
          <ac:chgData name="Kulinich Bohdan" userId="48e65c9f34e137d0" providerId="LiveId" clId="{8A7FA5BB-97BB-4757-B08F-92391B74E5AB}" dt="2021-05-20T18:42:39.988" v="3501" actId="14100"/>
          <ac:picMkLst>
            <pc:docMk/>
            <pc:sldMk cId="2309329643" sldId="451"/>
            <ac:picMk id="28" creationId="{B9B0E081-9A31-4103-A6A7-B7E81BF00F36}"/>
          </ac:picMkLst>
        </pc:picChg>
        <pc:picChg chg="add mod">
          <ac:chgData name="Kulinich Bohdan" userId="48e65c9f34e137d0" providerId="LiveId" clId="{8A7FA5BB-97BB-4757-B08F-92391B74E5AB}" dt="2021-05-20T18:43:23.418" v="3514" actId="1076"/>
          <ac:picMkLst>
            <pc:docMk/>
            <pc:sldMk cId="2309329643" sldId="451"/>
            <ac:picMk id="29" creationId="{FC40D611-451F-4C71-9631-54B6AD7EE378}"/>
          </ac:picMkLst>
        </pc:picChg>
        <pc:picChg chg="add mod ord">
          <ac:chgData name="Kulinich Bohdan" userId="48e65c9f34e137d0" providerId="LiveId" clId="{8A7FA5BB-97BB-4757-B08F-92391B74E5AB}" dt="2021-05-20T18:44:28.870" v="3532" actId="1037"/>
          <ac:picMkLst>
            <pc:docMk/>
            <pc:sldMk cId="2309329643" sldId="451"/>
            <ac:picMk id="30" creationId="{2B4213E5-3531-4BEE-A5D3-46AEE998D018}"/>
          </ac:picMkLst>
        </pc:picChg>
        <pc:picChg chg="add mod">
          <ac:chgData name="Kulinich Bohdan" userId="48e65c9f34e137d0" providerId="LiveId" clId="{8A7FA5BB-97BB-4757-B08F-92391B74E5AB}" dt="2021-05-20T18:44:12.824" v="3525" actId="14100"/>
          <ac:picMkLst>
            <pc:docMk/>
            <pc:sldMk cId="2309329643" sldId="451"/>
            <ac:picMk id="31" creationId="{D99A8E84-20D7-4504-9775-E1AAAC996195}"/>
          </ac:picMkLst>
        </pc:picChg>
        <pc:picChg chg="add mod">
          <ac:chgData name="Kulinich Bohdan" userId="48e65c9f34e137d0" providerId="LiveId" clId="{8A7FA5BB-97BB-4757-B08F-92391B74E5AB}" dt="2021-05-20T18:48:36.696" v="3589" actId="555"/>
          <ac:picMkLst>
            <pc:docMk/>
            <pc:sldMk cId="2309329643" sldId="451"/>
            <ac:picMk id="32" creationId="{432F7750-53B2-4185-A7DB-41B85AD2161A}"/>
          </ac:picMkLst>
        </pc:picChg>
      </pc:sldChg>
      <pc:sldChg chg="delSp add del mod delAnim">
        <pc:chgData name="Kulinich Bohdan" userId="48e65c9f34e137d0" providerId="LiveId" clId="{8A7FA5BB-97BB-4757-B08F-92391B74E5AB}" dt="2021-05-22T09:03:46.164" v="3607" actId="47"/>
        <pc:sldMkLst>
          <pc:docMk/>
          <pc:sldMk cId="2959187657" sldId="452"/>
        </pc:sldMkLst>
        <pc:spChg chg="del">
          <ac:chgData name="Kulinich Bohdan" userId="48e65c9f34e137d0" providerId="LiveId" clId="{8A7FA5BB-97BB-4757-B08F-92391B74E5AB}" dt="2021-05-22T09:01:56.420" v="3604" actId="478"/>
          <ac:spMkLst>
            <pc:docMk/>
            <pc:sldMk cId="2959187657" sldId="452"/>
            <ac:spMk id="19" creationId="{D04CA305-3309-4843-A547-209F186B7955}"/>
          </ac:spMkLst>
        </pc:spChg>
        <pc:grpChg chg="del">
          <ac:chgData name="Kulinich Bohdan" userId="48e65c9f34e137d0" providerId="LiveId" clId="{8A7FA5BB-97BB-4757-B08F-92391B74E5AB}" dt="2021-05-22T09:02:01.985" v="3606" actId="478"/>
          <ac:grpSpMkLst>
            <pc:docMk/>
            <pc:sldMk cId="2959187657" sldId="452"/>
            <ac:grpSpMk id="13" creationId="{DD908101-DED1-4F94-903D-9908933C8EA8}"/>
          </ac:grpSpMkLst>
        </pc:grpChg>
        <pc:grpChg chg="del">
          <ac:chgData name="Kulinich Bohdan" userId="48e65c9f34e137d0" providerId="LiveId" clId="{8A7FA5BB-97BB-4757-B08F-92391B74E5AB}" dt="2021-05-22T09:02:01.032" v="3605" actId="478"/>
          <ac:grpSpMkLst>
            <pc:docMk/>
            <pc:sldMk cId="2959187657" sldId="452"/>
            <ac:grpSpMk id="16" creationId="{05DB67C8-0B72-4142-933A-D7C11506306B}"/>
          </ac:grpSpMkLst>
        </pc:grpChg>
        <pc:picChg chg="del">
          <ac:chgData name="Kulinich Bohdan" userId="48e65c9f34e137d0" providerId="LiveId" clId="{8A7FA5BB-97BB-4757-B08F-92391B74E5AB}" dt="2021-05-22T09:01:55.451" v="3603" actId="478"/>
          <ac:picMkLst>
            <pc:docMk/>
            <pc:sldMk cId="2959187657" sldId="452"/>
            <ac:picMk id="32" creationId="{432F7750-53B2-4185-A7DB-41B85AD2161A}"/>
          </ac:picMkLst>
        </pc:picChg>
      </pc:sldChg>
      <pc:sldChg chg="addSp delSp modSp add del mod modTransition addAnim delAnim">
        <pc:chgData name="Kulinich Bohdan" userId="48e65c9f34e137d0" providerId="LiveId" clId="{8A7FA5BB-97BB-4757-B08F-92391B74E5AB}" dt="2021-05-22T13:41:18.079" v="5319" actId="47"/>
        <pc:sldMkLst>
          <pc:docMk/>
          <pc:sldMk cId="3742076217" sldId="452"/>
        </pc:sldMkLst>
        <pc:spChg chg="mod">
          <ac:chgData name="Kulinich Bohdan" userId="48e65c9f34e137d0" providerId="LiveId" clId="{8A7FA5BB-97BB-4757-B08F-92391B74E5AB}" dt="2021-05-22T13:32:29.951" v="5016" actId="14100"/>
          <ac:spMkLst>
            <pc:docMk/>
            <pc:sldMk cId="3742076217" sldId="452"/>
            <ac:spMk id="6" creationId="{4CD1B612-D16C-4F70-8335-78480BFE8EC8}"/>
          </ac:spMkLst>
        </pc:spChg>
        <pc:spChg chg="mod">
          <ac:chgData name="Kulinich Bohdan" userId="48e65c9f34e137d0" providerId="LiveId" clId="{8A7FA5BB-97BB-4757-B08F-92391B74E5AB}" dt="2021-05-22T13:29:46.643" v="4906" actId="20577"/>
          <ac:spMkLst>
            <pc:docMk/>
            <pc:sldMk cId="3742076217" sldId="452"/>
            <ac:spMk id="12" creationId="{97485A41-1798-4E95-BC09-FD81F2E9BF93}"/>
          </ac:spMkLst>
        </pc:spChg>
        <pc:picChg chg="add del">
          <ac:chgData name="Kulinich Bohdan" userId="48e65c9f34e137d0" providerId="LiveId" clId="{8A7FA5BB-97BB-4757-B08F-92391B74E5AB}" dt="2021-05-22T09:04:23.640" v="3618" actId="478"/>
          <ac:picMkLst>
            <pc:docMk/>
            <pc:sldMk cId="3742076217" sldId="452"/>
            <ac:picMk id="15" creationId="{E708C392-1461-46A4-8FEC-1BB1D6A1031E}"/>
          </ac:picMkLst>
        </pc:picChg>
      </pc:sldChg>
      <pc:sldChg chg="delSp add del mod delAnim">
        <pc:chgData name="Kulinich Bohdan" userId="48e65c9f34e137d0" providerId="LiveId" clId="{8A7FA5BB-97BB-4757-B08F-92391B74E5AB}" dt="2021-05-22T13:40:33.518" v="5309" actId="47"/>
        <pc:sldMkLst>
          <pc:docMk/>
          <pc:sldMk cId="2210547033" sldId="453"/>
        </pc:sldMkLst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29" creationId="{D30B03DF-1E8A-4345-B76A-60E87971FCD7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0" creationId="{CE32D566-2B9D-4A36-A709-BAED1F3E7EEC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1" creationId="{EBE20211-9A1E-46E2-9EA8-46A8920FB962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32" creationId="{8CEE321B-854E-44BC-B87F-36E37DF27585}"/>
          </ac:spMkLst>
        </pc:spChg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37" creationId="{02DBBE35-F6B3-486B-940D-CD2ABD013831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8" creationId="{4707B536-5204-464E-B66D-9F31C46D5878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9" creationId="{76950F44-DF2E-4C8B-84F6-4A8AF77D917A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40" creationId="{83EE8BBD-20A1-4CC2-90BC-86A3ACAD1718}"/>
          </ac:spMkLst>
        </pc:spChg>
      </pc:sldChg>
      <pc:sldChg chg="addSp delSp modSp add mod modTransition delAnim modAnim">
        <pc:chgData name="Kulinich Bohdan" userId="48e65c9f34e137d0" providerId="LiveId" clId="{8A7FA5BB-97BB-4757-B08F-92391B74E5AB}" dt="2021-05-23T10:27:24.255" v="7293" actId="122"/>
        <pc:sldMkLst>
          <pc:docMk/>
          <pc:sldMk cId="3259107861" sldId="454"/>
        </pc:sldMkLst>
        <pc:spChg chg="add del mod">
          <ac:chgData name="Kulinich Bohdan" userId="48e65c9f34e137d0" providerId="LiveId" clId="{8A7FA5BB-97BB-4757-B08F-92391B74E5AB}" dt="2021-05-22T13:55:36.144" v="5416" actId="478"/>
          <ac:spMkLst>
            <pc:docMk/>
            <pc:sldMk cId="3259107861" sldId="454"/>
            <ac:spMk id="2" creationId="{B23FB51B-14D7-4C6B-8EF7-D32116BB782E}"/>
          </ac:spMkLst>
        </pc:spChg>
        <pc:spChg chg="mod">
          <ac:chgData name="Kulinich Bohdan" userId="48e65c9f34e137d0" providerId="LiveId" clId="{8A7FA5BB-97BB-4757-B08F-92391B74E5AB}" dt="2021-05-23T10:27:21.682" v="7292" actId="122"/>
          <ac:spMkLst>
            <pc:docMk/>
            <pc:sldMk cId="3259107861" sldId="454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3:33:02.465" v="5035" actId="478"/>
          <ac:spMkLst>
            <pc:docMk/>
            <pc:sldMk cId="3259107861" sldId="454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32:50.337" v="5034" actId="20577"/>
          <ac:spMkLst>
            <pc:docMk/>
            <pc:sldMk cId="3259107861" sldId="454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3T10:27:24.255" v="7293" actId="122"/>
          <ac:spMkLst>
            <pc:docMk/>
            <pc:sldMk cId="3259107861" sldId="454"/>
            <ac:spMk id="14" creationId="{96E857C5-1DC1-4274-8F79-5ED24785D890}"/>
          </ac:spMkLst>
        </pc:spChg>
        <pc:spChg chg="mod">
          <ac:chgData name="Kulinich Bohdan" userId="48e65c9f34e137d0" providerId="LiveId" clId="{8A7FA5BB-97BB-4757-B08F-92391B74E5AB}" dt="2021-05-22T13:55:36.529" v="5417"/>
          <ac:spMkLst>
            <pc:docMk/>
            <pc:sldMk cId="3259107861" sldId="454"/>
            <ac:spMk id="21" creationId="{1590D3C5-64DC-482B-AA75-C4B857236875}"/>
          </ac:spMkLst>
        </pc:spChg>
        <pc:spChg chg="add del mod">
          <ac:chgData name="Kulinich Bohdan" userId="48e65c9f34e137d0" providerId="LiveId" clId="{8A7FA5BB-97BB-4757-B08F-92391B74E5AB}" dt="2021-05-22T14:08:25.556" v="5544" actId="478"/>
          <ac:spMkLst>
            <pc:docMk/>
            <pc:sldMk cId="3259107861" sldId="454"/>
            <ac:spMk id="22" creationId="{1F96F683-D0CA-4BA6-84E5-877DD683F446}"/>
          </ac:spMkLst>
        </pc:spChg>
        <pc:spChg chg="add del mod">
          <ac:chgData name="Kulinich Bohdan" userId="48e65c9f34e137d0" providerId="LiveId" clId="{8A7FA5BB-97BB-4757-B08F-92391B74E5AB}" dt="2021-05-22T14:30:45.631" v="5769" actId="478"/>
          <ac:spMkLst>
            <pc:docMk/>
            <pc:sldMk cId="3259107861" sldId="454"/>
            <ac:spMk id="24" creationId="{856EF53E-9087-4190-B2B6-EA437E76E26C}"/>
          </ac:spMkLst>
        </pc:spChg>
        <pc:spChg chg="add mod">
          <ac:chgData name="Kulinich Bohdan" userId="48e65c9f34e137d0" providerId="LiveId" clId="{8A7FA5BB-97BB-4757-B08F-92391B74E5AB}" dt="2021-05-22T14:31:00.147" v="5775" actId="1076"/>
          <ac:spMkLst>
            <pc:docMk/>
            <pc:sldMk cId="3259107861" sldId="454"/>
            <ac:spMk id="26" creationId="{6F3AD570-BF4D-409E-97F1-ED18E41B8991}"/>
          </ac:spMkLst>
        </pc:spChg>
        <pc:grpChg chg="add del mod">
          <ac:chgData name="Kulinich Bohdan" userId="48e65c9f34e137d0" providerId="LiveId" clId="{8A7FA5BB-97BB-4757-B08F-92391B74E5AB}" dt="2021-05-22T14:08:24.053" v="5543" actId="478"/>
          <ac:grpSpMkLst>
            <pc:docMk/>
            <pc:sldMk cId="3259107861" sldId="454"/>
            <ac:grpSpMk id="19" creationId="{8D332E91-D9DB-4649-95C5-549900008876}"/>
          </ac:grpSpMkLst>
        </pc:grpChg>
        <pc:picChg chg="del">
          <ac:chgData name="Kulinich Bohdan" userId="48e65c9f34e137d0" providerId="LiveId" clId="{8A7FA5BB-97BB-4757-B08F-92391B74E5AB}" dt="2021-05-22T13:33:02.465" v="5035" actId="478"/>
          <ac:picMkLst>
            <pc:docMk/>
            <pc:sldMk cId="3259107861" sldId="454"/>
            <ac:picMk id="10" creationId="{372AACD3-E47C-4422-99F4-8F2FA502FD53}"/>
          </ac:picMkLst>
        </pc:picChg>
        <pc:picChg chg="del mod">
          <ac:chgData name="Kulinich Bohdan" userId="48e65c9f34e137d0" providerId="LiveId" clId="{8A7FA5BB-97BB-4757-B08F-92391B74E5AB}" dt="2021-05-22T13:55:36.144" v="5416" actId="478"/>
          <ac:picMkLst>
            <pc:docMk/>
            <pc:sldMk cId="3259107861" sldId="454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22T13:55:36.529" v="5417"/>
          <ac:picMkLst>
            <pc:docMk/>
            <pc:sldMk cId="3259107861" sldId="454"/>
            <ac:picMk id="20" creationId="{0876ED4B-A980-4EC3-A9A5-B8E128605AFB}"/>
          </ac:picMkLst>
        </pc:picChg>
        <pc:picChg chg="add del mod">
          <ac:chgData name="Kulinich Bohdan" userId="48e65c9f34e137d0" providerId="LiveId" clId="{8A7FA5BB-97BB-4757-B08F-92391B74E5AB}" dt="2021-05-22T14:30:44.375" v="5768" actId="478"/>
          <ac:picMkLst>
            <pc:docMk/>
            <pc:sldMk cId="3259107861" sldId="454"/>
            <ac:picMk id="23" creationId="{700AF7A3-3AEC-4CDD-B937-F882C2F14CB3}"/>
          </ac:picMkLst>
        </pc:picChg>
        <pc:picChg chg="add mod">
          <ac:chgData name="Kulinich Bohdan" userId="48e65c9f34e137d0" providerId="LiveId" clId="{8A7FA5BB-97BB-4757-B08F-92391B74E5AB}" dt="2021-05-22T14:30:46.548" v="5770"/>
          <ac:picMkLst>
            <pc:docMk/>
            <pc:sldMk cId="3259107861" sldId="454"/>
            <ac:picMk id="25" creationId="{B98F87C3-AD90-49D8-91BA-DDDBD4307465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3T10:27:42.553" v="7296" actId="122"/>
        <pc:sldMkLst>
          <pc:docMk/>
          <pc:sldMk cId="41728230" sldId="455"/>
        </pc:sldMkLst>
        <pc:spChg chg="mod">
          <ac:chgData name="Kulinich Bohdan" userId="48e65c9f34e137d0" providerId="LiveId" clId="{8A7FA5BB-97BB-4757-B08F-92391B74E5AB}" dt="2021-05-23T10:27:42.553" v="7296" actId="122"/>
          <ac:spMkLst>
            <pc:docMk/>
            <pc:sldMk cId="41728230" sldId="455"/>
            <ac:spMk id="6" creationId="{4CD1B612-D16C-4F70-8335-78480BFE8EC8}"/>
          </ac:spMkLst>
        </pc:spChg>
        <pc:spChg chg="add del mod topLvl">
          <ac:chgData name="Kulinich Bohdan" userId="48e65c9f34e137d0" providerId="LiveId" clId="{8A7FA5BB-97BB-4757-B08F-92391B74E5AB}" dt="2021-05-22T13:56:26.524" v="5430" actId="478"/>
          <ac:spMkLst>
            <pc:docMk/>
            <pc:sldMk cId="41728230" sldId="455"/>
            <ac:spMk id="8" creationId="{7819EE38-A988-4488-B2C6-8742C3AC6D27}"/>
          </ac:spMkLst>
        </pc:spChg>
        <pc:spChg chg="del">
          <ac:chgData name="Kulinich Bohdan" userId="48e65c9f34e137d0" providerId="LiveId" clId="{8A7FA5BB-97BB-4757-B08F-92391B74E5AB}" dt="2021-05-22T14:43:37.693" v="5842" actId="478"/>
          <ac:spMkLst>
            <pc:docMk/>
            <pc:sldMk cId="41728230" sldId="455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43:04.221" v="5345" actId="20577"/>
          <ac:spMkLst>
            <pc:docMk/>
            <pc:sldMk cId="41728230" sldId="455"/>
            <ac:spMk id="12" creationId="{97485A41-1798-4E95-BC09-FD81F2E9BF93}"/>
          </ac:spMkLst>
        </pc:spChg>
        <pc:spChg chg="add del mod">
          <ac:chgData name="Kulinich Bohdan" userId="48e65c9f34e137d0" providerId="LiveId" clId="{8A7FA5BB-97BB-4757-B08F-92391B74E5AB}" dt="2021-05-22T13:51:40.821" v="5349"/>
          <ac:spMkLst>
            <pc:docMk/>
            <pc:sldMk cId="41728230" sldId="455"/>
            <ac:spMk id="14" creationId="{0EE6C5E2-641F-4465-9117-BEC7C1366D30}"/>
          </ac:spMkLst>
        </pc:spChg>
        <pc:spChg chg="add del mod">
          <ac:chgData name="Kulinich Bohdan" userId="48e65c9f34e137d0" providerId="LiveId" clId="{8A7FA5BB-97BB-4757-B08F-92391B74E5AB}" dt="2021-05-22T13:57:38.857" v="5446" actId="478"/>
          <ac:spMkLst>
            <pc:docMk/>
            <pc:sldMk cId="41728230" sldId="455"/>
            <ac:spMk id="19" creationId="{D6A10A8D-82E7-47D4-86D6-B3164E7D4C67}"/>
          </ac:spMkLst>
        </pc:spChg>
        <pc:spChg chg="add del mod">
          <ac:chgData name="Kulinich Bohdan" userId="48e65c9f34e137d0" providerId="LiveId" clId="{8A7FA5BB-97BB-4757-B08F-92391B74E5AB}" dt="2021-05-22T13:58:46.853" v="5482" actId="478"/>
          <ac:spMkLst>
            <pc:docMk/>
            <pc:sldMk cId="41728230" sldId="455"/>
            <ac:spMk id="22" creationId="{DE7A6D14-24B6-434A-8839-0E2B8BAB19A3}"/>
          </ac:spMkLst>
        </pc:spChg>
        <pc:spChg chg="add del mod">
          <ac:chgData name="Kulinich Bohdan" userId="48e65c9f34e137d0" providerId="LiveId" clId="{8A7FA5BB-97BB-4757-B08F-92391B74E5AB}" dt="2021-05-22T14:31:34.143" v="5780" actId="478"/>
          <ac:spMkLst>
            <pc:docMk/>
            <pc:sldMk cId="41728230" sldId="455"/>
            <ac:spMk id="23" creationId="{8F9C53AB-9C18-4EC4-8CDC-4CDB2C136153}"/>
          </ac:spMkLst>
        </pc:spChg>
        <pc:spChg chg="add mod ord modVis">
          <ac:chgData name="Kulinich Bohdan" userId="48e65c9f34e137d0" providerId="LiveId" clId="{8A7FA5BB-97BB-4757-B08F-92391B74E5AB}" dt="2021-05-22T14:43:31.395" v="5840" actId="167"/>
          <ac:spMkLst>
            <pc:docMk/>
            <pc:sldMk cId="41728230" sldId="455"/>
            <ac:spMk id="30" creationId="{1FEE48AD-842B-4578-AF48-D150A8931CF3}"/>
          </ac:spMkLst>
        </pc:spChg>
        <pc:spChg chg="add del mod">
          <ac:chgData name="Kulinich Bohdan" userId="48e65c9f34e137d0" providerId="LiveId" clId="{8A7FA5BB-97BB-4757-B08F-92391B74E5AB}" dt="2021-05-22T14:37:45.740" v="5787" actId="478"/>
          <ac:spMkLst>
            <pc:docMk/>
            <pc:sldMk cId="41728230" sldId="455"/>
            <ac:spMk id="32" creationId="{85EDE254-55EC-4C89-8430-1494B25DEB7D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5" creationId="{0360351A-266A-4C50-924E-C03445E944D1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6" creationId="{E0822F16-108B-42FC-BD1B-1226306B1626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7" creationId="{71E008C1-D3CF-4C7E-8345-4228E8AB23A2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8" creationId="{8FA44A35-9F09-4CA5-9205-70FD6E5D3C6F}"/>
          </ac:spMkLst>
        </pc:spChg>
        <pc:spChg chg="add del mod">
          <ac:chgData name="Kulinich Bohdan" userId="48e65c9f34e137d0" providerId="LiveId" clId="{8A7FA5BB-97BB-4757-B08F-92391B74E5AB}" dt="2021-05-22T14:38:19.881" v="5796" actId="478"/>
          <ac:spMkLst>
            <pc:docMk/>
            <pc:sldMk cId="41728230" sldId="455"/>
            <ac:spMk id="39" creationId="{682019D7-7ADA-41D4-8FFE-D1D1A7D0121C}"/>
          </ac:spMkLst>
        </pc:spChg>
        <pc:spChg chg="add del mod">
          <ac:chgData name="Kulinich Bohdan" userId="48e65c9f34e137d0" providerId="LiveId" clId="{8A7FA5BB-97BB-4757-B08F-92391B74E5AB}" dt="2021-05-22T14:38:18.393" v="5795" actId="478"/>
          <ac:spMkLst>
            <pc:docMk/>
            <pc:sldMk cId="41728230" sldId="455"/>
            <ac:spMk id="40" creationId="{59638828-8735-468B-B624-9DC384BF439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1" creationId="{5A391771-3200-488B-8960-F1910EFA49BA}"/>
          </ac:spMkLst>
        </pc:spChg>
        <pc:spChg chg="add mod">
          <ac:chgData name="Kulinich Bohdan" userId="48e65c9f34e137d0" providerId="LiveId" clId="{8A7FA5BB-97BB-4757-B08F-92391B74E5AB}" dt="2021-05-22T14:39:32.428" v="5810" actId="1076"/>
          <ac:spMkLst>
            <pc:docMk/>
            <pc:sldMk cId="41728230" sldId="455"/>
            <ac:spMk id="42" creationId="{825DB638-5510-4BA5-8F13-FA3CA8488A8B}"/>
          </ac:spMkLst>
        </pc:spChg>
        <pc:spChg chg="add mod">
          <ac:chgData name="Kulinich Bohdan" userId="48e65c9f34e137d0" providerId="LiveId" clId="{8A7FA5BB-97BB-4757-B08F-92391B74E5AB}" dt="2021-05-22T14:39:22.975" v="5807" actId="1076"/>
          <ac:spMkLst>
            <pc:docMk/>
            <pc:sldMk cId="41728230" sldId="455"/>
            <ac:spMk id="43" creationId="{81D1DBA7-BA2C-484A-B945-E1325C4822D4}"/>
          </ac:spMkLst>
        </pc:spChg>
        <pc:spChg chg="add mod">
          <ac:chgData name="Kulinich Bohdan" userId="48e65c9f34e137d0" providerId="LiveId" clId="{8A7FA5BB-97BB-4757-B08F-92391B74E5AB}" dt="2021-05-22T14:39:16.847" v="5805" actId="1076"/>
          <ac:spMkLst>
            <pc:docMk/>
            <pc:sldMk cId="41728230" sldId="455"/>
            <ac:spMk id="44" creationId="{88113A7C-AD0C-456F-AE14-D314FDE2327A}"/>
          </ac:spMkLst>
        </pc:spChg>
        <pc:spChg chg="add del mod">
          <ac:chgData name="Kulinich Bohdan" userId="48e65c9f34e137d0" providerId="LiveId" clId="{8A7FA5BB-97BB-4757-B08F-92391B74E5AB}" dt="2021-05-22T14:38:20.919" v="5797" actId="478"/>
          <ac:spMkLst>
            <pc:docMk/>
            <pc:sldMk cId="41728230" sldId="455"/>
            <ac:spMk id="45" creationId="{53FEBBE7-C4BB-46C6-8996-1185C32CA787}"/>
          </ac:spMkLst>
        </pc:spChg>
        <pc:spChg chg="add del mod">
          <ac:chgData name="Kulinich Bohdan" userId="48e65c9f34e137d0" providerId="LiveId" clId="{8A7FA5BB-97BB-4757-B08F-92391B74E5AB}" dt="2021-05-22T14:38:15.986" v="5793" actId="478"/>
          <ac:spMkLst>
            <pc:docMk/>
            <pc:sldMk cId="41728230" sldId="455"/>
            <ac:spMk id="46" creationId="{972710B1-2AEB-4D07-803A-6F1BCBA34FE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7" creationId="{642799A3-0DC9-4964-87BF-79E34F42057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8" creationId="{38408AB3-7017-489C-BF7A-104346A0AF5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9" creationId="{353C2A29-D4FC-43D5-A1CA-3AA3FB3CC9E0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50" creationId="{7B1ABEFB-8EC2-446E-A33D-45B6F66EC3A2}"/>
          </ac:spMkLst>
        </pc:spChg>
        <pc:spChg chg="add del mod">
          <ac:chgData name="Kulinich Bohdan" userId="48e65c9f34e137d0" providerId="LiveId" clId="{8A7FA5BB-97BB-4757-B08F-92391B74E5AB}" dt="2021-05-22T14:38:17.043" v="5794" actId="478"/>
          <ac:spMkLst>
            <pc:docMk/>
            <pc:sldMk cId="41728230" sldId="455"/>
            <ac:spMk id="70" creationId="{A732EAE4-B200-434E-BCE4-E9F5E28755C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0" creationId="{C6F5548B-175C-4489-AC1E-2DED3C8A18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1" creationId="{9049B63C-77BF-42CD-9D20-F5F931FD537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2" creationId="{4107A0E6-A5B4-474D-A9DD-CF7F019864D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3" creationId="{84DA9833-BC00-4E52-BB44-B4CE5DFD4B1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4" creationId="{884D9367-F4D7-4B43-A75B-C17474EFF4C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5" creationId="{C99B19C9-FB8E-43E6-9362-4CD59D63D21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6" creationId="{625FC05F-E71E-42C3-AEC9-CFE847F3AF5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7" creationId="{14F1D57E-B807-42C3-BE05-B9EFB1818F0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8" creationId="{E94AB770-7807-4724-9B0B-87E2C7301358}"/>
          </ac:spMkLst>
        </pc:spChg>
        <pc:spChg chg="add del mod">
          <ac:chgData name="Kulinich Bohdan" userId="48e65c9f34e137d0" providerId="LiveId" clId="{8A7FA5BB-97BB-4757-B08F-92391B74E5AB}" dt="2021-05-22T14:38:14.605" v="5792" actId="478"/>
          <ac:spMkLst>
            <pc:docMk/>
            <pc:sldMk cId="41728230" sldId="455"/>
            <ac:spMk id="99" creationId="{8DB7B312-76F0-4E6B-9EC2-0C28BB8433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0" creationId="{90C8223D-75DD-4D7E-872F-B7DD4B5A8C6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1" creationId="{D6A08719-E4DD-4E9D-97ED-CAB1FDA42DE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2" creationId="{88F5FF76-126A-42FE-B548-D75211E2FA4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3" creationId="{E0467E99-3386-4CF0-9681-5A27F462891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4" creationId="{CF31CB54-D875-4D99-94A4-D1C582E4925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5" creationId="{FD93A529-36FC-4329-B282-EC0054A6128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6" creationId="{A00030D6-579E-4123-8144-E0872CE3C5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7" creationId="{2555EFBD-D86C-4B54-B178-58B416577C3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8" creationId="{81865ED4-12EC-41B2-B5AC-DBC8B8BD2FD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9" creationId="{5245C8C2-D67B-47EB-8A6F-024798CBD74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0" creationId="{C5362F1F-C266-4F46-AEDA-7D0D7847EC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1" creationId="{3843D35D-AE1D-4F96-80E1-4EC7C7B57A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2" creationId="{783C41FD-D0A4-42B6-B687-396CC86FFCF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3" creationId="{204A0CE7-948C-40A6-92E5-661FCDFABB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4" creationId="{DB976CBD-DABE-428C-909F-A58B5FD3A78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5" creationId="{9BF6B0AE-38B1-4338-8C5C-DF8305602B8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6" creationId="{77EDD7C3-7494-4F6A-B443-D74205716E2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7" creationId="{8CF08303-E362-4A91-8ABE-314CA99978F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8" creationId="{BD7DFF13-E861-403A-A84E-22A466B8930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9" creationId="{252C332E-E971-40CD-835E-E3F8FDCB9FE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0" creationId="{A274212C-9CAD-460D-B5E6-467109CD176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1" creationId="{59216BB6-9FA4-4F9B-BEA3-A31F1C350C8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2" creationId="{9F6D18FC-59E4-42E5-8254-13BF2FA7973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3" creationId="{7AE1D686-0BDB-42C5-8546-D1B6BFAFD52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4" creationId="{1F1E9778-E8CD-47D3-A0E7-8F1382A2AC1B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5" creationId="{C7AEB1E7-07F8-47DA-95F6-BBA30132A7C2}"/>
          </ac:spMkLst>
        </pc:spChg>
        <pc:grpChg chg="add del mod">
          <ac:chgData name="Kulinich Bohdan" userId="48e65c9f34e137d0" providerId="LiveId" clId="{8A7FA5BB-97BB-4757-B08F-92391B74E5AB}" dt="2021-05-22T13:56:26.524" v="5430" actId="478"/>
          <ac:grpSpMkLst>
            <pc:docMk/>
            <pc:sldMk cId="41728230" sldId="455"/>
            <ac:grpSpMk id="11" creationId="{E39F1179-34B1-45C1-B5CD-D376BEFB125D}"/>
          </ac:grpSpMkLst>
        </pc:grpChg>
        <pc:graphicFrameChg chg="add del mod">
          <ac:chgData name="Kulinich Bohdan" userId="48e65c9f34e137d0" providerId="LiveId" clId="{8A7FA5BB-97BB-4757-B08F-92391B74E5AB}" dt="2021-05-22T14:07:42.530" v="5534"/>
          <ac:graphicFrameMkLst>
            <pc:docMk/>
            <pc:sldMk cId="41728230" sldId="455"/>
            <ac:graphicFrameMk id="26" creationId="{141C294A-F434-4803-A933-30EC2132F304}"/>
          </ac:graphicFrameMkLst>
        </pc:graphicFrameChg>
        <pc:picChg chg="del">
          <ac:chgData name="Kulinich Bohdan" userId="48e65c9f34e137d0" providerId="LiveId" clId="{8A7FA5BB-97BB-4757-B08F-92391B74E5AB}" dt="2021-05-22T14:43:37.693" v="5842" actId="478"/>
          <ac:picMkLst>
            <pc:docMk/>
            <pc:sldMk cId="41728230" sldId="455"/>
            <ac:picMk id="10" creationId="{372AACD3-E47C-4422-99F4-8F2FA502FD53}"/>
          </ac:picMkLst>
        </pc:picChg>
        <pc:picChg chg="add del mod topLvl">
          <ac:chgData name="Kulinich Bohdan" userId="48e65c9f34e137d0" providerId="LiveId" clId="{8A7FA5BB-97BB-4757-B08F-92391B74E5AB}" dt="2021-05-22T13:58:10.874" v="5450" actId="478"/>
          <ac:picMkLst>
            <pc:docMk/>
            <pc:sldMk cId="41728230" sldId="455"/>
            <ac:picMk id="13" creationId="{ADB45114-5D0F-4C3D-8AB0-6F749F38156E}"/>
          </ac:picMkLst>
        </pc:picChg>
        <pc:picChg chg="del">
          <ac:chgData name="Kulinich Bohdan" userId="48e65c9f34e137d0" providerId="LiveId" clId="{8A7FA5BB-97BB-4757-B08F-92391B74E5AB}" dt="2021-05-22T13:51:29.496" v="5346" actId="478"/>
          <ac:picMkLst>
            <pc:docMk/>
            <pc:sldMk cId="41728230" sldId="455"/>
            <ac:picMk id="15" creationId="{E708C392-1461-46A4-8FEC-1BB1D6A1031E}"/>
          </ac:picMkLst>
        </pc:picChg>
        <pc:picChg chg="add del mod">
          <ac:chgData name="Kulinich Bohdan" userId="48e65c9f34e137d0" providerId="LiveId" clId="{8A7FA5BB-97BB-4757-B08F-92391B74E5AB}" dt="2021-05-22T14:06:41.409" v="5528" actId="478"/>
          <ac:picMkLst>
            <pc:docMk/>
            <pc:sldMk cId="41728230" sldId="455"/>
            <ac:picMk id="21" creationId="{996C190D-5E77-43CD-9A72-07069BF62419}"/>
          </ac:picMkLst>
        </pc:picChg>
        <pc:picChg chg="add del mod">
          <ac:chgData name="Kulinich Bohdan" userId="48e65c9f34e137d0" providerId="LiveId" clId="{8A7FA5BB-97BB-4757-B08F-92391B74E5AB}" dt="2021-05-22T14:07:38.631" v="5532" actId="478"/>
          <ac:picMkLst>
            <pc:docMk/>
            <pc:sldMk cId="41728230" sldId="455"/>
            <ac:picMk id="25" creationId="{1072F6AB-F920-47BA-9546-EA9012F1E537}"/>
          </ac:picMkLst>
        </pc:picChg>
        <pc:picChg chg="add del mod ord">
          <ac:chgData name="Kulinich Bohdan" userId="48e65c9f34e137d0" providerId="LiveId" clId="{8A7FA5BB-97BB-4757-B08F-92391B74E5AB}" dt="2021-05-22T14:31:32.809" v="5779" actId="478"/>
          <ac:picMkLst>
            <pc:docMk/>
            <pc:sldMk cId="41728230" sldId="455"/>
            <ac:picMk id="28" creationId="{93139BB7-0166-46AA-8FAE-F35E7425D93D}"/>
          </ac:picMkLst>
        </pc:picChg>
        <pc:picChg chg="add mod ord modVis">
          <ac:chgData name="Kulinich Bohdan" userId="48e65c9f34e137d0" providerId="LiveId" clId="{8A7FA5BB-97BB-4757-B08F-92391B74E5AB}" dt="2021-05-22T14:43:31.395" v="5840" actId="167"/>
          <ac:picMkLst>
            <pc:docMk/>
            <pc:sldMk cId="41728230" sldId="455"/>
            <ac:picMk id="29" creationId="{87BF143E-BCB5-4AB2-B656-2736A64102D2}"/>
          </ac:picMkLst>
        </pc:picChg>
        <pc:picChg chg="add del mod">
          <ac:chgData name="Kulinich Bohdan" userId="48e65c9f34e137d0" providerId="LiveId" clId="{8A7FA5BB-97BB-4757-B08F-92391B74E5AB}" dt="2021-05-22T14:37:42.951" v="5786" actId="478"/>
          <ac:picMkLst>
            <pc:docMk/>
            <pc:sldMk cId="41728230" sldId="455"/>
            <ac:picMk id="31" creationId="{3DF3D0CB-14B5-4107-9BF8-11959B5F6E3B}"/>
          </ac:picMkLst>
        </pc:picChg>
        <pc:picChg chg="add mod ord">
          <ac:chgData name="Kulinich Bohdan" userId="48e65c9f34e137d0" providerId="LiveId" clId="{8A7FA5BB-97BB-4757-B08F-92391B74E5AB}" dt="2021-05-22T14:38:00.186" v="5791" actId="167"/>
          <ac:picMkLst>
            <pc:docMk/>
            <pc:sldMk cId="41728230" sldId="455"/>
            <ac:picMk id="126" creationId="{FB2FE7F2-AA8D-4844-B04E-ADA558035F20}"/>
          </ac:picMkLst>
        </pc:picChg>
        <pc:cxnChg chg="add del mod">
          <ac:chgData name="Kulinich Bohdan" userId="48e65c9f34e137d0" providerId="LiveId" clId="{8A7FA5BB-97BB-4757-B08F-92391B74E5AB}" dt="2021-05-22T13:53:06.037" v="5355" actId="11529"/>
          <ac:cxnSpMkLst>
            <pc:docMk/>
            <pc:sldMk cId="41728230" sldId="455"/>
            <ac:cxnSpMk id="7" creationId="{5A9F8699-6CA2-44EB-8341-D961D304269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33" creationId="{F398D2B2-D20D-4E71-88BC-87F927E04A17}"/>
          </ac:cxnSpMkLst>
        </pc:cxnChg>
        <pc:cxnChg chg="add mod">
          <ac:chgData name="Kulinich Bohdan" userId="48e65c9f34e137d0" providerId="LiveId" clId="{8A7FA5BB-97BB-4757-B08F-92391B74E5AB}" dt="2021-05-22T14:40:16.362" v="5815" actId="208"/>
          <ac:cxnSpMkLst>
            <pc:docMk/>
            <pc:sldMk cId="41728230" sldId="455"/>
            <ac:cxnSpMk id="34" creationId="{916F14C4-6013-47F7-A42E-2D6CB39BBE7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1" creationId="{35043CAE-F40F-4CC6-9515-F28EE1D3672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2" creationId="{366E5448-C3FB-4976-92F6-BA0B9004065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3" creationId="{395798FD-6D36-4E60-8571-EB9FD7E4B06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4" creationId="{9EE2AFD6-9026-4961-AC7D-2A6D758AF44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5" creationId="{56A49645-A65A-4EA0-A182-51F19B01308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6" creationId="{FFA268C5-B440-465F-99FA-FF4D58D7374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7" creationId="{06472BD3-50CD-4759-8208-35F7ADFEBEA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8" creationId="{10283984-0DD8-4F43-A92C-67927C93DDE0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9" creationId="{F9D14CB2-90D2-41FA-969B-0C166916746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0" creationId="{CA0AD248-EB01-4748-B727-B036B8DB1193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1" creationId="{04A79D70-E43A-4963-AB1E-19BDFB81FBE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2" creationId="{9E7FD22B-1A71-41D9-B26D-29F456027A4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3" creationId="{66E3C12A-6297-4F71-B6C2-30EC86C742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4" creationId="{5520A60F-C9EC-4789-BB16-F4638D3F742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5" creationId="{C88FA6F7-9108-4F28-BF84-743FADEB4B9B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6" creationId="{DEBD3383-8D75-48FC-8451-4C4D9AFFC68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7" creationId="{4FAA35EE-789E-4E5E-9FD0-41177F09EE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8" creationId="{219758A2-6293-473C-9129-E8EBC7B834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9" creationId="{62ECA6AC-7B2E-40E9-82F5-237C5EBF5D7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1" creationId="{3918FBAB-9105-4D29-9486-620BF68A9525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2" creationId="{84349D1B-20DC-4BBD-9062-6AA348D9DF7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3" creationId="{C4DDEB93-6AAA-4B0D-BF6C-042EB5DC2AA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4" creationId="{C44E7E10-486B-4390-90F2-230ADD7E444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5" creationId="{B21E9A41-CF00-4A1B-B266-52B213AEBB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6" creationId="{33973861-8071-4EEA-A215-761081735C4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7" creationId="{1D6CEB3B-68E2-4110-B54C-21BC678890B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8" creationId="{60178DCA-BE4A-47D9-AD6F-708286EA565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9" creationId="{AEE18D33-0774-49C4-8937-CFCBA8076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0" creationId="{86455EE8-939C-4441-B1AC-40556737B0A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1" creationId="{50C6C983-91CC-41F1-B6FF-288709AD34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2" creationId="{304B7773-A3CE-4B9D-983F-9D2246FABF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3" creationId="{62BB4B9E-E42D-4107-9799-25236AA189F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4" creationId="{6BA208AA-9329-457A-91F2-911575213DE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5" creationId="{BCECEDA5-B7F2-4759-BCCC-486E848829F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6" creationId="{9F5460D4-0DF7-4579-BA1F-81B9A5D9E5C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7" creationId="{727A7EA8-E9AC-4AFF-ABB1-213F783C7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8" creationId="{7038F781-7954-4428-B4CE-EB4DD1E8B0B4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9" creationId="{F3B0AE5A-98E7-4916-8A17-BED0CB8CEB93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28" creationId="{6228FA57-EA64-43A0-900B-FB4F5B6204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0" creationId="{6036C661-175E-47A5-9CD9-3393F36A3180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1" creationId="{71B84A2A-4FDB-4390-9E8F-FFE7E9155A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3" creationId="{F0D28AEA-D457-4891-A591-D6CA5891711D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3T09:42:07.576" v="6777" actId="47"/>
        <pc:sldMkLst>
          <pc:docMk/>
          <pc:sldMk cId="2633563170" sldId="456"/>
        </pc:sldMkLst>
        <pc:spChg chg="add mod">
          <ac:chgData name="Kulinich Bohdan" userId="48e65c9f34e137d0" providerId="LiveId" clId="{8A7FA5BB-97BB-4757-B08F-92391B74E5AB}" dt="2021-05-22T15:15:22.413" v="5973"/>
          <ac:spMkLst>
            <pc:docMk/>
            <pc:sldMk cId="2633563170" sldId="456"/>
            <ac:spMk id="14" creationId="{77A5BBD8-5574-4F08-AF1D-324733C7635A}"/>
          </ac:spMkLst>
        </pc:spChg>
        <pc:picChg chg="add mod">
          <ac:chgData name="Kulinich Bohdan" userId="48e65c9f34e137d0" providerId="LiveId" clId="{8A7FA5BB-97BB-4757-B08F-92391B74E5AB}" dt="2021-05-22T15:15:22.413" v="5973"/>
          <ac:picMkLst>
            <pc:docMk/>
            <pc:sldMk cId="2633563170" sldId="456"/>
            <ac:picMk id="13" creationId="{9BBF827E-5082-4894-858E-CC1F17B8CC0E}"/>
          </ac:picMkLst>
        </pc:picChg>
        <pc:picChg chg="del">
          <ac:chgData name="Kulinich Bohdan" userId="48e65c9f34e137d0" providerId="LiveId" clId="{8A7FA5BB-97BB-4757-B08F-92391B74E5AB}" dt="2021-05-22T15:15:22.075" v="5972" actId="478"/>
          <ac:picMkLst>
            <pc:docMk/>
            <pc:sldMk cId="2633563170" sldId="456"/>
            <ac:picMk id="15" creationId="{E708C392-1461-46A4-8FEC-1BB1D6A1031E}"/>
          </ac:picMkLst>
        </pc:picChg>
      </pc:sldChg>
      <pc:sldChg chg="addSp delSp modSp new del mod addAnim delAnim modAnim">
        <pc:chgData name="Kulinich Bohdan" userId="48e65c9f34e137d0" providerId="LiveId" clId="{8A7FA5BB-97BB-4757-B08F-92391B74E5AB}" dt="2021-05-23T09:42:06.007" v="6776" actId="47"/>
        <pc:sldMkLst>
          <pc:docMk/>
          <pc:sldMk cId="1780812090" sldId="457"/>
        </pc:sldMkLst>
        <pc:spChg chg="add del mod topLvl">
          <ac:chgData name="Kulinich Bohdan" userId="48e65c9f34e137d0" providerId="LiveId" clId="{8A7FA5BB-97BB-4757-B08F-92391B74E5AB}" dt="2021-05-22T14:02:08.639" v="5527" actId="478"/>
          <ac:spMkLst>
            <pc:docMk/>
            <pc:sldMk cId="1780812090" sldId="457"/>
            <ac:spMk id="4" creationId="{4A93C101-0593-4D36-9ACB-1DB1C8D4E50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6" creationId="{26347BBD-154A-4905-BBEE-51F2CAB824E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7" creationId="{3617D5F8-61C8-47B8-849A-C8C254F0886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8" creationId="{38E08E6E-999B-4855-8CE8-E92D3AF5F6DB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9" creationId="{51D66CC6-49D3-4D93-BEA3-7D1C1B3D7473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0" creationId="{8D4FD841-10F0-4C2F-88B1-D22A5C4ACFE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1" creationId="{230011CD-044D-4549-9141-2EC976DF5F1D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2" creationId="{7F517C04-0392-48C0-9013-1232F04CDF9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3" creationId="{F90BB283-867F-4FBF-B4EB-47FCB550E61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4" creationId="{2FC96F39-F64C-49C6-A77A-5F2E21AFD981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5" creationId="{480D6B78-7881-4F68-BF34-AB0EE1AB41B6}"/>
          </ac:spMkLst>
        </pc:spChg>
        <pc:grpChg chg="add del mod">
          <ac:chgData name="Kulinich Bohdan" userId="48e65c9f34e137d0" providerId="LiveId" clId="{8A7FA5BB-97BB-4757-B08F-92391B74E5AB}" dt="2021-05-22T14:00:48.140" v="5519" actId="165"/>
          <ac:grpSpMkLst>
            <pc:docMk/>
            <pc:sldMk cId="1780812090" sldId="457"/>
            <ac:grpSpMk id="2" creationId="{F21BC8A0-4737-439A-83DF-2DF3D6C80A80}"/>
          </ac:grpSpMkLst>
        </pc:grpChg>
        <pc:grpChg chg="mod">
          <ac:chgData name="Kulinich Bohdan" userId="48e65c9f34e137d0" providerId="LiveId" clId="{8A7FA5BB-97BB-4757-B08F-92391B74E5AB}" dt="2021-05-22T14:00:28.454" v="5516" actId="11530"/>
          <ac:grpSpMkLst>
            <pc:docMk/>
            <pc:sldMk cId="1780812090" sldId="457"/>
            <ac:grpSpMk id="5" creationId="{EE07DB5B-6B98-43CE-A55E-6686BCCE6AE7}"/>
          </ac:grpSpMkLst>
        </pc:grpChg>
        <pc:picChg chg="add del mod topLvl">
          <ac:chgData name="Kulinich Bohdan" userId="48e65c9f34e137d0" providerId="LiveId" clId="{8A7FA5BB-97BB-4757-B08F-92391B74E5AB}" dt="2021-05-22T14:31:38.984" v="5782" actId="478"/>
          <ac:picMkLst>
            <pc:docMk/>
            <pc:sldMk cId="1780812090" sldId="457"/>
            <ac:picMk id="3" creationId="{8879633B-4B4B-4D34-A60A-3256005B7891}"/>
          </ac:picMkLst>
        </pc:picChg>
        <pc:picChg chg="add del mod">
          <ac:chgData name="Kulinich Bohdan" userId="48e65c9f34e137d0" providerId="LiveId" clId="{8A7FA5BB-97BB-4757-B08F-92391B74E5AB}" dt="2021-05-22T14:37:51.233" v="5789"/>
          <ac:picMkLst>
            <pc:docMk/>
            <pc:sldMk cId="1780812090" sldId="457"/>
            <ac:picMk id="16" creationId="{7B054882-2B67-4AD3-A463-115232CE987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22:36.710" v="6131"/>
        <pc:sldMkLst>
          <pc:docMk/>
          <pc:sldMk cId="458921673" sldId="458"/>
        </pc:sldMkLst>
        <pc:spChg chg="mod">
          <ac:chgData name="Kulinich Bohdan" userId="48e65c9f34e137d0" providerId="LiveId" clId="{8A7FA5BB-97BB-4757-B08F-92391B74E5AB}" dt="2021-05-22T16:21:33.669" v="6059" actId="1076"/>
          <ac:spMkLst>
            <pc:docMk/>
            <pc:sldMk cId="458921673" sldId="45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22:19.453" v="6124" actId="478"/>
          <ac:spMkLst>
            <pc:docMk/>
            <pc:sldMk cId="458921673" sldId="458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5:15:11.691" v="5971" actId="20577"/>
          <ac:spMkLst>
            <pc:docMk/>
            <pc:sldMk cId="458921673" sldId="458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2T16:13:53.952" v="5975"/>
          <ac:spMkLst>
            <pc:docMk/>
            <pc:sldMk cId="458921673" sldId="458"/>
            <ac:spMk id="14" creationId="{A15A4CF1-FCE1-49AC-80D2-D42CC4CF3B9C}"/>
          </ac:spMkLst>
        </pc:spChg>
        <pc:spChg chg="add mod">
          <ac:chgData name="Kulinich Bohdan" userId="48e65c9f34e137d0" providerId="LiveId" clId="{8A7FA5BB-97BB-4757-B08F-92391B74E5AB}" dt="2021-05-22T16:21:54.898" v="6094" actId="14100"/>
          <ac:spMkLst>
            <pc:docMk/>
            <pc:sldMk cId="458921673" sldId="458"/>
            <ac:spMk id="19" creationId="{2421B538-06D6-42FD-B124-108B0C90C09A}"/>
          </ac:spMkLst>
        </pc:spChg>
        <pc:spChg chg="add mod">
          <ac:chgData name="Kulinich Bohdan" userId="48e65c9f34e137d0" providerId="LiveId" clId="{8A7FA5BB-97BB-4757-B08F-92391B74E5AB}" dt="2021-05-22T16:22:11.335" v="6123" actId="20577"/>
          <ac:spMkLst>
            <pc:docMk/>
            <pc:sldMk cId="458921673" sldId="458"/>
            <ac:spMk id="20" creationId="{FBC54800-E2A1-4247-8B89-B77F425A08B5}"/>
          </ac:spMkLst>
        </pc:spChg>
        <pc:picChg chg="del">
          <ac:chgData name="Kulinich Bohdan" userId="48e65c9f34e137d0" providerId="LiveId" clId="{8A7FA5BB-97BB-4757-B08F-92391B74E5AB}" dt="2021-05-22T16:22:19.453" v="6124" actId="478"/>
          <ac:picMkLst>
            <pc:docMk/>
            <pc:sldMk cId="458921673" sldId="458"/>
            <ac:picMk id="10" creationId="{372AACD3-E47C-4422-99F4-8F2FA502FD53}"/>
          </ac:picMkLst>
        </pc:picChg>
        <pc:picChg chg="add mod">
          <ac:chgData name="Kulinich Bohdan" userId="48e65c9f34e137d0" providerId="LiveId" clId="{8A7FA5BB-97BB-4757-B08F-92391B74E5AB}" dt="2021-05-22T16:13:53.952" v="5975"/>
          <ac:picMkLst>
            <pc:docMk/>
            <pc:sldMk cId="458921673" sldId="458"/>
            <ac:picMk id="13" creationId="{FC1A0014-EFA6-43A3-BA2C-DF44986D497F}"/>
          </ac:picMkLst>
        </pc:picChg>
        <pc:picChg chg="del">
          <ac:chgData name="Kulinich Bohdan" userId="48e65c9f34e137d0" providerId="LiveId" clId="{8A7FA5BB-97BB-4757-B08F-92391B74E5AB}" dt="2021-05-22T16:13:49.972" v="5974" actId="478"/>
          <ac:picMkLst>
            <pc:docMk/>
            <pc:sldMk cId="458921673" sldId="458"/>
            <ac:picMk id="15" creationId="{E708C392-1461-46A4-8FEC-1BB1D6A1031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44:35.876" v="6345" actId="22"/>
        <pc:sldMkLst>
          <pc:docMk/>
          <pc:sldMk cId="3730119961" sldId="459"/>
        </pc:sldMkLst>
        <pc:spChg chg="mod">
          <ac:chgData name="Kulinich Bohdan" userId="48e65c9f34e137d0" providerId="LiveId" clId="{8A7FA5BB-97BB-4757-B08F-92391B74E5AB}" dt="2021-05-22T16:32:54.688" v="6291" actId="1076"/>
          <ac:spMkLst>
            <pc:docMk/>
            <pc:sldMk cId="3730119961" sldId="459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34:08.889" v="6335" actId="478"/>
          <ac:spMkLst>
            <pc:docMk/>
            <pc:sldMk cId="3730119961" sldId="459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29:48.577" v="6133" actId="20577"/>
          <ac:spMkLst>
            <pc:docMk/>
            <pc:sldMk cId="3730119961" sldId="459"/>
            <ac:spMk id="12" creationId="{97485A41-1798-4E95-BC09-FD81F2E9BF93}"/>
          </ac:spMkLst>
        </pc:spChg>
        <pc:spChg chg="mod">
          <ac:chgData name="Kulinich Bohdan" userId="48e65c9f34e137d0" providerId="LiveId" clId="{8A7FA5BB-97BB-4757-B08F-92391B74E5AB}" dt="2021-05-22T16:33:39.805" v="6334" actId="20577"/>
          <ac:spMkLst>
            <pc:docMk/>
            <pc:sldMk cId="3730119961" sldId="459"/>
            <ac:spMk id="14" creationId="{77A5BBD8-5574-4F08-AF1D-324733C7635A}"/>
          </ac:spMkLst>
        </pc:spChg>
        <pc:spChg chg="add mod">
          <ac:chgData name="Kulinich Bohdan" userId="48e65c9f34e137d0" providerId="LiveId" clId="{8A7FA5BB-97BB-4757-B08F-92391B74E5AB}" dt="2021-05-22T16:32:58.582" v="6292" actId="1076"/>
          <ac:spMkLst>
            <pc:docMk/>
            <pc:sldMk cId="3730119961" sldId="459"/>
            <ac:spMk id="15" creationId="{64D36BF6-DBBA-4302-87B1-3E0CEFB8C0D5}"/>
          </ac:spMkLst>
        </pc:spChg>
        <pc:spChg chg="add del">
          <ac:chgData name="Kulinich Bohdan" userId="48e65c9f34e137d0" providerId="LiveId" clId="{8A7FA5BB-97BB-4757-B08F-92391B74E5AB}" dt="2021-05-22T16:44:35.876" v="6345" actId="22"/>
          <ac:spMkLst>
            <pc:docMk/>
            <pc:sldMk cId="3730119961" sldId="459"/>
            <ac:spMk id="19" creationId="{DE48E787-EBDA-4344-9A81-6A9E1E7C6D76}"/>
          </ac:spMkLst>
        </pc:spChg>
        <pc:picChg chg="del">
          <ac:chgData name="Kulinich Bohdan" userId="48e65c9f34e137d0" providerId="LiveId" clId="{8A7FA5BB-97BB-4757-B08F-92391B74E5AB}" dt="2021-05-22T16:34:08.889" v="6335" actId="478"/>
          <ac:picMkLst>
            <pc:docMk/>
            <pc:sldMk cId="3730119961" sldId="459"/>
            <ac:picMk id="10" creationId="{372AACD3-E47C-4422-99F4-8F2FA502FD53}"/>
          </ac:picMkLst>
        </pc:picChg>
      </pc:sldChg>
      <pc:sldChg chg="modSp add del">
        <pc:chgData name="Kulinich Bohdan" userId="48e65c9f34e137d0" providerId="LiveId" clId="{8A7FA5BB-97BB-4757-B08F-92391B74E5AB}" dt="2021-05-22T16:44:43.878" v="6348" actId="47"/>
        <pc:sldMkLst>
          <pc:docMk/>
          <pc:sldMk cId="409052496" sldId="460"/>
        </pc:sldMkLst>
        <pc:spChg chg="mod">
          <ac:chgData name="Kulinich Bohdan" userId="48e65c9f34e137d0" providerId="LiveId" clId="{8A7FA5BB-97BB-4757-B08F-92391B74E5AB}" dt="2021-05-22T16:44:41.695" v="6347" actId="20577"/>
          <ac:spMkLst>
            <pc:docMk/>
            <pc:sldMk cId="409052496" sldId="460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8A7FA5BB-97BB-4757-B08F-92391B74E5AB}" dt="2021-05-23T09:30:43.915" v="6775" actId="20577"/>
        <pc:sldMkLst>
          <pc:docMk/>
          <pc:sldMk cId="2344589223" sldId="460"/>
        </pc:sldMkLst>
        <pc:spChg chg="mod modVis">
          <ac:chgData name="Kulinich Bohdan" userId="48e65c9f34e137d0" providerId="LiveId" clId="{8A7FA5BB-97BB-4757-B08F-92391B74E5AB}" dt="2021-05-23T08:35:02.489" v="6739" actId="14100"/>
          <ac:spMkLst>
            <pc:docMk/>
            <pc:sldMk cId="2344589223" sldId="460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44:55.339" v="6351" actId="478"/>
          <ac:spMkLst>
            <pc:docMk/>
            <pc:sldMk cId="2344589223" sldId="460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44:51.129" v="6350" actId="20577"/>
          <ac:spMkLst>
            <pc:docMk/>
            <pc:sldMk cId="2344589223" sldId="460"/>
            <ac:spMk id="12" creationId="{97485A41-1798-4E95-BC09-FD81F2E9BF93}"/>
          </ac:spMkLst>
        </pc:spChg>
        <pc:spChg chg="mod ord modVis">
          <ac:chgData name="Kulinich Bohdan" userId="48e65c9f34e137d0" providerId="LiveId" clId="{8A7FA5BB-97BB-4757-B08F-92391B74E5AB}" dt="2021-05-23T08:32:17.910" v="6731" actId="167"/>
          <ac:spMkLst>
            <pc:docMk/>
            <pc:sldMk cId="2344589223" sldId="460"/>
            <ac:spMk id="14" creationId="{77A5BBD8-5574-4F08-AF1D-324733C7635A}"/>
          </ac:spMkLst>
        </pc:spChg>
        <pc:spChg chg="add del mod">
          <ac:chgData name="Kulinich Bohdan" userId="48e65c9f34e137d0" providerId="LiveId" clId="{8A7FA5BB-97BB-4757-B08F-92391B74E5AB}" dt="2021-05-22T17:08:34.926" v="6617" actId="478"/>
          <ac:spMkLst>
            <pc:docMk/>
            <pc:sldMk cId="2344589223" sldId="460"/>
            <ac:spMk id="19" creationId="{04FE7941-13A5-498C-9B74-70C30279FF6D}"/>
          </ac:spMkLst>
        </pc:spChg>
        <pc:spChg chg="add mod ord">
          <ac:chgData name="Kulinich Bohdan" userId="48e65c9f34e137d0" providerId="LiveId" clId="{8A7FA5BB-97BB-4757-B08F-92391B74E5AB}" dt="2021-05-23T08:02:53.726" v="6652" actId="166"/>
          <ac:spMkLst>
            <pc:docMk/>
            <pc:sldMk cId="2344589223" sldId="460"/>
            <ac:spMk id="22" creationId="{17F5787D-0ADF-4C6B-B9BD-A86BA342843B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3" creationId="{89EC3F45-7358-44D0-9FA6-9BC60FB612A1}"/>
          </ac:spMkLst>
        </pc:spChg>
        <pc:spChg chg="add mod ord">
          <ac:chgData name="Kulinich Bohdan" userId="48e65c9f34e137d0" providerId="LiveId" clId="{8A7FA5BB-97BB-4757-B08F-92391B74E5AB}" dt="2021-05-23T09:20:01.476" v="6740" actId="20577"/>
          <ac:spMkLst>
            <pc:docMk/>
            <pc:sldMk cId="2344589223" sldId="460"/>
            <ac:spMk id="24" creationId="{24A6F619-44C9-426B-9F35-29E104AA7E0A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5" creationId="{B645EE82-DF44-423E-A1CF-EDA93F073F22}"/>
          </ac:spMkLst>
        </pc:spChg>
        <pc:spChg chg="add mod ord">
          <ac:chgData name="Kulinich Bohdan" userId="48e65c9f34e137d0" providerId="LiveId" clId="{8A7FA5BB-97BB-4757-B08F-92391B74E5AB}" dt="2021-05-23T08:02:41.364" v="6649" actId="1076"/>
          <ac:spMkLst>
            <pc:docMk/>
            <pc:sldMk cId="2344589223" sldId="460"/>
            <ac:spMk id="26" creationId="{6DD8C8B8-17A5-4CB9-ADF2-8B9D3773A391}"/>
          </ac:spMkLst>
        </pc:spChg>
        <pc:spChg chg="add del mod">
          <ac:chgData name="Kulinich Bohdan" userId="48e65c9f34e137d0" providerId="LiveId" clId="{8A7FA5BB-97BB-4757-B08F-92391B74E5AB}" dt="2021-05-23T08:02:58.168" v="6654" actId="478"/>
          <ac:spMkLst>
            <pc:docMk/>
            <pc:sldMk cId="2344589223" sldId="460"/>
            <ac:spMk id="27" creationId="{08AFF89D-FC15-4843-9B6F-AEC044FB15F2}"/>
          </ac:spMkLst>
        </pc:spChg>
        <pc:spChg chg="add mod">
          <ac:chgData name="Kulinich Bohdan" userId="48e65c9f34e137d0" providerId="LiveId" clId="{8A7FA5BB-97BB-4757-B08F-92391B74E5AB}" dt="2021-05-23T08:03:14.295" v="6659" actId="1076"/>
          <ac:spMkLst>
            <pc:docMk/>
            <pc:sldMk cId="2344589223" sldId="460"/>
            <ac:spMk id="28" creationId="{7E1376FA-B00E-4292-A587-95A57B08C684}"/>
          </ac:spMkLst>
        </pc:spChg>
        <pc:spChg chg="add mod">
          <ac:chgData name="Kulinich Bohdan" userId="48e65c9f34e137d0" providerId="LiveId" clId="{8A7FA5BB-97BB-4757-B08F-92391B74E5AB}" dt="2021-05-23T08:03:23.372" v="6661" actId="1076"/>
          <ac:spMkLst>
            <pc:docMk/>
            <pc:sldMk cId="2344589223" sldId="460"/>
            <ac:spMk id="29" creationId="{24221760-BBAE-4732-AF45-CEFE2850BC96}"/>
          </ac:spMkLst>
        </pc:spChg>
        <pc:spChg chg="add mod">
          <ac:chgData name="Kulinich Bohdan" userId="48e65c9f34e137d0" providerId="LiveId" clId="{8A7FA5BB-97BB-4757-B08F-92391B74E5AB}" dt="2021-05-23T08:03:29.250" v="6663" actId="1076"/>
          <ac:spMkLst>
            <pc:docMk/>
            <pc:sldMk cId="2344589223" sldId="460"/>
            <ac:spMk id="30" creationId="{5F7D884E-73D5-4BDD-8720-FDC5D15908A9}"/>
          </ac:spMkLst>
        </pc:spChg>
        <pc:spChg chg="add mod">
          <ac:chgData name="Kulinich Bohdan" userId="48e65c9f34e137d0" providerId="LiveId" clId="{8A7FA5BB-97BB-4757-B08F-92391B74E5AB}" dt="2021-05-23T08:06:22.174" v="6686" actId="20577"/>
          <ac:spMkLst>
            <pc:docMk/>
            <pc:sldMk cId="2344589223" sldId="460"/>
            <ac:spMk id="31" creationId="{FDE8E46C-4F25-4D2B-8BB1-D034165041CE}"/>
          </ac:spMkLst>
        </pc:spChg>
        <pc:spChg chg="add mod">
          <ac:chgData name="Kulinich Bohdan" userId="48e65c9f34e137d0" providerId="LiveId" clId="{8A7FA5BB-97BB-4757-B08F-92391B74E5AB}" dt="2021-05-23T08:03:38.913" v="6666" actId="1076"/>
          <ac:spMkLst>
            <pc:docMk/>
            <pc:sldMk cId="2344589223" sldId="460"/>
            <ac:spMk id="32" creationId="{C41EA214-DE57-4BB0-9FB2-95DF9EC3AAF4}"/>
          </ac:spMkLst>
        </pc:spChg>
        <pc:spChg chg="add del mod">
          <ac:chgData name="Kulinich Bohdan" userId="48e65c9f34e137d0" providerId="LiveId" clId="{8A7FA5BB-97BB-4757-B08F-92391B74E5AB}" dt="2021-05-23T08:03:01.462" v="6656" actId="478"/>
          <ac:spMkLst>
            <pc:docMk/>
            <pc:sldMk cId="2344589223" sldId="460"/>
            <ac:spMk id="33" creationId="{B112D5A2-0164-470C-AB14-DD8598265B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4" creationId="{C65DFFE0-DA6B-444E-A888-53D3D8A6338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5" creationId="{45AED7A4-822E-480B-BA67-E9694E76C891}"/>
          </ac:spMkLst>
        </pc:spChg>
        <pc:spChg chg="add mod">
          <ac:chgData name="Kulinich Bohdan" userId="48e65c9f34e137d0" providerId="LiveId" clId="{8A7FA5BB-97BB-4757-B08F-92391B74E5AB}" dt="2021-05-23T08:03:45.329" v="6667" actId="1076"/>
          <ac:spMkLst>
            <pc:docMk/>
            <pc:sldMk cId="2344589223" sldId="460"/>
            <ac:spMk id="36" creationId="{D358ECA9-46AF-411A-BC76-4831287791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7" creationId="{14B16C9C-21BE-4944-8B42-B9DBDBB3575A}"/>
          </ac:spMkLst>
        </pc:spChg>
        <pc:spChg chg="add del mod">
          <ac:chgData name="Kulinich Bohdan" userId="48e65c9f34e137d0" providerId="LiveId" clId="{8A7FA5BB-97BB-4757-B08F-92391B74E5AB}" dt="2021-05-23T08:02:56.380" v="6653" actId="478"/>
          <ac:spMkLst>
            <pc:docMk/>
            <pc:sldMk cId="2344589223" sldId="460"/>
            <ac:spMk id="57" creationId="{A8D1D3EB-7547-4C88-A1A3-C1A5312E5F35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7" creationId="{E0B00D19-C3DE-4448-B158-BC750E42741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8" creationId="{B81D3CBC-14B9-4009-A026-4FE6626D354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9" creationId="{EBC4BBFE-505C-452E-9A7B-627900C57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0" creationId="{65F76263-6CE4-4882-B1DE-C439E60701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1" creationId="{72555D3F-8942-4982-ABB8-DE1D2F53330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2" creationId="{5C8FE0E1-1776-4479-AC8B-826EE0F8DDE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3" creationId="{5FC69577-832C-4FAD-BE8E-3C83D58792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4" creationId="{DA863371-9D79-4749-82CF-89EC656795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5" creationId="{2F62F351-FD29-4227-8A1D-2AAE1EE37C6E}"/>
          </ac:spMkLst>
        </pc:spChg>
        <pc:spChg chg="add del mod">
          <ac:chgData name="Kulinich Bohdan" userId="48e65c9f34e137d0" providerId="LiveId" clId="{8A7FA5BB-97BB-4757-B08F-92391B74E5AB}" dt="2021-05-23T08:02:59.989" v="6655" actId="478"/>
          <ac:spMkLst>
            <pc:docMk/>
            <pc:sldMk cId="2344589223" sldId="460"/>
            <ac:spMk id="86" creationId="{F366C680-03D5-491B-98E8-B5FD052BC6B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7" creationId="{B6D6D909-EBCD-498F-B1FC-418F379464F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8" creationId="{4ACA8C71-3E8A-43F3-8D35-8DBE9C7FE921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9" creationId="{D54A1A35-2C26-468B-9E84-8840BA2FF1F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0" creationId="{0F1A3A44-13D9-4C65-94D3-AEBB91B09D8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1" creationId="{138D8433-8B05-4377-9B4D-6A526004EA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2" creationId="{A283C849-A19F-4241-83C1-0B19358276D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3" creationId="{7C7022B8-F3E6-413E-B246-5D2DE2C2AFF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4" creationId="{ED7C2649-5172-4A73-BADE-D1120CB8E61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5" creationId="{15ECB66F-98C9-4134-9C39-F698BFF1861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6" creationId="{B0591171-38D1-4B2E-AFC9-5E3D32E1CBA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7" creationId="{E125F867-4F01-454B-B7E0-F8E06CE0B0F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8" creationId="{14CFB536-77A6-434D-B5B3-5D691766BE7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9" creationId="{48FF325B-4F3D-4D44-A6A8-29DDFCB0B27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0" creationId="{D75C938F-29F7-4D84-A4E0-F57EA9BA044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1" creationId="{224654A1-6EEC-4A9A-A8B4-6CD0956D7B4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2" creationId="{38F9C89D-CC65-4BDB-A0B8-DFD35B23FF6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3" creationId="{F9570834-5418-4784-8F65-D6E7497BFA2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4" creationId="{8D0F9BD2-4159-424F-8352-515F6E1EA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5" creationId="{E6E60289-B6B3-4502-A584-3EE4AB266A8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6" creationId="{DDD378A2-A569-4570-A7D2-6E6D6E5A2B8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7" creationId="{130C6278-EF07-4738-9B6F-9AEFE7E85977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8" creationId="{40F597BF-5210-43AD-B76D-BD4CAEB6B49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9" creationId="{CE818989-59D9-458F-A943-450B758C8DC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0" creationId="{59974025-7052-41C3-A9FD-33918919BE7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1" creationId="{67EA11F4-81DB-4FCF-81C1-354830DA797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2" creationId="{F8937686-D647-4FA7-A546-AB7CD2FED162}"/>
          </ac:spMkLst>
        </pc:spChg>
        <pc:spChg chg="add mod">
          <ac:chgData name="Kulinich Bohdan" userId="48e65c9f34e137d0" providerId="LiveId" clId="{8A7FA5BB-97BB-4757-B08F-92391B74E5AB}" dt="2021-05-23T08:08:18.846" v="6693" actId="1076"/>
          <ac:spMkLst>
            <pc:docMk/>
            <pc:sldMk cId="2344589223" sldId="460"/>
            <ac:spMk id="119" creationId="{EF3EB0BB-C4B9-4A99-8ADC-632723846E8C}"/>
          </ac:spMkLst>
        </pc:spChg>
        <pc:spChg chg="add mod">
          <ac:chgData name="Kulinich Bohdan" userId="48e65c9f34e137d0" providerId="LiveId" clId="{8A7FA5BB-97BB-4757-B08F-92391B74E5AB}" dt="2021-05-23T08:08:45.159" v="6703" actId="20577"/>
          <ac:spMkLst>
            <pc:docMk/>
            <pc:sldMk cId="2344589223" sldId="460"/>
            <ac:spMk id="120" creationId="{33EBA506-BD7E-4AED-84E0-0E1B12734464}"/>
          </ac:spMkLst>
        </pc:spChg>
        <pc:spChg chg="add mod">
          <ac:chgData name="Kulinich Bohdan" userId="48e65c9f34e137d0" providerId="LiveId" clId="{8A7FA5BB-97BB-4757-B08F-92391B74E5AB}" dt="2021-05-23T08:08:28.045" v="6697" actId="571"/>
          <ac:spMkLst>
            <pc:docMk/>
            <pc:sldMk cId="2344589223" sldId="460"/>
            <ac:spMk id="121" creationId="{B64C4781-0526-4154-96F5-0FD1F86E4A21}"/>
          </ac:spMkLst>
        </pc:spChg>
        <pc:spChg chg="add mod">
          <ac:chgData name="Kulinich Bohdan" userId="48e65c9f34e137d0" providerId="LiveId" clId="{8A7FA5BB-97BB-4757-B08F-92391B74E5AB}" dt="2021-05-23T08:08:38.461" v="6701" actId="1076"/>
          <ac:spMkLst>
            <pc:docMk/>
            <pc:sldMk cId="2344589223" sldId="460"/>
            <ac:spMk id="122" creationId="{D1D00827-34FC-40BF-B8D8-D5B8B8E741FB}"/>
          </ac:spMkLst>
        </pc:spChg>
        <pc:spChg chg="add mod">
          <ac:chgData name="Kulinich Bohdan" userId="48e65c9f34e137d0" providerId="LiveId" clId="{8A7FA5BB-97BB-4757-B08F-92391B74E5AB}" dt="2021-05-23T09:20:10.079" v="6743" actId="1076"/>
          <ac:spMkLst>
            <pc:docMk/>
            <pc:sldMk cId="2344589223" sldId="460"/>
            <ac:spMk id="123" creationId="{F1A4D0B7-BC72-46E2-A1CA-8EE4120C88AE}"/>
          </ac:spMkLst>
        </pc:spChg>
        <pc:spChg chg="add mod">
          <ac:chgData name="Kulinich Bohdan" userId="48e65c9f34e137d0" providerId="LiveId" clId="{8A7FA5BB-97BB-4757-B08F-92391B74E5AB}" dt="2021-05-23T09:20:20.967" v="6746" actId="1076"/>
          <ac:spMkLst>
            <pc:docMk/>
            <pc:sldMk cId="2344589223" sldId="460"/>
            <ac:spMk id="124" creationId="{A0BEF098-F8E5-4DF9-92FE-F7F5B63EC38A}"/>
          </ac:spMkLst>
        </pc:spChg>
        <pc:spChg chg="add mod">
          <ac:chgData name="Kulinich Bohdan" userId="48e65c9f34e137d0" providerId="LiveId" clId="{8A7FA5BB-97BB-4757-B08F-92391B74E5AB}" dt="2021-05-23T09:30:38.103" v="6773" actId="20577"/>
          <ac:spMkLst>
            <pc:docMk/>
            <pc:sldMk cId="2344589223" sldId="460"/>
            <ac:spMk id="125" creationId="{C6E5BE53-6CD1-470E-B622-18B2B2E57CF6}"/>
          </ac:spMkLst>
        </pc:spChg>
        <pc:spChg chg="add mod">
          <ac:chgData name="Kulinich Bohdan" userId="48e65c9f34e137d0" providerId="LiveId" clId="{8A7FA5BB-97BB-4757-B08F-92391B74E5AB}" dt="2021-05-23T09:30:41.888" v="6774" actId="20577"/>
          <ac:spMkLst>
            <pc:docMk/>
            <pc:sldMk cId="2344589223" sldId="460"/>
            <ac:spMk id="126" creationId="{CF73B82A-D878-465A-ABB9-5E7263D0646A}"/>
          </ac:spMkLst>
        </pc:spChg>
        <pc:spChg chg="add mod">
          <ac:chgData name="Kulinich Bohdan" userId="48e65c9f34e137d0" providerId="LiveId" clId="{8A7FA5BB-97BB-4757-B08F-92391B74E5AB}" dt="2021-05-23T09:23:38.307" v="6761" actId="1076"/>
          <ac:spMkLst>
            <pc:docMk/>
            <pc:sldMk cId="2344589223" sldId="460"/>
            <ac:spMk id="127" creationId="{CADBB383-BD55-4DCC-AACB-F1C211C792F5}"/>
          </ac:spMkLst>
        </pc:spChg>
        <pc:spChg chg="add mod">
          <ac:chgData name="Kulinich Bohdan" userId="48e65c9f34e137d0" providerId="LiveId" clId="{8A7FA5BB-97BB-4757-B08F-92391B74E5AB}" dt="2021-05-23T09:23:47.654" v="6765" actId="1076"/>
          <ac:spMkLst>
            <pc:docMk/>
            <pc:sldMk cId="2344589223" sldId="460"/>
            <ac:spMk id="128" creationId="{ECFB095E-2031-4207-A6B0-1FEEEA1D74F7}"/>
          </ac:spMkLst>
        </pc:spChg>
        <pc:spChg chg="add mod">
          <ac:chgData name="Kulinich Bohdan" userId="48e65c9f34e137d0" providerId="LiveId" clId="{8A7FA5BB-97BB-4757-B08F-92391B74E5AB}" dt="2021-05-23T09:23:58.780" v="6768" actId="1076"/>
          <ac:spMkLst>
            <pc:docMk/>
            <pc:sldMk cId="2344589223" sldId="460"/>
            <ac:spMk id="129" creationId="{99435758-6D5C-4CC8-B10B-B8A23DC9B1FA}"/>
          </ac:spMkLst>
        </pc:spChg>
        <pc:spChg chg="add mod">
          <ac:chgData name="Kulinich Bohdan" userId="48e65c9f34e137d0" providerId="LiveId" clId="{8A7FA5BB-97BB-4757-B08F-92391B74E5AB}" dt="2021-05-23T09:30:43.915" v="6775" actId="20577"/>
          <ac:spMkLst>
            <pc:docMk/>
            <pc:sldMk cId="2344589223" sldId="460"/>
            <ac:spMk id="130" creationId="{71CDEEB6-7850-44DC-81CC-76814A664E12}"/>
          </ac:spMkLst>
        </pc:spChg>
        <pc:picChg chg="mod modVis">
          <ac:chgData name="Kulinich Bohdan" userId="48e65c9f34e137d0" providerId="LiveId" clId="{8A7FA5BB-97BB-4757-B08F-92391B74E5AB}" dt="2021-05-23T08:10:27.265" v="6718" actId="14429"/>
          <ac:picMkLst>
            <pc:docMk/>
            <pc:sldMk cId="2344589223" sldId="460"/>
            <ac:picMk id="5" creationId="{524138EE-281B-4901-B6AB-6050313E102D}"/>
          </ac:picMkLst>
        </pc:picChg>
        <pc:picChg chg="del">
          <ac:chgData name="Kulinich Bohdan" userId="48e65c9f34e137d0" providerId="LiveId" clId="{8A7FA5BB-97BB-4757-B08F-92391B74E5AB}" dt="2021-05-22T16:44:55.339" v="6351" actId="478"/>
          <ac:picMkLst>
            <pc:docMk/>
            <pc:sldMk cId="2344589223" sldId="460"/>
            <ac:picMk id="10" creationId="{372AACD3-E47C-4422-99F4-8F2FA502FD53}"/>
          </ac:picMkLst>
        </pc:picChg>
        <pc:picChg chg="mod ord modVis">
          <ac:chgData name="Kulinich Bohdan" userId="48e65c9f34e137d0" providerId="LiveId" clId="{8A7FA5BB-97BB-4757-B08F-92391B74E5AB}" dt="2021-05-23T08:32:17.910" v="6731" actId="167"/>
          <ac:picMkLst>
            <pc:docMk/>
            <pc:sldMk cId="2344589223" sldId="460"/>
            <ac:picMk id="13" creationId="{9BBF827E-5082-4894-858E-CC1F17B8CC0E}"/>
          </ac:picMkLst>
        </pc:picChg>
        <pc:picChg chg="add del mod">
          <ac:chgData name="Kulinich Bohdan" userId="48e65c9f34e137d0" providerId="LiveId" clId="{8A7FA5BB-97BB-4757-B08F-92391B74E5AB}" dt="2021-05-22T17:08:33.022" v="6616" actId="478"/>
          <ac:picMkLst>
            <pc:docMk/>
            <pc:sldMk cId="2344589223" sldId="460"/>
            <ac:picMk id="15" creationId="{AD0C66DD-F0C7-4947-908D-229B89F9C6E6}"/>
          </ac:picMkLst>
        </pc:picChg>
        <pc:picChg chg="add mod ord">
          <ac:chgData name="Kulinich Bohdan" userId="48e65c9f34e137d0" providerId="LiveId" clId="{8A7FA5BB-97BB-4757-B08F-92391B74E5AB}" dt="2021-05-23T08:03:10.100" v="6658" actId="1076"/>
          <ac:picMkLst>
            <pc:docMk/>
            <pc:sldMk cId="2344589223" sldId="460"/>
            <ac:picMk id="113" creationId="{CCF5B871-F3BE-418A-93FB-84BF023CC802}"/>
          </ac:picMkLst>
        </pc:pic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7" creationId="{7661BDBB-A892-4BF1-B77C-A1203494CE1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20" creationId="{7F8BCC51-C4EC-4DBC-B9BE-64963AA3C483}"/>
          </ac:cxnSpMkLst>
        </pc:cxnChg>
        <pc:cxnChg chg="add mod">
          <ac:chgData name="Kulinich Bohdan" userId="48e65c9f34e137d0" providerId="LiveId" clId="{8A7FA5BB-97BB-4757-B08F-92391B74E5AB}" dt="2021-05-23T08:01:08.019" v="6625" actId="208"/>
          <ac:cxnSpMkLst>
            <pc:docMk/>
            <pc:sldMk cId="2344589223" sldId="460"/>
            <ac:cxnSpMk id="21" creationId="{D63DF6F6-1A29-48A9-B9CD-34FAE55B798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8" creationId="{FE948231-667C-4241-A414-BF0F213DD95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9" creationId="{F0DDB7DA-E54A-4935-A7BE-B2E362F213D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0" creationId="{2D91E65E-CEAA-476E-98D5-4B0750A11FD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1" creationId="{4E3A8309-AC35-4C7A-984E-E1EE44B322EA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2" creationId="{44D3BB14-83AB-42A1-AC96-B21E7D006D81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3" creationId="{9EDBF43C-18E1-45A8-AD62-57615859E848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4" creationId="{F355B07D-6720-4308-A4BA-7FCFAF7CEE55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5" creationId="{ED6ED99C-C424-4CC1-8C56-7ECA4FE3DCA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6" creationId="{4FACE7AA-CDE0-471C-82B3-9EFD72666C7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7" creationId="{EEF87240-FB4F-4F79-AA46-52950CB63090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8" creationId="{8B779B3C-8A6E-4F65-A937-3BB2CAF8DB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9" creationId="{1D824672-BB14-4354-A061-8661530AA35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0" creationId="{DCB3865A-60C9-4C2E-AD2E-6CFFC57113F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1" creationId="{E80AB2FE-29F5-4C69-8B48-E2BFC25EDC4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2" creationId="{014B3A5C-6BD0-4893-81EA-41572D0BEFF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3" creationId="{9C8441C3-C532-4C1F-B462-7330612FCD4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4" creationId="{DD954F4F-F4B7-4C16-ADF2-100C7E200EB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5" creationId="{33A0667C-9FB6-489D-ABB9-D0DF5D34AE80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6" creationId="{789C671D-0084-4778-A758-E986F116F63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8" creationId="{002A60B8-B095-4B0E-A5A7-A1AB87FE3BF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9" creationId="{F887383B-23A1-43AC-99DC-C5F45A08A73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0" creationId="{3665A02E-0B72-40B4-B123-38AA5755D89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1" creationId="{650DE482-885E-4167-865E-D508FDFA714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2" creationId="{C8A83CC0-5122-4523-8396-099B29D0EDE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3" creationId="{414F0462-E4C0-4E4D-9222-094EFECD821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4" creationId="{46F55663-438D-406D-A075-98EDF9FB208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5" creationId="{137DAD12-20F7-46FD-A51C-2AD55A1C38A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6" creationId="{4E3CCBC0-F927-44B6-81C5-2A2AC680A06F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7" creationId="{4439E9CF-9774-4B02-BBEB-EDDDB9E5D57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8" creationId="{E2B99451-C13A-4905-9C42-E88F505092C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9" creationId="{F89028F1-EB96-4037-A86C-E3A77D7E73D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0" creationId="{AEFF5562-CE78-4844-8981-750056DBA77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1" creationId="{A6A6B654-70DC-49D0-AA7A-02DCD75A8C31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2" creationId="{C80324D1-28B1-4F08-9EDF-592B0834893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3" creationId="{366C5422-1374-4016-A074-33CDE757F5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4" creationId="{B5D66E41-4DBD-47AE-87CE-480AB41E907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5" creationId="{E5443132-5767-4C61-9577-BA1FD96BB2E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6" creationId="{42227ED0-EAF8-4481-A54E-594F7CC76BB6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4" creationId="{C78740ED-8C21-4A96-B359-C56648A1221C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5" creationId="{0D807879-534C-4B65-8B01-84301DF67414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6" creationId="{3626188C-5F21-4906-AEA8-ED05EC3FD82D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7" creationId="{700C5267-3BF7-4285-8B7E-6753D08FCF42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8" creationId="{CF3F5F72-C15D-465D-BD94-251E8D06F8DB}"/>
          </ac:cxnSpMkLst>
        </pc:cxnChg>
      </pc:sldChg>
    </pc:docChg>
  </pc:docChgLst>
  <pc:docChgLst>
    <pc:chgData name="Kulinich Bohdan" userId="48e65c9f34e137d0" providerId="LiveId" clId="{758F1E7A-127A-FF44-AB85-3B4C77FD1A84}"/>
    <pc:docChg chg="modSld">
      <pc:chgData name="Kulinich Bohdan" userId="48e65c9f34e137d0" providerId="LiveId" clId="{758F1E7A-127A-FF44-AB85-3B4C77FD1A84}" dt="2022-09-22T20:17:55.745" v="2"/>
      <pc:docMkLst>
        <pc:docMk/>
      </pc:docMkLst>
      <pc:sldChg chg="modSp modAnim">
        <pc:chgData name="Kulinich Bohdan" userId="48e65c9f34e137d0" providerId="LiveId" clId="{758F1E7A-127A-FF44-AB85-3B4C77FD1A84}" dt="2022-09-22T20:17:55.745" v="2"/>
        <pc:sldMkLst>
          <pc:docMk/>
          <pc:sldMk cId="2196506961" sldId="487"/>
        </pc:sldMkLst>
        <pc:spChg chg="mod">
          <ac:chgData name="Kulinich Bohdan" userId="48e65c9f34e137d0" providerId="LiveId" clId="{758F1E7A-127A-FF44-AB85-3B4C77FD1A84}" dt="2022-09-22T20:16:24.390" v="1" actId="20577"/>
          <ac:spMkLst>
            <pc:docMk/>
            <pc:sldMk cId="2196506961" sldId="487"/>
            <ac:spMk id="190" creationId="{D2302E78-A09E-4CB8-9633-457DEBC3FE22}"/>
          </ac:spMkLst>
        </pc:spChg>
      </pc:sldChg>
    </pc:docChg>
  </pc:docChgLst>
  <pc:docChgLst>
    <pc:chgData name="Kulinich Bohdan" userId="48e65c9f34e137d0" providerId="LiveId" clId="{89C81B90-25B3-4519-8938-894D470AE9AA}"/>
    <pc:docChg chg="undo custSel addSld delSld modSld sldOrd">
      <pc:chgData name="Kulinich Bohdan" userId="48e65c9f34e137d0" providerId="LiveId" clId="{89C81B90-25B3-4519-8938-894D470AE9AA}" dt="2021-06-11T08:08:37.328" v="5092"/>
      <pc:docMkLst>
        <pc:docMk/>
      </pc:docMkLst>
      <pc:sldChg chg="delSp modSp mod delAnim modAnim">
        <pc:chgData name="Kulinich Bohdan" userId="48e65c9f34e137d0" providerId="LiveId" clId="{89C81B90-25B3-4519-8938-894D470AE9AA}" dt="2021-06-09T17:04:18.526" v="3524" actId="1076"/>
        <pc:sldMkLst>
          <pc:docMk/>
          <pc:sldMk cId="1256064280" sldId="388"/>
        </pc:sldMkLst>
        <pc:spChg chg="del">
          <ac:chgData name="Kulinich Bohdan" userId="48e65c9f34e137d0" providerId="LiveId" clId="{89C81B90-25B3-4519-8938-894D470AE9AA}" dt="2021-06-09T10:05:05.119" v="3391" actId="478"/>
          <ac:spMkLst>
            <pc:docMk/>
            <pc:sldMk cId="1256064280" sldId="388"/>
            <ac:spMk id="8" creationId="{127F9D6C-6C22-4AC8-9C28-0D6EFBB8318E}"/>
          </ac:spMkLst>
        </pc:spChg>
        <pc:spChg chg="del">
          <ac:chgData name="Kulinich Bohdan" userId="48e65c9f34e137d0" providerId="LiveId" clId="{89C81B90-25B3-4519-8938-894D470AE9AA}" dt="2021-06-09T10:04:57.524" v="3384" actId="478"/>
          <ac:spMkLst>
            <pc:docMk/>
            <pc:sldMk cId="1256064280" sldId="388"/>
            <ac:spMk id="13" creationId="{C277B61A-E15E-4362-BDCC-B94621361B46}"/>
          </ac:spMkLst>
        </pc:spChg>
        <pc:spChg chg="del">
          <ac:chgData name="Kulinich Bohdan" userId="48e65c9f34e137d0" providerId="LiveId" clId="{89C81B90-25B3-4519-8938-894D470AE9AA}" dt="2021-06-09T10:05:05.119" v="3391" actId="478"/>
          <ac:spMkLst>
            <pc:docMk/>
            <pc:sldMk cId="1256064280" sldId="388"/>
            <ac:spMk id="15" creationId="{DA2B983A-097E-40FC-80D0-A9EF31E6F15E}"/>
          </ac:spMkLst>
        </pc:spChg>
        <pc:spChg chg="del">
          <ac:chgData name="Kulinich Bohdan" userId="48e65c9f34e137d0" providerId="LiveId" clId="{89C81B90-25B3-4519-8938-894D470AE9AA}" dt="2021-06-09T10:05:05.119" v="3391" actId="478"/>
          <ac:spMkLst>
            <pc:docMk/>
            <pc:sldMk cId="1256064280" sldId="388"/>
            <ac:spMk id="19" creationId="{54F4D3D5-7C46-4D4F-A9E1-CC7C2F10E612}"/>
          </ac:spMkLst>
        </pc:spChg>
        <pc:spChg chg="del">
          <ac:chgData name="Kulinich Bohdan" userId="48e65c9f34e137d0" providerId="LiveId" clId="{89C81B90-25B3-4519-8938-894D470AE9AA}" dt="2021-06-09T10:05:05.119" v="3391" actId="478"/>
          <ac:spMkLst>
            <pc:docMk/>
            <pc:sldMk cId="1256064280" sldId="388"/>
            <ac:spMk id="20" creationId="{BBCBC5F4-6C4F-45EF-82EB-2B234EE27972}"/>
          </ac:spMkLst>
        </pc:spChg>
        <pc:spChg chg="del">
          <ac:chgData name="Kulinich Bohdan" userId="48e65c9f34e137d0" providerId="LiveId" clId="{89C81B90-25B3-4519-8938-894D470AE9AA}" dt="2021-06-09T10:05:05.119" v="3391" actId="478"/>
          <ac:spMkLst>
            <pc:docMk/>
            <pc:sldMk cId="1256064280" sldId="388"/>
            <ac:spMk id="22" creationId="{5E1D516D-6E5F-41F4-8614-6EF6542C0966}"/>
          </ac:spMkLst>
        </pc:spChg>
        <pc:spChg chg="del">
          <ac:chgData name="Kulinich Bohdan" userId="48e65c9f34e137d0" providerId="LiveId" clId="{89C81B90-25B3-4519-8938-894D470AE9AA}" dt="2021-06-09T10:05:05.119" v="3391" actId="478"/>
          <ac:spMkLst>
            <pc:docMk/>
            <pc:sldMk cId="1256064280" sldId="388"/>
            <ac:spMk id="24" creationId="{C99FDA28-A23D-4E48-9407-E9C3289D2FC0}"/>
          </ac:spMkLst>
        </pc:spChg>
        <pc:spChg chg="del">
          <ac:chgData name="Kulinich Bohdan" userId="48e65c9f34e137d0" providerId="LiveId" clId="{89C81B90-25B3-4519-8938-894D470AE9AA}" dt="2021-06-09T10:05:05.119" v="3391" actId="478"/>
          <ac:spMkLst>
            <pc:docMk/>
            <pc:sldMk cId="1256064280" sldId="388"/>
            <ac:spMk id="26" creationId="{4BA52A53-50C0-4AAF-BDC1-6E54682B083F}"/>
          </ac:spMkLst>
        </pc:spChg>
        <pc:spChg chg="del">
          <ac:chgData name="Kulinich Bohdan" userId="48e65c9f34e137d0" providerId="LiveId" clId="{89C81B90-25B3-4519-8938-894D470AE9AA}" dt="2021-06-09T10:04:48.423" v="3381" actId="478"/>
          <ac:spMkLst>
            <pc:docMk/>
            <pc:sldMk cId="1256064280" sldId="388"/>
            <ac:spMk id="27" creationId="{C37EA070-B1C4-462F-8042-DE91B2642C7F}"/>
          </ac:spMkLst>
        </pc:spChg>
        <pc:spChg chg="mod modVis">
          <ac:chgData name="Kulinich Bohdan" userId="48e65c9f34e137d0" providerId="LiveId" clId="{89C81B90-25B3-4519-8938-894D470AE9AA}" dt="2021-06-09T10:05:16.241" v="3393" actId="14429"/>
          <ac:spMkLst>
            <pc:docMk/>
            <pc:sldMk cId="1256064280" sldId="388"/>
            <ac:spMk id="30" creationId="{D0D2A5D8-16E5-4D1B-8593-4BBC3E509BED}"/>
          </ac:spMkLst>
        </pc:spChg>
        <pc:spChg chg="mod">
          <ac:chgData name="Kulinich Bohdan" userId="48e65c9f34e137d0" providerId="LiveId" clId="{89C81B90-25B3-4519-8938-894D470AE9AA}" dt="2021-06-09T17:04:18.526" v="3524" actId="1076"/>
          <ac:spMkLst>
            <pc:docMk/>
            <pc:sldMk cId="1256064280" sldId="388"/>
            <ac:spMk id="111" creationId="{7DFAC910-99EA-4A53-93C3-DEE93FA3D901}"/>
          </ac:spMkLst>
        </pc:spChg>
        <pc:spChg chg="mod">
          <ac:chgData name="Kulinich Bohdan" userId="48e65c9f34e137d0" providerId="LiveId" clId="{89C81B90-25B3-4519-8938-894D470AE9AA}" dt="2021-06-09T17:04:18.526" v="3524" actId="1076"/>
          <ac:spMkLst>
            <pc:docMk/>
            <pc:sldMk cId="1256064280" sldId="388"/>
            <ac:spMk id="112" creationId="{03FBA8CC-A7D1-4D4E-BE8E-224906A7BF4D}"/>
          </ac:spMkLst>
        </pc:spChg>
        <pc:spChg chg="mod">
          <ac:chgData name="Kulinich Bohdan" userId="48e65c9f34e137d0" providerId="LiveId" clId="{89C81B90-25B3-4519-8938-894D470AE9AA}" dt="2021-06-09T17:04:18.526" v="3524" actId="1076"/>
          <ac:spMkLst>
            <pc:docMk/>
            <pc:sldMk cId="1256064280" sldId="388"/>
            <ac:spMk id="113" creationId="{D74A0AE4-A313-4114-B5AC-6A5F3AFC5F2B}"/>
          </ac:spMkLst>
        </pc:spChg>
        <pc:spChg chg="mod">
          <ac:chgData name="Kulinich Bohdan" userId="48e65c9f34e137d0" providerId="LiveId" clId="{89C81B90-25B3-4519-8938-894D470AE9AA}" dt="2021-06-09T17:04:18.526" v="3524" actId="1076"/>
          <ac:spMkLst>
            <pc:docMk/>
            <pc:sldMk cId="1256064280" sldId="388"/>
            <ac:spMk id="114" creationId="{91485CB4-186C-44C5-9EFB-C33B0D46E146}"/>
          </ac:spMkLst>
        </pc:spChg>
        <pc:spChg chg="mod">
          <ac:chgData name="Kulinich Bohdan" userId="48e65c9f34e137d0" providerId="LiveId" clId="{89C81B90-25B3-4519-8938-894D470AE9AA}" dt="2021-06-09T17:04:18.526" v="3524" actId="1076"/>
          <ac:spMkLst>
            <pc:docMk/>
            <pc:sldMk cId="1256064280" sldId="388"/>
            <ac:spMk id="115" creationId="{B32351CE-E3DC-45D1-A773-3FA1535220D2}"/>
          </ac:spMkLst>
        </pc:spChg>
        <pc:picChg chg="del">
          <ac:chgData name="Kulinich Bohdan" userId="48e65c9f34e137d0" providerId="LiveId" clId="{89C81B90-25B3-4519-8938-894D470AE9AA}" dt="2021-06-09T10:05:02.147" v="3390" actId="478"/>
          <ac:picMkLst>
            <pc:docMk/>
            <pc:sldMk cId="1256064280" sldId="388"/>
            <ac:picMk id="2" creationId="{8EF35950-234F-4244-AE3A-E4D78BB4F0BD}"/>
          </ac:picMkLst>
        </pc:picChg>
        <pc:picChg chg="del">
          <ac:chgData name="Kulinich Bohdan" userId="48e65c9f34e137d0" providerId="LiveId" clId="{89C81B90-25B3-4519-8938-894D470AE9AA}" dt="2021-06-09T10:05:01.460" v="3389" actId="478"/>
          <ac:picMkLst>
            <pc:docMk/>
            <pc:sldMk cId="1256064280" sldId="388"/>
            <ac:picMk id="6" creationId="{EF3EF5DE-2073-4792-AC7B-178CD9561417}"/>
          </ac:picMkLst>
        </pc:picChg>
        <pc:picChg chg="del">
          <ac:chgData name="Kulinich Bohdan" userId="48e65c9f34e137d0" providerId="LiveId" clId="{89C81B90-25B3-4519-8938-894D470AE9AA}" dt="2021-06-09T10:05:00.759" v="3388" actId="478"/>
          <ac:picMkLst>
            <pc:docMk/>
            <pc:sldMk cId="1256064280" sldId="388"/>
            <ac:picMk id="7" creationId="{5611034B-E93F-4098-98C9-F32D174B82A3}"/>
          </ac:picMkLst>
        </pc:picChg>
        <pc:picChg chg="del">
          <ac:chgData name="Kulinich Bohdan" userId="48e65c9f34e137d0" providerId="LiveId" clId="{89C81B90-25B3-4519-8938-894D470AE9AA}" dt="2021-06-09T10:05:00.041" v="3387" actId="478"/>
          <ac:picMkLst>
            <pc:docMk/>
            <pc:sldMk cId="1256064280" sldId="388"/>
            <ac:picMk id="9" creationId="{3782EBF1-A56D-4FCC-83D0-B344DD871B49}"/>
          </ac:picMkLst>
        </pc:picChg>
        <pc:picChg chg="del">
          <ac:chgData name="Kulinich Bohdan" userId="48e65c9f34e137d0" providerId="LiveId" clId="{89C81B90-25B3-4519-8938-894D470AE9AA}" dt="2021-06-09T10:04:59.269" v="3386" actId="478"/>
          <ac:picMkLst>
            <pc:docMk/>
            <pc:sldMk cId="1256064280" sldId="388"/>
            <ac:picMk id="10" creationId="{07BFDE32-A31D-459F-8F4F-85C6AF9A227B}"/>
          </ac:picMkLst>
        </pc:picChg>
        <pc:picChg chg="del">
          <ac:chgData name="Kulinich Bohdan" userId="48e65c9f34e137d0" providerId="LiveId" clId="{89C81B90-25B3-4519-8938-894D470AE9AA}" dt="2021-06-09T10:04:58.557" v="3385" actId="478"/>
          <ac:picMkLst>
            <pc:docMk/>
            <pc:sldMk cId="1256064280" sldId="388"/>
            <ac:picMk id="11" creationId="{FE1F12D5-E969-4B75-B6AD-54402C07DDE1}"/>
          </ac:picMkLst>
        </pc:picChg>
        <pc:picChg chg="mod modVis">
          <ac:chgData name="Kulinich Bohdan" userId="48e65c9f34e137d0" providerId="LiveId" clId="{89C81B90-25B3-4519-8938-894D470AE9AA}" dt="2021-06-09T10:05:15.940" v="3392" actId="14429"/>
          <ac:picMkLst>
            <pc:docMk/>
            <pc:sldMk cId="1256064280" sldId="388"/>
            <ac:picMk id="29" creationId="{F5D9E8E4-D7F8-4E13-9AA7-38F0B931B229}"/>
          </ac:picMkLst>
        </pc:picChg>
      </pc:sldChg>
      <pc:sldChg chg="modSp mod">
        <pc:chgData name="Kulinich Bohdan" userId="48e65c9f34e137d0" providerId="LiveId" clId="{89C81B90-25B3-4519-8938-894D470AE9AA}" dt="2021-06-10T10:48:11.437" v="4843" actId="20577"/>
        <pc:sldMkLst>
          <pc:docMk/>
          <pc:sldMk cId="2392856674" sldId="425"/>
        </pc:sldMkLst>
        <pc:spChg chg="mod">
          <ac:chgData name="Kulinich Bohdan" userId="48e65c9f34e137d0" providerId="LiveId" clId="{89C81B90-25B3-4519-8938-894D470AE9AA}" dt="2021-06-10T10:48:11.437" v="4843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delSp modSp mod delAnim modAnim">
        <pc:chgData name="Kulinich Bohdan" userId="48e65c9f34e137d0" providerId="LiveId" clId="{89C81B90-25B3-4519-8938-894D470AE9AA}" dt="2021-06-10T10:47:23.183" v="4820"/>
        <pc:sldMkLst>
          <pc:docMk/>
          <pc:sldMk cId="2814267068" sldId="429"/>
        </pc:sldMkLst>
        <pc:spChg chg="mod">
          <ac:chgData name="Kulinich Bohdan" userId="48e65c9f34e137d0" providerId="LiveId" clId="{89C81B90-25B3-4519-8938-894D470AE9AA}" dt="2021-06-10T10:47:10.433" v="4819" actId="1076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89C81B90-25B3-4519-8938-894D470AE9AA}" dt="2021-06-10T10:47:10.433" v="4819" actId="1076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89C81B90-25B3-4519-8938-894D470AE9AA}" dt="2021-06-10T10:47:10.433" v="4819" actId="1076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89C81B90-25B3-4519-8938-894D470AE9AA}" dt="2021-06-10T10:47:10.433" v="4819" actId="1076"/>
          <ac:spMkLst>
            <pc:docMk/>
            <pc:sldMk cId="2814267068" sldId="429"/>
            <ac:spMk id="44" creationId="{E3DEC17C-8761-4AC2-9C35-1837AB0F0183}"/>
          </ac:spMkLst>
        </pc:spChg>
        <pc:spChg chg="del mod">
          <ac:chgData name="Kulinich Bohdan" userId="48e65c9f34e137d0" providerId="LiveId" clId="{89C81B90-25B3-4519-8938-894D470AE9AA}" dt="2021-06-10T10:46:38.492" v="4810" actId="478"/>
          <ac:spMkLst>
            <pc:docMk/>
            <pc:sldMk cId="2814267068" sldId="429"/>
            <ac:spMk id="45" creationId="{9CCC0763-8FF6-42A4-8723-8EF6C31A8DCB}"/>
          </ac:spMkLst>
        </pc:spChg>
        <pc:spChg chg="del mod">
          <ac:chgData name="Kulinich Bohdan" userId="48e65c9f34e137d0" providerId="LiveId" clId="{89C81B90-25B3-4519-8938-894D470AE9AA}" dt="2021-06-10T10:46:37.892" v="4809" actId="478"/>
          <ac:spMkLst>
            <pc:docMk/>
            <pc:sldMk cId="2814267068" sldId="429"/>
            <ac:spMk id="46" creationId="{6DEEF189-3012-4BCB-84AE-05F13F40437B}"/>
          </ac:spMkLst>
        </pc:spChg>
      </pc:sldChg>
      <pc:sldChg chg="delSp del mod delAnim">
        <pc:chgData name="Kulinich Bohdan" userId="48e65c9f34e137d0" providerId="LiveId" clId="{89C81B90-25B3-4519-8938-894D470AE9AA}" dt="2021-06-09T09:15:48.663" v="3327" actId="47"/>
        <pc:sldMkLst>
          <pc:docMk/>
          <pc:sldMk cId="3629939914" sldId="430"/>
        </pc:sldMkLst>
        <pc:spChg chg="del">
          <ac:chgData name="Kulinich Bohdan" userId="48e65c9f34e137d0" providerId="LiveId" clId="{89C81B90-25B3-4519-8938-894D470AE9AA}" dt="2021-06-07T11:56:22.547" v="474" actId="478"/>
          <ac:spMkLst>
            <pc:docMk/>
            <pc:sldMk cId="3629939914" sldId="430"/>
            <ac:spMk id="26" creationId="{C74D5188-CF71-4B05-B9F8-4B1EC2BF647C}"/>
          </ac:spMkLst>
        </pc:spChg>
      </pc:sldChg>
      <pc:sldChg chg="modSp mod modAnim">
        <pc:chgData name="Kulinich Bohdan" userId="48e65c9f34e137d0" providerId="LiveId" clId="{89C81B90-25B3-4519-8938-894D470AE9AA}" dt="2021-06-07T07:45:45.445" v="7" actId="20577"/>
        <pc:sldMkLst>
          <pc:docMk/>
          <pc:sldMk cId="892962582" sldId="432"/>
        </pc:sldMkLst>
        <pc:spChg chg="mod">
          <ac:chgData name="Kulinich Bohdan" userId="48e65c9f34e137d0" providerId="LiveId" clId="{89C81B90-25B3-4519-8938-894D470AE9AA}" dt="2021-06-07T07:45:38.863" v="3" actId="790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89C81B90-25B3-4519-8938-894D470AE9AA}" dt="2021-06-07T07:45:45.445" v="7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89C81B90-25B3-4519-8938-894D470AE9AA}" dt="2021-06-07T07:45:28.021" v="1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89C81B90-25B3-4519-8938-894D470AE9AA}" dt="2021-06-07T07:45:28.021" v="1"/>
          <ac:picMkLst>
            <pc:docMk/>
            <pc:sldMk cId="892962582" sldId="432"/>
            <ac:picMk id="3" creationId="{01C98169-6215-4DE5-96C5-32D95E22EA9E}"/>
          </ac:picMkLst>
        </pc:picChg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1244175367" sldId="434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2164322421" sldId="461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264045696" sldId="463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2211420228" sldId="464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799469282" sldId="465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748380270" sldId="466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3424100771" sldId="469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1438985366" sldId="470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4259920647" sldId="471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927588772" sldId="472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4108502782" sldId="473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2097854328" sldId="474"/>
        </pc:sldMkLst>
      </pc:sldChg>
      <pc:sldChg chg="del">
        <pc:chgData name="Kulinich Bohdan" userId="48e65c9f34e137d0" providerId="LiveId" clId="{89C81B90-25B3-4519-8938-894D470AE9AA}" dt="2021-06-10T10:37:55.175" v="4316" actId="47"/>
        <pc:sldMkLst>
          <pc:docMk/>
          <pc:sldMk cId="1050904340" sldId="477"/>
        </pc:sldMkLst>
      </pc:sldChg>
      <pc:sldChg chg="del">
        <pc:chgData name="Kulinich Bohdan" userId="48e65c9f34e137d0" providerId="LiveId" clId="{89C81B90-25B3-4519-8938-894D470AE9AA}" dt="2021-06-10T10:37:55.175" v="4316" actId="47"/>
        <pc:sldMkLst>
          <pc:docMk/>
          <pc:sldMk cId="3962254714" sldId="478"/>
        </pc:sldMkLst>
      </pc:sldChg>
      <pc:sldChg chg="del">
        <pc:chgData name="Kulinich Bohdan" userId="48e65c9f34e137d0" providerId="LiveId" clId="{89C81B90-25B3-4519-8938-894D470AE9AA}" dt="2021-06-10T10:37:55.175" v="4316" actId="47"/>
        <pc:sldMkLst>
          <pc:docMk/>
          <pc:sldMk cId="3797124631" sldId="479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4129579345" sldId="480"/>
        </pc:sldMkLst>
      </pc:sldChg>
      <pc:sldChg chg="new del">
        <pc:chgData name="Kulinich Bohdan" userId="48e65c9f34e137d0" providerId="LiveId" clId="{89C81B90-25B3-4519-8938-894D470AE9AA}" dt="2021-06-09T09:15:48.663" v="3327" actId="47"/>
        <pc:sldMkLst>
          <pc:docMk/>
          <pc:sldMk cId="2556460665" sldId="481"/>
        </pc:sldMkLst>
      </pc:sldChg>
      <pc:sldChg chg="addSp delSp modSp add mod modTransition delAnim modAnim">
        <pc:chgData name="Kulinich Bohdan" userId="48e65c9f34e137d0" providerId="LiveId" clId="{89C81B90-25B3-4519-8938-894D470AE9AA}" dt="2021-06-07T17:12:50.626" v="1133" actId="693"/>
        <pc:sldMkLst>
          <pc:docMk/>
          <pc:sldMk cId="1413127777" sldId="482"/>
        </pc:sldMkLst>
        <pc:spChg chg="mod">
          <ac:chgData name="Kulinich Bohdan" userId="48e65c9f34e137d0" providerId="LiveId" clId="{89C81B90-25B3-4519-8938-894D470AE9AA}" dt="2021-06-07T08:17:09.652" v="39" actId="20577"/>
          <ac:spMkLst>
            <pc:docMk/>
            <pc:sldMk cId="1413127777" sldId="482"/>
            <ac:spMk id="6" creationId="{C455324C-6A9E-440D-AAF7-47FB99AD2433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23" creationId="{07591CD6-C7CA-493A-AB35-11E22A83352D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24" creationId="{246C065B-E2FE-4D72-90E1-4C47DAE1E497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26" creationId="{C74D5188-CF71-4B05-B9F8-4B1EC2BF647C}"/>
          </ac:spMkLst>
        </pc:spChg>
        <pc:spChg chg="del">
          <ac:chgData name="Kulinich Bohdan" userId="48e65c9f34e137d0" providerId="LiveId" clId="{89C81B90-25B3-4519-8938-894D470AE9AA}" dt="2021-06-07T08:17:01.212" v="11" actId="478"/>
          <ac:spMkLst>
            <pc:docMk/>
            <pc:sldMk cId="1413127777" sldId="482"/>
            <ac:spMk id="34" creationId="{499723B7-A7C8-48E5-A959-EEC0740CF02B}"/>
          </ac:spMkLst>
        </pc:spChg>
        <pc:spChg chg="add mod">
          <ac:chgData name="Kulinich Bohdan" userId="48e65c9f34e137d0" providerId="LiveId" clId="{89C81B90-25B3-4519-8938-894D470AE9AA}" dt="2021-06-07T14:00:40.444" v="946" actId="14100"/>
          <ac:spMkLst>
            <pc:docMk/>
            <pc:sldMk cId="1413127777" sldId="482"/>
            <ac:spMk id="35" creationId="{22671505-E6A5-4609-AB8E-E042D5927627}"/>
          </ac:spMkLst>
        </pc:spChg>
        <pc:spChg chg="add mod">
          <ac:chgData name="Kulinich Bohdan" userId="48e65c9f34e137d0" providerId="LiveId" clId="{89C81B90-25B3-4519-8938-894D470AE9AA}" dt="2021-06-07T11:59:25.650" v="551" actId="1076"/>
          <ac:spMkLst>
            <pc:docMk/>
            <pc:sldMk cId="1413127777" sldId="482"/>
            <ac:spMk id="36" creationId="{C5E7670E-5749-4AF0-B381-2A47A64349B9}"/>
          </ac:spMkLst>
        </pc:spChg>
        <pc:spChg chg="add del mod">
          <ac:chgData name="Kulinich Bohdan" userId="48e65c9f34e137d0" providerId="LiveId" clId="{89C81B90-25B3-4519-8938-894D470AE9AA}" dt="2021-06-07T11:08:09.796" v="198" actId="478"/>
          <ac:spMkLst>
            <pc:docMk/>
            <pc:sldMk cId="1413127777" sldId="482"/>
            <ac:spMk id="37" creationId="{436CA30B-8177-451A-8C6C-A99F7E16E3A1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40" creationId="{2FE61157-D302-4EC5-815F-E91B13878388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41" creationId="{1F6ED4D5-65AD-4D4C-9FA6-D7326A53E7A8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42" creationId="{5A2C7AA1-3E00-4127-89E5-E511CD795ABA}"/>
          </ac:spMkLst>
        </pc:spChg>
        <pc:spChg chg="add mod">
          <ac:chgData name="Kulinich Bohdan" userId="48e65c9f34e137d0" providerId="LiveId" clId="{89C81B90-25B3-4519-8938-894D470AE9AA}" dt="2021-06-07T13:40:26.183" v="692" actId="14100"/>
          <ac:spMkLst>
            <pc:docMk/>
            <pc:sldMk cId="1413127777" sldId="482"/>
            <ac:spMk id="43" creationId="{2A26832E-4438-43C5-8D41-A923480A5400}"/>
          </ac:spMkLst>
        </pc:spChg>
        <pc:spChg chg="add mod">
          <ac:chgData name="Kulinich Bohdan" userId="48e65c9f34e137d0" providerId="LiveId" clId="{89C81B90-25B3-4519-8938-894D470AE9AA}" dt="2021-06-07T14:01:16.556" v="952" actId="207"/>
          <ac:spMkLst>
            <pc:docMk/>
            <pc:sldMk cId="1413127777" sldId="482"/>
            <ac:spMk id="44" creationId="{8865F8C5-FB5A-4921-81A3-525CCBBFD753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48" creationId="{24721275-2BEA-4758-8ECF-B6BEE6A59D86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50" creationId="{4FD95FF2-E99E-4F42-8D76-B154871A6F6A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51" creationId="{33F057A7-48D4-4CE7-B655-74AED940C948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52" creationId="{A0585008-6431-46C6-96D6-F75EBC84595A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53" creationId="{35D6E890-4B7F-44D6-89D9-0CB1BE5784E5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56" creationId="{0857C79D-EAAC-4B02-B110-BCD443695FFA}"/>
          </ac:spMkLst>
        </pc:spChg>
        <pc:spChg chg="add mod topLvl">
          <ac:chgData name="Kulinich Bohdan" userId="48e65c9f34e137d0" providerId="LiveId" clId="{89C81B90-25B3-4519-8938-894D470AE9AA}" dt="2021-06-07T11:59:33.090" v="558" actId="1035"/>
          <ac:spMkLst>
            <pc:docMk/>
            <pc:sldMk cId="1413127777" sldId="482"/>
            <ac:spMk id="69" creationId="{66C72149-C622-47B9-9F26-E4C0A2BC88FA}"/>
          </ac:spMkLst>
        </pc:spChg>
        <pc:spChg chg="add mod topLvl">
          <ac:chgData name="Kulinich Bohdan" userId="48e65c9f34e137d0" providerId="LiveId" clId="{89C81B90-25B3-4519-8938-894D470AE9AA}" dt="2021-06-07T11:55:54.705" v="468" actId="164"/>
          <ac:spMkLst>
            <pc:docMk/>
            <pc:sldMk cId="1413127777" sldId="482"/>
            <ac:spMk id="70" creationId="{0734D815-3601-473E-857F-D12FC4EB898D}"/>
          </ac:spMkLst>
        </pc:spChg>
        <pc:spChg chg="add mod topLvl">
          <ac:chgData name="Kulinich Bohdan" userId="48e65c9f34e137d0" providerId="LiveId" clId="{89C81B90-25B3-4519-8938-894D470AE9AA}" dt="2021-06-07T11:55:54.705" v="468" actId="164"/>
          <ac:spMkLst>
            <pc:docMk/>
            <pc:sldMk cId="1413127777" sldId="482"/>
            <ac:spMk id="71" creationId="{4E31646C-6A2E-4684-9408-D48A63ECF63D}"/>
          </ac:spMkLst>
        </pc:spChg>
        <pc:spChg chg="add mod topLvl">
          <ac:chgData name="Kulinich Bohdan" userId="48e65c9f34e137d0" providerId="LiveId" clId="{89C81B90-25B3-4519-8938-894D470AE9AA}" dt="2021-06-07T11:55:54.705" v="468" actId="164"/>
          <ac:spMkLst>
            <pc:docMk/>
            <pc:sldMk cId="1413127777" sldId="482"/>
            <ac:spMk id="72" creationId="{E6635730-FA90-4881-A885-B2A5D6146412}"/>
          </ac:spMkLst>
        </pc:spChg>
        <pc:spChg chg="add mod topLvl">
          <ac:chgData name="Kulinich Bohdan" userId="48e65c9f34e137d0" providerId="LiveId" clId="{89C81B90-25B3-4519-8938-894D470AE9AA}" dt="2021-06-07T11:55:54.705" v="468" actId="164"/>
          <ac:spMkLst>
            <pc:docMk/>
            <pc:sldMk cId="1413127777" sldId="482"/>
            <ac:spMk id="73" creationId="{D0A6CC9B-FD2E-4474-9C7C-8980EA049EE0}"/>
          </ac:spMkLst>
        </pc:spChg>
        <pc:spChg chg="add mod topLvl">
          <ac:chgData name="Kulinich Bohdan" userId="48e65c9f34e137d0" providerId="LiveId" clId="{89C81B90-25B3-4519-8938-894D470AE9AA}" dt="2021-06-07T11:55:54.705" v="468" actId="164"/>
          <ac:spMkLst>
            <pc:docMk/>
            <pc:sldMk cId="1413127777" sldId="482"/>
            <ac:spMk id="74" creationId="{58976B5B-201A-40E7-9B86-9D3DC5F9A74C}"/>
          </ac:spMkLst>
        </pc:spChg>
        <pc:spChg chg="add mod">
          <ac:chgData name="Kulinich Bohdan" userId="48e65c9f34e137d0" providerId="LiveId" clId="{89C81B90-25B3-4519-8938-894D470AE9AA}" dt="2021-06-07T13:39:53.737" v="683" actId="207"/>
          <ac:spMkLst>
            <pc:docMk/>
            <pc:sldMk cId="1413127777" sldId="482"/>
            <ac:spMk id="80" creationId="{A862F79D-3869-4CD1-8A57-B862883C968C}"/>
          </ac:spMkLst>
        </pc:spChg>
        <pc:spChg chg="add mod">
          <ac:chgData name="Kulinich Bohdan" userId="48e65c9f34e137d0" providerId="LiveId" clId="{89C81B90-25B3-4519-8938-894D470AE9AA}" dt="2021-06-07T13:35:29.831" v="620" actId="16959"/>
          <ac:spMkLst>
            <pc:docMk/>
            <pc:sldMk cId="1413127777" sldId="482"/>
            <ac:spMk id="92" creationId="{395B70B2-FC3E-45B5-8C12-76A12071E644}"/>
          </ac:spMkLst>
        </pc:spChg>
        <pc:spChg chg="add mod">
          <ac:chgData name="Kulinich Bohdan" userId="48e65c9f34e137d0" providerId="LiveId" clId="{89C81B90-25B3-4519-8938-894D470AE9AA}" dt="2021-06-07T12:07:43.080" v="609" actId="14100"/>
          <ac:spMkLst>
            <pc:docMk/>
            <pc:sldMk cId="1413127777" sldId="482"/>
            <ac:spMk id="93" creationId="{B492B838-75E9-473F-9FDC-6D58CD72382A}"/>
          </ac:spMkLst>
        </pc:spChg>
        <pc:spChg chg="add mod">
          <ac:chgData name="Kulinich Bohdan" userId="48e65c9f34e137d0" providerId="LiveId" clId="{89C81B90-25B3-4519-8938-894D470AE9AA}" dt="2021-06-07T13:40:38.305" v="696" actId="207"/>
          <ac:spMkLst>
            <pc:docMk/>
            <pc:sldMk cId="1413127777" sldId="482"/>
            <ac:spMk id="95" creationId="{5DC44552-A5A8-4A55-8873-7959680DB469}"/>
          </ac:spMkLst>
        </pc:spChg>
        <pc:spChg chg="add mod ord">
          <ac:chgData name="Kulinich Bohdan" userId="48e65c9f34e137d0" providerId="LiveId" clId="{89C81B90-25B3-4519-8938-894D470AE9AA}" dt="2021-06-07T14:01:34.583" v="956" actId="166"/>
          <ac:spMkLst>
            <pc:docMk/>
            <pc:sldMk cId="1413127777" sldId="482"/>
            <ac:spMk id="96" creationId="{F3C7FE84-62A5-4DF0-B402-4B7082EAA662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98" creationId="{281791E3-8563-46BD-9042-116C1CD75C00}"/>
          </ac:spMkLst>
        </pc:spChg>
        <pc:spChg chg="add mod">
          <ac:chgData name="Kulinich Bohdan" userId="48e65c9f34e137d0" providerId="LiveId" clId="{89C81B90-25B3-4519-8938-894D470AE9AA}" dt="2021-06-07T13:46:11.504" v="742" actId="14100"/>
          <ac:spMkLst>
            <pc:docMk/>
            <pc:sldMk cId="1413127777" sldId="482"/>
            <ac:spMk id="99" creationId="{11D883C4-5F05-4F0D-BB8D-1865259EBD22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12" creationId="{203AC1C3-8912-435F-A315-D12B4C116E06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13" creationId="{60EF297D-E8EA-4012-AA39-5DB2801D1D37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14" creationId="{3BE982C4-90F7-4340-8638-7B84F169AFBA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15" creationId="{FF6B06FB-C011-4E88-8379-9A0C67657FE1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0" creationId="{47BA2533-E66D-49A2-9AC8-D7105489E280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1" creationId="{35D0A5C1-E99E-47EE-B922-DCD694A53A6D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2" creationId="{7E0BB480-0DEB-4897-B21A-E81166290415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3" creationId="{7F7A0A43-F2CC-4A5B-B297-B773B7EB6B3B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4" creationId="{DF657E5E-401F-42F8-B53B-A9094B495595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5" creationId="{066FC705-FAD1-4B44-ABC2-E2BA36A15EDC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6" creationId="{2330E8FB-AD6A-4E54-9EE9-BEAB36AD175B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7" creationId="{603BAA7E-6215-41FD-88C8-BC7D87F27CD8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8" creationId="{DDF6CBAD-A71E-4421-90D2-3672251DBEC7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9" creationId="{3478129D-CB11-4844-B2AC-F45286F9BCF0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30" creationId="{A8A00696-8A99-4E9B-8066-9C40E312FE48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31" creationId="{F1A3D01A-1D4F-4520-962E-5B0EFF03C091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32" creationId="{6C397C12-B9D8-4882-9E80-E868268D0A86}"/>
          </ac:spMkLst>
        </pc:spChg>
        <pc:grpChg chg="add del mod">
          <ac:chgData name="Kulinich Bohdan" userId="48e65c9f34e137d0" providerId="LiveId" clId="{89C81B90-25B3-4519-8938-894D470AE9AA}" dt="2021-06-07T11:54:59.055" v="454" actId="165"/>
          <ac:grpSpMkLst>
            <pc:docMk/>
            <pc:sldMk cId="1413127777" sldId="482"/>
            <ac:grpSpMk id="25" creationId="{348EBBB3-548C-46F8-A519-235C7910AAE8}"/>
          </ac:grpSpMkLst>
        </pc:grpChg>
        <pc:grpChg chg="add mod">
          <ac:chgData name="Kulinich Bohdan" userId="48e65c9f34e137d0" providerId="LiveId" clId="{89C81B90-25B3-4519-8938-894D470AE9AA}" dt="2021-06-07T11:55:21.426" v="460" actId="164"/>
          <ac:grpSpMkLst>
            <pc:docMk/>
            <pc:sldMk cId="1413127777" sldId="482"/>
            <ac:grpSpMk id="27" creationId="{2E8AE4C5-C27C-4679-A946-4BE4ECC88967}"/>
          </ac:grpSpMkLst>
        </pc:grpChg>
        <pc:grpChg chg="add mod">
          <ac:chgData name="Kulinich Bohdan" userId="48e65c9f34e137d0" providerId="LiveId" clId="{89C81B90-25B3-4519-8938-894D470AE9AA}" dt="2021-06-07T11:59:33.090" v="558" actId="1035"/>
          <ac:grpSpMkLst>
            <pc:docMk/>
            <pc:sldMk cId="1413127777" sldId="482"/>
            <ac:grpSpMk id="28" creationId="{F6608731-E54F-44A4-A3A4-6D9A9B71FF5B}"/>
          </ac:grpSpMkLst>
        </pc:grpChg>
        <pc:grpChg chg="add mod ord">
          <ac:chgData name="Kulinich Bohdan" userId="48e65c9f34e137d0" providerId="LiveId" clId="{89C81B90-25B3-4519-8938-894D470AE9AA}" dt="2021-06-07T11:57:48.582" v="497" actId="164"/>
          <ac:grpSpMkLst>
            <pc:docMk/>
            <pc:sldMk cId="1413127777" sldId="482"/>
            <ac:grpSpMk id="29" creationId="{A08DCA6C-A205-4A30-B8A6-D86950AA1976}"/>
          </ac:grpSpMkLst>
        </pc:grpChg>
        <pc:grpChg chg="add mod ord">
          <ac:chgData name="Kulinich Bohdan" userId="48e65c9f34e137d0" providerId="LiveId" clId="{89C81B90-25B3-4519-8938-894D470AE9AA}" dt="2021-06-07T11:57:48.582" v="497" actId="164"/>
          <ac:grpSpMkLst>
            <pc:docMk/>
            <pc:sldMk cId="1413127777" sldId="482"/>
            <ac:grpSpMk id="31" creationId="{F72B55C3-4C9B-4A1B-B427-BD86B48A9AFB}"/>
          </ac:grpSpMkLst>
        </pc:grpChg>
        <pc:grpChg chg="add mod">
          <ac:chgData name="Kulinich Bohdan" userId="48e65c9f34e137d0" providerId="LiveId" clId="{89C81B90-25B3-4519-8938-894D470AE9AA}" dt="2021-06-07T11:59:33.090" v="558" actId="1035"/>
          <ac:grpSpMkLst>
            <pc:docMk/>
            <pc:sldMk cId="1413127777" sldId="482"/>
            <ac:grpSpMk id="32" creationId="{DCEE1992-E01B-47AF-B51F-70A4D5152B26}"/>
          </ac:grpSpMkLst>
        </pc:grpChg>
        <pc:grpChg chg="add mod ord">
          <ac:chgData name="Kulinich Bohdan" userId="48e65c9f34e137d0" providerId="LiveId" clId="{89C81B90-25B3-4519-8938-894D470AE9AA}" dt="2021-06-07T11:57:48.582" v="497" actId="164"/>
          <ac:grpSpMkLst>
            <pc:docMk/>
            <pc:sldMk cId="1413127777" sldId="482"/>
            <ac:grpSpMk id="85" creationId="{B4BEA94E-9C8D-4339-AAC2-470EEF1CFFB6}"/>
          </ac:grpSpMkLst>
        </pc:grpChg>
        <pc:grpChg chg="add mod ord">
          <ac:chgData name="Kulinich Bohdan" userId="48e65c9f34e137d0" providerId="LiveId" clId="{89C81B90-25B3-4519-8938-894D470AE9AA}" dt="2021-06-07T11:57:48.582" v="497" actId="164"/>
          <ac:grpSpMkLst>
            <pc:docMk/>
            <pc:sldMk cId="1413127777" sldId="482"/>
            <ac:grpSpMk id="88" creationId="{F1EE7BBD-158E-4152-8B2A-B0CF3A447407}"/>
          </ac:grpSpMkLst>
        </pc:grpChg>
        <pc:graphicFrameChg chg="del">
          <ac:chgData name="Kulinich Bohdan" userId="48e65c9f34e137d0" providerId="LiveId" clId="{89C81B90-25B3-4519-8938-894D470AE9AA}" dt="2021-06-07T08:16:59.846" v="10" actId="478"/>
          <ac:graphicFrameMkLst>
            <pc:docMk/>
            <pc:sldMk cId="1413127777" sldId="482"/>
            <ac:graphicFrameMk id="133" creationId="{FB016EE9-A5CF-4E84-AB99-467D2844A1DF}"/>
          </ac:graphicFrameMkLst>
        </pc:graphicFrameChg>
        <pc:picChg chg="del">
          <ac:chgData name="Kulinich Bohdan" userId="48e65c9f34e137d0" providerId="LiveId" clId="{89C81B90-25B3-4519-8938-894D470AE9AA}" dt="2021-06-07T08:16:59.846" v="10" actId="478"/>
          <ac:picMkLst>
            <pc:docMk/>
            <pc:sldMk cId="1413127777" sldId="482"/>
            <ac:picMk id="8" creationId="{C18F1FAC-D3E1-40B3-A576-BF35DC2861DF}"/>
          </ac:picMkLst>
        </pc:picChg>
        <pc:picChg chg="add del mod modCrop">
          <ac:chgData name="Kulinich Bohdan" userId="48e65c9f34e137d0" providerId="LiveId" clId="{89C81B90-25B3-4519-8938-894D470AE9AA}" dt="2021-06-07T11:19:06.036" v="343" actId="478"/>
          <ac:picMkLst>
            <pc:docMk/>
            <pc:sldMk cId="1413127777" sldId="482"/>
            <ac:picMk id="14" creationId="{94838FF2-50AC-45F3-9A4E-181901A66B7F}"/>
          </ac:picMkLst>
        </pc:picChg>
        <pc:picChg chg="add mod">
          <ac:chgData name="Kulinich Bohdan" userId="48e65c9f34e137d0" providerId="LiveId" clId="{89C81B90-25B3-4519-8938-894D470AE9AA}" dt="2021-06-07T11:56:26.635" v="475"/>
          <ac:picMkLst>
            <pc:docMk/>
            <pc:sldMk cId="1413127777" sldId="482"/>
            <ac:picMk id="79" creationId="{97A446F0-0560-4783-A17F-EA6935514636}"/>
          </ac:picMkLst>
        </pc:picChg>
        <pc:cxnChg chg="del">
          <ac:chgData name="Kulinich Bohdan" userId="48e65c9f34e137d0" providerId="LiveId" clId="{89C81B90-25B3-4519-8938-894D470AE9AA}" dt="2021-06-07T08:16:59.846" v="10" actId="478"/>
          <ac:cxnSpMkLst>
            <pc:docMk/>
            <pc:sldMk cId="1413127777" sldId="482"/>
            <ac:cxnSpMk id="13" creationId="{A75042BE-5106-4489-91ED-684AD7A32F64}"/>
          </ac:cxnSpMkLst>
        </pc:cxnChg>
        <pc:cxnChg chg="add mod ord topLvl">
          <ac:chgData name="Kulinich Bohdan" userId="48e65c9f34e137d0" providerId="LiveId" clId="{89C81B90-25B3-4519-8938-894D470AE9AA}" dt="2021-06-07T17:12:50.626" v="1133" actId="693"/>
          <ac:cxnSpMkLst>
            <pc:docMk/>
            <pc:sldMk cId="1413127777" sldId="482"/>
            <ac:cxnSpMk id="16" creationId="{1B32B637-0CAE-43E8-B3E5-40382CAA7B48}"/>
          </ac:cxnSpMkLst>
        </pc:cxnChg>
        <pc:cxnChg chg="add mod topLvl">
          <ac:chgData name="Kulinich Bohdan" userId="48e65c9f34e137d0" providerId="LiveId" clId="{89C81B90-25B3-4519-8938-894D470AE9AA}" dt="2021-06-07T11:55:13.787" v="455" actId="164"/>
          <ac:cxnSpMkLst>
            <pc:docMk/>
            <pc:sldMk cId="1413127777" sldId="482"/>
            <ac:cxnSpMk id="38" creationId="{67BFB31D-396E-4279-A204-6E3892D698B5}"/>
          </ac:cxnSpMkLst>
        </pc:cxnChg>
        <pc:cxnChg chg="add mod topLvl">
          <ac:chgData name="Kulinich Bohdan" userId="48e65c9f34e137d0" providerId="LiveId" clId="{89C81B90-25B3-4519-8938-894D470AE9AA}" dt="2021-06-07T11:55:13.787" v="455" actId="164"/>
          <ac:cxnSpMkLst>
            <pc:docMk/>
            <pc:sldMk cId="1413127777" sldId="482"/>
            <ac:cxnSpMk id="39" creationId="{82FF3FA2-9910-4EFC-94CA-369243AD0F69}"/>
          </ac:cxnSpMkLst>
        </pc:cxnChg>
        <pc:cxnChg chg="add mod ord topLvl">
          <ac:chgData name="Kulinich Bohdan" userId="48e65c9f34e137d0" providerId="LiveId" clId="{89C81B90-25B3-4519-8938-894D470AE9AA}" dt="2021-06-07T11:55:21.426" v="460" actId="164"/>
          <ac:cxnSpMkLst>
            <pc:docMk/>
            <pc:sldMk cId="1413127777" sldId="482"/>
            <ac:cxnSpMk id="47" creationId="{87D0FA75-F007-4D69-997F-D34431204193}"/>
          </ac:cxnSpMkLst>
        </pc:cxnChg>
        <pc:cxnChg chg="add mod ord topLvl">
          <ac:chgData name="Kulinich Bohdan" userId="48e65c9f34e137d0" providerId="LiveId" clId="{89C81B90-25B3-4519-8938-894D470AE9AA}" dt="2021-06-07T17:12:50.626" v="1133" actId="693"/>
          <ac:cxnSpMkLst>
            <pc:docMk/>
            <pc:sldMk cId="1413127777" sldId="482"/>
            <ac:cxnSpMk id="60" creationId="{23373490-2D00-4945-A56E-42FB67C93762}"/>
          </ac:cxnSpMkLst>
        </pc:cxnChg>
        <pc:cxnChg chg="add mod ord topLvl">
          <ac:chgData name="Kulinich Bohdan" userId="48e65c9f34e137d0" providerId="LiveId" clId="{89C81B90-25B3-4519-8938-894D470AE9AA}" dt="2021-06-07T17:12:50.626" v="1133" actId="693"/>
          <ac:cxnSpMkLst>
            <pc:docMk/>
            <pc:sldMk cId="1413127777" sldId="482"/>
            <ac:cxnSpMk id="63" creationId="{8235AC4F-CEFB-4E91-94BE-F439C016A09B}"/>
          </ac:cxnSpMkLst>
        </pc:cxnChg>
        <pc:cxnChg chg="add mod topLvl">
          <ac:chgData name="Kulinich Bohdan" userId="48e65c9f34e137d0" providerId="LiveId" clId="{89C81B90-25B3-4519-8938-894D470AE9AA}" dt="2021-06-07T11:55:13.787" v="455" actId="164"/>
          <ac:cxnSpMkLst>
            <pc:docMk/>
            <pc:sldMk cId="1413127777" sldId="482"/>
            <ac:cxnSpMk id="65" creationId="{1482261C-BB7C-450C-99A3-D2707666EC5B}"/>
          </ac:cxnSpMkLst>
        </pc:cxnChg>
        <pc:cxnChg chg="add mod topLvl">
          <ac:chgData name="Kulinich Bohdan" userId="48e65c9f34e137d0" providerId="LiveId" clId="{89C81B90-25B3-4519-8938-894D470AE9AA}" dt="2021-06-07T11:55:13.787" v="455" actId="164"/>
          <ac:cxnSpMkLst>
            <pc:docMk/>
            <pc:sldMk cId="1413127777" sldId="482"/>
            <ac:cxnSpMk id="68" creationId="{1D45A975-BB3E-4C02-87DB-78435004F5CA}"/>
          </ac:cxnSpMkLst>
        </pc:cxnChg>
        <pc:cxnChg chg="add mod">
          <ac:chgData name="Kulinich Bohdan" userId="48e65c9f34e137d0" providerId="LiveId" clId="{89C81B90-25B3-4519-8938-894D470AE9AA}" dt="2021-06-07T11:57:18.830" v="487" actId="164"/>
          <ac:cxnSpMkLst>
            <pc:docMk/>
            <pc:sldMk cId="1413127777" sldId="482"/>
            <ac:cxnSpMk id="81" creationId="{DAB1551B-C0A9-4ECD-8112-C9A495C10A66}"/>
          </ac:cxnSpMkLst>
        </pc:cxnChg>
        <pc:cxnChg chg="add mod">
          <ac:chgData name="Kulinich Bohdan" userId="48e65c9f34e137d0" providerId="LiveId" clId="{89C81B90-25B3-4519-8938-894D470AE9AA}" dt="2021-06-07T11:57:18.830" v="487" actId="164"/>
          <ac:cxnSpMkLst>
            <pc:docMk/>
            <pc:sldMk cId="1413127777" sldId="482"/>
            <ac:cxnSpMk id="83" creationId="{6CE54D53-6397-43AB-A0A5-7B7B661D537D}"/>
          </ac:cxnSpMkLst>
        </pc:cxnChg>
        <pc:cxnChg chg="mod">
          <ac:chgData name="Kulinich Bohdan" userId="48e65c9f34e137d0" providerId="LiveId" clId="{89C81B90-25B3-4519-8938-894D470AE9AA}" dt="2021-06-07T11:57:29.933" v="490"/>
          <ac:cxnSpMkLst>
            <pc:docMk/>
            <pc:sldMk cId="1413127777" sldId="482"/>
            <ac:cxnSpMk id="86" creationId="{9CCBA261-D3F4-4A0C-B775-2FF36A239E68}"/>
          </ac:cxnSpMkLst>
        </pc:cxnChg>
        <pc:cxnChg chg="mod">
          <ac:chgData name="Kulinich Bohdan" userId="48e65c9f34e137d0" providerId="LiveId" clId="{89C81B90-25B3-4519-8938-894D470AE9AA}" dt="2021-06-07T11:57:29.933" v="490"/>
          <ac:cxnSpMkLst>
            <pc:docMk/>
            <pc:sldMk cId="1413127777" sldId="482"/>
            <ac:cxnSpMk id="87" creationId="{070B43B9-1EA5-4A7A-BC9B-362CFCC83BE0}"/>
          </ac:cxnSpMkLst>
        </pc:cxnChg>
        <pc:cxnChg chg="mod">
          <ac:chgData name="Kulinich Bohdan" userId="48e65c9f34e137d0" providerId="LiveId" clId="{89C81B90-25B3-4519-8938-894D470AE9AA}" dt="2021-06-07T11:57:37.678" v="493"/>
          <ac:cxnSpMkLst>
            <pc:docMk/>
            <pc:sldMk cId="1413127777" sldId="482"/>
            <ac:cxnSpMk id="89" creationId="{D337BCD6-1794-41E7-BB40-7F35FD8DE0A5}"/>
          </ac:cxnSpMkLst>
        </pc:cxnChg>
        <pc:cxnChg chg="mod">
          <ac:chgData name="Kulinich Bohdan" userId="48e65c9f34e137d0" providerId="LiveId" clId="{89C81B90-25B3-4519-8938-894D470AE9AA}" dt="2021-06-07T11:57:37.678" v="493"/>
          <ac:cxnSpMkLst>
            <pc:docMk/>
            <pc:sldMk cId="1413127777" sldId="482"/>
            <ac:cxnSpMk id="90" creationId="{B2ACEBAC-DF8D-4345-B671-E2A48B935B71}"/>
          </ac:cxnSpMkLst>
        </pc:cxnChg>
        <pc:cxnChg chg="add mod">
          <ac:chgData name="Kulinich Bohdan" userId="48e65c9f34e137d0" providerId="LiveId" clId="{89C81B90-25B3-4519-8938-894D470AE9AA}" dt="2021-06-07T12:08:21.771" v="616" actId="1038"/>
          <ac:cxnSpMkLst>
            <pc:docMk/>
            <pc:sldMk cId="1413127777" sldId="482"/>
            <ac:cxnSpMk id="94" creationId="{07B9E107-482C-40BE-83D9-EAB95473025C}"/>
          </ac:cxnSpMkLst>
        </pc:cxnChg>
        <pc:cxnChg chg="del">
          <ac:chgData name="Kulinich Bohdan" userId="48e65c9f34e137d0" providerId="LiveId" clId="{89C81B90-25B3-4519-8938-894D470AE9AA}" dt="2021-06-07T08:16:59.846" v="10" actId="478"/>
          <ac:cxnSpMkLst>
            <pc:docMk/>
            <pc:sldMk cId="1413127777" sldId="482"/>
            <ac:cxnSpMk id="110" creationId="{CDD5BE85-0A32-4484-A80A-4826ADC2438E}"/>
          </ac:cxnSpMkLst>
        </pc:cxnChg>
        <pc:cxnChg chg="del">
          <ac:chgData name="Kulinich Bohdan" userId="48e65c9f34e137d0" providerId="LiveId" clId="{89C81B90-25B3-4519-8938-894D470AE9AA}" dt="2021-06-07T08:16:59.846" v="10" actId="478"/>
          <ac:cxnSpMkLst>
            <pc:docMk/>
            <pc:sldMk cId="1413127777" sldId="482"/>
            <ac:cxnSpMk id="111" creationId="{68F3679F-6F70-4D90-9286-E9E3E8389137}"/>
          </ac:cxnSpMkLst>
        </pc:cxnChg>
      </pc:sldChg>
      <pc:sldChg chg="addSp delSp modSp add mod modTransition delAnim modAnim">
        <pc:chgData name="Kulinich Bohdan" userId="48e65c9f34e137d0" providerId="LiveId" clId="{89C81B90-25B3-4519-8938-894D470AE9AA}" dt="2021-06-11T07:49:33.384" v="4863" actId="553"/>
        <pc:sldMkLst>
          <pc:docMk/>
          <pc:sldMk cId="4195243797" sldId="483"/>
        </pc:sldMkLst>
        <pc:spChg chg="del mod">
          <ac:chgData name="Kulinich Bohdan" userId="48e65c9f34e137d0" providerId="LiveId" clId="{89C81B90-25B3-4519-8938-894D470AE9AA}" dt="2021-06-07T14:00:45.240" v="947" actId="478"/>
          <ac:spMkLst>
            <pc:docMk/>
            <pc:sldMk cId="4195243797" sldId="483"/>
            <ac:spMk id="35" creationId="{22671505-E6A5-4609-AB8E-E042D5927627}"/>
          </ac:spMkLst>
        </pc:spChg>
        <pc:spChg chg="del">
          <ac:chgData name="Kulinich Bohdan" userId="48e65c9f34e137d0" providerId="LiveId" clId="{89C81B90-25B3-4519-8938-894D470AE9AA}" dt="2021-06-07T13:42:52.295" v="706" actId="478"/>
          <ac:spMkLst>
            <pc:docMk/>
            <pc:sldMk cId="4195243797" sldId="483"/>
            <ac:spMk id="43" creationId="{2A26832E-4438-43C5-8D41-A923480A5400}"/>
          </ac:spMkLst>
        </pc:spChg>
        <pc:spChg chg="add del mod">
          <ac:chgData name="Kulinich Bohdan" userId="48e65c9f34e137d0" providerId="LiveId" clId="{89C81B90-25B3-4519-8938-894D470AE9AA}" dt="2021-06-07T13:48:26.004" v="745" actId="478"/>
          <ac:spMkLst>
            <pc:docMk/>
            <pc:sldMk cId="4195243797" sldId="483"/>
            <ac:spMk id="54" creationId="{D86D196E-B625-4654-BBD7-5C6D4EFC59FE}"/>
          </ac:spMkLst>
        </pc:spChg>
        <pc:spChg chg="add mod">
          <ac:chgData name="Kulinich Bohdan" userId="48e65c9f34e137d0" providerId="LiveId" clId="{89C81B90-25B3-4519-8938-894D470AE9AA}" dt="2021-06-07T13:48:44.390" v="746"/>
          <ac:spMkLst>
            <pc:docMk/>
            <pc:sldMk cId="4195243797" sldId="483"/>
            <ac:spMk id="55" creationId="{1D62D2F1-2BCB-4969-A338-2C351DD168BD}"/>
          </ac:spMkLst>
        </pc:spChg>
        <pc:spChg chg="add mod">
          <ac:chgData name="Kulinich Bohdan" userId="48e65c9f34e137d0" providerId="LiveId" clId="{89C81B90-25B3-4519-8938-894D470AE9AA}" dt="2021-06-07T13:56:48.974" v="862" actId="1076"/>
          <ac:spMkLst>
            <pc:docMk/>
            <pc:sldMk cId="4195243797" sldId="483"/>
            <ac:spMk id="57" creationId="{F809A0C2-6F18-4A28-A909-531A291AD75F}"/>
          </ac:spMkLst>
        </pc:spChg>
        <pc:spChg chg="add mod">
          <ac:chgData name="Kulinich Bohdan" userId="48e65c9f34e137d0" providerId="LiveId" clId="{89C81B90-25B3-4519-8938-894D470AE9AA}" dt="2021-06-07T13:56:48.974" v="862" actId="1076"/>
          <ac:spMkLst>
            <pc:docMk/>
            <pc:sldMk cId="4195243797" sldId="483"/>
            <ac:spMk id="58" creationId="{C4204003-78E5-4BEF-A583-FAC6EA996EB4}"/>
          </ac:spMkLst>
        </pc:spChg>
        <pc:spChg chg="add mod">
          <ac:chgData name="Kulinich Bohdan" userId="48e65c9f34e137d0" providerId="LiveId" clId="{89C81B90-25B3-4519-8938-894D470AE9AA}" dt="2021-06-07T13:54:52.876" v="834" actId="1076"/>
          <ac:spMkLst>
            <pc:docMk/>
            <pc:sldMk cId="4195243797" sldId="483"/>
            <ac:spMk id="59" creationId="{EA71FC65-376E-4D52-8809-C76B39865B89}"/>
          </ac:spMkLst>
        </pc:spChg>
        <pc:spChg chg="add del mod">
          <ac:chgData name="Kulinich Bohdan" userId="48e65c9f34e137d0" providerId="LiveId" clId="{89C81B90-25B3-4519-8938-894D470AE9AA}" dt="2021-06-07T13:55:28.696" v="845" actId="478"/>
          <ac:spMkLst>
            <pc:docMk/>
            <pc:sldMk cId="4195243797" sldId="483"/>
            <ac:spMk id="61" creationId="{F6AF7CC6-7207-4622-9C5F-FB62751BE09E}"/>
          </ac:spMkLst>
        </pc:spChg>
        <pc:spChg chg="add mod">
          <ac:chgData name="Kulinich Bohdan" userId="48e65c9f34e137d0" providerId="LiveId" clId="{89C81B90-25B3-4519-8938-894D470AE9AA}" dt="2021-06-07T13:56:48.974" v="862" actId="1076"/>
          <ac:spMkLst>
            <pc:docMk/>
            <pc:sldMk cId="4195243797" sldId="483"/>
            <ac:spMk id="62" creationId="{DD988B9D-FB6B-47F5-99DC-1F1F10842564}"/>
          </ac:spMkLst>
        </pc:spChg>
        <pc:spChg chg="add mod">
          <ac:chgData name="Kulinich Bohdan" userId="48e65c9f34e137d0" providerId="LiveId" clId="{89C81B90-25B3-4519-8938-894D470AE9AA}" dt="2021-06-07T13:56:50.615" v="863" actId="1076"/>
          <ac:spMkLst>
            <pc:docMk/>
            <pc:sldMk cId="4195243797" sldId="483"/>
            <ac:spMk id="66" creationId="{01FD5217-4633-417F-90F6-203610E53916}"/>
          </ac:spMkLst>
        </pc:spChg>
        <pc:spChg chg="add mod">
          <ac:chgData name="Kulinich Bohdan" userId="48e65c9f34e137d0" providerId="LiveId" clId="{89C81B90-25B3-4519-8938-894D470AE9AA}" dt="2021-06-07T13:56:53.786" v="864" actId="1076"/>
          <ac:spMkLst>
            <pc:docMk/>
            <pc:sldMk cId="4195243797" sldId="483"/>
            <ac:spMk id="67" creationId="{086C703C-A1AD-4487-B5BD-44933BDC5E88}"/>
          </ac:spMkLst>
        </pc:spChg>
        <pc:spChg chg="add mod">
          <ac:chgData name="Kulinich Bohdan" userId="48e65c9f34e137d0" providerId="LiveId" clId="{89C81B90-25B3-4519-8938-894D470AE9AA}" dt="2021-06-07T13:56:53.786" v="864" actId="1076"/>
          <ac:spMkLst>
            <pc:docMk/>
            <pc:sldMk cId="4195243797" sldId="483"/>
            <ac:spMk id="75" creationId="{29E6794A-A53B-47E1-943F-694D5857A294}"/>
          </ac:spMkLst>
        </pc:spChg>
        <pc:spChg chg="add mod">
          <ac:chgData name="Kulinich Bohdan" userId="48e65c9f34e137d0" providerId="LiveId" clId="{89C81B90-25B3-4519-8938-894D470AE9AA}" dt="2021-06-11T07:49:33.384" v="4863" actId="553"/>
          <ac:spMkLst>
            <pc:docMk/>
            <pc:sldMk cId="4195243797" sldId="483"/>
            <ac:spMk id="76" creationId="{36950AFB-0115-446B-9DA8-E9A20B2ABE49}"/>
          </ac:spMkLst>
        </pc:spChg>
        <pc:spChg chg="add mod">
          <ac:chgData name="Kulinich Bohdan" userId="48e65c9f34e137d0" providerId="LiveId" clId="{89C81B90-25B3-4519-8938-894D470AE9AA}" dt="2021-06-07T14:00:45.583" v="948"/>
          <ac:spMkLst>
            <pc:docMk/>
            <pc:sldMk cId="4195243797" sldId="483"/>
            <ac:spMk id="77" creationId="{D339DBD9-1077-4559-BC3A-66F0E0BADDB6}"/>
          </ac:spMkLst>
        </pc:spChg>
        <pc:spChg chg="del">
          <ac:chgData name="Kulinich Bohdan" userId="48e65c9f34e137d0" providerId="LiveId" clId="{89C81B90-25B3-4519-8938-894D470AE9AA}" dt="2021-06-07T13:42:59.918" v="708" actId="478"/>
          <ac:spMkLst>
            <pc:docMk/>
            <pc:sldMk cId="4195243797" sldId="483"/>
            <ac:spMk id="80" creationId="{A862F79D-3869-4CD1-8A57-B862883C968C}"/>
          </ac:spMkLst>
        </pc:spChg>
        <pc:spChg chg="del">
          <ac:chgData name="Kulinich Bohdan" userId="48e65c9f34e137d0" providerId="LiveId" clId="{89C81B90-25B3-4519-8938-894D470AE9AA}" dt="2021-06-07T13:42:49.608" v="704" actId="478"/>
          <ac:spMkLst>
            <pc:docMk/>
            <pc:sldMk cId="4195243797" sldId="483"/>
            <ac:spMk id="92" creationId="{395B70B2-FC3E-45B5-8C12-76A12071E644}"/>
          </ac:spMkLst>
        </pc:spChg>
        <pc:spChg chg="del">
          <ac:chgData name="Kulinich Bohdan" userId="48e65c9f34e137d0" providerId="LiveId" clId="{89C81B90-25B3-4519-8938-894D470AE9AA}" dt="2021-06-07T13:42:49.608" v="704" actId="478"/>
          <ac:spMkLst>
            <pc:docMk/>
            <pc:sldMk cId="4195243797" sldId="483"/>
            <ac:spMk id="93" creationId="{B492B838-75E9-473F-9FDC-6D58CD72382A}"/>
          </ac:spMkLst>
        </pc:spChg>
        <pc:spChg chg="del">
          <ac:chgData name="Kulinich Bohdan" userId="48e65c9f34e137d0" providerId="LiveId" clId="{89C81B90-25B3-4519-8938-894D470AE9AA}" dt="2021-06-07T13:42:51.717" v="705" actId="478"/>
          <ac:spMkLst>
            <pc:docMk/>
            <pc:sldMk cId="4195243797" sldId="483"/>
            <ac:spMk id="95" creationId="{5DC44552-A5A8-4A55-8873-7959680DB469}"/>
          </ac:spMkLst>
        </pc:spChg>
        <pc:spChg chg="mod">
          <ac:chgData name="Kulinich Bohdan" userId="48e65c9f34e137d0" providerId="LiveId" clId="{89C81B90-25B3-4519-8938-894D470AE9AA}" dt="2021-06-07T13:54:52.876" v="834" actId="1076"/>
          <ac:spMkLst>
            <pc:docMk/>
            <pc:sldMk cId="4195243797" sldId="483"/>
            <ac:spMk id="96" creationId="{F3C7FE84-62A5-4DF0-B402-4B7082EAA662}"/>
          </ac:spMkLst>
        </pc:spChg>
        <pc:picChg chg="del">
          <ac:chgData name="Kulinich Bohdan" userId="48e65c9f34e137d0" providerId="LiveId" clId="{89C81B90-25B3-4519-8938-894D470AE9AA}" dt="2021-06-07T13:42:59.918" v="708" actId="478"/>
          <ac:picMkLst>
            <pc:docMk/>
            <pc:sldMk cId="4195243797" sldId="483"/>
            <ac:picMk id="79" creationId="{97A446F0-0560-4783-A17F-EA6935514636}"/>
          </ac:picMkLst>
        </pc:picChg>
        <pc:cxnChg chg="mod">
          <ac:chgData name="Kulinich Bohdan" userId="48e65c9f34e137d0" providerId="LiveId" clId="{89C81B90-25B3-4519-8938-894D470AE9AA}" dt="2021-06-07T17:12:59.275" v="1134" actId="693"/>
          <ac:cxnSpMkLst>
            <pc:docMk/>
            <pc:sldMk cId="4195243797" sldId="483"/>
            <ac:cxnSpMk id="16" creationId="{1B32B637-0CAE-43E8-B3E5-40382CAA7B48}"/>
          </ac:cxnSpMkLst>
        </pc:cxnChg>
        <pc:cxnChg chg="mod">
          <ac:chgData name="Kulinich Bohdan" userId="48e65c9f34e137d0" providerId="LiveId" clId="{89C81B90-25B3-4519-8938-894D470AE9AA}" dt="2021-06-07T17:12:59.275" v="1134" actId="693"/>
          <ac:cxnSpMkLst>
            <pc:docMk/>
            <pc:sldMk cId="4195243797" sldId="483"/>
            <ac:cxnSpMk id="60" creationId="{23373490-2D00-4945-A56E-42FB67C93762}"/>
          </ac:cxnSpMkLst>
        </pc:cxnChg>
        <pc:cxnChg chg="mod">
          <ac:chgData name="Kulinich Bohdan" userId="48e65c9f34e137d0" providerId="LiveId" clId="{89C81B90-25B3-4519-8938-894D470AE9AA}" dt="2021-06-07T17:12:59.275" v="1134" actId="693"/>
          <ac:cxnSpMkLst>
            <pc:docMk/>
            <pc:sldMk cId="4195243797" sldId="483"/>
            <ac:cxnSpMk id="63" creationId="{8235AC4F-CEFB-4E91-94BE-F439C016A09B}"/>
          </ac:cxnSpMkLst>
        </pc:cxnChg>
        <pc:cxnChg chg="add mod">
          <ac:chgData name="Kulinich Bohdan" userId="48e65c9f34e137d0" providerId="LiveId" clId="{89C81B90-25B3-4519-8938-894D470AE9AA}" dt="2021-06-07T13:56:48.974" v="862" actId="1076"/>
          <ac:cxnSpMkLst>
            <pc:docMk/>
            <pc:sldMk cId="4195243797" sldId="483"/>
            <ac:cxnSpMk id="64" creationId="{B4AA4392-C8A6-4AB7-B9FB-6AA08BEBD7CA}"/>
          </ac:cxnSpMkLst>
        </pc:cxnChg>
        <pc:cxnChg chg="del">
          <ac:chgData name="Kulinich Bohdan" userId="48e65c9f34e137d0" providerId="LiveId" clId="{89C81B90-25B3-4519-8938-894D470AE9AA}" dt="2021-06-07T13:42:49.608" v="704" actId="478"/>
          <ac:cxnSpMkLst>
            <pc:docMk/>
            <pc:sldMk cId="4195243797" sldId="483"/>
            <ac:cxnSpMk id="94" creationId="{07B9E107-482C-40BE-83D9-EAB95473025C}"/>
          </ac:cxnSpMkLst>
        </pc:cxnChg>
      </pc:sldChg>
      <pc:sldChg chg="addSp delSp modSp add mod modTransition delAnim modAnim">
        <pc:chgData name="Kulinich Bohdan" userId="48e65c9f34e137d0" providerId="LiveId" clId="{89C81B90-25B3-4519-8938-894D470AE9AA}" dt="2021-06-11T07:52:00.722" v="4892"/>
        <pc:sldMkLst>
          <pc:docMk/>
          <pc:sldMk cId="3748571776" sldId="484"/>
        </pc:sldMkLst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36" creationId="{C5E7670E-5749-4AF0-B381-2A47A64349B9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55" creationId="{1D62D2F1-2BCB-4969-A338-2C351DD168BD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57" creationId="{F809A0C2-6F18-4A28-A909-531A291AD75F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58" creationId="{C4204003-78E5-4BEF-A583-FAC6EA996EB4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59" creationId="{EA71FC65-376E-4D52-8809-C76B39865B89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62" creationId="{DD988B9D-FB6B-47F5-99DC-1F1F10842564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66" creationId="{01FD5217-4633-417F-90F6-203610E53916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67" creationId="{086C703C-A1AD-4487-B5BD-44933BDC5E88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69" creationId="{66C72149-C622-47B9-9F26-E4C0A2BC88FA}"/>
          </ac:spMkLst>
        </pc:spChg>
        <pc:spChg chg="add mod">
          <ac:chgData name="Kulinich Bohdan" userId="48e65c9f34e137d0" providerId="LiveId" clId="{89C81B90-25B3-4519-8938-894D470AE9AA}" dt="2021-06-11T07:50:02.600" v="4869" actId="1076"/>
          <ac:spMkLst>
            <pc:docMk/>
            <pc:sldMk cId="3748571776" sldId="484"/>
            <ac:spMk id="73" creationId="{9F9D7D82-CDD9-41F0-9E8E-30F696E27349}"/>
          </ac:spMkLst>
        </pc:spChg>
        <pc:spChg chg="add mod">
          <ac:chgData name="Kulinich Bohdan" userId="48e65c9f34e137d0" providerId="LiveId" clId="{89C81B90-25B3-4519-8938-894D470AE9AA}" dt="2021-06-11T07:51:46.116" v="4891" actId="12789"/>
          <ac:spMkLst>
            <pc:docMk/>
            <pc:sldMk cId="3748571776" sldId="484"/>
            <ac:spMk id="74" creationId="{D3C63177-A923-4B27-AEBA-A538623DB78C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75" creationId="{29E6794A-A53B-47E1-943F-694D5857A294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76" creationId="{36950AFB-0115-446B-9DA8-E9A20B2ABE49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77" creationId="{D339DBD9-1077-4559-BC3A-66F0E0BADDB6}"/>
          </ac:spMkLst>
        </pc:spChg>
        <pc:spChg chg="del mod topLvl">
          <ac:chgData name="Kulinich Bohdan" userId="48e65c9f34e137d0" providerId="LiveId" clId="{89C81B90-25B3-4519-8938-894D470AE9AA}" dt="2021-06-07T17:13:48.944" v="1144" actId="478"/>
          <ac:spMkLst>
            <pc:docMk/>
            <pc:sldMk cId="3748571776" sldId="484"/>
            <ac:spMk id="93" creationId="{445970AA-07E6-4004-B1A0-71F7475B7671}"/>
          </ac:spMkLst>
        </pc:spChg>
        <pc:spChg chg="del mod topLvl">
          <ac:chgData name="Kulinich Bohdan" userId="48e65c9f34e137d0" providerId="LiveId" clId="{89C81B90-25B3-4519-8938-894D470AE9AA}" dt="2021-06-07T17:13:50.626" v="1145" actId="478"/>
          <ac:spMkLst>
            <pc:docMk/>
            <pc:sldMk cId="3748571776" sldId="484"/>
            <ac:spMk id="94" creationId="{05ED85BA-BAEA-479A-ADFE-FAB926A3EF7F}"/>
          </ac:spMkLst>
        </pc:spChg>
        <pc:spChg chg="add del mod topLvl">
          <ac:chgData name="Kulinich Bohdan" userId="48e65c9f34e137d0" providerId="LiveId" clId="{89C81B90-25B3-4519-8938-894D470AE9AA}" dt="2021-06-07T17:13:55.105" v="1148" actId="478"/>
          <ac:spMkLst>
            <pc:docMk/>
            <pc:sldMk cId="3748571776" sldId="484"/>
            <ac:spMk id="95" creationId="{10D5F1E3-E6A5-4617-B742-276DCE2FDFD8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96" creationId="{F3C7FE84-62A5-4DF0-B402-4B7082EAA662}"/>
          </ac:spMkLst>
        </pc:spChg>
        <pc:spChg chg="del mod topLvl">
          <ac:chgData name="Kulinich Bohdan" userId="48e65c9f34e137d0" providerId="LiveId" clId="{89C81B90-25B3-4519-8938-894D470AE9AA}" dt="2021-06-07T17:13:53.201" v="1147" actId="478"/>
          <ac:spMkLst>
            <pc:docMk/>
            <pc:sldMk cId="3748571776" sldId="484"/>
            <ac:spMk id="97" creationId="{A0096985-7AFA-4B8C-96BB-B12028E9BDD3}"/>
          </ac:spMkLst>
        </pc:spChg>
        <pc:spChg chg="del mod topLvl">
          <ac:chgData name="Kulinich Bohdan" userId="48e65c9f34e137d0" providerId="LiveId" clId="{89C81B90-25B3-4519-8938-894D470AE9AA}" dt="2021-06-07T17:13:56.407" v="1149" actId="478"/>
          <ac:spMkLst>
            <pc:docMk/>
            <pc:sldMk cId="3748571776" sldId="484"/>
            <ac:spMk id="98" creationId="{CA6E754A-001B-4D45-B67F-99EA9536C23C}"/>
          </ac:spMkLst>
        </pc:spChg>
        <pc:spChg chg="mo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0" creationId="{0240BBCD-6EB4-43DC-8FF6-41BAA42C76D2}"/>
          </ac:spMkLst>
        </pc:spChg>
        <pc:spChg chg="mo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1" creationId="{467D22BC-E849-4EDA-AABD-A75480E2EAA5}"/>
          </ac:spMkLst>
        </pc:spChg>
        <pc:spChg chg="mo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2" creationId="{E53AA527-960D-4A6D-82D0-A5943692627A}"/>
          </ac:spMkLst>
        </pc:spChg>
        <pc:spChg chg="mod or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3" creationId="{76A8BD18-94C4-4F7A-8B0F-B8A9F69ED74F}"/>
          </ac:spMkLst>
        </pc:spChg>
        <pc:spChg chg="mod or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4" creationId="{BB407FA8-4A89-49E7-A87C-327AE055DB08}"/>
          </ac:spMkLst>
        </pc:spChg>
        <pc:spChg chg="mo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5" creationId="{93CFC829-D71F-454C-98D6-9F141F2F7915}"/>
          </ac:spMkLst>
        </pc:spChg>
        <pc:spChg chg="mo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6" creationId="{72664DC6-1EC5-4FA0-AC4F-EBAEFA532D06}"/>
          </ac:spMkLst>
        </pc:spChg>
        <pc:spChg chg="mo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7" creationId="{2FCD1564-50EA-48B4-9E1C-5F1922DE7C14}"/>
          </ac:spMkLst>
        </pc:spChg>
        <pc:spChg chg="mod or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8" creationId="{BB6ACFF0-18F6-4D72-8504-6464AF074518}"/>
          </ac:spMkLst>
        </pc:spChg>
        <pc:spChg chg="add del mod">
          <ac:chgData name="Kulinich Bohdan" userId="48e65c9f34e137d0" providerId="LiveId" clId="{89C81B90-25B3-4519-8938-894D470AE9AA}" dt="2021-06-07T17:13:51.929" v="1146" actId="478"/>
          <ac:spMkLst>
            <pc:docMk/>
            <pc:sldMk cId="3748571776" sldId="484"/>
            <ac:spMk id="121" creationId="{2ABCFEE2-62DF-4814-9F96-76B3558AE73D}"/>
          </ac:spMkLst>
        </pc:spChg>
        <pc:spChg chg="add del mod">
          <ac:chgData name="Kulinich Bohdan" userId="48e65c9f34e137d0" providerId="LiveId" clId="{89C81B90-25B3-4519-8938-894D470AE9AA}" dt="2021-06-07T16:50:41.106" v="960" actId="478"/>
          <ac:spMkLst>
            <pc:docMk/>
            <pc:sldMk cId="3748571776" sldId="484"/>
            <ac:spMk id="122" creationId="{F4632E5C-4EF8-4BB1-8734-4B809580F268}"/>
          </ac:spMkLst>
        </pc:spChg>
        <pc:spChg chg="del mod topLvl">
          <ac:chgData name="Kulinich Bohdan" userId="48e65c9f34e137d0" providerId="LiveId" clId="{89C81B90-25B3-4519-8938-894D470AE9AA}" dt="2021-06-07T17:13:44.697" v="1143" actId="478"/>
          <ac:spMkLst>
            <pc:docMk/>
            <pc:sldMk cId="3748571776" sldId="484"/>
            <ac:spMk id="137" creationId="{936658B5-3AED-44D6-AD33-88ABA2648CA8}"/>
          </ac:spMkLst>
        </pc:spChg>
        <pc:spChg chg="del mod topLvl">
          <ac:chgData name="Kulinich Bohdan" userId="48e65c9f34e137d0" providerId="LiveId" clId="{89C81B90-25B3-4519-8938-894D470AE9AA}" dt="2021-06-07T17:13:44.697" v="1143" actId="478"/>
          <ac:spMkLst>
            <pc:docMk/>
            <pc:sldMk cId="3748571776" sldId="484"/>
            <ac:spMk id="138" creationId="{4999C93E-7505-4B1C-8B60-E52E7485E5EA}"/>
          </ac:spMkLst>
        </pc:spChg>
        <pc:spChg chg="add del mod topLvl">
          <ac:chgData name="Kulinich Bohdan" userId="48e65c9f34e137d0" providerId="LiveId" clId="{89C81B90-25B3-4519-8938-894D470AE9AA}" dt="2021-06-07T17:13:44.697" v="1143" actId="478"/>
          <ac:spMkLst>
            <pc:docMk/>
            <pc:sldMk cId="3748571776" sldId="484"/>
            <ac:spMk id="139" creationId="{FE555501-E50D-4607-A05E-B0193FD8D906}"/>
          </ac:spMkLst>
        </pc:spChg>
        <pc:spChg chg="add del mod topLvl">
          <ac:chgData name="Kulinich Bohdan" userId="48e65c9f34e137d0" providerId="LiveId" clId="{89C81B90-25B3-4519-8938-894D470AE9AA}" dt="2021-06-07T17:13:44.697" v="1143" actId="478"/>
          <ac:spMkLst>
            <pc:docMk/>
            <pc:sldMk cId="3748571776" sldId="484"/>
            <ac:spMk id="140" creationId="{7BEACB83-5F4E-48DB-975B-9640176BEEEF}"/>
          </ac:spMkLst>
        </pc:spChg>
        <pc:spChg chg="add del mod topLvl">
          <ac:chgData name="Kulinich Bohdan" userId="48e65c9f34e137d0" providerId="LiveId" clId="{89C81B90-25B3-4519-8938-894D470AE9AA}" dt="2021-06-07T17:13:44.697" v="1143" actId="478"/>
          <ac:spMkLst>
            <pc:docMk/>
            <pc:sldMk cId="3748571776" sldId="484"/>
            <ac:spMk id="141" creationId="{B599A221-9F19-47AC-88B4-D4F77FAFF826}"/>
          </ac:spMkLst>
        </pc:spChg>
        <pc:spChg chg="mod topLvl">
          <ac:chgData name="Kulinich Bohdan" userId="48e65c9f34e137d0" providerId="LiveId" clId="{89C81B90-25B3-4519-8938-894D470AE9AA}" dt="2021-06-07T17:17:51.297" v="1339" actId="164"/>
          <ac:spMkLst>
            <pc:docMk/>
            <pc:sldMk cId="3748571776" sldId="484"/>
            <ac:spMk id="144" creationId="{D25E833F-E354-4B96-ABC5-3389C278A573}"/>
          </ac:spMkLst>
        </pc:spChg>
        <pc:spChg chg="mod topLvl">
          <ac:chgData name="Kulinich Bohdan" userId="48e65c9f34e137d0" providerId="LiveId" clId="{89C81B90-25B3-4519-8938-894D470AE9AA}" dt="2021-06-07T17:17:51.297" v="1339" actId="164"/>
          <ac:spMkLst>
            <pc:docMk/>
            <pc:sldMk cId="3748571776" sldId="484"/>
            <ac:spMk id="145" creationId="{D54814CE-756A-4C11-98D3-57EEBE5A257E}"/>
          </ac:spMkLst>
        </pc:spChg>
        <pc:spChg chg="mod topLvl">
          <ac:chgData name="Kulinich Bohdan" userId="48e65c9f34e137d0" providerId="LiveId" clId="{89C81B90-25B3-4519-8938-894D470AE9AA}" dt="2021-06-07T17:17:51.297" v="1339" actId="164"/>
          <ac:spMkLst>
            <pc:docMk/>
            <pc:sldMk cId="3748571776" sldId="484"/>
            <ac:spMk id="146" creationId="{D8971CBC-7526-41D7-B971-AA654E3A2315}"/>
          </ac:spMkLst>
        </pc:spChg>
        <pc:spChg chg="mod topLvl">
          <ac:chgData name="Kulinich Bohdan" userId="48e65c9f34e137d0" providerId="LiveId" clId="{89C81B90-25B3-4519-8938-894D470AE9AA}" dt="2021-06-07T17:17:51.297" v="1339" actId="164"/>
          <ac:spMkLst>
            <pc:docMk/>
            <pc:sldMk cId="3748571776" sldId="484"/>
            <ac:spMk id="147" creationId="{13570644-2D91-4933-A278-8D904CB0B87F}"/>
          </ac:spMkLst>
        </pc:spChg>
        <pc:spChg chg="mod topLvl">
          <ac:chgData name="Kulinich Bohdan" userId="48e65c9f34e137d0" providerId="LiveId" clId="{89C81B90-25B3-4519-8938-894D470AE9AA}" dt="2021-06-07T17:17:51.297" v="1339" actId="164"/>
          <ac:spMkLst>
            <pc:docMk/>
            <pc:sldMk cId="3748571776" sldId="484"/>
            <ac:spMk id="148" creationId="{D841F6D4-10E1-4C5C-AB15-04F32BAFA6D0}"/>
          </ac:spMkLst>
        </pc:spChg>
        <pc:spChg chg="mod topLvl">
          <ac:chgData name="Kulinich Bohdan" userId="48e65c9f34e137d0" providerId="LiveId" clId="{89C81B90-25B3-4519-8938-894D470AE9AA}" dt="2021-06-07T17:17:51.297" v="1339" actId="164"/>
          <ac:spMkLst>
            <pc:docMk/>
            <pc:sldMk cId="3748571776" sldId="484"/>
            <ac:spMk id="149" creationId="{3469AE46-3059-4F56-9097-DABE59734044}"/>
          </ac:spMkLst>
        </pc:spChg>
        <pc:spChg chg="del mod topLvl">
          <ac:chgData name="Kulinich Bohdan" userId="48e65c9f34e137d0" providerId="LiveId" clId="{89C81B90-25B3-4519-8938-894D470AE9AA}" dt="2021-06-07T17:13:44.697" v="1143" actId="478"/>
          <ac:spMkLst>
            <pc:docMk/>
            <pc:sldMk cId="3748571776" sldId="484"/>
            <ac:spMk id="150" creationId="{2204D296-C383-47E0-9995-75E8D623CB52}"/>
          </ac:spMkLst>
        </pc:spChg>
        <pc:spChg chg="mod topLvl">
          <ac:chgData name="Kulinich Bohdan" userId="48e65c9f34e137d0" providerId="LiveId" clId="{89C81B90-25B3-4519-8938-894D470AE9AA}" dt="2021-06-07T17:09:22.998" v="1090" actId="2085"/>
          <ac:spMkLst>
            <pc:docMk/>
            <pc:sldMk cId="3748571776" sldId="484"/>
            <ac:spMk id="154" creationId="{F2DDDFCF-4D15-457D-A835-1FBE403C0B50}"/>
          </ac:spMkLst>
        </pc:spChg>
        <pc:spChg chg="mod topLvl">
          <ac:chgData name="Kulinich Bohdan" userId="48e65c9f34e137d0" providerId="LiveId" clId="{89C81B90-25B3-4519-8938-894D470AE9AA}" dt="2021-06-07T17:09:22.998" v="1090" actId="2085"/>
          <ac:spMkLst>
            <pc:docMk/>
            <pc:sldMk cId="3748571776" sldId="484"/>
            <ac:spMk id="155" creationId="{88C868C2-7BCC-4767-B120-F20AD51FF603}"/>
          </ac:spMkLst>
        </pc:spChg>
        <pc:spChg chg="mod topLvl">
          <ac:chgData name="Kulinich Bohdan" userId="48e65c9f34e137d0" providerId="LiveId" clId="{89C81B90-25B3-4519-8938-894D470AE9AA}" dt="2021-06-07T17:09:22.998" v="1090" actId="2085"/>
          <ac:spMkLst>
            <pc:docMk/>
            <pc:sldMk cId="3748571776" sldId="484"/>
            <ac:spMk id="157" creationId="{3B7FE642-4B15-454A-8DFE-F02E4A90FE20}"/>
          </ac:spMkLst>
        </pc:spChg>
        <pc:spChg chg="add mod">
          <ac:chgData name="Kulinich Bohdan" userId="48e65c9f34e137d0" providerId="LiveId" clId="{89C81B90-25B3-4519-8938-894D470AE9AA}" dt="2021-06-07T17:16:38.879" v="1319" actId="1076"/>
          <ac:spMkLst>
            <pc:docMk/>
            <pc:sldMk cId="3748571776" sldId="484"/>
            <ac:spMk id="175" creationId="{7F555974-53DC-4FE0-93B5-3E96E467870B}"/>
          </ac:spMkLst>
        </pc:spChg>
        <pc:grpChg chg="add mod ord">
          <ac:chgData name="Kulinich Bohdan" userId="48e65c9f34e137d0" providerId="LiveId" clId="{89C81B90-25B3-4519-8938-894D470AE9AA}" dt="2021-06-07T16:59:51.851" v="1039" actId="164"/>
          <ac:grpSpMkLst>
            <pc:docMk/>
            <pc:sldMk cId="3748571776" sldId="484"/>
            <ac:grpSpMk id="13" creationId="{23176DD3-7436-41E0-95C4-640102DB0AC4}"/>
          </ac:grpSpMkLst>
        </pc:grpChg>
        <pc:grpChg chg="add del mod">
          <ac:chgData name="Kulinich Bohdan" userId="48e65c9f34e137d0" providerId="LiveId" clId="{89C81B90-25B3-4519-8938-894D470AE9AA}" dt="2021-06-11T07:49:47.088" v="4864" actId="478"/>
          <ac:grpSpMkLst>
            <pc:docMk/>
            <pc:sldMk cId="3748571776" sldId="484"/>
            <ac:grpSpMk id="14" creationId="{FDDBA303-C685-429C-A647-23D3EB79A3CE}"/>
          </ac:grpSpMkLst>
        </pc:grpChg>
        <pc:grpChg chg="add mod">
          <ac:chgData name="Kulinich Bohdan" userId="48e65c9f34e137d0" providerId="LiveId" clId="{89C81B90-25B3-4519-8938-894D470AE9AA}" dt="2021-06-07T17:17:51.297" v="1339" actId="164"/>
          <ac:grpSpMkLst>
            <pc:docMk/>
            <pc:sldMk cId="3748571776" sldId="484"/>
            <ac:grpSpMk id="17" creationId="{0BA2BF68-D666-491C-A4DD-54CF493568D9}"/>
          </ac:grpSpMkLst>
        </pc:grpChg>
        <pc:grpChg chg="add mod">
          <ac:chgData name="Kulinich Bohdan" userId="48e65c9f34e137d0" providerId="LiveId" clId="{89C81B90-25B3-4519-8938-894D470AE9AA}" dt="2021-06-11T07:49:51.735" v="4866" actId="1076"/>
          <ac:grpSpMkLst>
            <pc:docMk/>
            <pc:sldMk cId="3748571776" sldId="484"/>
            <ac:grpSpMk id="21" creationId="{EB13A992-4783-4E78-8A58-1A0D0AF6BCD0}"/>
          </ac:grpSpMkLst>
        </pc:grpChg>
        <pc:grpChg chg="del">
          <ac:chgData name="Kulinich Bohdan" userId="48e65c9f34e137d0" providerId="LiveId" clId="{89C81B90-25B3-4519-8938-894D470AE9AA}" dt="2021-06-07T14:06:52.755" v="958" actId="478"/>
          <ac:grpSpMkLst>
            <pc:docMk/>
            <pc:sldMk cId="3748571776" sldId="484"/>
            <ac:grpSpMk id="28" creationId="{F6608731-E54F-44A4-A3A4-6D9A9B71FF5B}"/>
          </ac:grpSpMkLst>
        </pc:grpChg>
        <pc:grpChg chg="del">
          <ac:chgData name="Kulinich Bohdan" userId="48e65c9f34e137d0" providerId="LiveId" clId="{89C81B90-25B3-4519-8938-894D470AE9AA}" dt="2021-06-07T14:06:52.755" v="958" actId="478"/>
          <ac:grpSpMkLst>
            <pc:docMk/>
            <pc:sldMk cId="3748571776" sldId="484"/>
            <ac:grpSpMk id="32" creationId="{DCEE1992-E01B-47AF-B51F-70A4D5152B26}"/>
          </ac:grpSpMkLst>
        </pc:grpChg>
        <pc:grpChg chg="add del mod">
          <ac:chgData name="Kulinich Bohdan" userId="48e65c9f34e137d0" providerId="LiveId" clId="{89C81B90-25B3-4519-8938-894D470AE9AA}" dt="2021-06-07T16:53:22.040" v="970" actId="165"/>
          <ac:grpSpMkLst>
            <pc:docMk/>
            <pc:sldMk cId="3748571776" sldId="484"/>
            <ac:grpSpMk id="61" creationId="{EB9ED60E-1A8C-42F7-8BE2-4EC096D10A4D}"/>
          </ac:grpSpMkLst>
        </pc:grpChg>
        <pc:grpChg chg="mod topLvl">
          <ac:chgData name="Kulinich Bohdan" userId="48e65c9f34e137d0" providerId="LiveId" clId="{89C81B90-25B3-4519-8938-894D470AE9AA}" dt="2021-06-07T16:59:51.851" v="1039" actId="164"/>
          <ac:grpSpMkLst>
            <pc:docMk/>
            <pc:sldMk cId="3748571776" sldId="484"/>
            <ac:grpSpMk id="78" creationId="{514669AD-3AC1-4407-A5B9-F6840355D4FA}"/>
          </ac:grpSpMkLst>
        </pc:grpChg>
        <pc:grpChg chg="mod topLvl">
          <ac:chgData name="Kulinich Bohdan" userId="48e65c9f34e137d0" providerId="LiveId" clId="{89C81B90-25B3-4519-8938-894D470AE9AA}" dt="2021-06-07T16:59:51.851" v="1039" actId="164"/>
          <ac:grpSpMkLst>
            <pc:docMk/>
            <pc:sldMk cId="3748571776" sldId="484"/>
            <ac:grpSpMk id="79" creationId="{1777CE8B-201B-4C56-BED3-BFD0C0BB6B55}"/>
          </ac:grpSpMkLst>
        </pc:grpChg>
        <pc:grpChg chg="mod topLvl">
          <ac:chgData name="Kulinich Bohdan" userId="48e65c9f34e137d0" providerId="LiveId" clId="{89C81B90-25B3-4519-8938-894D470AE9AA}" dt="2021-06-07T16:59:51.851" v="1039" actId="164"/>
          <ac:grpSpMkLst>
            <pc:docMk/>
            <pc:sldMk cId="3748571776" sldId="484"/>
            <ac:grpSpMk id="80" creationId="{288EF377-C26C-4033-B54A-9AD6777528AB}"/>
          </ac:grpSpMkLst>
        </pc:grpChg>
        <pc:grpChg chg="del mod topLvl">
          <ac:chgData name="Kulinich Bohdan" userId="48e65c9f34e137d0" providerId="LiveId" clId="{89C81B90-25B3-4519-8938-894D470AE9AA}" dt="2021-06-07T16:59:18.871" v="1036" actId="165"/>
          <ac:grpSpMkLst>
            <pc:docMk/>
            <pc:sldMk cId="3748571776" sldId="484"/>
            <ac:grpSpMk id="82" creationId="{F0329088-A01D-4AAB-94EA-DC736343117D}"/>
          </ac:grpSpMkLst>
        </pc:grpChg>
        <pc:grpChg chg="add del mod">
          <ac:chgData name="Kulinich Bohdan" userId="48e65c9f34e137d0" providerId="LiveId" clId="{89C81B90-25B3-4519-8938-894D470AE9AA}" dt="2021-06-07T16:53:02.746" v="965" actId="165"/>
          <ac:grpSpMkLst>
            <pc:docMk/>
            <pc:sldMk cId="3748571776" sldId="484"/>
            <ac:grpSpMk id="105" creationId="{8690753D-AA31-477D-9B43-4524FBAC2806}"/>
          </ac:grpSpMkLst>
        </pc:grpChg>
        <pc:grpChg chg="del mod topLvl">
          <ac:chgData name="Kulinich Bohdan" userId="48e65c9f34e137d0" providerId="LiveId" clId="{89C81B90-25B3-4519-8938-894D470AE9AA}" dt="2021-06-07T16:53:06.150" v="966" actId="165"/>
          <ac:grpSpMkLst>
            <pc:docMk/>
            <pc:sldMk cId="3748571776" sldId="484"/>
            <ac:grpSpMk id="107" creationId="{307535CE-F8F3-4E2D-AAB6-9930248A6AA8}"/>
          </ac:grpSpMkLst>
        </pc:grpChg>
        <pc:grpChg chg="add del mod">
          <ac:chgData name="Kulinich Bohdan" userId="48e65c9f34e137d0" providerId="LiveId" clId="{89C81B90-25B3-4519-8938-894D470AE9AA}" dt="2021-06-07T17:01:05.723" v="1045" actId="165"/>
          <ac:grpSpMkLst>
            <pc:docMk/>
            <pc:sldMk cId="3748571776" sldId="484"/>
            <ac:grpSpMk id="129" creationId="{3877E7AB-B69E-4C6B-BBB7-AA5749EE54E8}"/>
          </ac:grpSpMkLst>
        </pc:grpChg>
        <pc:grpChg chg="mod ord topLvl">
          <ac:chgData name="Kulinich Bohdan" userId="48e65c9f34e137d0" providerId="LiveId" clId="{89C81B90-25B3-4519-8938-894D470AE9AA}" dt="2021-06-07T17:17:51.297" v="1339" actId="164"/>
          <ac:grpSpMkLst>
            <pc:docMk/>
            <pc:sldMk cId="3748571776" sldId="484"/>
            <ac:grpSpMk id="130" creationId="{FE7C0872-2F64-41DF-906A-BF7E2CB47B5B}"/>
          </ac:grpSpMkLst>
        </pc:grpChg>
        <pc:grpChg chg="del mod topLvl">
          <ac:chgData name="Kulinich Bohdan" userId="48e65c9f34e137d0" providerId="LiveId" clId="{89C81B90-25B3-4519-8938-894D470AE9AA}" dt="2021-06-07T17:08:30.244" v="1071" actId="478"/>
          <ac:grpSpMkLst>
            <pc:docMk/>
            <pc:sldMk cId="3748571776" sldId="484"/>
            <ac:grpSpMk id="131" creationId="{C6CE0D78-1E4D-41C4-B640-5786157C5347}"/>
          </ac:grpSpMkLst>
        </pc:grpChg>
        <pc:grpChg chg="mod topLvl">
          <ac:chgData name="Kulinich Bohdan" userId="48e65c9f34e137d0" providerId="LiveId" clId="{89C81B90-25B3-4519-8938-894D470AE9AA}" dt="2021-06-07T17:17:51.297" v="1339" actId="164"/>
          <ac:grpSpMkLst>
            <pc:docMk/>
            <pc:sldMk cId="3748571776" sldId="484"/>
            <ac:grpSpMk id="132" creationId="{52678219-610E-4AD5-B10E-F10F35993FDB}"/>
          </ac:grpSpMkLst>
        </pc:grpChg>
        <pc:grpChg chg="add del mod topLvl">
          <ac:chgData name="Kulinich Bohdan" userId="48e65c9f34e137d0" providerId="LiveId" clId="{89C81B90-25B3-4519-8938-894D470AE9AA}" dt="2021-06-07T17:12:17.589" v="1132" actId="478"/>
          <ac:grpSpMkLst>
            <pc:docMk/>
            <pc:sldMk cId="3748571776" sldId="484"/>
            <ac:grpSpMk id="133" creationId="{F668DAD1-D1B9-4700-ADC6-FBE3031C3556}"/>
          </ac:grpSpMkLst>
        </pc:grpChg>
        <pc:grpChg chg="add mod ord">
          <ac:chgData name="Kulinich Bohdan" userId="48e65c9f34e137d0" providerId="LiveId" clId="{89C81B90-25B3-4519-8938-894D470AE9AA}" dt="2021-06-07T17:17:51.297" v="1339" actId="164"/>
          <ac:grpSpMkLst>
            <pc:docMk/>
            <pc:sldMk cId="3748571776" sldId="484"/>
            <ac:grpSpMk id="168" creationId="{C59A2085-4516-4EAC-BDA6-A3BBD64FA5BF}"/>
          </ac:grpSpMkLst>
        </pc:grpChg>
        <pc:grpChg chg="add mod ord">
          <ac:chgData name="Kulinich Bohdan" userId="48e65c9f34e137d0" providerId="LiveId" clId="{89C81B90-25B3-4519-8938-894D470AE9AA}" dt="2021-06-07T17:17:51.297" v="1339" actId="164"/>
          <ac:grpSpMkLst>
            <pc:docMk/>
            <pc:sldMk cId="3748571776" sldId="484"/>
            <ac:grpSpMk id="171" creationId="{D4ACD6A0-9F61-4218-8442-89C2438F92BE}"/>
          </ac:grpSpMkLst>
        </pc:grpChg>
        <pc:picChg chg="add mod">
          <ac:chgData name="Kulinich Bohdan" userId="48e65c9f34e137d0" providerId="LiveId" clId="{89C81B90-25B3-4519-8938-894D470AE9AA}" dt="2021-06-07T17:15:16.002" v="1151"/>
          <ac:picMkLst>
            <pc:docMk/>
            <pc:sldMk cId="3748571776" sldId="484"/>
            <ac:picMk id="174" creationId="{05A51C48-AC6C-4369-9604-BD6E012048DE}"/>
          </ac:picMkLst>
        </pc:picChg>
        <pc:cxnChg chg="del">
          <ac:chgData name="Kulinich Bohdan" userId="48e65c9f34e137d0" providerId="LiveId" clId="{89C81B90-25B3-4519-8938-894D470AE9AA}" dt="2021-06-07T14:06:52.755" v="958" actId="478"/>
          <ac:cxnSpMkLst>
            <pc:docMk/>
            <pc:sldMk cId="3748571776" sldId="484"/>
            <ac:cxnSpMk id="64" creationId="{B4AA4392-C8A6-4AB7-B9FB-6AA08BEBD7CA}"/>
          </ac:cxnSpMkLst>
        </pc:cxnChg>
        <pc:cxnChg chg="mod topLvl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84" creationId="{0A0D66CA-B195-413F-8E7A-8E850BBE7321}"/>
          </ac:cxnSpMkLst>
        </pc:cxnChg>
        <pc:cxnChg chg="mod topLvl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91" creationId="{EB0F1E2D-2CDE-404A-ADF1-63B75560D23E}"/>
          </ac:cxnSpMkLst>
        </pc:cxnChg>
        <pc:cxnChg chg="mod topLvl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92" creationId="{03712EBB-1F1D-427D-BB46-0376607D375B}"/>
          </ac:cxnSpMkLst>
        </pc:cxnChg>
        <pc:cxnChg chg="mod">
          <ac:chgData name="Kulinich Bohdan" userId="48e65c9f34e137d0" providerId="LiveId" clId="{89C81B90-25B3-4519-8938-894D470AE9AA}" dt="2021-06-07T16:53:22.040" v="970" actId="165"/>
          <ac:cxnSpMkLst>
            <pc:docMk/>
            <pc:sldMk cId="3748571776" sldId="484"/>
            <ac:cxnSpMk id="99" creationId="{695F4FFF-322F-47FB-B46C-075D8DF324A4}"/>
          </ac:cxnSpMkLst>
        </pc:cxnChg>
        <pc:cxnChg chg="mod">
          <ac:chgData name="Kulinich Bohdan" userId="48e65c9f34e137d0" providerId="LiveId" clId="{89C81B90-25B3-4519-8938-894D470AE9AA}" dt="2021-06-07T16:53:22.040" v="970" actId="165"/>
          <ac:cxnSpMkLst>
            <pc:docMk/>
            <pc:sldMk cId="3748571776" sldId="484"/>
            <ac:cxnSpMk id="100" creationId="{2953F81F-37FF-4F5D-957A-EF0A4F24EDAB}"/>
          </ac:cxnSpMkLst>
        </pc:cxnChg>
        <pc:cxnChg chg="mod">
          <ac:chgData name="Kulinich Bohdan" userId="48e65c9f34e137d0" providerId="LiveId" clId="{89C81B90-25B3-4519-8938-894D470AE9AA}" dt="2021-06-07T16:53:22.040" v="970" actId="165"/>
          <ac:cxnSpMkLst>
            <pc:docMk/>
            <pc:sldMk cId="3748571776" sldId="484"/>
            <ac:cxnSpMk id="101" creationId="{A4189CB6-42E9-429A-959B-6162961A41A5}"/>
          </ac:cxnSpMkLst>
        </pc:cxnChg>
        <pc:cxnChg chg="mod">
          <ac:chgData name="Kulinich Bohdan" userId="48e65c9f34e137d0" providerId="LiveId" clId="{89C81B90-25B3-4519-8938-894D470AE9AA}" dt="2021-06-07T16:53:22.040" v="970" actId="165"/>
          <ac:cxnSpMkLst>
            <pc:docMk/>
            <pc:sldMk cId="3748571776" sldId="484"/>
            <ac:cxnSpMk id="102" creationId="{89694662-6393-4501-AE0B-330586B5EA07}"/>
          </ac:cxnSpMkLst>
        </pc:cxnChg>
        <pc:cxnChg chg="mod">
          <ac:chgData name="Kulinich Bohdan" userId="48e65c9f34e137d0" providerId="LiveId" clId="{89C81B90-25B3-4519-8938-894D470AE9AA}" dt="2021-06-07T16:53:22.040" v="970" actId="165"/>
          <ac:cxnSpMkLst>
            <pc:docMk/>
            <pc:sldMk cId="3748571776" sldId="484"/>
            <ac:cxnSpMk id="103" creationId="{0DE480E1-024C-40B5-A785-CB0BADFCB98D}"/>
          </ac:cxnSpMkLst>
        </pc:cxnChg>
        <pc:cxnChg chg="mod">
          <ac:chgData name="Kulinich Bohdan" userId="48e65c9f34e137d0" providerId="LiveId" clId="{89C81B90-25B3-4519-8938-894D470AE9AA}" dt="2021-06-07T16:53:22.040" v="970" actId="165"/>
          <ac:cxnSpMkLst>
            <pc:docMk/>
            <pc:sldMk cId="3748571776" sldId="484"/>
            <ac:cxnSpMk id="104" creationId="{0C2593DE-9E1F-4486-A46E-1B97C6670424}"/>
          </ac:cxnSpMkLst>
        </pc:cxnChg>
        <pc:cxnChg chg="del mod topLvl">
          <ac:chgData name="Kulinich Bohdan" userId="48e65c9f34e137d0" providerId="LiveId" clId="{89C81B90-25B3-4519-8938-894D470AE9AA}" dt="2021-06-07T16:54:42.146" v="990" actId="478"/>
          <ac:cxnSpMkLst>
            <pc:docMk/>
            <pc:sldMk cId="3748571776" sldId="484"/>
            <ac:cxnSpMk id="106" creationId="{EDC7D984-BD46-4FE3-8246-CA05586666C0}"/>
          </ac:cxnSpMkLst>
        </pc:cxnChg>
        <pc:cxnChg chg="mod topLvl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108" creationId="{F010C57E-3723-4E28-853E-D01C673A5F51}"/>
          </ac:cxnSpMkLst>
        </pc:cxnChg>
        <pc:cxnChg chg="mod topLvl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109" creationId="{6C1C21F6-6BEB-48E8-A57F-D6AE131CB15F}"/>
          </ac:cxnSpMkLst>
        </pc:cxnChg>
        <pc:cxnChg chg="del mod topLvl">
          <ac:chgData name="Kulinich Bohdan" userId="48e65c9f34e137d0" providerId="LiveId" clId="{89C81B90-25B3-4519-8938-894D470AE9AA}" dt="2021-06-07T16:54:31.149" v="984" actId="478"/>
          <ac:cxnSpMkLst>
            <pc:docMk/>
            <pc:sldMk cId="3748571776" sldId="484"/>
            <ac:cxnSpMk id="119" creationId="{0F24FEB7-2AA6-4EF6-BEA2-282ED488FE17}"/>
          </ac:cxnSpMkLst>
        </pc:cxnChg>
        <pc:cxnChg chg="del mod topLvl">
          <ac:chgData name="Kulinich Bohdan" userId="48e65c9f34e137d0" providerId="LiveId" clId="{89C81B90-25B3-4519-8938-894D470AE9AA}" dt="2021-06-07T16:54:41.416" v="989" actId="478"/>
          <ac:cxnSpMkLst>
            <pc:docMk/>
            <pc:sldMk cId="3748571776" sldId="484"/>
            <ac:cxnSpMk id="120" creationId="{ED3287E9-6D07-4629-84F5-862E5D40D802}"/>
          </ac:cxnSpMkLst>
        </pc:cxnChg>
        <pc:cxnChg chg="add mod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123" creationId="{C2ADAD27-F8AA-4302-9484-041D7B6C46A8}"/>
          </ac:cxnSpMkLst>
        </pc:cxnChg>
        <pc:cxnChg chg="add mod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124" creationId="{AD421B57-D482-40B3-B616-E28E59AEFE68}"/>
          </ac:cxnSpMkLst>
        </pc:cxnChg>
        <pc:cxnChg chg="add mod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125" creationId="{92FA7F97-B4F4-4425-9980-C7C9103BB325}"/>
          </ac:cxnSpMkLst>
        </pc:cxnChg>
        <pc:cxnChg chg="add mod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126" creationId="{073742FF-3457-4801-A5C2-10E1C94F921D}"/>
          </ac:cxnSpMkLst>
        </pc:cxnChg>
        <pc:cxnChg chg="add mod">
          <ac:chgData name="Kulinich Bohdan" userId="48e65c9f34e137d0" providerId="LiveId" clId="{89C81B90-25B3-4519-8938-894D470AE9AA}" dt="2021-06-07T16:58:33.525" v="1022" actId="164"/>
          <ac:cxnSpMkLst>
            <pc:docMk/>
            <pc:sldMk cId="3748571776" sldId="484"/>
            <ac:cxnSpMk id="127" creationId="{3130FAA7-51B2-42E2-AD34-8D3BC3A07BD8}"/>
          </ac:cxnSpMkLst>
        </pc:cxnChg>
        <pc:cxnChg chg="add mod">
          <ac:chgData name="Kulinich Bohdan" userId="48e65c9f34e137d0" providerId="LiveId" clId="{89C81B90-25B3-4519-8938-894D470AE9AA}" dt="2021-06-07T16:58:33.525" v="1022" actId="164"/>
          <ac:cxnSpMkLst>
            <pc:docMk/>
            <pc:sldMk cId="3748571776" sldId="484"/>
            <ac:cxnSpMk id="128" creationId="{CFE8B4FF-B59A-4257-B256-593A6016F3CE}"/>
          </ac:cxnSpMkLst>
        </pc:cxnChg>
        <pc:cxnChg chg="add del mod topLvl">
          <ac:chgData name="Kulinich Bohdan" userId="48e65c9f34e137d0" providerId="LiveId" clId="{89C81B90-25B3-4519-8938-894D470AE9AA}" dt="2021-06-07T17:08:32.162" v="1072" actId="478"/>
          <ac:cxnSpMkLst>
            <pc:docMk/>
            <pc:sldMk cId="3748571776" sldId="484"/>
            <ac:cxnSpMk id="134" creationId="{A07ADCFF-287E-423B-80FE-4132601ADCCF}"/>
          </ac:cxnSpMkLst>
        </pc:cxnChg>
        <pc:cxnChg chg="mod topLvl">
          <ac:chgData name="Kulinich Bohdan" userId="48e65c9f34e137d0" providerId="LiveId" clId="{89C81B90-25B3-4519-8938-894D470AE9AA}" dt="2021-06-07T17:17:51.297" v="1339" actId="164"/>
          <ac:cxnSpMkLst>
            <pc:docMk/>
            <pc:sldMk cId="3748571776" sldId="484"/>
            <ac:cxnSpMk id="135" creationId="{52E9475B-9328-4F60-A593-12970D930127}"/>
          </ac:cxnSpMkLst>
        </pc:cxnChg>
        <pc:cxnChg chg="del mod topLvl">
          <ac:chgData name="Kulinich Bohdan" userId="48e65c9f34e137d0" providerId="LiveId" clId="{89C81B90-25B3-4519-8938-894D470AE9AA}" dt="2021-06-07T17:08:28.387" v="1070" actId="478"/>
          <ac:cxnSpMkLst>
            <pc:docMk/>
            <pc:sldMk cId="3748571776" sldId="484"/>
            <ac:cxnSpMk id="136" creationId="{7CFA0B50-86CB-4D72-B24D-76E0D777545B}"/>
          </ac:cxnSpMkLst>
        </pc:cxnChg>
        <pc:cxnChg chg="mod topLvl">
          <ac:chgData name="Kulinich Bohdan" userId="48e65c9f34e137d0" providerId="LiveId" clId="{89C81B90-25B3-4519-8938-894D470AE9AA}" dt="2021-06-07T17:17:51.297" v="1339" actId="164"/>
          <ac:cxnSpMkLst>
            <pc:docMk/>
            <pc:sldMk cId="3748571776" sldId="484"/>
            <ac:cxnSpMk id="142" creationId="{309A1F18-FB12-4A82-9DB7-1774B6B9B8ED}"/>
          </ac:cxnSpMkLst>
        </pc:cxnChg>
        <pc:cxnChg chg="mod topLvl">
          <ac:chgData name="Kulinich Bohdan" userId="48e65c9f34e137d0" providerId="LiveId" clId="{89C81B90-25B3-4519-8938-894D470AE9AA}" dt="2021-06-07T17:17:51.297" v="1339" actId="164"/>
          <ac:cxnSpMkLst>
            <pc:docMk/>
            <pc:sldMk cId="3748571776" sldId="484"/>
            <ac:cxnSpMk id="143" creationId="{2AAD6EBD-E409-4E79-9F26-918600BC147C}"/>
          </ac:cxnSpMkLst>
        </pc:cxnChg>
        <pc:cxnChg chg="mod topLvl">
          <ac:chgData name="Kulinich Bohdan" userId="48e65c9f34e137d0" providerId="LiveId" clId="{89C81B90-25B3-4519-8938-894D470AE9AA}" dt="2021-06-07T17:09:03.357" v="1087" actId="693"/>
          <ac:cxnSpMkLst>
            <pc:docMk/>
            <pc:sldMk cId="3748571776" sldId="484"/>
            <ac:cxnSpMk id="151" creationId="{024009BF-745E-41F5-A13A-5E99B5E1D65A}"/>
          </ac:cxnSpMkLst>
        </pc:cxnChg>
        <pc:cxnChg chg="mod topLvl">
          <ac:chgData name="Kulinich Bohdan" userId="48e65c9f34e137d0" providerId="LiveId" clId="{89C81B90-25B3-4519-8938-894D470AE9AA}" dt="2021-06-07T17:09:03.357" v="1087" actId="693"/>
          <ac:cxnSpMkLst>
            <pc:docMk/>
            <pc:sldMk cId="3748571776" sldId="484"/>
            <ac:cxnSpMk id="152" creationId="{8D7B3B51-95B5-4F64-892D-48B7BE1B3755}"/>
          </ac:cxnSpMkLst>
        </pc:cxnChg>
        <pc:cxnChg chg="mod topLvl">
          <ac:chgData name="Kulinich Bohdan" userId="48e65c9f34e137d0" providerId="LiveId" clId="{89C81B90-25B3-4519-8938-894D470AE9AA}" dt="2021-06-07T17:09:03.357" v="1087" actId="693"/>
          <ac:cxnSpMkLst>
            <pc:docMk/>
            <pc:sldMk cId="3748571776" sldId="484"/>
            <ac:cxnSpMk id="153" creationId="{9AC99D2A-26B6-465E-8DB3-BF0581EA999D}"/>
          </ac:cxnSpMkLst>
        </pc:cxnChg>
        <pc:cxnChg chg="mod ord topLvl">
          <ac:chgData name="Kulinich Bohdan" userId="48e65c9f34e137d0" providerId="LiveId" clId="{89C81B90-25B3-4519-8938-894D470AE9AA}" dt="2021-06-07T17:17:51.297" v="1339" actId="164"/>
          <ac:cxnSpMkLst>
            <pc:docMk/>
            <pc:sldMk cId="3748571776" sldId="484"/>
            <ac:cxnSpMk id="156" creationId="{BA01A88F-B084-478C-B2F3-217DE0413331}"/>
          </ac:cxnSpMkLst>
        </pc:cxnChg>
        <pc:cxnChg chg="mod">
          <ac:chgData name="Kulinich Bohdan" userId="48e65c9f34e137d0" providerId="LiveId" clId="{89C81B90-25B3-4519-8938-894D470AE9AA}" dt="2021-06-07T17:01:05.723" v="1045" actId="165"/>
          <ac:cxnSpMkLst>
            <pc:docMk/>
            <pc:sldMk cId="3748571776" sldId="484"/>
            <ac:cxnSpMk id="158" creationId="{CAFC5552-4BBC-4135-88DF-62A933DC4FE6}"/>
          </ac:cxnSpMkLst>
        </pc:cxnChg>
        <pc:cxnChg chg="mod">
          <ac:chgData name="Kulinich Bohdan" userId="48e65c9f34e137d0" providerId="LiveId" clId="{89C81B90-25B3-4519-8938-894D470AE9AA}" dt="2021-06-07T17:01:05.723" v="1045" actId="165"/>
          <ac:cxnSpMkLst>
            <pc:docMk/>
            <pc:sldMk cId="3748571776" sldId="484"/>
            <ac:cxnSpMk id="159" creationId="{D33A3871-4F83-47E2-9B58-6F7F4F9299BE}"/>
          </ac:cxnSpMkLst>
        </pc:cxnChg>
        <pc:cxnChg chg="mod">
          <ac:chgData name="Kulinich Bohdan" userId="48e65c9f34e137d0" providerId="LiveId" clId="{89C81B90-25B3-4519-8938-894D470AE9AA}" dt="2021-06-07T17:01:05.723" v="1045" actId="165"/>
          <ac:cxnSpMkLst>
            <pc:docMk/>
            <pc:sldMk cId="3748571776" sldId="484"/>
            <ac:cxnSpMk id="160" creationId="{F79C00B2-37C7-46E2-8CAD-C75594B8E7BE}"/>
          </ac:cxnSpMkLst>
        </pc:cxnChg>
        <pc:cxnChg chg="mod">
          <ac:chgData name="Kulinich Bohdan" userId="48e65c9f34e137d0" providerId="LiveId" clId="{89C81B90-25B3-4519-8938-894D470AE9AA}" dt="2021-06-07T17:01:05.723" v="1045" actId="165"/>
          <ac:cxnSpMkLst>
            <pc:docMk/>
            <pc:sldMk cId="3748571776" sldId="484"/>
            <ac:cxnSpMk id="161" creationId="{A0C6A491-D0FA-426D-AE63-9FBED4710DF9}"/>
          </ac:cxnSpMkLst>
        </pc:cxnChg>
        <pc:cxnChg chg="mod">
          <ac:chgData name="Kulinich Bohdan" userId="48e65c9f34e137d0" providerId="LiveId" clId="{89C81B90-25B3-4519-8938-894D470AE9AA}" dt="2021-06-07T17:01:05.723" v="1045" actId="165"/>
          <ac:cxnSpMkLst>
            <pc:docMk/>
            <pc:sldMk cId="3748571776" sldId="484"/>
            <ac:cxnSpMk id="162" creationId="{04CCE933-DC16-4A6B-A52C-4C960662FDC7}"/>
          </ac:cxnSpMkLst>
        </pc:cxnChg>
        <pc:cxnChg chg="mod">
          <ac:chgData name="Kulinich Bohdan" userId="48e65c9f34e137d0" providerId="LiveId" clId="{89C81B90-25B3-4519-8938-894D470AE9AA}" dt="2021-06-07T17:01:05.723" v="1045" actId="165"/>
          <ac:cxnSpMkLst>
            <pc:docMk/>
            <pc:sldMk cId="3748571776" sldId="484"/>
            <ac:cxnSpMk id="163" creationId="{E46B9714-F564-4B38-BA2E-4E80E77E3C82}"/>
          </ac:cxnSpMkLst>
        </pc:cxnChg>
        <pc:cxnChg chg="mod">
          <ac:chgData name="Kulinich Bohdan" userId="48e65c9f34e137d0" providerId="LiveId" clId="{89C81B90-25B3-4519-8938-894D470AE9AA}" dt="2021-06-07T17:01:05.723" v="1045" actId="165"/>
          <ac:cxnSpMkLst>
            <pc:docMk/>
            <pc:sldMk cId="3748571776" sldId="484"/>
            <ac:cxnSpMk id="164" creationId="{AE99E111-92B1-4364-B9F8-7EB8F63B475D}"/>
          </ac:cxnSpMkLst>
        </pc:cxnChg>
        <pc:cxnChg chg="mod">
          <ac:chgData name="Kulinich Bohdan" userId="48e65c9f34e137d0" providerId="LiveId" clId="{89C81B90-25B3-4519-8938-894D470AE9AA}" dt="2021-06-07T17:01:05.723" v="1045" actId="165"/>
          <ac:cxnSpMkLst>
            <pc:docMk/>
            <pc:sldMk cId="3748571776" sldId="484"/>
            <ac:cxnSpMk id="165" creationId="{A5C17E07-7237-4ABF-B564-2543D7C8B92A}"/>
          </ac:cxnSpMkLst>
        </pc:cxnChg>
        <pc:cxnChg chg="add mod ord">
          <ac:chgData name="Kulinich Bohdan" userId="48e65c9f34e137d0" providerId="LiveId" clId="{89C81B90-25B3-4519-8938-894D470AE9AA}" dt="2021-06-07T17:17:51.297" v="1339" actId="164"/>
          <ac:cxnSpMkLst>
            <pc:docMk/>
            <pc:sldMk cId="3748571776" sldId="484"/>
            <ac:cxnSpMk id="166" creationId="{559870DD-3040-4FED-9561-8E7F7687BCA5}"/>
          </ac:cxnSpMkLst>
        </pc:cxnChg>
        <pc:cxnChg chg="add mod ord">
          <ac:chgData name="Kulinich Bohdan" userId="48e65c9f34e137d0" providerId="LiveId" clId="{89C81B90-25B3-4519-8938-894D470AE9AA}" dt="2021-06-07T17:17:51.297" v="1339" actId="164"/>
          <ac:cxnSpMkLst>
            <pc:docMk/>
            <pc:sldMk cId="3748571776" sldId="484"/>
            <ac:cxnSpMk id="167" creationId="{6032DD0D-EB7E-43F8-A156-A6BF529D659E}"/>
          </ac:cxnSpMkLst>
        </pc:cxnChg>
        <pc:cxnChg chg="mod">
          <ac:chgData name="Kulinich Bohdan" userId="48e65c9f34e137d0" providerId="LiveId" clId="{89C81B90-25B3-4519-8938-894D470AE9AA}" dt="2021-06-07T17:10:18.159" v="1102"/>
          <ac:cxnSpMkLst>
            <pc:docMk/>
            <pc:sldMk cId="3748571776" sldId="484"/>
            <ac:cxnSpMk id="169" creationId="{FEF18CA2-D58B-4994-8E8E-CD54E85AE6A0}"/>
          </ac:cxnSpMkLst>
        </pc:cxnChg>
        <pc:cxnChg chg="mod">
          <ac:chgData name="Kulinich Bohdan" userId="48e65c9f34e137d0" providerId="LiveId" clId="{89C81B90-25B3-4519-8938-894D470AE9AA}" dt="2021-06-07T17:10:18.159" v="1102"/>
          <ac:cxnSpMkLst>
            <pc:docMk/>
            <pc:sldMk cId="3748571776" sldId="484"/>
            <ac:cxnSpMk id="170" creationId="{5EEB9067-CE56-4AA9-AB61-BAC5FCF5E48C}"/>
          </ac:cxnSpMkLst>
        </pc:cxnChg>
        <pc:cxnChg chg="mod">
          <ac:chgData name="Kulinich Bohdan" userId="48e65c9f34e137d0" providerId="LiveId" clId="{89C81B90-25B3-4519-8938-894D470AE9AA}" dt="2021-06-07T17:10:26.154" v="1105"/>
          <ac:cxnSpMkLst>
            <pc:docMk/>
            <pc:sldMk cId="3748571776" sldId="484"/>
            <ac:cxnSpMk id="172" creationId="{8277AC14-B7D2-4595-9308-81B92AEF0E47}"/>
          </ac:cxnSpMkLst>
        </pc:cxnChg>
        <pc:cxnChg chg="mod">
          <ac:chgData name="Kulinich Bohdan" userId="48e65c9f34e137d0" providerId="LiveId" clId="{89C81B90-25B3-4519-8938-894D470AE9AA}" dt="2021-06-07T17:10:26.154" v="1105"/>
          <ac:cxnSpMkLst>
            <pc:docMk/>
            <pc:sldMk cId="3748571776" sldId="484"/>
            <ac:cxnSpMk id="173" creationId="{A0000A24-583C-4B8E-A84C-C844F53CF078}"/>
          </ac:cxnSpMkLst>
        </pc:cxnChg>
      </pc:sldChg>
      <pc:sldChg chg="addSp delSp modSp add mod delAnim modAnim">
        <pc:chgData name="Kulinich Bohdan" userId="48e65c9f34e137d0" providerId="LiveId" clId="{89C81B90-25B3-4519-8938-894D470AE9AA}" dt="2021-06-09T08:41:38.175" v="3326" actId="14429"/>
        <pc:sldMkLst>
          <pc:docMk/>
          <pc:sldMk cId="370448740" sldId="485"/>
        </pc:sldMkLst>
        <pc:spChg chg="add mod modVis">
          <ac:chgData name="Kulinich Bohdan" userId="48e65c9f34e137d0" providerId="LiveId" clId="{89C81B90-25B3-4519-8938-894D470AE9AA}" dt="2021-06-09T08:41:38.175" v="3326" actId="14429"/>
          <ac:spMkLst>
            <pc:docMk/>
            <pc:sldMk cId="370448740" sldId="485"/>
            <ac:spMk id="25" creationId="{84C71D51-B5E5-40CC-B7A6-AD64A1723BD9}"/>
          </ac:spMkLst>
        </pc:spChg>
        <pc:spChg chg="add mod">
          <ac:chgData name="Kulinich Bohdan" userId="48e65c9f34e137d0" providerId="LiveId" clId="{89C81B90-25B3-4519-8938-894D470AE9AA}" dt="2021-06-08T20:16:36.787" v="1886" actId="14100"/>
          <ac:spMkLst>
            <pc:docMk/>
            <pc:sldMk cId="370448740" sldId="485"/>
            <ac:spMk id="73" creationId="{328ED658-7940-4790-A015-39157703CD09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75" creationId="{7E114A1E-E621-4ED6-AE35-BEEBB09AEB73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81" creationId="{1114B89A-85CB-4D57-8FCC-A8375866A4FB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82" creationId="{6F92ABC0-7B6A-4504-8A84-C8E80D44CFE2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83" creationId="{9048558C-B7A5-4E04-8F71-26F5F2BB0437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85" creationId="{1BAB1C9A-94C8-44E8-9C48-729DAC2879DF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86" creationId="{02CF3315-67D6-49E1-AD72-1CA3484D8B97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87" creationId="{F8C66E64-3BF9-4F70-8561-1E0B98A6703B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88" creationId="{CC9A8BDE-8203-4CBE-9AA8-1DFD8FF7DDB3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89" creationId="{520C337D-F020-4612-8DC4-34E0F230226E}"/>
          </ac:spMkLst>
        </pc:spChg>
        <pc:spChg chg="del">
          <ac:chgData name="Kulinich Bohdan" userId="48e65c9f34e137d0" providerId="LiveId" clId="{89C81B90-25B3-4519-8938-894D470AE9AA}" dt="2021-06-08T17:28:48.548" v="1350" actId="478"/>
          <ac:spMkLst>
            <pc:docMk/>
            <pc:sldMk cId="370448740" sldId="485"/>
            <ac:spMk id="175" creationId="{7F555974-53DC-4FE0-93B5-3E96E467870B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85" creationId="{97AE818C-E77A-4100-A368-B2DA9CF0F188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86" creationId="{99418879-31F8-488D-AAD0-8913C8991711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87" creationId="{D5E96DDB-F3B4-4A79-8834-878BD883E11D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88" creationId="{69ED0175-DF7E-4F3A-BB10-959E0EC6226E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89" creationId="{149D0444-BF2F-4531-B7E8-CC68AC724ACE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0" creationId="{B21E0419-2548-4744-B7C5-2D24DC661AB4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1" creationId="{5FB71E30-3906-48A5-BD92-127CE922F2A6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2" creationId="{6BC1C601-C986-44E6-B932-D442077BA25F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3" creationId="{C2869777-BA47-416B-B908-6B1A6BAFB055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4" creationId="{2323862B-C28A-4519-BC86-F556B3871E6C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5" creationId="{2B2EE528-9CD0-4359-B355-AD9C72BC7B68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6" creationId="{A072ADB0-A709-4C0D-BCA1-01EF68F0FB34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7" creationId="{BCFF6B5D-961C-482A-96F7-CCA9267BADCD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8" creationId="{E64D7428-83ED-4CF3-9DA3-711B74B9AED8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9" creationId="{11625B26-A664-4C32-B445-950B7882B560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0" creationId="{399F5F3D-8CBD-48B3-8FB9-B260097FF255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1" creationId="{000BBFF2-033D-49D2-9104-BF093CB1CD5A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2" creationId="{009F6234-0C30-4DFF-8D0B-40F7C9CEF72A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3" creationId="{8ACE7975-A1D5-4FE4-B863-0FD367C5DC38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4" creationId="{75A1F669-3093-45F5-91DE-5095DEF89E65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5" creationId="{8489B9CF-2591-4781-8FF8-0F78B403A0FB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6" creationId="{38C8CACF-DF36-4DF1-865F-5D05C43938AD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7" creationId="{18776C85-43AE-45A2-A4DB-86E8E7DCC2DA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8" creationId="{71049BAB-7E91-4FC9-9911-43B7A9B214E1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9" creationId="{FDAD6E92-3690-463A-A2D5-CE3463FA3DA3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0" creationId="{72D3DD9A-B48F-443A-A937-45BEEF9761F4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1" creationId="{49B0A2DE-1930-4423-9F55-907E580061BD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2" creationId="{88411BB5-AE50-48FD-A777-A447A01E4029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3" creationId="{4AC29584-8691-4F80-B537-8D2830CD2E49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4" creationId="{B7A2CCC2-CE94-48FF-8D19-370DAEBD5080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5" creationId="{24DEEB80-DBC8-445C-99E4-62E647D1B0A3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6" creationId="{35FE9B1D-5EBF-48D9-9005-9BF7FC926AEA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7" creationId="{E2276BEA-9546-434C-9F61-AFC4EE209366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8" creationId="{074703BC-BB89-49CA-A22A-3A2DE9302E24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9" creationId="{B94E0143-F401-4E6D-92B0-9D95F27D365A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24" creationId="{4A6E1E0C-651C-4004-9262-A1D7C03FA7E6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25" creationId="{DE8D655B-79C1-4949-AEFC-03B68E7E5470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26" creationId="{42ACBD85-1B1D-4963-8EF7-3DD17BECAB25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27" creationId="{407B5E4B-7FB9-4921-87ED-B99CC2F32A22}"/>
          </ac:spMkLst>
        </pc:spChg>
        <pc:spChg chg="add del mod">
          <ac:chgData name="Kulinich Bohdan" userId="48e65c9f34e137d0" providerId="LiveId" clId="{89C81B90-25B3-4519-8938-894D470AE9AA}" dt="2021-06-08T17:33:47.202" v="1395" actId="478"/>
          <ac:spMkLst>
            <pc:docMk/>
            <pc:sldMk cId="370448740" sldId="485"/>
            <ac:spMk id="229" creationId="{323A067F-D335-4297-B198-B7EB9647C617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233" creationId="{C94A8FAE-2955-4F38-8794-5DE2B050C111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234" creationId="{53D0113A-5723-4A7E-AB83-4F614A2665C5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235" creationId="{5EE98AA4-4074-4F23-831D-805AAE04AB1E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236" creationId="{6291D36B-FEBB-4D89-BA15-1E81E0FF23C7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237" creationId="{2579831C-E80F-4F2F-9F40-10C75FDDA7FC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238" creationId="{A74749D5-4BFC-45C6-AE4A-B53903077483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239" creationId="{1C0A74B6-A363-4DE3-A728-97F052374780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240" creationId="{8C0949AF-4E80-4375-8E58-164B2D088ABF}"/>
          </ac:spMkLst>
        </pc:spChg>
        <pc:spChg chg="add del mod">
          <ac:chgData name="Kulinich Bohdan" userId="48e65c9f34e137d0" providerId="LiveId" clId="{89C81B90-25B3-4519-8938-894D470AE9AA}" dt="2021-06-08T17:56:45.032" v="1636" actId="478"/>
          <ac:spMkLst>
            <pc:docMk/>
            <pc:sldMk cId="370448740" sldId="485"/>
            <ac:spMk id="279" creationId="{15B4D4E0-7766-4438-A579-C546F26772F2}"/>
          </ac:spMkLst>
        </pc:spChg>
        <pc:spChg chg="add del mod">
          <ac:chgData name="Kulinich Bohdan" userId="48e65c9f34e137d0" providerId="LiveId" clId="{89C81B90-25B3-4519-8938-894D470AE9AA}" dt="2021-06-08T17:56:42.533" v="1635" actId="478"/>
          <ac:spMkLst>
            <pc:docMk/>
            <pc:sldMk cId="370448740" sldId="485"/>
            <ac:spMk id="280" creationId="{541E38B6-23AB-424A-9923-3CB4535F98C5}"/>
          </ac:spMkLst>
        </pc:spChg>
        <pc:spChg chg="add del mod">
          <ac:chgData name="Kulinich Bohdan" userId="48e65c9f34e137d0" providerId="LiveId" clId="{89C81B90-25B3-4519-8938-894D470AE9AA}" dt="2021-06-08T17:56:42.533" v="1635" actId="478"/>
          <ac:spMkLst>
            <pc:docMk/>
            <pc:sldMk cId="370448740" sldId="485"/>
            <ac:spMk id="281" creationId="{004D3425-5A00-459C-A10F-465478051F85}"/>
          </ac:spMkLst>
        </pc:spChg>
        <pc:spChg chg="add del mod">
          <ac:chgData name="Kulinich Bohdan" userId="48e65c9f34e137d0" providerId="LiveId" clId="{89C81B90-25B3-4519-8938-894D470AE9AA}" dt="2021-06-08T17:56:42.533" v="1635" actId="478"/>
          <ac:spMkLst>
            <pc:docMk/>
            <pc:sldMk cId="370448740" sldId="485"/>
            <ac:spMk id="282" creationId="{002AA33F-B8ED-4B9D-9025-AD88F8D92288}"/>
          </ac:spMkLst>
        </pc:spChg>
        <pc:spChg chg="add del mod">
          <ac:chgData name="Kulinich Bohdan" userId="48e65c9f34e137d0" providerId="LiveId" clId="{89C81B90-25B3-4519-8938-894D470AE9AA}" dt="2021-06-08T17:56:42.533" v="1635" actId="478"/>
          <ac:spMkLst>
            <pc:docMk/>
            <pc:sldMk cId="370448740" sldId="485"/>
            <ac:spMk id="283" creationId="{9C03BBA7-6C0E-485F-AC99-EADD70C6EF91}"/>
          </ac:spMkLst>
        </pc:spChg>
        <pc:spChg chg="add del mod">
          <ac:chgData name="Kulinich Bohdan" userId="48e65c9f34e137d0" providerId="LiveId" clId="{89C81B90-25B3-4519-8938-894D470AE9AA}" dt="2021-06-08T17:56:42.533" v="1635" actId="478"/>
          <ac:spMkLst>
            <pc:docMk/>
            <pc:sldMk cId="370448740" sldId="485"/>
            <ac:spMk id="284" creationId="{FA956AE6-0346-4359-8875-769DB2D27B4E}"/>
          </ac:spMkLst>
        </pc:spChg>
        <pc:spChg chg="add del mod">
          <ac:chgData name="Kulinich Bohdan" userId="48e65c9f34e137d0" providerId="LiveId" clId="{89C81B90-25B3-4519-8938-894D470AE9AA}" dt="2021-06-08T17:56:42.533" v="1635" actId="478"/>
          <ac:spMkLst>
            <pc:docMk/>
            <pc:sldMk cId="370448740" sldId="485"/>
            <ac:spMk id="285" creationId="{409382EC-B973-42CB-AD84-7DB891F389EE}"/>
          </ac:spMkLst>
        </pc:spChg>
        <pc:spChg chg="add del mod">
          <ac:chgData name="Kulinich Bohdan" userId="48e65c9f34e137d0" providerId="LiveId" clId="{89C81B90-25B3-4519-8938-894D470AE9AA}" dt="2021-06-08T17:56:42.533" v="1635" actId="478"/>
          <ac:spMkLst>
            <pc:docMk/>
            <pc:sldMk cId="370448740" sldId="485"/>
            <ac:spMk id="286" creationId="{DF5AAB93-13C0-4C7A-9BC0-18A80F0A41B0}"/>
          </ac:spMkLst>
        </pc:spChg>
        <pc:spChg chg="add del mod">
          <ac:chgData name="Kulinich Bohdan" userId="48e65c9f34e137d0" providerId="LiveId" clId="{89C81B90-25B3-4519-8938-894D470AE9AA}" dt="2021-06-08T17:56:42.533" v="1635" actId="478"/>
          <ac:spMkLst>
            <pc:docMk/>
            <pc:sldMk cId="370448740" sldId="485"/>
            <ac:spMk id="287" creationId="{3A75EB93-7C33-469F-B7CE-734574F212AB}"/>
          </ac:spMkLst>
        </pc:spChg>
        <pc:spChg chg="add del mod">
          <ac:chgData name="Kulinich Bohdan" userId="48e65c9f34e137d0" providerId="LiveId" clId="{89C81B90-25B3-4519-8938-894D470AE9AA}" dt="2021-06-08T17:56:48.891" v="1637" actId="478"/>
          <ac:spMkLst>
            <pc:docMk/>
            <pc:sldMk cId="370448740" sldId="485"/>
            <ac:spMk id="288" creationId="{4DF2BE62-A108-4E0E-980D-942848BCF83F}"/>
          </ac:spMkLst>
        </pc:spChg>
        <pc:spChg chg="add del mod">
          <ac:chgData name="Kulinich Bohdan" userId="48e65c9f34e137d0" providerId="LiveId" clId="{89C81B90-25B3-4519-8938-894D470AE9AA}" dt="2021-06-08T17:56:48.891" v="1637" actId="478"/>
          <ac:spMkLst>
            <pc:docMk/>
            <pc:sldMk cId="370448740" sldId="485"/>
            <ac:spMk id="289" creationId="{73E02D60-35EA-49AF-9D77-B93333D250AA}"/>
          </ac:spMkLst>
        </pc:spChg>
        <pc:spChg chg="add del mod">
          <ac:chgData name="Kulinich Bohdan" userId="48e65c9f34e137d0" providerId="LiveId" clId="{89C81B90-25B3-4519-8938-894D470AE9AA}" dt="2021-06-08T17:56:48.891" v="1637" actId="478"/>
          <ac:spMkLst>
            <pc:docMk/>
            <pc:sldMk cId="370448740" sldId="485"/>
            <ac:spMk id="290" creationId="{B57C720F-89DA-4627-AE6A-F3C568A6A5A7}"/>
          </ac:spMkLst>
        </pc:spChg>
        <pc:spChg chg="add del mod">
          <ac:chgData name="Kulinich Bohdan" userId="48e65c9f34e137d0" providerId="LiveId" clId="{89C81B90-25B3-4519-8938-894D470AE9AA}" dt="2021-06-08T17:56:48.891" v="1637" actId="478"/>
          <ac:spMkLst>
            <pc:docMk/>
            <pc:sldMk cId="370448740" sldId="485"/>
            <ac:spMk id="291" creationId="{263FFB5D-E6D1-45A9-AA80-44FC4F547780}"/>
          </ac:spMkLst>
        </pc:spChg>
        <pc:spChg chg="add del mod">
          <ac:chgData name="Kulinich Bohdan" userId="48e65c9f34e137d0" providerId="LiveId" clId="{89C81B90-25B3-4519-8938-894D470AE9AA}" dt="2021-06-08T17:56:48.891" v="1637" actId="478"/>
          <ac:spMkLst>
            <pc:docMk/>
            <pc:sldMk cId="370448740" sldId="485"/>
            <ac:spMk id="292" creationId="{D946A166-192C-41D1-8112-D4C88F215509}"/>
          </ac:spMkLst>
        </pc:spChg>
        <pc:spChg chg="add del mod">
          <ac:chgData name="Kulinich Bohdan" userId="48e65c9f34e137d0" providerId="LiveId" clId="{89C81B90-25B3-4519-8938-894D470AE9AA}" dt="2021-06-08T17:56:48.891" v="1637" actId="478"/>
          <ac:spMkLst>
            <pc:docMk/>
            <pc:sldMk cId="370448740" sldId="485"/>
            <ac:spMk id="293" creationId="{F87890E5-2A57-41C6-8962-261FA1C3251B}"/>
          </ac:spMkLst>
        </pc:spChg>
        <pc:spChg chg="add del mod">
          <ac:chgData name="Kulinich Bohdan" userId="48e65c9f34e137d0" providerId="LiveId" clId="{89C81B90-25B3-4519-8938-894D470AE9AA}" dt="2021-06-08T17:56:48.891" v="1637" actId="478"/>
          <ac:spMkLst>
            <pc:docMk/>
            <pc:sldMk cId="370448740" sldId="485"/>
            <ac:spMk id="294" creationId="{5EF0B7B0-A064-41C5-BBF7-0271055644F2}"/>
          </ac:spMkLst>
        </pc:spChg>
        <pc:spChg chg="add del mod">
          <ac:chgData name="Kulinich Bohdan" userId="48e65c9f34e137d0" providerId="LiveId" clId="{89C81B90-25B3-4519-8938-894D470AE9AA}" dt="2021-06-08T17:56:48.891" v="1637" actId="478"/>
          <ac:spMkLst>
            <pc:docMk/>
            <pc:sldMk cId="370448740" sldId="485"/>
            <ac:spMk id="295" creationId="{566674CB-5F8F-480F-BF7A-41F17DC28572}"/>
          </ac:spMkLst>
        </pc:spChg>
        <pc:spChg chg="add del mod">
          <ac:chgData name="Kulinich Bohdan" userId="48e65c9f34e137d0" providerId="LiveId" clId="{89C81B90-25B3-4519-8938-894D470AE9AA}" dt="2021-06-08T17:56:51.937" v="1638" actId="478"/>
          <ac:spMkLst>
            <pc:docMk/>
            <pc:sldMk cId="370448740" sldId="485"/>
            <ac:spMk id="296" creationId="{6295B92D-9780-44E7-A1A6-A3A58B790668}"/>
          </ac:spMkLst>
        </pc:spChg>
        <pc:spChg chg="add del mod">
          <ac:chgData name="Kulinich Bohdan" userId="48e65c9f34e137d0" providerId="LiveId" clId="{89C81B90-25B3-4519-8938-894D470AE9AA}" dt="2021-06-08T17:56:32.176" v="1632" actId="478"/>
          <ac:spMkLst>
            <pc:docMk/>
            <pc:sldMk cId="370448740" sldId="485"/>
            <ac:spMk id="297" creationId="{4EDE6545-21F2-41E5-8BE8-535F0247A5E2}"/>
          </ac:spMkLst>
        </pc:spChg>
        <pc:spChg chg="add del mod">
          <ac:chgData name="Kulinich Bohdan" userId="48e65c9f34e137d0" providerId="LiveId" clId="{89C81B90-25B3-4519-8938-894D470AE9AA}" dt="2021-06-08T17:56:32.176" v="1632" actId="478"/>
          <ac:spMkLst>
            <pc:docMk/>
            <pc:sldMk cId="370448740" sldId="485"/>
            <ac:spMk id="298" creationId="{9C73E656-9A62-4F51-95F8-E5368A514FC7}"/>
          </ac:spMkLst>
        </pc:spChg>
        <pc:spChg chg="add del mod">
          <ac:chgData name="Kulinich Bohdan" userId="48e65c9f34e137d0" providerId="LiveId" clId="{89C81B90-25B3-4519-8938-894D470AE9AA}" dt="2021-06-08T17:56:32.176" v="1632" actId="478"/>
          <ac:spMkLst>
            <pc:docMk/>
            <pc:sldMk cId="370448740" sldId="485"/>
            <ac:spMk id="299" creationId="{22D36254-F9E3-467A-B0A8-EEC1D301CA09}"/>
          </ac:spMkLst>
        </pc:spChg>
        <pc:spChg chg="add del mod">
          <ac:chgData name="Kulinich Bohdan" userId="48e65c9f34e137d0" providerId="LiveId" clId="{89C81B90-25B3-4519-8938-894D470AE9AA}" dt="2021-06-08T17:56:23.912" v="1628" actId="478"/>
          <ac:spMkLst>
            <pc:docMk/>
            <pc:sldMk cId="370448740" sldId="485"/>
            <ac:spMk id="300" creationId="{EB6737AD-6356-4487-9F36-A70CCA7B60D2}"/>
          </ac:spMkLst>
        </pc:spChg>
        <pc:spChg chg="add del mod">
          <ac:chgData name="Kulinich Bohdan" userId="48e65c9f34e137d0" providerId="LiveId" clId="{89C81B90-25B3-4519-8938-894D470AE9AA}" dt="2021-06-08T17:56:23.912" v="1628" actId="478"/>
          <ac:spMkLst>
            <pc:docMk/>
            <pc:sldMk cId="370448740" sldId="485"/>
            <ac:spMk id="301" creationId="{AB607319-85D7-4E6D-A311-88BA1C077B05}"/>
          </ac:spMkLst>
        </pc:spChg>
        <pc:spChg chg="add del mod">
          <ac:chgData name="Kulinich Bohdan" userId="48e65c9f34e137d0" providerId="LiveId" clId="{89C81B90-25B3-4519-8938-894D470AE9AA}" dt="2021-06-08T17:56:23.912" v="1628" actId="478"/>
          <ac:spMkLst>
            <pc:docMk/>
            <pc:sldMk cId="370448740" sldId="485"/>
            <ac:spMk id="302" creationId="{977A810D-3EE2-4D46-9DA1-9D3ACB50F06B}"/>
          </ac:spMkLst>
        </pc:spChg>
        <pc:spChg chg="add del mod">
          <ac:chgData name="Kulinich Bohdan" userId="48e65c9f34e137d0" providerId="LiveId" clId="{89C81B90-25B3-4519-8938-894D470AE9AA}" dt="2021-06-08T17:56:23.912" v="1628" actId="478"/>
          <ac:spMkLst>
            <pc:docMk/>
            <pc:sldMk cId="370448740" sldId="485"/>
            <ac:spMk id="303" creationId="{772CD6B2-38D5-48C1-88E5-206A224DAF37}"/>
          </ac:spMkLst>
        </pc:spChg>
        <pc:spChg chg="add del mod">
          <ac:chgData name="Kulinich Bohdan" userId="48e65c9f34e137d0" providerId="LiveId" clId="{89C81B90-25B3-4519-8938-894D470AE9AA}" dt="2021-06-08T17:56:23.912" v="1628" actId="478"/>
          <ac:spMkLst>
            <pc:docMk/>
            <pc:sldMk cId="370448740" sldId="485"/>
            <ac:spMk id="304" creationId="{8EDC759C-677D-4051-95D0-26CE3A770284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05" creationId="{94E0F87C-A986-41F8-B1D6-D5A63757F324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06" creationId="{9F49F5E0-82EE-4A10-93A6-BB642FAFC060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07" creationId="{CD49A707-8601-4A7E-A6DC-49C319E613E6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08" creationId="{57FC9264-873E-405D-9DAC-691021DA63A2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09" creationId="{D37F32D8-AAA9-436D-8AC1-57ADC2867D83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10" creationId="{B4887DC6-23AC-4167-952F-D9CE2FBC0D1B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11" creationId="{0CEAA030-09FF-4DF4-842F-7DC553EA0E9B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12" creationId="{B8D856D0-2DE1-4916-BBA9-B5C0205E9A6E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13" creationId="{9D882D1B-8915-479B-AB25-DA398FD35106}"/>
          </ac:spMkLst>
        </pc:spChg>
        <pc:spChg chg="add del mod">
          <ac:chgData name="Kulinich Bohdan" userId="48e65c9f34e137d0" providerId="LiveId" clId="{89C81B90-25B3-4519-8938-894D470AE9AA}" dt="2021-06-08T17:44:31.265" v="1504" actId="478"/>
          <ac:spMkLst>
            <pc:docMk/>
            <pc:sldMk cId="370448740" sldId="485"/>
            <ac:spMk id="318" creationId="{70E75D27-3A8B-4E78-AF12-CF1017889E89}"/>
          </ac:spMkLst>
        </pc:spChg>
        <pc:spChg chg="add del mod">
          <ac:chgData name="Kulinich Bohdan" userId="48e65c9f34e137d0" providerId="LiveId" clId="{89C81B90-25B3-4519-8938-894D470AE9AA}" dt="2021-06-08T17:44:31.265" v="1504" actId="478"/>
          <ac:spMkLst>
            <pc:docMk/>
            <pc:sldMk cId="370448740" sldId="485"/>
            <ac:spMk id="319" creationId="{EF58F491-DFF4-497C-BF0D-67961FE8E875}"/>
          </ac:spMkLst>
        </pc:spChg>
        <pc:spChg chg="add del mod">
          <ac:chgData name="Kulinich Bohdan" userId="48e65c9f34e137d0" providerId="LiveId" clId="{89C81B90-25B3-4519-8938-894D470AE9AA}" dt="2021-06-08T17:44:31.265" v="1504" actId="478"/>
          <ac:spMkLst>
            <pc:docMk/>
            <pc:sldMk cId="370448740" sldId="485"/>
            <ac:spMk id="320" creationId="{56E14D84-28EF-4D2B-8350-BB1D8DA986CD}"/>
          </ac:spMkLst>
        </pc:spChg>
        <pc:spChg chg="add del mod">
          <ac:chgData name="Kulinich Bohdan" userId="48e65c9f34e137d0" providerId="LiveId" clId="{89C81B90-25B3-4519-8938-894D470AE9AA}" dt="2021-06-08T17:44:31.265" v="1504" actId="478"/>
          <ac:spMkLst>
            <pc:docMk/>
            <pc:sldMk cId="370448740" sldId="485"/>
            <ac:spMk id="321" creationId="{3D0D9B4C-C1E6-401D-8B6D-903971135CD5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328" creationId="{9286CDF2-69DF-4588-9613-A79C0130B1EB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329" creationId="{D037EA6F-1BEE-4F19-85F5-DED811F2FB15}"/>
          </ac:spMkLst>
        </pc:spChg>
        <pc:spChg chg="add mod ord">
          <ac:chgData name="Kulinich Bohdan" userId="48e65c9f34e137d0" providerId="LiveId" clId="{89C81B90-25B3-4519-8938-894D470AE9AA}" dt="2021-06-09T08:41:36.440" v="3325" actId="167"/>
          <ac:spMkLst>
            <pc:docMk/>
            <pc:sldMk cId="370448740" sldId="485"/>
            <ac:spMk id="331" creationId="{8B2220D3-CC61-46F3-85A8-EFC306E271C1}"/>
          </ac:spMkLst>
        </pc:spChg>
        <pc:spChg chg="add mod">
          <ac:chgData name="Kulinich Bohdan" userId="48e65c9f34e137d0" providerId="LiveId" clId="{89C81B90-25B3-4519-8938-894D470AE9AA}" dt="2021-06-08T20:16:40.723" v="1887" actId="552"/>
          <ac:spMkLst>
            <pc:docMk/>
            <pc:sldMk cId="370448740" sldId="485"/>
            <ac:spMk id="333" creationId="{0A8B550C-BAA4-40C8-827C-4455953FA8F1}"/>
          </ac:spMkLst>
        </pc:spChg>
        <pc:spChg chg="add mod">
          <ac:chgData name="Kulinich Bohdan" userId="48e65c9f34e137d0" providerId="LiveId" clId="{89C81B90-25B3-4519-8938-894D470AE9AA}" dt="2021-06-08T20:14:41.884" v="1860" actId="1076"/>
          <ac:spMkLst>
            <pc:docMk/>
            <pc:sldMk cId="370448740" sldId="485"/>
            <ac:spMk id="334" creationId="{9B9042D9-B318-4FB2-BE4E-EAA656559B86}"/>
          </ac:spMkLst>
        </pc:spChg>
        <pc:spChg chg="add mod">
          <ac:chgData name="Kulinich Bohdan" userId="48e65c9f34e137d0" providerId="LiveId" clId="{89C81B90-25B3-4519-8938-894D470AE9AA}" dt="2021-06-08T20:14:41.884" v="1860" actId="1076"/>
          <ac:spMkLst>
            <pc:docMk/>
            <pc:sldMk cId="370448740" sldId="485"/>
            <ac:spMk id="335" creationId="{3B50D163-450E-4EBA-85F4-8EC7ADF4A926}"/>
          </ac:spMkLst>
        </pc:spChg>
        <pc:spChg chg="add mod">
          <ac:chgData name="Kulinich Bohdan" userId="48e65c9f34e137d0" providerId="LiveId" clId="{89C81B90-25B3-4519-8938-894D470AE9AA}" dt="2021-06-08T20:16:14.495" v="1881" actId="553"/>
          <ac:spMkLst>
            <pc:docMk/>
            <pc:sldMk cId="370448740" sldId="485"/>
            <ac:spMk id="336" creationId="{A886FD99-9E8D-4E5A-87B3-EA9BCD2DC6A8}"/>
          </ac:spMkLst>
        </pc:spChg>
        <pc:spChg chg="add mod">
          <ac:chgData name="Kulinich Bohdan" userId="48e65c9f34e137d0" providerId="LiveId" clId="{89C81B90-25B3-4519-8938-894D470AE9AA}" dt="2021-06-08T20:16:00.123" v="1878" actId="1076"/>
          <ac:spMkLst>
            <pc:docMk/>
            <pc:sldMk cId="370448740" sldId="485"/>
            <ac:spMk id="337" creationId="{E928A955-F237-45B9-9FA8-7B65E4F76368}"/>
          </ac:spMkLst>
        </pc:spChg>
        <pc:spChg chg="add mod">
          <ac:chgData name="Kulinich Bohdan" userId="48e65c9f34e137d0" providerId="LiveId" clId="{89C81B90-25B3-4519-8938-894D470AE9AA}" dt="2021-06-08T20:16:24.336" v="1883" actId="553"/>
          <ac:spMkLst>
            <pc:docMk/>
            <pc:sldMk cId="370448740" sldId="485"/>
            <ac:spMk id="338" creationId="{E61D6D8C-68B1-4FBE-9494-958083EAC82C}"/>
          </ac:spMkLst>
        </pc:spChg>
        <pc:spChg chg="add mod">
          <ac:chgData name="Kulinich Bohdan" userId="48e65c9f34e137d0" providerId="LiveId" clId="{89C81B90-25B3-4519-8938-894D470AE9AA}" dt="2021-06-08T20:16:20.853" v="1882" actId="553"/>
          <ac:spMkLst>
            <pc:docMk/>
            <pc:sldMk cId="370448740" sldId="485"/>
            <ac:spMk id="339" creationId="{12641AE6-4448-449A-A2A2-0855676405A7}"/>
          </ac:spMkLst>
        </pc:spChg>
        <pc:spChg chg="add mod">
          <ac:chgData name="Kulinich Bohdan" userId="48e65c9f34e137d0" providerId="LiveId" clId="{89C81B90-25B3-4519-8938-894D470AE9AA}" dt="2021-06-08T20:16:29.366" v="1884" actId="553"/>
          <ac:spMkLst>
            <pc:docMk/>
            <pc:sldMk cId="370448740" sldId="485"/>
            <ac:spMk id="340" creationId="{BB11B3F5-D026-4D60-BA62-7CA14F794985}"/>
          </ac:spMkLst>
        </pc:spChg>
        <pc:grpChg chg="del">
          <ac:chgData name="Kulinich Bohdan" userId="48e65c9f34e137d0" providerId="LiveId" clId="{89C81B90-25B3-4519-8938-894D470AE9AA}" dt="2021-06-08T17:28:48.548" v="1350" actId="478"/>
          <ac:grpSpMkLst>
            <pc:docMk/>
            <pc:sldMk cId="370448740" sldId="485"/>
            <ac:grpSpMk id="14" creationId="{FDDBA303-C685-429C-A647-23D3EB79A3CE}"/>
          </ac:grpSpMkLst>
        </pc:grpChg>
        <pc:grpChg chg="del">
          <ac:chgData name="Kulinich Bohdan" userId="48e65c9f34e137d0" providerId="LiveId" clId="{89C81B90-25B3-4519-8938-894D470AE9AA}" dt="2021-06-08T17:28:48.548" v="1350" actId="478"/>
          <ac:grpSpMkLst>
            <pc:docMk/>
            <pc:sldMk cId="370448740" sldId="485"/>
            <ac:grpSpMk id="21" creationId="{EB13A992-4783-4E78-8A58-1A0D0AF6BCD0}"/>
          </ac:grpSpMkLst>
        </pc:grpChg>
        <pc:grpChg chg="add mod">
          <ac:chgData name="Kulinich Bohdan" userId="48e65c9f34e137d0" providerId="LiveId" clId="{89C81B90-25B3-4519-8938-894D470AE9AA}" dt="2021-06-08T17:57:39.567" v="1654" actId="1035"/>
          <ac:grpSpMkLst>
            <pc:docMk/>
            <pc:sldMk cId="370448740" sldId="485"/>
            <ac:grpSpMk id="24" creationId="{A03E6134-8492-4825-B8FF-3EDE3F405FC3}"/>
          </ac:grpSpMkLst>
        </pc:grpChg>
        <pc:picChg chg="add del mod">
          <ac:chgData name="Kulinich Bohdan" userId="48e65c9f34e137d0" providerId="LiveId" clId="{89C81B90-25B3-4519-8938-894D470AE9AA}" dt="2021-06-08T17:33:27.878" v="1391"/>
          <ac:picMkLst>
            <pc:docMk/>
            <pc:sldMk cId="370448740" sldId="485"/>
            <ac:picMk id="74" creationId="{1298DA13-3C96-4668-B9BE-EEC48E9A9185}"/>
          </ac:picMkLst>
        </pc:picChg>
        <pc:picChg chg="del">
          <ac:chgData name="Kulinich Bohdan" userId="48e65c9f34e137d0" providerId="LiveId" clId="{89C81B90-25B3-4519-8938-894D470AE9AA}" dt="2021-06-08T17:28:48.548" v="1350" actId="478"/>
          <ac:picMkLst>
            <pc:docMk/>
            <pc:sldMk cId="370448740" sldId="485"/>
            <ac:picMk id="174" creationId="{05A51C48-AC6C-4369-9604-BD6E012048DE}"/>
          </ac:picMkLst>
        </pc:picChg>
        <pc:picChg chg="add del mod">
          <ac:chgData name="Kulinich Bohdan" userId="48e65c9f34e137d0" providerId="LiveId" clId="{89C81B90-25B3-4519-8938-894D470AE9AA}" dt="2021-06-08T17:33:44.405" v="1394" actId="478"/>
          <ac:picMkLst>
            <pc:docMk/>
            <pc:sldMk cId="370448740" sldId="485"/>
            <ac:picMk id="228" creationId="{169F00D3-1271-4F47-9E31-89338E4ACBAC}"/>
          </ac:picMkLst>
        </pc:picChg>
        <pc:picChg chg="add del mod ord">
          <ac:chgData name="Kulinich Bohdan" userId="48e65c9f34e137d0" providerId="LiveId" clId="{89C81B90-25B3-4519-8938-894D470AE9AA}" dt="2021-06-08T17:55:27.909" v="1623" actId="478"/>
          <ac:picMkLst>
            <pc:docMk/>
            <pc:sldMk cId="370448740" sldId="485"/>
            <ac:picMk id="230" creationId="{C3F616B6-CBA4-4AB3-800A-E5DC8D3DD5FE}"/>
          </ac:picMkLst>
        </pc:picChg>
        <pc:picChg chg="add del mod">
          <ac:chgData name="Kulinich Bohdan" userId="48e65c9f34e137d0" providerId="LiveId" clId="{89C81B90-25B3-4519-8938-894D470AE9AA}" dt="2021-06-08T17:43:55.493" v="1495"/>
          <ac:picMkLst>
            <pc:docMk/>
            <pc:sldMk cId="370448740" sldId="485"/>
            <ac:picMk id="325" creationId="{60099858-1196-4A7D-A36F-3197F2DBFBAC}"/>
          </ac:picMkLst>
        </pc:picChg>
        <pc:picChg chg="add mod">
          <ac:chgData name="Kulinich Bohdan" userId="48e65c9f34e137d0" providerId="LiveId" clId="{89C81B90-25B3-4519-8938-894D470AE9AA}" dt="2021-06-08T19:39:46.141" v="1689"/>
          <ac:picMkLst>
            <pc:docMk/>
            <pc:sldMk cId="370448740" sldId="485"/>
            <ac:picMk id="330" creationId="{20193CF0-3D18-4BC0-9B24-60D13AC503EB}"/>
          </ac:picMkLst>
        </pc:picChg>
        <pc:picChg chg="add del mod ord">
          <ac:chgData name="Kulinich Bohdan" userId="48e65c9f34e137d0" providerId="LiveId" clId="{89C81B90-25B3-4519-8938-894D470AE9AA}" dt="2021-06-08T20:10:05.637" v="1765" actId="478"/>
          <ac:picMkLst>
            <pc:docMk/>
            <pc:sldMk cId="370448740" sldId="485"/>
            <ac:picMk id="332" creationId="{495768F3-8A69-4F87-8879-C3E74A1B48B1}"/>
          </ac:picMkLst>
        </pc:pic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76" creationId="{73EF24B4-4908-4872-9382-BEAA1E962631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77" creationId="{597C061B-DD9D-40DA-92BA-DDB3BA8F75B8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90" creationId="{2DE7BF3D-F91A-4513-86F9-E7BBBA03D5C5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93" creationId="{CFBF2EE0-D821-4B8C-9F96-CE364439A98B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94" creationId="{EED8AA59-265F-4325-9882-EE2773688086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95" creationId="{E55ECEE8-B811-4071-BD32-B29595E820A6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96" creationId="{B047919B-257D-49E9-925C-DF2CE375D983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97" creationId="{4081FA75-2A4A-49C2-B719-07C486FAAE86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98" creationId="{C9042680-C6ED-4BCC-AD83-9414DC6533BE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05" creationId="{308747D6-E826-4833-B78B-03BF19D3235A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06" creationId="{A8378822-F6C5-456B-BAD2-FB3819377443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07" creationId="{C92FABC0-D2B2-4941-A8B7-E896BA0F2E6F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19" creationId="{7FB643AA-D784-44EE-A865-14C0E412A30D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20" creationId="{FC7E5835-B7FD-40FF-AD74-8ABAB22D9981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21" creationId="{83AFC601-90A5-4876-B6EB-163366D47894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22" creationId="{BB697287-FE76-4676-8908-D169B83FF96B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29" creationId="{5862A18E-F3D4-4E19-AA5D-39A80DE5B0E0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31" creationId="{F0C9CD26-14A3-418B-A99D-301F2CCD27A0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33" creationId="{46A7790C-A449-404D-8DB3-6F0EE06CAC85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34" creationId="{09805D16-7BD6-48FA-85ED-D1AD0B24F640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36" creationId="{3ABD0F89-496E-40BF-9AD0-6DFD89C034C6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37" creationId="{4D77E549-A625-4F68-BF85-65AEB1B87C80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38" creationId="{96207732-7591-45AF-A8A6-28E41571378A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39" creationId="{1FEDAF21-F85F-43DE-A436-F4E4A0DA4943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40" creationId="{98CA9A8B-D23B-49FD-9056-78971E38DD8E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41" creationId="{54056237-FEC5-4B26-9374-B2C85ECD91E8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50" creationId="{34CC73BC-9E9A-4A88-B820-9A310C1849EF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58" creationId="{F4B14E7F-07C0-4771-B7DA-C52C387DDAA5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59" creationId="{B908D3BE-D2A5-42C2-BA8A-48DF1061AD2E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62" creationId="{EA2A5BAA-C4B2-428F-BDA8-020BED38E212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63" creationId="{D3815D57-975E-4066-B575-179546172655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76" creationId="{25FE65AF-2D30-4A46-AE76-5C76818817C8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77" creationId="{2DD0DA44-605A-4D93-87B7-CDFF4E190DBA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78" creationId="{7ED07650-F575-4933-9C7D-198DA6D4DAA3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79" creationId="{1612F270-A925-48C8-87D4-E25C63CE944E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80" creationId="{D86A5B9E-ECE2-43A0-AE61-83266FAF2F4B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81" creationId="{93A0CD6E-E91F-4C47-BFE4-F5D7D9376A76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82" creationId="{E270C25A-FE30-4196-955F-BE165A7EF482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83" creationId="{ADB73047-23AA-4E8D-A394-BCA27E124B44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84" creationId="{BC29AAAB-F898-4B86-B38B-8C067CEAF162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220" creationId="{F4D83B37-CD7E-4433-AA48-967FC581D6A7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221" creationId="{B4994E8C-3F36-47BB-911A-16E5143B89CD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222" creationId="{92D8840E-9E77-4A61-B334-A2618B206239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223" creationId="{3837F372-D98F-4C66-A0FE-CD356D8FA1C8}"/>
          </ac:cxnSpMkLst>
        </pc:cxnChg>
        <pc:cxnChg chg="add mod">
          <ac:chgData name="Kulinich Bohdan" userId="48e65c9f34e137d0" providerId="LiveId" clId="{89C81B90-25B3-4519-8938-894D470AE9AA}" dt="2021-06-08T17:57:15.979" v="1641" actId="164"/>
          <ac:cxnSpMkLst>
            <pc:docMk/>
            <pc:sldMk cId="370448740" sldId="485"/>
            <ac:cxnSpMk id="231" creationId="{1DE4BA57-9173-40CB-9AC6-23F6F1E131A9}"/>
          </ac:cxnSpMkLst>
        </pc:cxnChg>
        <pc:cxnChg chg="add mod">
          <ac:chgData name="Kulinich Bohdan" userId="48e65c9f34e137d0" providerId="LiveId" clId="{89C81B90-25B3-4519-8938-894D470AE9AA}" dt="2021-06-08T17:57:15.979" v="1641" actId="164"/>
          <ac:cxnSpMkLst>
            <pc:docMk/>
            <pc:sldMk cId="370448740" sldId="485"/>
            <ac:cxnSpMk id="232" creationId="{6F22CFB6-F75F-428E-884B-D39E65A4C8D2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41" creationId="{5A28416C-27FD-4E40-A0C0-931D106B8433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42" creationId="{914B9092-FDBD-40B1-9F1F-FB87DD21221B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43" creationId="{081530C9-306A-44B2-A13B-288A32D4D4FD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44" creationId="{94318D71-4612-4FA0-A77F-0B1FEE319C38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45" creationId="{166D825C-AC5A-4491-BDDD-0DAABEDAC418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46" creationId="{541D2042-AFC3-4C79-AA1E-A8BBE7C400CC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47" creationId="{E109A22F-A391-41C7-B8BE-8E315B0CBFE8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48" creationId="{A3AC0EE4-3847-47AE-8BB9-23028033DF5F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49" creationId="{6F9D3D07-D567-43E8-B277-4881C14AAC8F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50" creationId="{6B5B7704-7926-4297-953B-1F8467A4B948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51" creationId="{339F2E39-C047-4147-A58E-7F4626EF4761}"/>
          </ac:cxnSpMkLst>
        </pc:cxnChg>
        <pc:cxnChg chg="add del mod">
          <ac:chgData name="Kulinich Bohdan" userId="48e65c9f34e137d0" providerId="LiveId" clId="{89C81B90-25B3-4519-8938-894D470AE9AA}" dt="2021-06-08T17:56:23.912" v="1628" actId="478"/>
          <ac:cxnSpMkLst>
            <pc:docMk/>
            <pc:sldMk cId="370448740" sldId="485"/>
            <ac:cxnSpMk id="252" creationId="{17147258-9298-4E2A-9729-8ECBABEEB5A8}"/>
          </ac:cxnSpMkLst>
        </pc:cxnChg>
        <pc:cxnChg chg="add del mod">
          <ac:chgData name="Kulinich Bohdan" userId="48e65c9f34e137d0" providerId="LiveId" clId="{89C81B90-25B3-4519-8938-894D470AE9AA}" dt="2021-06-08T17:56:23.912" v="1628" actId="478"/>
          <ac:cxnSpMkLst>
            <pc:docMk/>
            <pc:sldMk cId="370448740" sldId="485"/>
            <ac:cxnSpMk id="253" creationId="{2200346F-84A9-464B-8379-EA69938924F8}"/>
          </ac:cxnSpMkLst>
        </pc:cxnChg>
        <pc:cxnChg chg="add del mod">
          <ac:chgData name="Kulinich Bohdan" userId="48e65c9f34e137d0" providerId="LiveId" clId="{89C81B90-25B3-4519-8938-894D470AE9AA}" dt="2021-06-08T17:56:23.912" v="1628" actId="478"/>
          <ac:cxnSpMkLst>
            <pc:docMk/>
            <pc:sldMk cId="370448740" sldId="485"/>
            <ac:cxnSpMk id="254" creationId="{83B62AD2-40A3-4716-8BCE-DB7853CB37B4}"/>
          </ac:cxnSpMkLst>
        </pc:cxnChg>
        <pc:cxnChg chg="add del mod">
          <ac:chgData name="Kulinich Bohdan" userId="48e65c9f34e137d0" providerId="LiveId" clId="{89C81B90-25B3-4519-8938-894D470AE9AA}" dt="2021-06-08T17:56:23.912" v="1628" actId="478"/>
          <ac:cxnSpMkLst>
            <pc:docMk/>
            <pc:sldMk cId="370448740" sldId="485"/>
            <ac:cxnSpMk id="255" creationId="{3F58325B-364B-44FC-B827-7E8B9F0452D6}"/>
          </ac:cxnSpMkLst>
        </pc:cxnChg>
        <pc:cxnChg chg="add del mod">
          <ac:chgData name="Kulinich Bohdan" userId="48e65c9f34e137d0" providerId="LiveId" clId="{89C81B90-25B3-4519-8938-894D470AE9AA}" dt="2021-06-08T17:56:23.912" v="1628" actId="478"/>
          <ac:cxnSpMkLst>
            <pc:docMk/>
            <pc:sldMk cId="370448740" sldId="485"/>
            <ac:cxnSpMk id="256" creationId="{EED34C3A-E14F-4AC1-BE71-E1224B87797A}"/>
          </ac:cxnSpMkLst>
        </pc:cxnChg>
        <pc:cxnChg chg="add del mod">
          <ac:chgData name="Kulinich Bohdan" userId="48e65c9f34e137d0" providerId="LiveId" clId="{89C81B90-25B3-4519-8938-894D470AE9AA}" dt="2021-06-08T17:56:23.912" v="1628" actId="478"/>
          <ac:cxnSpMkLst>
            <pc:docMk/>
            <pc:sldMk cId="370448740" sldId="485"/>
            <ac:cxnSpMk id="257" creationId="{C9D172A2-5F54-491D-8E27-E92DB1DC88CC}"/>
          </ac:cxnSpMkLst>
        </pc:cxnChg>
        <pc:cxnChg chg="add del mod">
          <ac:chgData name="Kulinich Bohdan" userId="48e65c9f34e137d0" providerId="LiveId" clId="{89C81B90-25B3-4519-8938-894D470AE9AA}" dt="2021-06-08T17:56:34.863" v="1633" actId="478"/>
          <ac:cxnSpMkLst>
            <pc:docMk/>
            <pc:sldMk cId="370448740" sldId="485"/>
            <ac:cxnSpMk id="258" creationId="{BB1CB536-1B83-43EC-A2B4-5BE80478CB4E}"/>
          </ac:cxnSpMkLst>
        </pc:cxnChg>
        <pc:cxnChg chg="add del mod">
          <ac:chgData name="Kulinich Bohdan" userId="48e65c9f34e137d0" providerId="LiveId" clId="{89C81B90-25B3-4519-8938-894D470AE9AA}" dt="2021-06-08T17:56:34.863" v="1633" actId="478"/>
          <ac:cxnSpMkLst>
            <pc:docMk/>
            <pc:sldMk cId="370448740" sldId="485"/>
            <ac:cxnSpMk id="259" creationId="{3B1F30FD-B3E6-4CBC-8614-943BF747B880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60" creationId="{6DAF098B-8818-4DB4-962B-7F6E477005A3}"/>
          </ac:cxnSpMkLst>
        </pc:cxnChg>
        <pc:cxnChg chg="add del mod">
          <ac:chgData name="Kulinich Bohdan" userId="48e65c9f34e137d0" providerId="LiveId" clId="{89C81B90-25B3-4519-8938-894D470AE9AA}" dt="2021-06-08T17:56:48.891" v="1637" actId="478"/>
          <ac:cxnSpMkLst>
            <pc:docMk/>
            <pc:sldMk cId="370448740" sldId="485"/>
            <ac:cxnSpMk id="261" creationId="{6A390081-FAD8-4924-A19F-145E2DC4F48B}"/>
          </ac:cxnSpMkLst>
        </pc:cxnChg>
        <pc:cxnChg chg="add del mod">
          <ac:chgData name="Kulinich Bohdan" userId="48e65c9f34e137d0" providerId="LiveId" clId="{89C81B90-25B3-4519-8938-894D470AE9AA}" dt="2021-06-08T17:56:48.891" v="1637" actId="478"/>
          <ac:cxnSpMkLst>
            <pc:docMk/>
            <pc:sldMk cId="370448740" sldId="485"/>
            <ac:cxnSpMk id="262" creationId="{67187D39-BE3E-4153-A498-B2BA2D4442CE}"/>
          </ac:cxnSpMkLst>
        </pc:cxnChg>
        <pc:cxnChg chg="add del mod">
          <ac:chgData name="Kulinich Bohdan" userId="48e65c9f34e137d0" providerId="LiveId" clId="{89C81B90-25B3-4519-8938-894D470AE9AA}" dt="2021-06-08T17:56:48.891" v="1637" actId="478"/>
          <ac:cxnSpMkLst>
            <pc:docMk/>
            <pc:sldMk cId="370448740" sldId="485"/>
            <ac:cxnSpMk id="263" creationId="{AD4C3555-E646-46CF-9097-EF13311FC673}"/>
          </ac:cxnSpMkLst>
        </pc:cxnChg>
        <pc:cxnChg chg="add del mod">
          <ac:chgData name="Kulinich Bohdan" userId="48e65c9f34e137d0" providerId="LiveId" clId="{89C81B90-25B3-4519-8938-894D470AE9AA}" dt="2021-06-08T17:56:48.891" v="1637" actId="478"/>
          <ac:cxnSpMkLst>
            <pc:docMk/>
            <pc:sldMk cId="370448740" sldId="485"/>
            <ac:cxnSpMk id="264" creationId="{B129C34A-3FBA-4CF4-BD93-8A43B577942F}"/>
          </ac:cxnSpMkLst>
        </pc:cxnChg>
        <pc:cxnChg chg="add del mod">
          <ac:chgData name="Kulinich Bohdan" userId="48e65c9f34e137d0" providerId="LiveId" clId="{89C81B90-25B3-4519-8938-894D470AE9AA}" dt="2021-06-08T17:56:48.891" v="1637" actId="478"/>
          <ac:cxnSpMkLst>
            <pc:docMk/>
            <pc:sldMk cId="370448740" sldId="485"/>
            <ac:cxnSpMk id="265" creationId="{B96B7657-A872-4FE1-B425-F4990E8526E1}"/>
          </ac:cxnSpMkLst>
        </pc:cxnChg>
        <pc:cxnChg chg="add del mod">
          <ac:chgData name="Kulinich Bohdan" userId="48e65c9f34e137d0" providerId="LiveId" clId="{89C81B90-25B3-4519-8938-894D470AE9AA}" dt="2021-06-08T17:56:48.891" v="1637" actId="478"/>
          <ac:cxnSpMkLst>
            <pc:docMk/>
            <pc:sldMk cId="370448740" sldId="485"/>
            <ac:cxnSpMk id="266" creationId="{8C6497C8-207A-4F69-A4CB-540D54FCE13A}"/>
          </ac:cxnSpMkLst>
        </pc:cxnChg>
        <pc:cxnChg chg="add del mod">
          <ac:chgData name="Kulinich Bohdan" userId="48e65c9f34e137d0" providerId="LiveId" clId="{89C81B90-25B3-4519-8938-894D470AE9AA}" dt="2021-06-08T17:56:48.891" v="1637" actId="478"/>
          <ac:cxnSpMkLst>
            <pc:docMk/>
            <pc:sldMk cId="370448740" sldId="485"/>
            <ac:cxnSpMk id="267" creationId="{5EA70F12-8B64-4C3B-9D20-CA989E5D4698}"/>
          </ac:cxnSpMkLst>
        </pc:cxnChg>
        <pc:cxnChg chg="add del mod">
          <ac:chgData name="Kulinich Bohdan" userId="48e65c9f34e137d0" providerId="LiveId" clId="{89C81B90-25B3-4519-8938-894D470AE9AA}" dt="2021-06-08T17:56:48.891" v="1637" actId="478"/>
          <ac:cxnSpMkLst>
            <pc:docMk/>
            <pc:sldMk cId="370448740" sldId="485"/>
            <ac:cxnSpMk id="268" creationId="{72762F49-BD4E-4B0C-8E30-5F573FB77754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69" creationId="{4332F97B-9475-4BC8-B618-CDA9A06ED1F0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0" creationId="{96D96F38-9C61-4CA4-BFCC-7F4480E9C300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1" creationId="{0D38C98A-6AA7-47F3-8BC6-BC7FCE298640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2" creationId="{7B032040-83FF-4BE6-9132-7B4598292962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3" creationId="{786F37C3-F99E-4C25-B965-0150464BA658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4" creationId="{2C933E25-AD6B-4590-8485-5E380FCE0B44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5" creationId="{3087F252-6779-4CC1-8B57-EF7C26625F82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6" creationId="{F20B6AB7-F5E9-4C35-B934-5142CF14A158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7" creationId="{FDC76BE3-0C50-486C-9C68-1987D0C013BA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8" creationId="{E2E6C592-EDF9-48D3-8F4C-3C1B89E4A812}"/>
          </ac:cxnSpMkLst>
        </pc:cxnChg>
        <pc:cxnChg chg="add mod">
          <ac:chgData name="Kulinich Bohdan" userId="48e65c9f34e137d0" providerId="LiveId" clId="{89C81B90-25B3-4519-8938-894D470AE9AA}" dt="2021-06-08T17:57:15.979" v="1641" actId="164"/>
          <ac:cxnSpMkLst>
            <pc:docMk/>
            <pc:sldMk cId="370448740" sldId="485"/>
            <ac:cxnSpMk id="314" creationId="{3B373D1E-0526-4549-8B69-6D7E2B9B270C}"/>
          </ac:cxnSpMkLst>
        </pc:cxnChg>
        <pc:cxnChg chg="add del mod">
          <ac:chgData name="Kulinich Bohdan" userId="48e65c9f34e137d0" providerId="LiveId" clId="{89C81B90-25B3-4519-8938-894D470AE9AA}" dt="2021-06-08T17:34:09.837" v="1400" actId="478"/>
          <ac:cxnSpMkLst>
            <pc:docMk/>
            <pc:sldMk cId="370448740" sldId="485"/>
            <ac:cxnSpMk id="315" creationId="{1B65D33C-C0D6-46CE-87C5-03CBE90F421A}"/>
          </ac:cxnSpMkLst>
        </pc:cxnChg>
        <pc:cxnChg chg="add mod">
          <ac:chgData name="Kulinich Bohdan" userId="48e65c9f34e137d0" providerId="LiveId" clId="{89C81B90-25B3-4519-8938-894D470AE9AA}" dt="2021-06-08T17:57:15.979" v="1641" actId="164"/>
          <ac:cxnSpMkLst>
            <pc:docMk/>
            <pc:sldMk cId="370448740" sldId="485"/>
            <ac:cxnSpMk id="316" creationId="{F440C899-F8DD-4472-A8DD-CCAF182710A6}"/>
          </ac:cxnSpMkLst>
        </pc:cxnChg>
        <pc:cxnChg chg="add del mod">
          <ac:chgData name="Kulinich Bohdan" userId="48e65c9f34e137d0" providerId="LiveId" clId="{89C81B90-25B3-4519-8938-894D470AE9AA}" dt="2021-06-08T17:33:54.653" v="1397" actId="478"/>
          <ac:cxnSpMkLst>
            <pc:docMk/>
            <pc:sldMk cId="370448740" sldId="485"/>
            <ac:cxnSpMk id="317" creationId="{2CDEB7BF-BE3F-47D6-BC31-C8C669ADBD4F}"/>
          </ac:cxnSpMkLst>
        </pc:cxnChg>
        <pc:cxnChg chg="add mod">
          <ac:chgData name="Kulinich Bohdan" userId="48e65c9f34e137d0" providerId="LiveId" clId="{89C81B90-25B3-4519-8938-894D470AE9AA}" dt="2021-06-08T17:57:15.979" v="1641" actId="164"/>
          <ac:cxnSpMkLst>
            <pc:docMk/>
            <pc:sldMk cId="370448740" sldId="485"/>
            <ac:cxnSpMk id="322" creationId="{B689F866-FDD6-42F0-B2D8-3AC4E07ADCF3}"/>
          </ac:cxnSpMkLst>
        </pc:cxnChg>
        <pc:cxnChg chg="add mod">
          <ac:chgData name="Kulinich Bohdan" userId="48e65c9f34e137d0" providerId="LiveId" clId="{89C81B90-25B3-4519-8938-894D470AE9AA}" dt="2021-06-08T17:57:15.979" v="1641" actId="164"/>
          <ac:cxnSpMkLst>
            <pc:docMk/>
            <pc:sldMk cId="370448740" sldId="485"/>
            <ac:cxnSpMk id="323" creationId="{08423528-B95B-4BCC-BADB-B6A39A592B74}"/>
          </ac:cxnSpMkLst>
        </pc:cxnChg>
        <pc:cxnChg chg="add mod">
          <ac:chgData name="Kulinich Bohdan" userId="48e65c9f34e137d0" providerId="LiveId" clId="{89C81B90-25B3-4519-8938-894D470AE9AA}" dt="2021-06-08T17:57:15.979" v="1641" actId="164"/>
          <ac:cxnSpMkLst>
            <pc:docMk/>
            <pc:sldMk cId="370448740" sldId="485"/>
            <ac:cxnSpMk id="324" creationId="{8336B81B-AA40-408E-9F22-73151B50A3A9}"/>
          </ac:cxnSpMkLst>
        </pc:cxnChg>
        <pc:cxnChg chg="add mod">
          <ac:chgData name="Kulinich Bohdan" userId="48e65c9f34e137d0" providerId="LiveId" clId="{89C81B90-25B3-4519-8938-894D470AE9AA}" dt="2021-06-08T17:57:15.979" v="1641" actId="164"/>
          <ac:cxnSpMkLst>
            <pc:docMk/>
            <pc:sldMk cId="370448740" sldId="485"/>
            <ac:cxnSpMk id="326" creationId="{E9BC5E4B-C98F-4FD6-B03B-CD1F84990D29}"/>
          </ac:cxnSpMkLst>
        </pc:cxnChg>
        <pc:cxnChg chg="add del mod">
          <ac:chgData name="Kulinich Bohdan" userId="48e65c9f34e137d0" providerId="LiveId" clId="{89C81B90-25B3-4519-8938-894D470AE9AA}" dt="2021-06-08T17:44:44.794" v="1506"/>
          <ac:cxnSpMkLst>
            <pc:docMk/>
            <pc:sldMk cId="370448740" sldId="485"/>
            <ac:cxnSpMk id="327" creationId="{3D1D4CE9-E20E-45F1-A358-AC7587D52263}"/>
          </ac:cxnSpMkLst>
        </pc:cxnChg>
      </pc:sldChg>
      <pc:sldChg chg="addSp delSp modSp add mod delAnim modAnim">
        <pc:chgData name="Kulinich Bohdan" userId="48e65c9f34e137d0" providerId="LiveId" clId="{89C81B90-25B3-4519-8938-894D470AE9AA}" dt="2021-06-11T08:04:49.620" v="5037"/>
        <pc:sldMkLst>
          <pc:docMk/>
          <pc:sldMk cId="1021888501" sldId="486"/>
        </pc:sldMkLst>
        <pc:spChg chg="add del mod ord modVis">
          <ac:chgData name="Kulinich Bohdan" userId="48e65c9f34e137d0" providerId="LiveId" clId="{89C81B90-25B3-4519-8938-894D470AE9AA}" dt="2021-06-11T08:04:17.678" v="5033" actId="478"/>
          <ac:spMkLst>
            <pc:docMk/>
            <pc:sldMk cId="1021888501" sldId="486"/>
            <ac:spMk id="2" creationId="{FC723695-BDE6-4D00-85DF-094EB93BFE30}"/>
          </ac:spMkLst>
        </pc:spChg>
        <pc:spChg chg="mod">
          <ac:chgData name="Kulinich Bohdan" userId="48e65c9f34e137d0" providerId="LiveId" clId="{89C81B90-25B3-4519-8938-894D470AE9AA}" dt="2021-06-08T20:24:20.939" v="1922" actId="20577"/>
          <ac:spMkLst>
            <pc:docMk/>
            <pc:sldMk cId="1021888501" sldId="486"/>
            <ac:spMk id="6" creationId="{C455324C-6A9E-440D-AAF7-47FB99AD2433}"/>
          </ac:spMkLst>
        </pc:spChg>
        <pc:spChg chg="del mod topLvl">
          <ac:chgData name="Kulinich Bohdan" userId="48e65c9f34e137d0" providerId="LiveId" clId="{89C81B90-25B3-4519-8938-894D470AE9AA}" dt="2021-06-09T04:06:15.631" v="2198" actId="478"/>
          <ac:spMkLst>
            <pc:docMk/>
            <pc:sldMk cId="1021888501" sldId="486"/>
            <ac:spMk id="13" creationId="{0515A39E-717A-4FD6-91D9-546B2261AE71}"/>
          </ac:spMkLst>
        </pc:spChg>
        <pc:spChg chg="del mod topLvl">
          <ac:chgData name="Kulinich Bohdan" userId="48e65c9f34e137d0" providerId="LiveId" clId="{89C81B90-25B3-4519-8938-894D470AE9AA}" dt="2021-06-09T04:06:15.631" v="2198" actId="478"/>
          <ac:spMkLst>
            <pc:docMk/>
            <pc:sldMk cId="1021888501" sldId="486"/>
            <ac:spMk id="14" creationId="{2A1FF9B2-4342-4B45-9276-1DBC969D725C}"/>
          </ac:spMkLst>
        </pc:spChg>
        <pc:spChg chg="del mod topLvl">
          <ac:chgData name="Kulinich Bohdan" userId="48e65c9f34e137d0" providerId="LiveId" clId="{89C81B90-25B3-4519-8938-894D470AE9AA}" dt="2021-06-09T04:06:15.631" v="2198" actId="478"/>
          <ac:spMkLst>
            <pc:docMk/>
            <pc:sldMk cId="1021888501" sldId="486"/>
            <ac:spMk id="15" creationId="{68F50D24-131C-4ADE-BD44-21405FD8B623}"/>
          </ac:spMkLst>
        </pc:spChg>
        <pc:spChg chg="del mod topLvl">
          <ac:chgData name="Kulinich Bohdan" userId="48e65c9f34e137d0" providerId="LiveId" clId="{89C81B90-25B3-4519-8938-894D470AE9AA}" dt="2021-06-09T04:06:15.631" v="2198" actId="478"/>
          <ac:spMkLst>
            <pc:docMk/>
            <pc:sldMk cId="1021888501" sldId="486"/>
            <ac:spMk id="16" creationId="{4F9D94E3-B334-4B15-BF0A-30B7BEAE836B}"/>
          </ac:spMkLst>
        </pc:spChg>
        <pc:spChg chg="mod topLvl">
          <ac:chgData name="Kulinich Bohdan" userId="48e65c9f34e137d0" providerId="LiveId" clId="{89C81B90-25B3-4519-8938-894D470AE9AA}" dt="2021-06-09T07:53:21.092" v="3259" actId="164"/>
          <ac:spMkLst>
            <pc:docMk/>
            <pc:sldMk cId="1021888501" sldId="486"/>
            <ac:spMk id="17" creationId="{F0FA6BD5-56FE-4ECF-99B3-DCCE20943958}"/>
          </ac:spMkLst>
        </pc:spChg>
        <pc:spChg chg="mod topLvl">
          <ac:chgData name="Kulinich Bohdan" userId="48e65c9f34e137d0" providerId="LiveId" clId="{89C81B90-25B3-4519-8938-894D470AE9AA}" dt="2021-06-09T07:53:21.092" v="3259" actId="164"/>
          <ac:spMkLst>
            <pc:docMk/>
            <pc:sldMk cId="1021888501" sldId="486"/>
            <ac:spMk id="18" creationId="{E33CF2A8-4464-4D1A-A7E2-B868FC125016}"/>
          </ac:spMkLst>
        </pc:spChg>
        <pc:spChg chg="mod topLvl">
          <ac:chgData name="Kulinich Bohdan" userId="48e65c9f34e137d0" providerId="LiveId" clId="{89C81B90-25B3-4519-8938-894D470AE9AA}" dt="2021-06-09T07:53:21.092" v="3259" actId="164"/>
          <ac:spMkLst>
            <pc:docMk/>
            <pc:sldMk cId="1021888501" sldId="486"/>
            <ac:spMk id="19" creationId="{6DA81B7A-191F-44C9-98B5-AC0426C3773B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25" creationId="{84C71D51-B5E5-40CC-B7A6-AD64A1723BD9}"/>
          </ac:spMkLst>
        </pc:spChg>
        <pc:spChg chg="del mod topLvl">
          <ac:chgData name="Kulinich Bohdan" userId="48e65c9f34e137d0" providerId="LiveId" clId="{89C81B90-25B3-4519-8938-894D470AE9AA}" dt="2021-06-09T04:06:15.631" v="2198" actId="478"/>
          <ac:spMkLst>
            <pc:docMk/>
            <pc:sldMk cId="1021888501" sldId="486"/>
            <ac:spMk id="26" creationId="{6048AE7C-5EA7-4F63-99D4-F8931B6D453B}"/>
          </ac:spMkLst>
        </pc:spChg>
        <pc:spChg chg="mod ord topLvl">
          <ac:chgData name="Kulinich Bohdan" userId="48e65c9f34e137d0" providerId="LiveId" clId="{89C81B90-25B3-4519-8938-894D470AE9AA}" dt="2021-06-09T07:53:21.092" v="3259" actId="164"/>
          <ac:spMkLst>
            <pc:docMk/>
            <pc:sldMk cId="1021888501" sldId="486"/>
            <ac:spMk id="27" creationId="{56BBAC22-46CD-48D1-91FB-B26176F3F04B}"/>
          </ac:spMkLst>
        </pc:spChg>
        <pc:spChg chg="add mod">
          <ac:chgData name="Kulinich Bohdan" userId="48e65c9f34e137d0" providerId="LiveId" clId="{89C81B90-25B3-4519-8938-894D470AE9AA}" dt="2021-06-09T05:18:52.086" v="2257" actId="1076"/>
          <ac:spMkLst>
            <pc:docMk/>
            <pc:sldMk cId="1021888501" sldId="486"/>
            <ac:spMk id="36" creationId="{356AE18D-A8AD-496D-939C-8C2C24A96FA8}"/>
          </ac:spMkLst>
        </pc:spChg>
        <pc:spChg chg="add mod">
          <ac:chgData name="Kulinich Bohdan" userId="48e65c9f34e137d0" providerId="LiveId" clId="{89C81B90-25B3-4519-8938-894D470AE9AA}" dt="2021-06-08T20:27:33.758" v="2079" actId="14100"/>
          <ac:spMkLst>
            <pc:docMk/>
            <pc:sldMk cId="1021888501" sldId="486"/>
            <ac:spMk id="38" creationId="{A8EF4F1B-088A-422A-B033-D9DDA284C9E5}"/>
          </ac:spMkLst>
        </pc:spChg>
        <pc:spChg chg="add mod">
          <ac:chgData name="Kulinich Bohdan" userId="48e65c9f34e137d0" providerId="LiveId" clId="{89C81B90-25B3-4519-8938-894D470AE9AA}" dt="2021-06-08T20:24:52.978" v="1957" actId="20577"/>
          <ac:spMkLst>
            <pc:docMk/>
            <pc:sldMk cId="1021888501" sldId="486"/>
            <ac:spMk id="39" creationId="{827248DF-0F16-46E2-A7B0-9719AC54AD36}"/>
          </ac:spMkLst>
        </pc:spChg>
        <pc:spChg chg="add del mod">
          <ac:chgData name="Kulinich Bohdan" userId="48e65c9f34e137d0" providerId="LiveId" clId="{89C81B90-25B3-4519-8938-894D470AE9AA}" dt="2021-06-09T05:31:06.828" v="2518" actId="478"/>
          <ac:spMkLst>
            <pc:docMk/>
            <pc:sldMk cId="1021888501" sldId="486"/>
            <ac:spMk id="42" creationId="{0431851F-CF9F-484B-BD8B-6F9CD8DC5B71}"/>
          </ac:spMkLst>
        </pc:spChg>
        <pc:spChg chg="add del mod">
          <ac:chgData name="Kulinich Bohdan" userId="48e65c9f34e137d0" providerId="LiveId" clId="{89C81B90-25B3-4519-8938-894D470AE9AA}" dt="2021-06-09T04:04:23.831" v="2159"/>
          <ac:spMkLst>
            <pc:docMk/>
            <pc:sldMk cId="1021888501" sldId="486"/>
            <ac:spMk id="43" creationId="{CFCFA2A5-8549-4DE3-88E6-F92C711FAFED}"/>
          </ac:spMkLst>
        </pc:spChg>
        <pc:spChg chg="add mod topLvl">
          <ac:chgData name="Kulinich Bohdan" userId="48e65c9f34e137d0" providerId="LiveId" clId="{89C81B90-25B3-4519-8938-894D470AE9AA}" dt="2021-06-09T07:53:21.092" v="3259" actId="164"/>
          <ac:spMkLst>
            <pc:docMk/>
            <pc:sldMk cId="1021888501" sldId="486"/>
            <ac:spMk id="44" creationId="{0D2026FC-8E28-4644-B356-DAD53CC4D341}"/>
          </ac:spMkLst>
        </pc:spChg>
        <pc:spChg chg="add mod topLvl">
          <ac:chgData name="Kulinich Bohdan" userId="48e65c9f34e137d0" providerId="LiveId" clId="{89C81B90-25B3-4519-8938-894D470AE9AA}" dt="2021-06-09T07:54:31.853" v="3272" actId="164"/>
          <ac:spMkLst>
            <pc:docMk/>
            <pc:sldMk cId="1021888501" sldId="486"/>
            <ac:spMk id="45" creationId="{C765FABE-137D-4FC4-B4BA-EE4916A4C2A2}"/>
          </ac:spMkLst>
        </pc:spChg>
        <pc:spChg chg="add mod ord topLvl">
          <ac:chgData name="Kulinich Bohdan" userId="48e65c9f34e137d0" providerId="LiveId" clId="{89C81B90-25B3-4519-8938-894D470AE9AA}" dt="2021-06-09T07:54:45.296" v="3275" actId="166"/>
          <ac:spMkLst>
            <pc:docMk/>
            <pc:sldMk cId="1021888501" sldId="486"/>
            <ac:spMk id="47" creationId="{21347517-39CD-4683-992E-BDD5C69289CE}"/>
          </ac:spMkLst>
        </pc:spChg>
        <pc:spChg chg="add mod ord topLvl">
          <ac:chgData name="Kulinich Bohdan" userId="48e65c9f34e137d0" providerId="LiveId" clId="{89C81B90-25B3-4519-8938-894D470AE9AA}" dt="2021-06-09T07:54:45.296" v="3275" actId="166"/>
          <ac:spMkLst>
            <pc:docMk/>
            <pc:sldMk cId="1021888501" sldId="486"/>
            <ac:spMk id="48" creationId="{6B9FF699-A728-49E0-9489-D7546DEDCF91}"/>
          </ac:spMkLst>
        </pc:spChg>
        <pc:spChg chg="add mod topLvl">
          <ac:chgData name="Kulinich Bohdan" userId="48e65c9f34e137d0" providerId="LiveId" clId="{89C81B90-25B3-4519-8938-894D470AE9AA}" dt="2021-06-09T07:54:31.853" v="3272" actId="164"/>
          <ac:spMkLst>
            <pc:docMk/>
            <pc:sldMk cId="1021888501" sldId="486"/>
            <ac:spMk id="49" creationId="{93975F21-E335-42FA-9C31-17B879EF890E}"/>
          </ac:spMkLst>
        </pc:spChg>
        <pc:spChg chg="add mod topLvl">
          <ac:chgData name="Kulinich Bohdan" userId="48e65c9f34e137d0" providerId="LiveId" clId="{89C81B90-25B3-4519-8938-894D470AE9AA}" dt="2021-06-09T07:53:21.092" v="3259" actId="164"/>
          <ac:spMkLst>
            <pc:docMk/>
            <pc:sldMk cId="1021888501" sldId="486"/>
            <ac:spMk id="50" creationId="{4360F982-BCB2-42CB-94F3-1D890A9298F9}"/>
          </ac:spMkLst>
        </pc:spChg>
        <pc:spChg chg="add mod topLvl">
          <ac:chgData name="Kulinich Bohdan" userId="48e65c9f34e137d0" providerId="LiveId" clId="{89C81B90-25B3-4519-8938-894D470AE9AA}" dt="2021-06-09T07:53:21.092" v="3259" actId="164"/>
          <ac:spMkLst>
            <pc:docMk/>
            <pc:sldMk cId="1021888501" sldId="486"/>
            <ac:spMk id="51" creationId="{DF9200EE-A215-453A-BB22-817819A48D60}"/>
          </ac:spMkLst>
        </pc:spChg>
        <pc:spChg chg="add mod">
          <ac:chgData name="Kulinich Bohdan" userId="48e65c9f34e137d0" providerId="LiveId" clId="{89C81B90-25B3-4519-8938-894D470AE9AA}" dt="2021-06-09T05:57:59.207" v="2604" actId="1036"/>
          <ac:spMkLst>
            <pc:docMk/>
            <pc:sldMk cId="1021888501" sldId="486"/>
            <ac:spMk id="52" creationId="{236205C5-520A-407D-9843-C15DE9BB97A0}"/>
          </ac:spMkLst>
        </pc:spChg>
        <pc:spChg chg="mod">
          <ac:chgData name="Kulinich Bohdan" userId="48e65c9f34e137d0" providerId="LiveId" clId="{89C81B90-25B3-4519-8938-894D470AE9AA}" dt="2021-06-09T04:09:25.196" v="2204"/>
          <ac:spMkLst>
            <pc:docMk/>
            <pc:sldMk cId="1021888501" sldId="486"/>
            <ac:spMk id="60" creationId="{EEB1A9FC-5F35-437C-88A3-AD77C4903393}"/>
          </ac:spMkLst>
        </pc:spChg>
        <pc:spChg chg="mod">
          <ac:chgData name="Kulinich Bohdan" userId="48e65c9f34e137d0" providerId="LiveId" clId="{89C81B90-25B3-4519-8938-894D470AE9AA}" dt="2021-06-09T04:09:25.196" v="2204"/>
          <ac:spMkLst>
            <pc:docMk/>
            <pc:sldMk cId="1021888501" sldId="486"/>
            <ac:spMk id="61" creationId="{F9601D68-C096-4C78-BFC6-ACCB7BF3920C}"/>
          </ac:spMkLst>
        </pc:spChg>
        <pc:spChg chg="mod">
          <ac:chgData name="Kulinich Bohdan" userId="48e65c9f34e137d0" providerId="LiveId" clId="{89C81B90-25B3-4519-8938-894D470AE9AA}" dt="2021-06-09T04:09:25.196" v="2204"/>
          <ac:spMkLst>
            <pc:docMk/>
            <pc:sldMk cId="1021888501" sldId="486"/>
            <ac:spMk id="62" creationId="{5A1F9105-06A5-4919-A292-2815081D08CD}"/>
          </ac:spMkLst>
        </pc:spChg>
        <pc:spChg chg="mod">
          <ac:chgData name="Kulinich Bohdan" userId="48e65c9f34e137d0" providerId="LiveId" clId="{89C81B90-25B3-4519-8938-894D470AE9AA}" dt="2021-06-09T04:09:25.196" v="2204"/>
          <ac:spMkLst>
            <pc:docMk/>
            <pc:sldMk cId="1021888501" sldId="486"/>
            <ac:spMk id="63" creationId="{5EC27B5A-5D81-4290-99CB-24C4A587EB91}"/>
          </ac:spMkLst>
        </pc:spChg>
        <pc:spChg chg="mod">
          <ac:chgData name="Kulinich Bohdan" userId="48e65c9f34e137d0" providerId="LiveId" clId="{89C81B90-25B3-4519-8938-894D470AE9AA}" dt="2021-06-09T04:09:25.196" v="2204"/>
          <ac:spMkLst>
            <pc:docMk/>
            <pc:sldMk cId="1021888501" sldId="486"/>
            <ac:spMk id="64" creationId="{69DDCEFE-E8B9-47ED-AC5B-9AC068D370F2}"/>
          </ac:spMkLst>
        </pc:spChg>
        <pc:spChg chg="add mod">
          <ac:chgData name="Kulinich Bohdan" userId="48e65c9f34e137d0" providerId="LiveId" clId="{89C81B90-25B3-4519-8938-894D470AE9AA}" dt="2021-06-09T05:56:42.882" v="2573" actId="1076"/>
          <ac:spMkLst>
            <pc:docMk/>
            <pc:sldMk cId="1021888501" sldId="486"/>
            <ac:spMk id="67" creationId="{F9717202-51EC-41ED-92FB-88318695DBB4}"/>
          </ac:spMkLst>
        </pc:spChg>
        <pc:spChg chg="add mod">
          <ac:chgData name="Kulinich Bohdan" userId="48e65c9f34e137d0" providerId="LiveId" clId="{89C81B90-25B3-4519-8938-894D470AE9AA}" dt="2021-06-09T05:57:51.115" v="2601" actId="207"/>
          <ac:spMkLst>
            <pc:docMk/>
            <pc:sldMk cId="1021888501" sldId="486"/>
            <ac:spMk id="68" creationId="{1BF12FD7-40A9-49D6-A63E-4FB9BA4CF9E6}"/>
          </ac:spMkLst>
        </pc:spChg>
        <pc:spChg chg="add mod">
          <ac:chgData name="Kulinich Bohdan" userId="48e65c9f34e137d0" providerId="LiveId" clId="{89C81B90-25B3-4519-8938-894D470AE9AA}" dt="2021-06-09T05:56:42.882" v="2573" actId="1076"/>
          <ac:spMkLst>
            <pc:docMk/>
            <pc:sldMk cId="1021888501" sldId="486"/>
            <ac:spMk id="69" creationId="{160A92C3-CBB5-4ECA-9E23-CCE07AD264E4}"/>
          </ac:spMkLst>
        </pc:spChg>
        <pc:spChg chg="add mod">
          <ac:chgData name="Kulinich Bohdan" userId="48e65c9f34e137d0" providerId="LiveId" clId="{89C81B90-25B3-4519-8938-894D470AE9AA}" dt="2021-06-09T05:56:42.882" v="2573" actId="1076"/>
          <ac:spMkLst>
            <pc:docMk/>
            <pc:sldMk cId="1021888501" sldId="486"/>
            <ac:spMk id="70" creationId="{13D93688-726A-43E2-847D-1A740A3DF991}"/>
          </ac:spMkLst>
        </pc:spChg>
        <pc:spChg chg="add mod">
          <ac:chgData name="Kulinich Bohdan" userId="48e65c9f34e137d0" providerId="LiveId" clId="{89C81B90-25B3-4519-8938-894D470AE9AA}" dt="2021-06-09T05:56:42.882" v="2573" actId="1076"/>
          <ac:spMkLst>
            <pc:docMk/>
            <pc:sldMk cId="1021888501" sldId="486"/>
            <ac:spMk id="71" creationId="{A01995BD-5ABB-4C4F-A737-DD69A2DD3B18}"/>
          </ac:spMkLst>
        </pc:spChg>
        <pc:spChg chg="add del mod">
          <ac:chgData name="Kulinich Bohdan" userId="48e65c9f34e137d0" providerId="LiveId" clId="{89C81B90-25B3-4519-8938-894D470AE9AA}" dt="2021-06-09T04:09:26.633" v="2205"/>
          <ac:spMkLst>
            <pc:docMk/>
            <pc:sldMk cId="1021888501" sldId="486"/>
            <ac:spMk id="71" creationId="{EB09FBE3-BAE9-413E-A9E8-D85A6C31EF47}"/>
          </ac:spMkLst>
        </pc:spChg>
        <pc:spChg chg="add mod topLvl">
          <ac:chgData name="Kulinich Bohdan" userId="48e65c9f34e137d0" providerId="LiveId" clId="{89C81B90-25B3-4519-8938-894D470AE9AA}" dt="2021-06-09T07:54:31.853" v="3272" actId="164"/>
          <ac:spMkLst>
            <pc:docMk/>
            <pc:sldMk cId="1021888501" sldId="486"/>
            <ac:spMk id="72" creationId="{BC803272-A8FC-4C9C-9647-B279B293931F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73" creationId="{328ED658-7940-4790-A015-39157703CD09}"/>
          </ac:spMkLst>
        </pc:spChg>
        <pc:spChg chg="add mod topLvl">
          <ac:chgData name="Kulinich Bohdan" userId="48e65c9f34e137d0" providerId="LiveId" clId="{89C81B90-25B3-4519-8938-894D470AE9AA}" dt="2021-06-09T07:54:31.853" v="3272" actId="164"/>
          <ac:spMkLst>
            <pc:docMk/>
            <pc:sldMk cId="1021888501" sldId="486"/>
            <ac:spMk id="73" creationId="{9C554957-F6F7-4741-B51B-A3213FAAAC62}"/>
          </ac:spMkLst>
        </pc:spChg>
        <pc:spChg chg="add mod topLvl">
          <ac:chgData name="Kulinich Bohdan" userId="48e65c9f34e137d0" providerId="LiveId" clId="{89C81B90-25B3-4519-8938-894D470AE9AA}" dt="2021-06-09T07:54:31.853" v="3272" actId="164"/>
          <ac:spMkLst>
            <pc:docMk/>
            <pc:sldMk cId="1021888501" sldId="486"/>
            <ac:spMk id="74" creationId="{C3755E3B-91E3-4A3D-BC8D-E1D37C7FCA32}"/>
          </ac:spMkLst>
        </pc:spChg>
        <pc:spChg chg="add mod topLvl">
          <ac:chgData name="Kulinich Bohdan" userId="48e65c9f34e137d0" providerId="LiveId" clId="{89C81B90-25B3-4519-8938-894D470AE9AA}" dt="2021-06-09T07:54:31.853" v="3272" actId="164"/>
          <ac:spMkLst>
            <pc:docMk/>
            <pc:sldMk cId="1021888501" sldId="486"/>
            <ac:spMk id="75" creationId="{B3F82201-3C97-4FEE-8F94-7E19BF5D634F}"/>
          </ac:spMkLst>
        </pc:spChg>
        <pc:spChg chg="add mod topLvl">
          <ac:chgData name="Kulinich Bohdan" userId="48e65c9f34e137d0" providerId="LiveId" clId="{89C81B90-25B3-4519-8938-894D470AE9AA}" dt="2021-06-09T07:54:31.853" v="3272" actId="164"/>
          <ac:spMkLst>
            <pc:docMk/>
            <pc:sldMk cId="1021888501" sldId="486"/>
            <ac:spMk id="76" creationId="{41C790E1-4D09-4373-A875-5905437E0FEE}"/>
          </ac:spMkLst>
        </pc:spChg>
        <pc:spChg chg="add mod topLvl">
          <ac:chgData name="Kulinich Bohdan" userId="48e65c9f34e137d0" providerId="LiveId" clId="{89C81B90-25B3-4519-8938-894D470AE9AA}" dt="2021-06-09T07:54:31.853" v="3272" actId="164"/>
          <ac:spMkLst>
            <pc:docMk/>
            <pc:sldMk cId="1021888501" sldId="486"/>
            <ac:spMk id="77" creationId="{B15CE1C7-0425-4A84-AB6C-A6042C7947B3}"/>
          </ac:spMkLst>
        </pc:spChg>
        <pc:spChg chg="add mod">
          <ac:chgData name="Kulinich Bohdan" userId="48e65c9f34e137d0" providerId="LiveId" clId="{89C81B90-25B3-4519-8938-894D470AE9AA}" dt="2021-06-09T05:57:44.102" v="2600" actId="14100"/>
          <ac:spMkLst>
            <pc:docMk/>
            <pc:sldMk cId="1021888501" sldId="486"/>
            <ac:spMk id="78" creationId="{B45D4469-DCC2-47A8-B240-886D62511A48}"/>
          </ac:spMkLst>
        </pc:spChg>
        <pc:spChg chg="add del mod ord">
          <ac:chgData name="Kulinich Bohdan" userId="48e65c9f34e137d0" providerId="LiveId" clId="{89C81B90-25B3-4519-8938-894D470AE9AA}" dt="2021-06-11T08:04:20.553" v="5034" actId="21"/>
          <ac:spMkLst>
            <pc:docMk/>
            <pc:sldMk cId="1021888501" sldId="486"/>
            <ac:spMk id="79" creationId="{747BFCD7-8029-4209-A860-1E72DEF3D7C3}"/>
          </ac:spMkLst>
        </pc:spChg>
        <pc:spChg chg="add mod">
          <ac:chgData name="Kulinich Bohdan" userId="48e65c9f34e137d0" providerId="LiveId" clId="{89C81B90-25B3-4519-8938-894D470AE9AA}" dt="2021-06-09T08:03:40.291" v="3284" actId="20577"/>
          <ac:spMkLst>
            <pc:docMk/>
            <pc:sldMk cId="1021888501" sldId="486"/>
            <ac:spMk id="80" creationId="{95ED0CA7-AEDD-4DAC-9BA8-E4F2880869FF}"/>
          </ac:spMkLst>
        </pc:spChg>
        <pc:spChg chg="add mod">
          <ac:chgData name="Kulinich Bohdan" userId="48e65c9f34e137d0" providerId="LiveId" clId="{89C81B90-25B3-4519-8938-894D470AE9AA}" dt="2021-06-09T08:03:49.727" v="3287" actId="20577"/>
          <ac:spMkLst>
            <pc:docMk/>
            <pc:sldMk cId="1021888501" sldId="486"/>
            <ac:spMk id="81" creationId="{1F0D0097-374C-40C4-93F3-4275E1C3D56D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31" creationId="{8B2220D3-CC61-46F3-85A8-EFC306E271C1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33" creationId="{0A8B550C-BAA4-40C8-827C-4455953FA8F1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34" creationId="{9B9042D9-B318-4FB2-BE4E-EAA656559B86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35" creationId="{3B50D163-450E-4EBA-85F4-8EC7ADF4A926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36" creationId="{A886FD99-9E8D-4E5A-87B3-EA9BCD2DC6A8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37" creationId="{E928A955-F237-45B9-9FA8-7B65E4F76368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38" creationId="{E61D6D8C-68B1-4FBE-9494-958083EAC82C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39" creationId="{12641AE6-4448-449A-A2A2-0855676405A7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40" creationId="{BB11B3F5-D026-4D60-BA62-7CA14F794985}"/>
          </ac:spMkLst>
        </pc:spChg>
        <pc:grpChg chg="add mod">
          <ac:chgData name="Kulinich Bohdan" userId="48e65c9f34e137d0" providerId="LiveId" clId="{89C81B90-25B3-4519-8938-894D470AE9AA}" dt="2021-06-09T05:21:17.520" v="2278" actId="164"/>
          <ac:grpSpMkLst>
            <pc:docMk/>
            <pc:sldMk cId="1021888501" sldId="486"/>
            <ac:grpSpMk id="2" creationId="{CE9840E8-16C8-4954-9EA0-1B06E27B14C4}"/>
          </ac:grpSpMkLst>
        </pc:grpChg>
        <pc:grpChg chg="add del mod topLvl">
          <ac:chgData name="Kulinich Bohdan" userId="48e65c9f34e137d0" providerId="LiveId" clId="{89C81B90-25B3-4519-8938-894D470AE9AA}" dt="2021-06-09T07:52:44.513" v="3256" actId="165"/>
          <ac:grpSpMkLst>
            <pc:docMk/>
            <pc:sldMk cId="1021888501" sldId="486"/>
            <ac:grpSpMk id="7" creationId="{BCBAD30E-9025-4E7D-8097-BD6C7EAE5583}"/>
          </ac:grpSpMkLst>
        </pc:grpChg>
        <pc:grpChg chg="add mod modVis">
          <ac:chgData name="Kulinich Bohdan" userId="48e65c9f34e137d0" providerId="LiveId" clId="{89C81B90-25B3-4519-8938-894D470AE9AA}" dt="2021-06-09T07:54:49.960" v="3276" actId="14429"/>
          <ac:grpSpMkLst>
            <pc:docMk/>
            <pc:sldMk cId="1021888501" sldId="486"/>
            <ac:grpSpMk id="8" creationId="{B81F6D2A-DADA-4746-B96A-F6389E4EA4C1}"/>
          </ac:grpSpMkLst>
        </pc:grpChg>
        <pc:grpChg chg="add del mod topLvl">
          <ac:chgData name="Kulinich Bohdan" userId="48e65c9f34e137d0" providerId="LiveId" clId="{89C81B90-25B3-4519-8938-894D470AE9AA}" dt="2021-06-09T07:52:44.513" v="3256" actId="165"/>
          <ac:grpSpMkLst>
            <pc:docMk/>
            <pc:sldMk cId="1021888501" sldId="486"/>
            <ac:grpSpMk id="9" creationId="{49948C65-AEE3-4D87-8E7A-36C0CA4E7530}"/>
          </ac:grpSpMkLst>
        </pc:grpChg>
        <pc:grpChg chg="add del mod">
          <ac:chgData name="Kulinich Bohdan" userId="48e65c9f34e137d0" providerId="LiveId" clId="{89C81B90-25B3-4519-8938-894D470AE9AA}" dt="2021-06-09T04:01:03.729" v="2107" actId="165"/>
          <ac:grpSpMkLst>
            <pc:docMk/>
            <pc:sldMk cId="1021888501" sldId="486"/>
            <ac:grpSpMk id="10" creationId="{B1CE25A2-8373-4034-B41C-CDC1BD87D207}"/>
          </ac:grpSpMkLst>
        </pc:grpChg>
        <pc:grpChg chg="add del mod">
          <ac:chgData name="Kulinich Bohdan" userId="48e65c9f34e137d0" providerId="LiveId" clId="{89C81B90-25B3-4519-8938-894D470AE9AA}" dt="2021-06-09T07:52:41.505" v="3255" actId="165"/>
          <ac:grpSpMkLst>
            <pc:docMk/>
            <pc:sldMk cId="1021888501" sldId="486"/>
            <ac:grpSpMk id="10" creationId="{DEB71D9B-AE91-4C53-BAD4-18B81C599395}"/>
          </ac:grpSpMkLst>
        </pc:grpChg>
        <pc:grpChg chg="add del mod ord">
          <ac:chgData name="Kulinich Bohdan" userId="48e65c9f34e137d0" providerId="LiveId" clId="{89C81B90-25B3-4519-8938-894D470AE9AA}" dt="2021-06-09T07:54:21.629" v="3271" actId="165"/>
          <ac:grpSpMkLst>
            <pc:docMk/>
            <pc:sldMk cId="1021888501" sldId="486"/>
            <ac:grpSpMk id="13" creationId="{43BC4E5A-A5DF-41CB-B3A6-50F5C66E7AC6}"/>
          </ac:grpSpMkLst>
        </pc:grpChg>
        <pc:grpChg chg="add mod">
          <ac:chgData name="Kulinich Bohdan" userId="48e65c9f34e137d0" providerId="LiveId" clId="{89C81B90-25B3-4519-8938-894D470AE9AA}" dt="2021-06-09T07:54:34.242" v="3274" actId="1076"/>
          <ac:grpSpMkLst>
            <pc:docMk/>
            <pc:sldMk cId="1021888501" sldId="486"/>
            <ac:grpSpMk id="14" creationId="{C2F79FF7-19D5-431F-9635-D1D2AB8343D7}"/>
          </ac:grpSpMkLst>
        </pc:grpChg>
        <pc:grpChg chg="del">
          <ac:chgData name="Kulinich Bohdan" userId="48e65c9f34e137d0" providerId="LiveId" clId="{89C81B90-25B3-4519-8938-894D470AE9AA}" dt="2021-06-08T20:24:13.691" v="1896" actId="478"/>
          <ac:grpSpMkLst>
            <pc:docMk/>
            <pc:sldMk cId="1021888501" sldId="486"/>
            <ac:grpSpMk id="24" creationId="{A03E6134-8492-4825-B8FF-3EDE3F405FC3}"/>
          </ac:grpSpMkLst>
        </pc:grpChg>
        <pc:grpChg chg="add del mod">
          <ac:chgData name="Kulinich Bohdan" userId="48e65c9f34e137d0" providerId="LiveId" clId="{89C81B90-25B3-4519-8938-894D470AE9AA}" dt="2021-06-09T04:09:26.633" v="2205"/>
          <ac:grpSpMkLst>
            <pc:docMk/>
            <pc:sldMk cId="1021888501" sldId="486"/>
            <ac:grpSpMk id="52" creationId="{08BD3C97-AF93-45CF-B08F-3FD38B01F7C7}"/>
          </ac:grpSpMkLst>
        </pc:grpChg>
        <pc:grpChg chg="mod">
          <ac:chgData name="Kulinich Bohdan" userId="48e65c9f34e137d0" providerId="LiveId" clId="{89C81B90-25B3-4519-8938-894D470AE9AA}" dt="2021-06-09T04:09:25.196" v="2204"/>
          <ac:grpSpMkLst>
            <pc:docMk/>
            <pc:sldMk cId="1021888501" sldId="486"/>
            <ac:grpSpMk id="53" creationId="{3C92C293-8830-456E-BC4D-0B937E9F11CE}"/>
          </ac:grpSpMkLst>
        </pc:grpChg>
        <pc:grpChg chg="mod">
          <ac:chgData name="Kulinich Bohdan" userId="48e65c9f34e137d0" providerId="LiveId" clId="{89C81B90-25B3-4519-8938-894D470AE9AA}" dt="2021-06-09T04:09:25.196" v="2204"/>
          <ac:grpSpMkLst>
            <pc:docMk/>
            <pc:sldMk cId="1021888501" sldId="486"/>
            <ac:grpSpMk id="54" creationId="{9D343457-AD53-489B-A6EA-FCBD3C7D9085}"/>
          </ac:grpSpMkLst>
        </pc:grpChg>
        <pc:grpChg chg="mod">
          <ac:chgData name="Kulinich Bohdan" userId="48e65c9f34e137d0" providerId="LiveId" clId="{89C81B90-25B3-4519-8938-894D470AE9AA}" dt="2021-06-09T04:09:25.196" v="2204"/>
          <ac:grpSpMkLst>
            <pc:docMk/>
            <pc:sldMk cId="1021888501" sldId="486"/>
            <ac:grpSpMk id="55" creationId="{5954C69D-62BF-431B-83D4-005E8D102D98}"/>
          </ac:grpSpMkLst>
        </pc:grpChg>
        <pc:grpChg chg="add del mod topLvl">
          <ac:chgData name="Kulinich Bohdan" userId="48e65c9f34e137d0" providerId="LiveId" clId="{89C81B90-25B3-4519-8938-894D470AE9AA}" dt="2021-06-09T07:52:44.513" v="3256" actId="165"/>
          <ac:grpSpMkLst>
            <pc:docMk/>
            <pc:sldMk cId="1021888501" sldId="486"/>
            <ac:grpSpMk id="55" creationId="{813B75BD-1522-4881-A554-CBA9E6E7793D}"/>
          </ac:grpSpMkLst>
        </pc:grpChg>
        <pc:grpChg chg="mod">
          <ac:chgData name="Kulinich Bohdan" userId="48e65c9f34e137d0" providerId="LiveId" clId="{89C81B90-25B3-4519-8938-894D470AE9AA}" dt="2021-06-09T04:09:25.196" v="2204"/>
          <ac:grpSpMkLst>
            <pc:docMk/>
            <pc:sldMk cId="1021888501" sldId="486"/>
            <ac:grpSpMk id="56" creationId="{F4893059-C7EE-4A19-81C2-756610131C6F}"/>
          </ac:grpSpMkLst>
        </pc:grpChg>
        <pc:grpChg chg="add del mod topLvl">
          <ac:chgData name="Kulinich Bohdan" userId="48e65c9f34e137d0" providerId="LiveId" clId="{89C81B90-25B3-4519-8938-894D470AE9AA}" dt="2021-06-09T07:52:44.513" v="3256" actId="165"/>
          <ac:grpSpMkLst>
            <pc:docMk/>
            <pc:sldMk cId="1021888501" sldId="486"/>
            <ac:grpSpMk id="58" creationId="{AE796EB3-F731-444E-BF2A-8C2C9BB00800}"/>
          </ac:grpSpMkLst>
        </pc:grpChg>
        <pc:grpChg chg="add del mod topLvl">
          <ac:chgData name="Kulinich Bohdan" userId="48e65c9f34e137d0" providerId="LiveId" clId="{89C81B90-25B3-4519-8938-894D470AE9AA}" dt="2021-06-09T07:52:44.513" v="3256" actId="165"/>
          <ac:grpSpMkLst>
            <pc:docMk/>
            <pc:sldMk cId="1021888501" sldId="486"/>
            <ac:grpSpMk id="61" creationId="{9F3FF968-BC92-418F-9536-5DD60407F1D1}"/>
          </ac:grpSpMkLst>
        </pc:grpChg>
        <pc:grpChg chg="add del mod topLvl">
          <ac:chgData name="Kulinich Bohdan" userId="48e65c9f34e137d0" providerId="LiveId" clId="{89C81B90-25B3-4519-8938-894D470AE9AA}" dt="2021-06-09T07:52:44.513" v="3256" actId="165"/>
          <ac:grpSpMkLst>
            <pc:docMk/>
            <pc:sldMk cId="1021888501" sldId="486"/>
            <ac:grpSpMk id="64" creationId="{61BF7CD0-C3ED-4C32-A3EE-DA16CD9F6991}"/>
          </ac:grpSpMkLst>
        </pc:grpChg>
        <pc:picChg chg="add del mod ord modCrop">
          <ac:chgData name="Kulinich Bohdan" userId="48e65c9f34e137d0" providerId="LiveId" clId="{89C81B90-25B3-4519-8938-894D470AE9AA}" dt="2021-06-09T07:50:22.652" v="3254" actId="478"/>
          <ac:picMkLst>
            <pc:docMk/>
            <pc:sldMk cId="1021888501" sldId="486"/>
            <ac:picMk id="28" creationId="{5FA9306C-B064-4446-A3DC-B75A6AA5D243}"/>
          </ac:picMkLst>
        </pc:picChg>
        <pc:picChg chg="add mod">
          <ac:chgData name="Kulinich Bohdan" userId="48e65c9f34e137d0" providerId="LiveId" clId="{89C81B90-25B3-4519-8938-894D470AE9AA}" dt="2021-06-09T05:57:59.207" v="2604" actId="1036"/>
          <ac:picMkLst>
            <pc:docMk/>
            <pc:sldMk cId="1021888501" sldId="486"/>
            <ac:picMk id="43" creationId="{D6607BFC-C629-4C81-9626-F8FA2B243AFE}"/>
          </ac:picMkLst>
        </pc:picChg>
        <pc:picChg chg="del">
          <ac:chgData name="Kulinich Bohdan" userId="48e65c9f34e137d0" providerId="LiveId" clId="{89C81B90-25B3-4519-8938-894D470AE9AA}" dt="2021-06-08T20:24:11.988" v="1895" actId="478"/>
          <ac:picMkLst>
            <pc:docMk/>
            <pc:sldMk cId="1021888501" sldId="486"/>
            <ac:picMk id="330" creationId="{20193CF0-3D18-4BC0-9B24-60D13AC503EB}"/>
          </ac:picMkLst>
        </pc:picChg>
        <pc:cxnChg chg="mod topLvl">
          <ac:chgData name="Kulinich Bohdan" userId="48e65c9f34e137d0" providerId="LiveId" clId="{89C81B90-25B3-4519-8938-894D470AE9AA}" dt="2021-06-09T07:53:21.092" v="3259" actId="164"/>
          <ac:cxnSpMkLst>
            <pc:docMk/>
            <pc:sldMk cId="1021888501" sldId="486"/>
            <ac:cxnSpMk id="11" creationId="{841D7EF3-27C9-483E-8194-F2C8E1980BA6}"/>
          </ac:cxnSpMkLst>
        </pc:cxnChg>
        <pc:cxnChg chg="mod topLvl">
          <ac:chgData name="Kulinich Bohdan" userId="48e65c9f34e137d0" providerId="LiveId" clId="{89C81B90-25B3-4519-8938-894D470AE9AA}" dt="2021-06-09T07:53:21.092" v="3259" actId="164"/>
          <ac:cxnSpMkLst>
            <pc:docMk/>
            <pc:sldMk cId="1021888501" sldId="486"/>
            <ac:cxnSpMk id="12" creationId="{329A6C09-181F-465D-A479-02AB38AC3A46}"/>
          </ac:cxnSpMkLst>
        </pc:cxnChg>
        <pc:cxnChg chg="del mod topLvl">
          <ac:chgData name="Kulinich Bohdan" userId="48e65c9f34e137d0" providerId="LiveId" clId="{89C81B90-25B3-4519-8938-894D470AE9AA}" dt="2021-06-09T04:01:45.376" v="2119" actId="478"/>
          <ac:cxnSpMkLst>
            <pc:docMk/>
            <pc:sldMk cId="1021888501" sldId="486"/>
            <ac:cxnSpMk id="20" creationId="{ECB1A142-390B-42F3-A3ED-1A3FB5F7323F}"/>
          </ac:cxnSpMkLst>
        </pc:cxnChg>
        <pc:cxnChg chg="del mod topLvl">
          <ac:chgData name="Kulinich Bohdan" userId="48e65c9f34e137d0" providerId="LiveId" clId="{89C81B90-25B3-4519-8938-894D470AE9AA}" dt="2021-06-09T04:01:44.204" v="2118" actId="478"/>
          <ac:cxnSpMkLst>
            <pc:docMk/>
            <pc:sldMk cId="1021888501" sldId="486"/>
            <ac:cxnSpMk id="21" creationId="{E184CD10-BB6B-4181-8394-1246DED368D4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22" creationId="{90984183-5B4E-4AC3-B89F-794B5FA519C2}"/>
          </ac:cxnSpMkLst>
        </pc:cxnChg>
        <pc:cxnChg chg="del mod topLvl">
          <ac:chgData name="Kulinich Bohdan" userId="48e65c9f34e137d0" providerId="LiveId" clId="{89C81B90-25B3-4519-8938-894D470AE9AA}" dt="2021-06-09T04:01:42.595" v="2116" actId="478"/>
          <ac:cxnSpMkLst>
            <pc:docMk/>
            <pc:sldMk cId="1021888501" sldId="486"/>
            <ac:cxnSpMk id="23" creationId="{10A0E2E2-806E-4DCA-BF1B-7FB3F02DA072}"/>
          </ac:cxnSpMkLst>
        </pc:cxnChg>
        <pc:cxnChg chg="del mod topLvl">
          <ac:chgData name="Kulinich Bohdan" userId="48e65c9f34e137d0" providerId="LiveId" clId="{89C81B90-25B3-4519-8938-894D470AE9AA}" dt="2021-06-09T04:01:41.517" v="2115" actId="478"/>
          <ac:cxnSpMkLst>
            <pc:docMk/>
            <pc:sldMk cId="1021888501" sldId="486"/>
            <ac:cxnSpMk id="24" creationId="{E4864E1B-5596-47D9-ACC8-9F3FF411852E}"/>
          </ac:cxnSpMkLst>
        </pc:cxnChg>
        <pc:cxnChg chg="del mod topLvl">
          <ac:chgData name="Kulinich Bohdan" userId="48e65c9f34e137d0" providerId="LiveId" clId="{89C81B90-25B3-4519-8938-894D470AE9AA}" dt="2021-06-09T04:01:43.267" v="2117" actId="478"/>
          <ac:cxnSpMkLst>
            <pc:docMk/>
            <pc:sldMk cId="1021888501" sldId="486"/>
            <ac:cxnSpMk id="25" creationId="{DA0D0B90-AC19-44CF-8F7B-61527E3E10DD}"/>
          </ac:cxnSpMkLst>
        </pc:cxnChg>
        <pc:cxnChg chg="add 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29" creationId="{4B3239FF-A043-421C-A2F6-1E0FE52FAC21}"/>
          </ac:cxnSpMkLst>
        </pc:cxnChg>
        <pc:cxnChg chg="add mod topLvl">
          <ac:chgData name="Kulinich Bohdan" userId="48e65c9f34e137d0" providerId="LiveId" clId="{89C81B90-25B3-4519-8938-894D470AE9AA}" dt="2021-06-09T07:53:21.092" v="3259" actId="164"/>
          <ac:cxnSpMkLst>
            <pc:docMk/>
            <pc:sldMk cId="1021888501" sldId="486"/>
            <ac:cxnSpMk id="31" creationId="{841BE33E-E01D-431D-A0B0-A59AE1310BC5}"/>
          </ac:cxnSpMkLst>
        </pc:cxnChg>
        <pc:cxnChg chg="add 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40" creationId="{231B4485-E7DF-428A-9249-4DF651F93B2B}"/>
          </ac:cxnSpMkLst>
        </pc:cxnChg>
        <pc:cxnChg chg="add 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41" creationId="{0C7B53C4-5953-471B-BC8A-BFAE54AD1C27}"/>
          </ac:cxnSpMkLst>
        </pc:cxnChg>
        <pc:cxnChg chg="add 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53" creationId="{801F731C-3C3E-49B4-82CB-126D6C7322F2}"/>
          </ac:cxnSpMkLst>
        </pc:cxnChg>
        <pc:cxnChg chg="add 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54" creationId="{FD24387A-69B7-4D82-B0EB-3B69EE0FFED1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56" creationId="{1AD32364-8F1E-4F73-9A1E-CA6B0AFEEC4F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57" creationId="{67CD0D74-F4D2-40DC-B296-A2383A7D9A89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57" creationId="{68E2085F-CDFA-41A2-B63D-D8C70905B587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58" creationId="{2A2D8DC8-EF84-4FAF-8A3D-352BD6E947E6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59" creationId="{55A683D6-5A38-44B1-93B5-A13FC3E401CA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59" creationId="{C9F1F60C-35CA-4048-8875-B684107C35AA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60" creationId="{6B9C3EA8-A794-43B7-A9B2-EAC2329EAF53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62" creationId="{E383741D-B72A-4200-B578-F6FE6AE04665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63" creationId="{8081CA47-43EF-4C2B-A953-FB21D169F109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65" creationId="{2D46D5C3-E677-4F65-8750-C8516463DD84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65" creationId="{F39CBFE8-0D3A-4D7C-8B1F-68EDBF06B96E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66" creationId="{12A5759C-A877-4B15-967D-1F512A2D5618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66" creationId="{6B663BCF-4CD3-4640-938A-53E9CFA116F1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67" creationId="{773E309D-BC2A-4A24-BB89-0F5A6A3FD599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68" creationId="{0F0181F9-0EBB-44DD-A036-100C329AB0FE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69" creationId="{E43E54C7-1D07-4A50-A734-BB49B55D3396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70" creationId="{1C80B815-D388-48C1-AEA5-2AF6EB2D18E7}"/>
          </ac:cxnSpMkLst>
        </pc:cxnChg>
      </pc:sldChg>
      <pc:sldChg chg="addSp delSp modSp add mod delAnim modAnim">
        <pc:chgData name="Kulinich Bohdan" userId="48e65c9f34e137d0" providerId="LiveId" clId="{89C81B90-25B3-4519-8938-894D470AE9AA}" dt="2021-06-09T07:48:15.011" v="3253"/>
        <pc:sldMkLst>
          <pc:docMk/>
          <pc:sldMk cId="2196506961" sldId="487"/>
        </pc:sldMkLst>
        <pc:spChg chg="mod">
          <ac:chgData name="Kulinich Bohdan" userId="48e65c9f34e137d0" providerId="LiveId" clId="{89C81B90-25B3-4519-8938-894D470AE9AA}" dt="2021-06-09T06:06:38.501" v="2807" actId="20577"/>
          <ac:spMkLst>
            <pc:docMk/>
            <pc:sldMk cId="2196506961" sldId="487"/>
            <ac:spMk id="6" creationId="{C455324C-6A9E-440D-AAF7-47FB99AD2433}"/>
          </ac:spMkLst>
        </pc:spChg>
        <pc:spChg chg="add mod">
          <ac:chgData name="Kulinich Bohdan" userId="48e65c9f34e137d0" providerId="LiveId" clId="{89C81B90-25B3-4519-8938-894D470AE9AA}" dt="2021-06-09T07:48:07.339" v="3250" actId="207"/>
          <ac:spMkLst>
            <pc:docMk/>
            <pc:sldMk cId="2196506961" sldId="487"/>
            <ac:spMk id="19" creationId="{DC5A9780-88C3-4319-9455-CAAF72A22720}"/>
          </ac:spMkLst>
        </pc:spChg>
        <pc:spChg chg="add mod">
          <ac:chgData name="Kulinich Bohdan" userId="48e65c9f34e137d0" providerId="LiveId" clId="{89C81B90-25B3-4519-8938-894D470AE9AA}" dt="2021-06-09T06:12:42.181" v="2895" actId="14100"/>
          <ac:spMkLst>
            <pc:docMk/>
            <pc:sldMk cId="2196506961" sldId="487"/>
            <ac:spMk id="73" creationId="{DC31767F-8412-41D4-8D23-491FD1D051C3}"/>
          </ac:spMkLst>
        </pc:spChg>
        <pc:spChg chg="add del mod ord">
          <ac:chgData name="Kulinich Bohdan" userId="48e65c9f34e137d0" providerId="LiveId" clId="{89C81B90-25B3-4519-8938-894D470AE9AA}" dt="2021-06-09T06:17:57.388" v="2955" actId="478"/>
          <ac:spMkLst>
            <pc:docMk/>
            <pc:sldMk cId="2196506961" sldId="487"/>
            <ac:spMk id="75" creationId="{27047C26-ECCC-40DC-8299-AFCF2CF15A1D}"/>
          </ac:spMkLst>
        </pc:spChg>
        <pc:spChg chg="mod topLvl">
          <ac:chgData name="Kulinich Bohdan" userId="48e65c9f34e137d0" providerId="LiveId" clId="{89C81B90-25B3-4519-8938-894D470AE9AA}" dt="2021-06-09T07:35:02.146" v="3012" actId="164"/>
          <ac:spMkLst>
            <pc:docMk/>
            <pc:sldMk cId="2196506961" sldId="487"/>
            <ac:spMk id="107" creationId="{47515868-7A40-4C00-B847-18B55C6F05F2}"/>
          </ac:spMkLst>
        </pc:spChg>
        <pc:spChg chg="mod topLvl">
          <ac:chgData name="Kulinich Bohdan" userId="48e65c9f34e137d0" providerId="LiveId" clId="{89C81B90-25B3-4519-8938-894D470AE9AA}" dt="2021-06-09T07:35:02.146" v="3012" actId="164"/>
          <ac:spMkLst>
            <pc:docMk/>
            <pc:sldMk cId="2196506961" sldId="487"/>
            <ac:spMk id="119" creationId="{DC9639DC-19FB-4DCB-8640-0CDDEBCAE05C}"/>
          </ac:spMkLst>
        </pc:spChg>
        <pc:spChg chg="mod topLvl">
          <ac:chgData name="Kulinich Bohdan" userId="48e65c9f34e137d0" providerId="LiveId" clId="{89C81B90-25B3-4519-8938-894D470AE9AA}" dt="2021-06-09T07:35:02.146" v="3012" actId="164"/>
          <ac:spMkLst>
            <pc:docMk/>
            <pc:sldMk cId="2196506961" sldId="487"/>
            <ac:spMk id="120" creationId="{4A4D73DE-B975-46DF-860B-D052342DA39E}"/>
          </ac:spMkLst>
        </pc:spChg>
        <pc:spChg chg="del mod topLvl">
          <ac:chgData name="Kulinich Bohdan" userId="48e65c9f34e137d0" providerId="LiveId" clId="{89C81B90-25B3-4519-8938-894D470AE9AA}" dt="2021-06-09T06:15:20.221" v="2916" actId="478"/>
          <ac:spMkLst>
            <pc:docMk/>
            <pc:sldMk cId="2196506961" sldId="487"/>
            <ac:spMk id="134" creationId="{61E78D09-C25E-4D36-81E9-BE873022E3AD}"/>
          </ac:spMkLst>
        </pc:spChg>
        <pc:spChg chg="mod ord topLvl">
          <ac:chgData name="Kulinich Bohdan" userId="48e65c9f34e137d0" providerId="LiveId" clId="{89C81B90-25B3-4519-8938-894D470AE9AA}" dt="2021-06-09T07:47:00.856" v="3235" actId="166"/>
          <ac:spMkLst>
            <pc:docMk/>
            <pc:sldMk cId="2196506961" sldId="487"/>
            <ac:spMk id="136" creationId="{6656C9F5-4AB7-4120-A110-6553765ADD7B}"/>
          </ac:spMkLst>
        </pc:spChg>
        <pc:spChg chg="mod ord topLvl">
          <ac:chgData name="Kulinich Bohdan" userId="48e65c9f34e137d0" providerId="LiveId" clId="{89C81B90-25B3-4519-8938-894D470AE9AA}" dt="2021-06-09T07:35:02.146" v="3012" actId="164"/>
          <ac:spMkLst>
            <pc:docMk/>
            <pc:sldMk cId="2196506961" sldId="487"/>
            <ac:spMk id="137" creationId="{1A83C4FE-2BDA-4B80-BD21-884654573A57}"/>
          </ac:spMkLst>
        </pc:spChg>
        <pc:spChg chg="del mod topLvl">
          <ac:chgData name="Kulinich Bohdan" userId="48e65c9f34e137d0" providerId="LiveId" clId="{89C81B90-25B3-4519-8938-894D470AE9AA}" dt="2021-06-09T06:15:12.708" v="2910" actId="478"/>
          <ac:spMkLst>
            <pc:docMk/>
            <pc:sldMk cId="2196506961" sldId="487"/>
            <ac:spMk id="138" creationId="{3517C9D7-9D68-4A87-893F-9ADE0026262B}"/>
          </ac:spMkLst>
        </pc:spChg>
        <pc:spChg chg="del mod topLvl">
          <ac:chgData name="Kulinich Bohdan" userId="48e65c9f34e137d0" providerId="LiveId" clId="{89C81B90-25B3-4519-8938-894D470AE9AA}" dt="2021-06-09T06:15:15.082" v="2912" actId="478"/>
          <ac:spMkLst>
            <pc:docMk/>
            <pc:sldMk cId="2196506961" sldId="487"/>
            <ac:spMk id="139" creationId="{4B3F99B4-DD88-4BF3-9D0A-138E2542A8F1}"/>
          </ac:spMkLst>
        </pc:spChg>
        <pc:spChg chg="mod topLvl">
          <ac:chgData name="Kulinich Bohdan" userId="48e65c9f34e137d0" providerId="LiveId" clId="{89C81B90-25B3-4519-8938-894D470AE9AA}" dt="2021-06-09T07:35:02.146" v="3012" actId="164"/>
          <ac:spMkLst>
            <pc:docMk/>
            <pc:sldMk cId="2196506961" sldId="487"/>
            <ac:spMk id="140" creationId="{4BB86E29-F270-4EEF-9DAD-3D04BF0F217F}"/>
          </ac:spMkLst>
        </pc:spChg>
        <pc:spChg chg="del mod topLvl">
          <ac:chgData name="Kulinich Bohdan" userId="48e65c9f34e137d0" providerId="LiveId" clId="{89C81B90-25B3-4519-8938-894D470AE9AA}" dt="2021-06-09T06:15:19.144" v="2915" actId="478"/>
          <ac:spMkLst>
            <pc:docMk/>
            <pc:sldMk cId="2196506961" sldId="487"/>
            <ac:spMk id="141" creationId="{562F41DB-F2E9-4D1E-ABFB-45E92C89EA4F}"/>
          </ac:spMkLst>
        </pc:spChg>
        <pc:spChg chg="mod topLvl">
          <ac:chgData name="Kulinich Bohdan" userId="48e65c9f34e137d0" providerId="LiveId" clId="{89C81B90-25B3-4519-8938-894D470AE9AA}" dt="2021-06-09T07:35:02.146" v="3012" actId="164"/>
          <ac:spMkLst>
            <pc:docMk/>
            <pc:sldMk cId="2196506961" sldId="487"/>
            <ac:spMk id="150" creationId="{321AF58A-CF85-4A5C-A4C3-66E0574DA3F3}"/>
          </ac:spMkLst>
        </pc:spChg>
        <pc:spChg chg="del mod topLvl">
          <ac:chgData name="Kulinich Bohdan" userId="48e65c9f34e137d0" providerId="LiveId" clId="{89C81B90-25B3-4519-8938-894D470AE9AA}" dt="2021-06-09T06:15:10.255" v="2908" actId="478"/>
          <ac:spMkLst>
            <pc:docMk/>
            <pc:sldMk cId="2196506961" sldId="487"/>
            <ac:spMk id="158" creationId="{24461B41-3530-476E-876B-A7A8AD8C42F9}"/>
          </ac:spMkLst>
        </pc:spChg>
        <pc:spChg chg="del mod topLvl">
          <ac:chgData name="Kulinich Bohdan" userId="48e65c9f34e137d0" providerId="LiveId" clId="{89C81B90-25B3-4519-8938-894D470AE9AA}" dt="2021-06-09T06:14:57.352" v="2903" actId="478"/>
          <ac:spMkLst>
            <pc:docMk/>
            <pc:sldMk cId="2196506961" sldId="487"/>
            <ac:spMk id="159" creationId="{8CE140FA-D8AB-4787-A28C-33905D1E57A6}"/>
          </ac:spMkLst>
        </pc:spChg>
        <pc:spChg chg="del mod topLvl">
          <ac:chgData name="Kulinich Bohdan" userId="48e65c9f34e137d0" providerId="LiveId" clId="{89C81B90-25B3-4519-8938-894D470AE9AA}" dt="2021-06-09T06:15:07.990" v="2906" actId="478"/>
          <ac:spMkLst>
            <pc:docMk/>
            <pc:sldMk cId="2196506961" sldId="487"/>
            <ac:spMk id="162" creationId="{21EAFA23-B1D9-4F11-BB69-22A019330141}"/>
          </ac:spMkLst>
        </pc:spChg>
        <pc:spChg chg="del mod topLvl">
          <ac:chgData name="Kulinich Bohdan" userId="48e65c9f34e137d0" providerId="LiveId" clId="{89C81B90-25B3-4519-8938-894D470AE9AA}" dt="2021-06-09T06:15:06.678" v="2905" actId="478"/>
          <ac:spMkLst>
            <pc:docMk/>
            <pc:sldMk cId="2196506961" sldId="487"/>
            <ac:spMk id="163" creationId="{2F4FA8BE-CB1F-492B-98D2-91ED1B3610B8}"/>
          </ac:spMkLst>
        </pc:spChg>
        <pc:spChg chg="del">
          <ac:chgData name="Kulinich Bohdan" userId="48e65c9f34e137d0" providerId="LiveId" clId="{89C81B90-25B3-4519-8938-894D470AE9AA}" dt="2021-06-09T06:06:31.315" v="2781" actId="478"/>
          <ac:spMkLst>
            <pc:docMk/>
            <pc:sldMk cId="2196506961" sldId="487"/>
            <ac:spMk id="175" creationId="{7F555974-53DC-4FE0-93B5-3E96E467870B}"/>
          </ac:spMkLst>
        </pc:spChg>
        <pc:spChg chg="del mod topLvl">
          <ac:chgData name="Kulinich Bohdan" userId="48e65c9f34e137d0" providerId="LiveId" clId="{89C81B90-25B3-4519-8938-894D470AE9AA}" dt="2021-06-09T06:15:17.988" v="2914" actId="478"/>
          <ac:spMkLst>
            <pc:docMk/>
            <pc:sldMk cId="2196506961" sldId="487"/>
            <ac:spMk id="176" creationId="{CFE70BC4-A269-4C98-A766-5EF2AB8814FB}"/>
          </ac:spMkLst>
        </pc:spChg>
        <pc:spChg chg="del mod topLvl">
          <ac:chgData name="Kulinich Bohdan" userId="48e65c9f34e137d0" providerId="LiveId" clId="{89C81B90-25B3-4519-8938-894D470AE9AA}" dt="2021-06-09T06:15:13.973" v="2911" actId="478"/>
          <ac:spMkLst>
            <pc:docMk/>
            <pc:sldMk cId="2196506961" sldId="487"/>
            <ac:spMk id="177" creationId="{95A3DABF-59D0-477A-AD66-0A26CC3882D2}"/>
          </ac:spMkLst>
        </pc:spChg>
        <pc:spChg chg="add mod ord">
          <ac:chgData name="Kulinich Bohdan" userId="48e65c9f34e137d0" providerId="LiveId" clId="{89C81B90-25B3-4519-8938-894D470AE9AA}" dt="2021-06-09T07:36:23.705" v="3068" actId="164"/>
          <ac:spMkLst>
            <pc:docMk/>
            <pc:sldMk cId="2196506961" sldId="487"/>
            <ac:spMk id="180" creationId="{D126DDB2-E2EA-483A-88F6-784CAC693B66}"/>
          </ac:spMkLst>
        </pc:spChg>
        <pc:spChg chg="add mod">
          <ac:chgData name="Kulinich Bohdan" userId="48e65c9f34e137d0" providerId="LiveId" clId="{89C81B90-25B3-4519-8938-894D470AE9AA}" dt="2021-06-09T07:36:23.705" v="3068" actId="164"/>
          <ac:spMkLst>
            <pc:docMk/>
            <pc:sldMk cId="2196506961" sldId="487"/>
            <ac:spMk id="181" creationId="{7593A38A-1E4D-4BF6-8131-B178F35CFF8B}"/>
          </ac:spMkLst>
        </pc:spChg>
        <pc:spChg chg="add mod">
          <ac:chgData name="Kulinich Bohdan" userId="48e65c9f34e137d0" providerId="LiveId" clId="{89C81B90-25B3-4519-8938-894D470AE9AA}" dt="2021-06-09T07:36:23.705" v="3068" actId="164"/>
          <ac:spMkLst>
            <pc:docMk/>
            <pc:sldMk cId="2196506961" sldId="487"/>
            <ac:spMk id="182" creationId="{A2F91A1F-A746-4D85-9D01-74E1EC684592}"/>
          </ac:spMkLst>
        </pc:spChg>
        <pc:spChg chg="add mod">
          <ac:chgData name="Kulinich Bohdan" userId="48e65c9f34e137d0" providerId="LiveId" clId="{89C81B90-25B3-4519-8938-894D470AE9AA}" dt="2021-06-09T07:35:02.146" v="3012" actId="164"/>
          <ac:spMkLst>
            <pc:docMk/>
            <pc:sldMk cId="2196506961" sldId="487"/>
            <ac:spMk id="183" creationId="{B121536F-BDF7-46F6-8CA1-4841AAA09DFF}"/>
          </ac:spMkLst>
        </pc:spChg>
        <pc:spChg chg="add mod">
          <ac:chgData name="Kulinich Bohdan" userId="48e65c9f34e137d0" providerId="LiveId" clId="{89C81B90-25B3-4519-8938-894D470AE9AA}" dt="2021-06-09T07:35:02.146" v="3012" actId="164"/>
          <ac:spMkLst>
            <pc:docMk/>
            <pc:sldMk cId="2196506961" sldId="487"/>
            <ac:spMk id="184" creationId="{2CF53EF8-7F7F-4CC9-A437-CC6C2F8118BB}"/>
          </ac:spMkLst>
        </pc:spChg>
        <pc:spChg chg="add mod">
          <ac:chgData name="Kulinich Bohdan" userId="48e65c9f34e137d0" providerId="LiveId" clId="{89C81B90-25B3-4519-8938-894D470AE9AA}" dt="2021-06-09T07:35:51.260" v="3066" actId="14100"/>
          <ac:spMkLst>
            <pc:docMk/>
            <pc:sldMk cId="2196506961" sldId="487"/>
            <ac:spMk id="189" creationId="{66D7F5C6-6B9F-4CFE-A094-E164E10F3C3E}"/>
          </ac:spMkLst>
        </pc:spChg>
        <pc:spChg chg="add mod">
          <ac:chgData name="Kulinich Bohdan" userId="48e65c9f34e137d0" providerId="LiveId" clId="{89C81B90-25B3-4519-8938-894D470AE9AA}" dt="2021-06-09T07:39:54.187" v="3144" actId="1076"/>
          <ac:spMkLst>
            <pc:docMk/>
            <pc:sldMk cId="2196506961" sldId="487"/>
            <ac:spMk id="190" creationId="{D2302E78-A09E-4CB8-9633-457DEBC3FE22}"/>
          </ac:spMkLst>
        </pc:spChg>
        <pc:spChg chg="add mod">
          <ac:chgData name="Kulinich Bohdan" userId="48e65c9f34e137d0" providerId="LiveId" clId="{89C81B90-25B3-4519-8938-894D470AE9AA}" dt="2021-06-09T07:39:57.170" v="3145" actId="1076"/>
          <ac:spMkLst>
            <pc:docMk/>
            <pc:sldMk cId="2196506961" sldId="487"/>
            <ac:spMk id="191" creationId="{30968BB1-B4A9-4553-9210-FEFCE12B65D6}"/>
          </ac:spMkLst>
        </pc:spChg>
        <pc:spChg chg="add mod">
          <ac:chgData name="Kulinich Bohdan" userId="48e65c9f34e137d0" providerId="LiveId" clId="{89C81B90-25B3-4519-8938-894D470AE9AA}" dt="2021-06-09T07:42:22.336" v="3185" actId="14100"/>
          <ac:spMkLst>
            <pc:docMk/>
            <pc:sldMk cId="2196506961" sldId="487"/>
            <ac:spMk id="192" creationId="{9509786B-8DE9-4AD6-8448-FF56CE42C029}"/>
          </ac:spMkLst>
        </pc:spChg>
        <pc:spChg chg="add mod">
          <ac:chgData name="Kulinich Bohdan" userId="48e65c9f34e137d0" providerId="LiveId" clId="{89C81B90-25B3-4519-8938-894D470AE9AA}" dt="2021-06-09T07:43:52.682" v="3204" actId="14100"/>
          <ac:spMkLst>
            <pc:docMk/>
            <pc:sldMk cId="2196506961" sldId="487"/>
            <ac:spMk id="193" creationId="{AE7BF3BA-C4D5-40C0-8092-0DDEF4B9B44F}"/>
          </ac:spMkLst>
        </pc:spChg>
        <pc:spChg chg="add mod">
          <ac:chgData name="Kulinich Bohdan" userId="48e65c9f34e137d0" providerId="LiveId" clId="{89C81B90-25B3-4519-8938-894D470AE9AA}" dt="2021-06-09T07:45:06.214" v="3224" actId="14100"/>
          <ac:spMkLst>
            <pc:docMk/>
            <pc:sldMk cId="2196506961" sldId="487"/>
            <ac:spMk id="194" creationId="{72CBBDFE-ABC6-4DD9-8051-CAD28FEB3C85}"/>
          </ac:spMkLst>
        </pc:spChg>
        <pc:spChg chg="add mod">
          <ac:chgData name="Kulinich Bohdan" userId="48e65c9f34e137d0" providerId="LiveId" clId="{89C81B90-25B3-4519-8938-894D470AE9AA}" dt="2021-06-09T07:45:46.192" v="3234" actId="1076"/>
          <ac:spMkLst>
            <pc:docMk/>
            <pc:sldMk cId="2196506961" sldId="487"/>
            <ac:spMk id="195" creationId="{F15EC19A-4CBF-43E1-AC70-31165253BBDF}"/>
          </ac:spMkLst>
        </pc:spChg>
        <pc:spChg chg="add mod">
          <ac:chgData name="Kulinich Bohdan" userId="48e65c9f34e137d0" providerId="LiveId" clId="{89C81B90-25B3-4519-8938-894D470AE9AA}" dt="2021-06-09T07:47:26.467" v="3242" actId="164"/>
          <ac:spMkLst>
            <pc:docMk/>
            <pc:sldMk cId="2196506961" sldId="487"/>
            <ac:spMk id="196" creationId="{150F551A-2427-4457-A7F4-29DB498069B1}"/>
          </ac:spMkLst>
        </pc:spChg>
        <pc:spChg chg="add mod">
          <ac:chgData name="Kulinich Bohdan" userId="48e65c9f34e137d0" providerId="LiveId" clId="{89C81B90-25B3-4519-8938-894D470AE9AA}" dt="2021-06-09T07:47:26.467" v="3242" actId="164"/>
          <ac:spMkLst>
            <pc:docMk/>
            <pc:sldMk cId="2196506961" sldId="487"/>
            <ac:spMk id="197" creationId="{A71C1A88-6ED0-42DE-8D82-B7D47F74F8DA}"/>
          </ac:spMkLst>
        </pc:spChg>
        <pc:grpChg chg="del">
          <ac:chgData name="Kulinich Bohdan" userId="48e65c9f34e137d0" providerId="LiveId" clId="{89C81B90-25B3-4519-8938-894D470AE9AA}" dt="2021-06-09T06:06:31.315" v="2781" actId="478"/>
          <ac:grpSpMkLst>
            <pc:docMk/>
            <pc:sldMk cId="2196506961" sldId="487"/>
            <ac:grpSpMk id="14" creationId="{FDDBA303-C685-429C-A647-23D3EB79A3CE}"/>
          </ac:grpSpMkLst>
        </pc:grpChg>
        <pc:grpChg chg="add mod">
          <ac:chgData name="Kulinich Bohdan" userId="48e65c9f34e137d0" providerId="LiveId" clId="{89C81B90-25B3-4519-8938-894D470AE9AA}" dt="2021-06-09T07:35:04.552" v="3014" actId="1076"/>
          <ac:grpSpMkLst>
            <pc:docMk/>
            <pc:sldMk cId="2196506961" sldId="487"/>
            <ac:grpSpMk id="15" creationId="{6164189F-60AF-442C-A873-9C4D648520F3}"/>
          </ac:grpSpMkLst>
        </pc:grpChg>
        <pc:grpChg chg="add mod">
          <ac:chgData name="Kulinich Bohdan" userId="48e65c9f34e137d0" providerId="LiveId" clId="{89C81B90-25B3-4519-8938-894D470AE9AA}" dt="2021-06-09T07:47:26.467" v="3242" actId="164"/>
          <ac:grpSpMkLst>
            <pc:docMk/>
            <pc:sldMk cId="2196506961" sldId="487"/>
            <ac:grpSpMk id="16" creationId="{90355D2F-9435-4985-B8AD-20A1ABC37A06}"/>
          </ac:grpSpMkLst>
        </pc:grpChg>
        <pc:grpChg chg="add mod">
          <ac:chgData name="Kulinich Bohdan" userId="48e65c9f34e137d0" providerId="LiveId" clId="{89C81B90-25B3-4519-8938-894D470AE9AA}" dt="2021-06-09T07:47:26.467" v="3242" actId="164"/>
          <ac:grpSpMkLst>
            <pc:docMk/>
            <pc:sldMk cId="2196506961" sldId="487"/>
            <ac:grpSpMk id="18" creationId="{819C283C-0513-4745-8EFF-5784B08C5338}"/>
          </ac:grpSpMkLst>
        </pc:grpChg>
        <pc:grpChg chg="del">
          <ac:chgData name="Kulinich Bohdan" userId="48e65c9f34e137d0" providerId="LiveId" clId="{89C81B90-25B3-4519-8938-894D470AE9AA}" dt="2021-06-09T06:06:31.315" v="2781" actId="478"/>
          <ac:grpSpMkLst>
            <pc:docMk/>
            <pc:sldMk cId="2196506961" sldId="487"/>
            <ac:grpSpMk id="21" creationId="{EB13A992-4783-4E78-8A58-1A0D0AF6BCD0}"/>
          </ac:grpSpMkLst>
        </pc:grpChg>
        <pc:grpChg chg="add del mod ord">
          <ac:chgData name="Kulinich Bohdan" userId="48e65c9f34e137d0" providerId="LiveId" clId="{89C81B90-25B3-4519-8938-894D470AE9AA}" dt="2021-06-09T06:13:12.595" v="2898" actId="165"/>
          <ac:grpSpMkLst>
            <pc:docMk/>
            <pc:sldMk cId="2196506961" sldId="487"/>
            <ac:grpSpMk id="76" creationId="{CBC51CA5-3DA2-40AB-8F7E-5355A8EA28C4}"/>
          </ac:grpSpMkLst>
        </pc:grpChg>
        <pc:grpChg chg="del mod topLvl">
          <ac:chgData name="Kulinich Bohdan" userId="48e65c9f34e137d0" providerId="LiveId" clId="{89C81B90-25B3-4519-8938-894D470AE9AA}" dt="2021-06-09T06:14:40.856" v="2899" actId="165"/>
          <ac:grpSpMkLst>
            <pc:docMk/>
            <pc:sldMk cId="2196506961" sldId="487"/>
            <ac:grpSpMk id="77" creationId="{065B6D71-F06D-4C44-8762-0D8B3AC1B006}"/>
          </ac:grpSpMkLst>
        </pc:grpChg>
        <pc:grpChg chg="del mod topLvl">
          <ac:chgData name="Kulinich Bohdan" userId="48e65c9f34e137d0" providerId="LiveId" clId="{89C81B90-25B3-4519-8938-894D470AE9AA}" dt="2021-06-09T06:15:08.865" v="2907" actId="478"/>
          <ac:grpSpMkLst>
            <pc:docMk/>
            <pc:sldMk cId="2196506961" sldId="487"/>
            <ac:grpSpMk id="81" creationId="{7091AA80-CEBC-4CB2-9E95-6EF2A518860D}"/>
          </ac:grpSpMkLst>
        </pc:grpChg>
        <pc:grpChg chg="del mod topLvl">
          <ac:chgData name="Kulinich Bohdan" userId="48e65c9f34e137d0" providerId="LiveId" clId="{89C81B90-25B3-4519-8938-894D470AE9AA}" dt="2021-06-09T06:14:57.352" v="2903" actId="478"/>
          <ac:grpSpMkLst>
            <pc:docMk/>
            <pc:sldMk cId="2196506961" sldId="487"/>
            <ac:grpSpMk id="82" creationId="{1CA2EE57-CF5F-493F-8A9A-7D2AA8CFB409}"/>
          </ac:grpSpMkLst>
        </pc:grpChg>
        <pc:grpChg chg="del mod topLvl">
          <ac:chgData name="Kulinich Bohdan" userId="48e65c9f34e137d0" providerId="LiveId" clId="{89C81B90-25B3-4519-8938-894D470AE9AA}" dt="2021-06-09T06:15:11.427" v="2909" actId="478"/>
          <ac:grpSpMkLst>
            <pc:docMk/>
            <pc:sldMk cId="2196506961" sldId="487"/>
            <ac:grpSpMk id="83" creationId="{267D4961-99F8-4B41-BC87-D19D0C366752}"/>
          </ac:grpSpMkLst>
        </pc:grpChg>
        <pc:grpChg chg="del mod topLvl">
          <ac:chgData name="Kulinich Bohdan" userId="48e65c9f34e137d0" providerId="LiveId" clId="{89C81B90-25B3-4519-8938-894D470AE9AA}" dt="2021-06-09T06:15:16.769" v="2913" actId="478"/>
          <ac:grpSpMkLst>
            <pc:docMk/>
            <pc:sldMk cId="2196506961" sldId="487"/>
            <ac:grpSpMk id="85" creationId="{BD7FB115-56F2-4548-AA4D-704A7FA61FD5}"/>
          </ac:grpSpMkLst>
        </pc:grpChg>
        <pc:grpChg chg="del mod topLvl">
          <ac:chgData name="Kulinich Bohdan" userId="48e65c9f34e137d0" providerId="LiveId" clId="{89C81B90-25B3-4519-8938-894D470AE9AA}" dt="2021-06-09T06:15:22.284" v="2918" actId="478"/>
          <ac:grpSpMkLst>
            <pc:docMk/>
            <pc:sldMk cId="2196506961" sldId="487"/>
            <ac:grpSpMk id="86" creationId="{07240024-942C-4198-8F3B-6AE33C46DC4E}"/>
          </ac:grpSpMkLst>
        </pc:grpChg>
        <pc:picChg chg="add del mod ord">
          <ac:chgData name="Kulinich Bohdan" userId="48e65c9f34e137d0" providerId="LiveId" clId="{89C81B90-25B3-4519-8938-894D470AE9AA}" dt="2021-06-09T06:19:04.106" v="2977" actId="478"/>
          <ac:picMkLst>
            <pc:docMk/>
            <pc:sldMk cId="2196506961" sldId="487"/>
            <ac:picMk id="74" creationId="{F4D2B98E-5465-4FA5-828B-CC403F665974}"/>
          </ac:picMkLst>
        </pc:picChg>
        <pc:picChg chg="del">
          <ac:chgData name="Kulinich Bohdan" userId="48e65c9f34e137d0" providerId="LiveId" clId="{89C81B90-25B3-4519-8938-894D470AE9AA}" dt="2021-06-09T06:06:31.315" v="2781" actId="478"/>
          <ac:picMkLst>
            <pc:docMk/>
            <pc:sldMk cId="2196506961" sldId="487"/>
            <ac:picMk id="174" creationId="{05A51C48-AC6C-4369-9604-BD6E012048DE}"/>
          </ac:picMkLst>
        </pc:picChg>
        <pc:picChg chg="add mod">
          <ac:chgData name="Kulinich Bohdan" userId="48e65c9f34e137d0" providerId="LiveId" clId="{89C81B90-25B3-4519-8938-894D470AE9AA}" dt="2021-06-09T07:35:26.453" v="3018"/>
          <ac:picMkLst>
            <pc:docMk/>
            <pc:sldMk cId="2196506961" sldId="487"/>
            <ac:picMk id="188" creationId="{96207E70-8D25-41C2-9F8C-5CE82F496773}"/>
          </ac:picMkLst>
        </pc:pic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87" creationId="{485F1E2C-CD6D-4FE1-BA87-46B59D4BBC71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88" creationId="{057910AE-9241-4F9C-9A2A-CC52416B2389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89" creationId="{AC249485-53F8-441C-85D3-9F0CE4F28D0E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90" creationId="{DF977829-2A04-417B-9A60-85E4C169C50D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93" creationId="{EE279FAB-0BF6-4939-9734-9533FBE32BBB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94" creationId="{61E1BA4C-F8B6-4871-8C15-451D78910B5C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95" creationId="{BA10E4EB-A277-4F7B-BCF8-3B4B255A6320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96" creationId="{36E15876-CC34-4253-AECD-7F35105C5F40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97" creationId="{576BDF26-4EB7-4D81-B69C-6A86A9B17570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98" creationId="{2F54DF93-C583-4006-B7B2-728722DFF286}"/>
          </ac:cxnSpMkLst>
        </pc:cxnChg>
        <pc:cxnChg chg="mod topLvl">
          <ac:chgData name="Kulinich Bohdan" userId="48e65c9f34e137d0" providerId="LiveId" clId="{89C81B90-25B3-4519-8938-894D470AE9AA}" dt="2021-06-09T07:35:02.146" v="3012" actId="164"/>
          <ac:cxnSpMkLst>
            <pc:docMk/>
            <pc:sldMk cId="2196506961" sldId="487"/>
            <ac:cxnSpMk id="105" creationId="{0D3E17F7-A313-4EF2-9400-F756C8098183}"/>
          </ac:cxnSpMkLst>
        </pc:cxnChg>
        <pc:cxnChg chg="mod topLvl">
          <ac:chgData name="Kulinich Bohdan" userId="48e65c9f34e137d0" providerId="LiveId" clId="{89C81B90-25B3-4519-8938-894D470AE9AA}" dt="2021-06-09T07:35:02.146" v="3012" actId="164"/>
          <ac:cxnSpMkLst>
            <pc:docMk/>
            <pc:sldMk cId="2196506961" sldId="487"/>
            <ac:cxnSpMk id="106" creationId="{F26D9041-85C0-4797-95B6-B37B9F7195C4}"/>
          </ac:cxnSpMkLst>
        </pc:cxnChg>
        <pc:cxnChg chg="del mod topLvl">
          <ac:chgData name="Kulinich Bohdan" userId="48e65c9f34e137d0" providerId="LiveId" clId="{89C81B90-25B3-4519-8938-894D470AE9AA}" dt="2021-06-09T06:15:22.939" v="2919" actId="478"/>
          <ac:cxnSpMkLst>
            <pc:docMk/>
            <pc:sldMk cId="2196506961" sldId="487"/>
            <ac:cxnSpMk id="121" creationId="{BBCA00D5-C657-4A91-8372-492097F017F0}"/>
          </ac:cxnSpMkLst>
        </pc:cxnChg>
        <pc:cxnChg chg="del mod topLvl">
          <ac:chgData name="Kulinich Bohdan" userId="48e65c9f34e137d0" providerId="LiveId" clId="{89C81B90-25B3-4519-8938-894D470AE9AA}" dt="2021-06-09T06:15:21.346" v="2917" actId="478"/>
          <ac:cxnSpMkLst>
            <pc:docMk/>
            <pc:sldMk cId="2196506961" sldId="487"/>
            <ac:cxnSpMk id="122" creationId="{1623C512-E10D-4B5B-8C8D-3AF94591BFC9}"/>
          </ac:cxnSpMkLst>
        </pc:cxnChg>
        <pc:cxnChg chg="del mod topLvl">
          <ac:chgData name="Kulinich Bohdan" userId="48e65c9f34e137d0" providerId="LiveId" clId="{89C81B90-25B3-4519-8938-894D470AE9AA}" dt="2021-06-09T06:17:50.858" v="2953" actId="478"/>
          <ac:cxnSpMkLst>
            <pc:docMk/>
            <pc:sldMk cId="2196506961" sldId="487"/>
            <ac:cxnSpMk id="129" creationId="{EAE5EC3F-6130-41F7-830A-174E580B27B9}"/>
          </ac:cxnSpMkLst>
        </pc:cxnChg>
        <pc:cxnChg chg="mod ord topLvl">
          <ac:chgData name="Kulinich Bohdan" userId="48e65c9f34e137d0" providerId="LiveId" clId="{89C81B90-25B3-4519-8938-894D470AE9AA}" dt="2021-06-09T07:36:23.705" v="3068" actId="164"/>
          <ac:cxnSpMkLst>
            <pc:docMk/>
            <pc:sldMk cId="2196506961" sldId="487"/>
            <ac:cxnSpMk id="131" creationId="{19547541-9941-424A-8463-827DB934A0AC}"/>
          </ac:cxnSpMkLst>
        </pc:cxnChg>
        <pc:cxnChg chg="del mod topLvl">
          <ac:chgData name="Kulinich Bohdan" userId="48e65c9f34e137d0" providerId="LiveId" clId="{89C81B90-25B3-4519-8938-894D470AE9AA}" dt="2021-06-09T06:15:23.736" v="2920" actId="478"/>
          <ac:cxnSpMkLst>
            <pc:docMk/>
            <pc:sldMk cId="2196506961" sldId="487"/>
            <ac:cxnSpMk id="133" creationId="{4E66C35D-B9D3-4CC6-B654-A998BB4FBF1D}"/>
          </ac:cxnSpMkLst>
        </pc:cxnChg>
        <pc:cxnChg chg="add del mod">
          <ac:chgData name="Kulinich Bohdan" userId="48e65c9f34e137d0" providerId="LiveId" clId="{89C81B90-25B3-4519-8938-894D470AE9AA}" dt="2021-06-09T06:17:11.523" v="2943" actId="478"/>
          <ac:cxnSpMkLst>
            <pc:docMk/>
            <pc:sldMk cId="2196506961" sldId="487"/>
            <ac:cxnSpMk id="178" creationId="{10B34030-9665-4C0F-BCDF-8BAE499BAB15}"/>
          </ac:cxnSpMkLst>
        </pc:cxnChg>
        <pc:cxnChg chg="add mod">
          <ac:chgData name="Kulinich Bohdan" userId="48e65c9f34e137d0" providerId="LiveId" clId="{89C81B90-25B3-4519-8938-894D470AE9AA}" dt="2021-06-09T07:36:23.705" v="3068" actId="164"/>
          <ac:cxnSpMkLst>
            <pc:docMk/>
            <pc:sldMk cId="2196506961" sldId="487"/>
            <ac:cxnSpMk id="179" creationId="{B10067D8-F599-4724-9624-5F1A04BD3813}"/>
          </ac:cxnSpMkLst>
        </pc:cxnChg>
        <pc:cxnChg chg="add mod">
          <ac:chgData name="Kulinich Bohdan" userId="48e65c9f34e137d0" providerId="LiveId" clId="{89C81B90-25B3-4519-8938-894D470AE9AA}" dt="2021-06-09T07:36:23.705" v="3068" actId="164"/>
          <ac:cxnSpMkLst>
            <pc:docMk/>
            <pc:sldMk cId="2196506961" sldId="487"/>
            <ac:cxnSpMk id="185" creationId="{67E83AC1-E886-4A81-BE92-48775014E620}"/>
          </ac:cxnSpMkLst>
        </pc:cxnChg>
        <pc:cxnChg chg="add del mod">
          <ac:chgData name="Kulinich Bohdan" userId="48e65c9f34e137d0" providerId="LiveId" clId="{89C81B90-25B3-4519-8938-894D470AE9AA}" dt="2021-06-09T06:20:33.538" v="2999" actId="478"/>
          <ac:cxnSpMkLst>
            <pc:docMk/>
            <pc:sldMk cId="2196506961" sldId="487"/>
            <ac:cxnSpMk id="186" creationId="{05500AEE-D30B-49A4-8B30-9CE28FE1E230}"/>
          </ac:cxnSpMkLst>
        </pc:cxnChg>
        <pc:cxnChg chg="add mod">
          <ac:chgData name="Kulinich Bohdan" userId="48e65c9f34e137d0" providerId="LiveId" clId="{89C81B90-25B3-4519-8938-894D470AE9AA}" dt="2021-06-09T07:36:23.705" v="3068" actId="164"/>
          <ac:cxnSpMkLst>
            <pc:docMk/>
            <pc:sldMk cId="2196506961" sldId="487"/>
            <ac:cxnSpMk id="187" creationId="{F2926C2E-5F7C-405F-BF7E-9F3C03CE5589}"/>
          </ac:cxnSpMkLst>
        </pc:cxnChg>
      </pc:sldChg>
      <pc:sldChg chg="addSp delSp modSp new del mod delAnim modAnim">
        <pc:chgData name="Kulinich Bohdan" userId="48e65c9f34e137d0" providerId="LiveId" clId="{89C81B90-25B3-4519-8938-894D470AE9AA}" dt="2021-06-10T10:37:55.175" v="4316" actId="47"/>
        <pc:sldMkLst>
          <pc:docMk/>
          <pc:sldMk cId="2937469159" sldId="488"/>
        </pc:sldMkLst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3" creationId="{85FDB9AD-11CD-4A0A-8FA9-C3B4FD483CEF}"/>
          </ac:spMkLst>
        </pc:spChg>
        <pc:spChg chg="add del mod">
          <ac:chgData name="Kulinich Bohdan" userId="48e65c9f34e137d0" providerId="LiveId" clId="{89C81B90-25B3-4519-8938-894D470AE9AA}" dt="2021-06-09T17:33:49.313" v="3588" actId="478"/>
          <ac:spMkLst>
            <pc:docMk/>
            <pc:sldMk cId="2937469159" sldId="488"/>
            <ac:spMk id="7" creationId="{804270BF-F078-4B13-96FB-E912EC69A19C}"/>
          </ac:spMkLst>
        </pc:spChg>
        <pc:spChg chg="add del mod">
          <ac:chgData name="Kulinich Bohdan" userId="48e65c9f34e137d0" providerId="LiveId" clId="{89C81B90-25B3-4519-8938-894D470AE9AA}" dt="2021-06-09T17:33:40.528" v="3587" actId="478"/>
          <ac:spMkLst>
            <pc:docMk/>
            <pc:sldMk cId="2937469159" sldId="488"/>
            <ac:spMk id="8" creationId="{E2D8397A-E83C-488E-9DC5-C350D4A4DEB8}"/>
          </ac:spMkLst>
        </pc:spChg>
        <pc:spChg chg="add del mod">
          <ac:chgData name="Kulinich Bohdan" userId="48e65c9f34e137d0" providerId="LiveId" clId="{89C81B90-25B3-4519-8938-894D470AE9AA}" dt="2021-06-09T17:33:38.479" v="3586" actId="478"/>
          <ac:spMkLst>
            <pc:docMk/>
            <pc:sldMk cId="2937469159" sldId="488"/>
            <ac:spMk id="9" creationId="{899F49B7-77E6-4AE5-A218-C03EE3C4A2D6}"/>
          </ac:spMkLst>
        </pc:spChg>
        <pc:spChg chg="add del mod">
          <ac:chgData name="Kulinich Bohdan" userId="48e65c9f34e137d0" providerId="LiveId" clId="{89C81B90-25B3-4519-8938-894D470AE9AA}" dt="2021-06-09T17:33:34.431" v="3583" actId="478"/>
          <ac:spMkLst>
            <pc:docMk/>
            <pc:sldMk cId="2937469159" sldId="488"/>
            <ac:spMk id="10" creationId="{B64EED86-A57C-48C3-9E05-7F7FFC5BD5CE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11" creationId="{54B8AA7E-BC94-4548-9E8B-5E698333C287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12" creationId="{7DB5F675-7AB8-4ADF-8EC7-547B5B67955C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13" creationId="{83D4E0BD-8D85-4471-9A71-519F894DAD74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14" creationId="{0DDBD45A-5FD5-4555-AF9D-F252B50B1855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53" creationId="{D5FBEDCF-8163-47B0-ACC0-9B0C190690D9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54" creationId="{EBFCCA37-4626-4A9A-8718-2E712E43FDF0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55" creationId="{7CC26471-638C-463A-B70A-E685E2706DD8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56" creationId="{476E2053-BECE-4C8E-8A75-94CEA602887D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57" creationId="{F746B28C-23BA-4C59-B0A5-BAE0F24AEAC7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58" creationId="{D276D6EC-16BA-4427-B826-303103602010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59" creationId="{8D27BECA-2299-4FB3-B5A5-832B355C6582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0" creationId="{5872C9C1-85C1-4DE4-848C-3B43EF008BB9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1" creationId="{306287DF-1AE2-4A58-8FA2-42D348A59A7F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2" creationId="{39143577-3EAB-4D06-9DD3-95D816C1F6B4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3" creationId="{88B9BAA9-F0A8-45CE-A748-A1369079744A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4" creationId="{D20E092E-D8DE-4ED9-97E8-B38A84534F6C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5" creationId="{49833868-FAD0-4C20-9D37-D1699F536529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6" creationId="{1C00AC72-D824-467F-BB2F-67C69085ABB1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7" creationId="{B43379CD-6304-43F7-B08B-B843B22CC379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8" creationId="{B6B379C8-70B3-4D09-9ACC-0599DC5C172F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9" creationId="{381D4130-8C52-4C3E-8E01-F006680DF2EA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0" creationId="{6D95CBAE-747D-4311-BBC2-A4DA3CAFAC3F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1" creationId="{75307A59-57F0-4EF5-866B-217A8BA10543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2" creationId="{92198F8F-F43D-44D0-BD7E-E793F1AAF72E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3" creationId="{AE7054F0-06A0-4697-885F-1CB4E58ED3AC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4" creationId="{B4D2FB84-3E7A-404B-86DC-F1A116A1FD3B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5" creationId="{EF03AAD2-DA84-44DA-A41F-64763FA5E240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6" creationId="{4A610C70-A4D5-418A-A92A-796CF7260786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7" creationId="{AB207CDD-D425-4571-B109-1894DADE42D6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8" creationId="{5B8225F3-F3DF-41DC-8260-DFEFDCBD6EE6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9" creationId="{BA3F4B2E-795B-4EC5-AB5E-D4A67F7776B2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80" creationId="{79B4F3D6-9576-48F5-867D-44D5F0A9CBDB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81" creationId="{3F433676-1E11-4D09-862A-0BC5622F8F8A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82" creationId="{09A9DA10-0716-4064-A0F2-07E93DD5CD74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83" creationId="{DD5C1FCF-C776-473E-BB40-AA76BA29114D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84" creationId="{3980C2EF-62F6-42BC-ABE8-0ADF76A9C166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85" creationId="{2E57A3F0-AFDC-459C-8773-747EF3B32C9C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86" creationId="{16A2C49A-6EA1-4F72-8229-D625DD5903E0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87" creationId="{A5E43359-D929-49A0-82A0-21A09F7B2617}"/>
          </ac:spMkLst>
        </pc:spChg>
        <pc:spChg chg="add del mod">
          <ac:chgData name="Kulinich Bohdan" userId="48e65c9f34e137d0" providerId="LiveId" clId="{89C81B90-25B3-4519-8938-894D470AE9AA}" dt="2021-06-09T17:33:49.313" v="3588" actId="478"/>
          <ac:spMkLst>
            <pc:docMk/>
            <pc:sldMk cId="2937469159" sldId="488"/>
            <ac:spMk id="92" creationId="{68BF3C47-BF23-4ECF-A077-F1C4AA3CA4E7}"/>
          </ac:spMkLst>
        </pc:spChg>
        <pc:spChg chg="add del mod">
          <ac:chgData name="Kulinich Bohdan" userId="48e65c9f34e137d0" providerId="LiveId" clId="{89C81B90-25B3-4519-8938-894D470AE9AA}" dt="2021-06-09T17:33:50.929" v="3589" actId="478"/>
          <ac:spMkLst>
            <pc:docMk/>
            <pc:sldMk cId="2937469159" sldId="488"/>
            <ac:spMk id="93" creationId="{E3471C73-536F-4F91-89E7-8252DF7DFD07}"/>
          </ac:spMkLst>
        </pc:spChg>
        <pc:spChg chg="add del mod">
          <ac:chgData name="Kulinich Bohdan" userId="48e65c9f34e137d0" providerId="LiveId" clId="{89C81B90-25B3-4519-8938-894D470AE9AA}" dt="2021-06-09T17:33:34.431" v="3583" actId="478"/>
          <ac:spMkLst>
            <pc:docMk/>
            <pc:sldMk cId="2937469159" sldId="488"/>
            <ac:spMk id="94" creationId="{12288A47-4101-465F-8C8F-B7FD568D3473}"/>
          </ac:spMkLst>
        </pc:spChg>
        <pc:spChg chg="add del mod">
          <ac:chgData name="Kulinich Bohdan" userId="48e65c9f34e137d0" providerId="LiveId" clId="{89C81B90-25B3-4519-8938-894D470AE9AA}" dt="2021-06-09T17:33:38.479" v="3586" actId="478"/>
          <ac:spMkLst>
            <pc:docMk/>
            <pc:sldMk cId="2937469159" sldId="488"/>
            <ac:spMk id="95" creationId="{5F456263-C713-432E-9493-39F4CFEC8225}"/>
          </ac:spMkLst>
        </pc:spChg>
        <pc:spChg chg="add mod">
          <ac:chgData name="Kulinich Bohdan" userId="48e65c9f34e137d0" providerId="LiveId" clId="{89C81B90-25B3-4519-8938-894D470AE9AA}" dt="2021-06-09T17:36:33.889" v="3649" actId="20577"/>
          <ac:spMkLst>
            <pc:docMk/>
            <pc:sldMk cId="2937469159" sldId="488"/>
            <ac:spMk id="97" creationId="{7DE9E8DF-1E05-4185-BAD2-968C14C3D5A4}"/>
          </ac:spMkLst>
        </pc:spChg>
        <pc:spChg chg="add mod">
          <ac:chgData name="Kulinich Bohdan" userId="48e65c9f34e137d0" providerId="LiveId" clId="{89C81B90-25B3-4519-8938-894D470AE9AA}" dt="2021-06-09T17:50:25.583" v="3731" actId="20577"/>
          <ac:spMkLst>
            <pc:docMk/>
            <pc:sldMk cId="2937469159" sldId="488"/>
            <ac:spMk id="101" creationId="{281C1FF5-4F99-4D8E-90A2-BADF23F6E741}"/>
          </ac:spMkLst>
        </pc:spChg>
        <pc:picChg chg="add mod">
          <ac:chgData name="Kulinich Bohdan" userId="48e65c9f34e137d0" providerId="LiveId" clId="{89C81B90-25B3-4519-8938-894D470AE9AA}" dt="2021-06-09T17:33:30.290" v="3582"/>
          <ac:picMkLst>
            <pc:docMk/>
            <pc:sldMk cId="2937469159" sldId="488"/>
            <ac:picMk id="2" creationId="{34A1A4DC-BED1-4987-A14D-C40C86D72649}"/>
          </ac:picMkLst>
        </pc:picChg>
        <pc:picChg chg="add mod">
          <ac:chgData name="Kulinich Bohdan" userId="48e65c9f34e137d0" providerId="LiveId" clId="{89C81B90-25B3-4519-8938-894D470AE9AA}" dt="2021-06-09T17:33:30.290" v="3582"/>
          <ac:picMkLst>
            <pc:docMk/>
            <pc:sldMk cId="2937469159" sldId="488"/>
            <ac:picMk id="4" creationId="{EE894B96-B98D-4797-9B2C-E1735F4E85E4}"/>
          </ac:picMkLst>
        </pc:pic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5" creationId="{7391D840-13C5-4369-A526-8AB52E3C66AD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6" creationId="{950B0246-451D-4A28-A551-C8DC419FA876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15" creationId="{E876CA25-7198-40B0-8EC5-48FC71441025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16" creationId="{D5AA8A16-D773-4E77-83D8-94E1528ED21B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17" creationId="{9B6865E9-DBA5-4086-9BD9-98A2F243980D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18" creationId="{D1284806-E324-46B1-86E2-79C6F5BF84CD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19" creationId="{299699A1-B424-4220-8AE6-71BA3801871C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0" creationId="{D5DC5D44-DB7B-4340-A152-28355AC1788D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1" creationId="{F12993A4-276F-4D6F-B745-50E3B8419E90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2" creationId="{1509547C-A3A7-41E9-8B96-7F2EF022597E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3" creationId="{43253CB7-7CCA-416D-961E-54B539BE7D2E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4" creationId="{72D352F3-4FED-4B12-9D32-A39A0022F9F5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5" creationId="{5EF84A8E-5D16-4220-8D5C-26A39DC479C0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6" creationId="{066FEB42-0D5E-4679-8735-3372D48466A1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7" creationId="{4E500A3E-1164-4DA6-8532-790D8BDF8D8C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8" creationId="{44234B8C-5950-4D28-836C-B139AAD58DE5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9" creationId="{9BEC7D66-211F-45AA-A324-596A7F36D051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0" creationId="{3B04E9B6-8E4B-4203-98B8-8CD357F6C3CC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1" creationId="{D2631F6D-2F29-48B6-A2BC-0C7EC0D2D5F4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2" creationId="{66579365-2B4A-4306-9B66-19A5B7234F61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3" creationId="{0E7A0657-89AC-4B1F-9F85-664E9C8B44E7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4" creationId="{234E8B8A-324E-4E86-B886-1321C5B5ECA7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5" creationId="{B9A08497-3A46-4FF5-B571-B1095D124CFF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6" creationId="{D308CB07-F3A5-46F2-A225-052126176AA1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7" creationId="{D3F2B473-3DD1-4BFD-B4D6-96CEBD5E23F0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8" creationId="{DDF30349-DB64-4159-9720-9A351381BA96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9" creationId="{B94634A7-913E-4491-9C89-AE31B586CC28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0" creationId="{69431B13-56CF-4A11-BD85-EE4AA99BC8F4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1" creationId="{F460839C-D943-49E7-8CC4-697923D062D5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2" creationId="{D4B14D21-FFAC-4999-94DA-A01D4A0C77D0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3" creationId="{C5B9FFB8-AC58-4397-89A7-AEDAD74C50F1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4" creationId="{2774C438-DF33-40F5-B665-E80BECB09DF9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5" creationId="{3A71BB24-9314-444D-8EF2-D406619C84A1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6" creationId="{40273DDC-0ACC-4916-B445-DF26646FD5B2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7" creationId="{AF5C9602-8E8F-4FB4-ADAE-125F065E1D20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8" creationId="{B532D2D9-CF9E-4464-8E2C-20DF32B93B2A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9" creationId="{0F52E95C-F51F-46C8-B007-5D7B01418307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50" creationId="{604549B7-8E41-4454-A512-E7C91AC941B7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51" creationId="{5BD909E0-3DCA-48C3-9CA7-25E559B2A39B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52" creationId="{279007A1-4E40-4306-95AA-25BAE4B86576}"/>
          </ac:cxnSpMkLst>
        </pc:cxnChg>
        <pc:cxnChg chg="add mod">
          <ac:chgData name="Kulinich Bohdan" userId="48e65c9f34e137d0" providerId="LiveId" clId="{89C81B90-25B3-4519-8938-894D470AE9AA}" dt="2021-06-09T17:50:15.703" v="3728" actId="14100"/>
          <ac:cxnSpMkLst>
            <pc:docMk/>
            <pc:sldMk cId="2937469159" sldId="488"/>
            <ac:cxnSpMk id="88" creationId="{718E8F49-FD55-4A00-804D-E9F1643151C1}"/>
          </ac:cxnSpMkLst>
        </pc:cxnChg>
        <pc:cxnChg chg="add del mod">
          <ac:chgData name="Kulinich Bohdan" userId="48e65c9f34e137d0" providerId="LiveId" clId="{89C81B90-25B3-4519-8938-894D470AE9AA}" dt="2021-06-09T17:33:36.691" v="3585" actId="478"/>
          <ac:cxnSpMkLst>
            <pc:docMk/>
            <pc:sldMk cId="2937469159" sldId="488"/>
            <ac:cxnSpMk id="89" creationId="{31FC8077-CD4F-402F-9B2C-0A9EAFC2797F}"/>
          </ac:cxnSpMkLst>
        </pc:cxnChg>
        <pc:cxnChg chg="add mod">
          <ac:chgData name="Kulinich Bohdan" userId="48e65c9f34e137d0" providerId="LiveId" clId="{89C81B90-25B3-4519-8938-894D470AE9AA}" dt="2021-06-09T17:43:56.070" v="3651" actId="14100"/>
          <ac:cxnSpMkLst>
            <pc:docMk/>
            <pc:sldMk cId="2937469159" sldId="488"/>
            <ac:cxnSpMk id="90" creationId="{A1EE9DE3-F019-4543-91AA-93F3950E95F9}"/>
          </ac:cxnSpMkLst>
        </pc:cxnChg>
        <pc:cxnChg chg="add del mod">
          <ac:chgData name="Kulinich Bohdan" userId="48e65c9f34e137d0" providerId="LiveId" clId="{89C81B90-25B3-4519-8938-894D470AE9AA}" dt="2021-06-09T17:33:52.864" v="3591" actId="478"/>
          <ac:cxnSpMkLst>
            <pc:docMk/>
            <pc:sldMk cId="2937469159" sldId="488"/>
            <ac:cxnSpMk id="91" creationId="{F8A6ECF4-DE76-4723-BF45-80CD9D56B192}"/>
          </ac:cxnSpMkLst>
        </pc:cxnChg>
      </pc:sldChg>
      <pc:sldChg chg="delSp modSp add mod delAnim">
        <pc:chgData name="Kulinich Bohdan" userId="48e65c9f34e137d0" providerId="LiveId" clId="{89C81B90-25B3-4519-8938-894D470AE9AA}" dt="2021-06-09T17:52:14.088" v="3763" actId="1076"/>
        <pc:sldMkLst>
          <pc:docMk/>
          <pc:sldMk cId="3182784883" sldId="489"/>
        </pc:sldMkLst>
        <pc:spChg chg="mod">
          <ac:chgData name="Kulinich Bohdan" userId="48e65c9f34e137d0" providerId="LiveId" clId="{89C81B90-25B3-4519-8938-894D470AE9AA}" dt="2021-06-09T17:31:45.072" v="3527" actId="20577"/>
          <ac:spMkLst>
            <pc:docMk/>
            <pc:sldMk cId="3182784883" sldId="489"/>
            <ac:spMk id="12" creationId="{97485A41-1798-4E95-BC09-FD81F2E9BF93}"/>
          </ac:spMkLst>
        </pc:spChg>
        <pc:spChg chg="mod">
          <ac:chgData name="Kulinich Bohdan" userId="48e65c9f34e137d0" providerId="LiveId" clId="{89C81B90-25B3-4519-8938-894D470AE9AA}" dt="2021-06-09T17:33:04.942" v="3581" actId="20577"/>
          <ac:spMkLst>
            <pc:docMk/>
            <pc:sldMk cId="3182784883" sldId="489"/>
            <ac:spMk id="111" creationId="{7DFAC910-99EA-4A53-93C3-DEE93FA3D901}"/>
          </ac:spMkLst>
        </pc:spChg>
        <pc:spChg chg="mod">
          <ac:chgData name="Kulinich Bohdan" userId="48e65c9f34e137d0" providerId="LiveId" clId="{89C81B90-25B3-4519-8938-894D470AE9AA}" dt="2021-06-09T17:52:14.088" v="3763" actId="1076"/>
          <ac:spMkLst>
            <pc:docMk/>
            <pc:sldMk cId="3182784883" sldId="489"/>
            <ac:spMk id="112" creationId="{03FBA8CC-A7D1-4D4E-BE8E-224906A7BF4D}"/>
          </ac:spMkLst>
        </pc:spChg>
        <pc:spChg chg="mod">
          <ac:chgData name="Kulinich Bohdan" userId="48e65c9f34e137d0" providerId="LiveId" clId="{89C81B90-25B3-4519-8938-894D470AE9AA}" dt="2021-06-09T17:52:07.506" v="3761" actId="14100"/>
          <ac:spMkLst>
            <pc:docMk/>
            <pc:sldMk cId="3182784883" sldId="489"/>
            <ac:spMk id="113" creationId="{D74A0AE4-A313-4114-B5AC-6A5F3AFC5F2B}"/>
          </ac:spMkLst>
        </pc:spChg>
        <pc:spChg chg="del">
          <ac:chgData name="Kulinich Bohdan" userId="48e65c9f34e137d0" providerId="LiveId" clId="{89C81B90-25B3-4519-8938-894D470AE9AA}" dt="2021-06-09T17:45:55.428" v="3701" actId="478"/>
          <ac:spMkLst>
            <pc:docMk/>
            <pc:sldMk cId="3182784883" sldId="489"/>
            <ac:spMk id="114" creationId="{91485CB4-186C-44C5-9EFB-C33B0D46E146}"/>
          </ac:spMkLst>
        </pc:spChg>
        <pc:spChg chg="del">
          <ac:chgData name="Kulinich Bohdan" userId="48e65c9f34e137d0" providerId="LiveId" clId="{89C81B90-25B3-4519-8938-894D470AE9AA}" dt="2021-06-09T17:45:55.428" v="3701" actId="478"/>
          <ac:spMkLst>
            <pc:docMk/>
            <pc:sldMk cId="3182784883" sldId="489"/>
            <ac:spMk id="115" creationId="{B32351CE-E3DC-45D1-A773-3FA1535220D2}"/>
          </ac:spMkLst>
        </pc:spChg>
      </pc:sldChg>
      <pc:sldChg chg="new del">
        <pc:chgData name="Kulinich Bohdan" userId="48e65c9f34e137d0" providerId="LiveId" clId="{89C81B90-25B3-4519-8938-894D470AE9AA}" dt="2021-06-10T10:37:55.175" v="4316" actId="47"/>
        <pc:sldMkLst>
          <pc:docMk/>
          <pc:sldMk cId="571456410" sldId="490"/>
        </pc:sldMkLst>
      </pc:sldChg>
      <pc:sldChg chg="addSp delSp modSp add mod delAnim modAnim">
        <pc:chgData name="Kulinich Bohdan" userId="48e65c9f34e137d0" providerId="LiveId" clId="{89C81B90-25B3-4519-8938-894D470AE9AA}" dt="2021-06-10T09:51:06.724" v="4021"/>
        <pc:sldMkLst>
          <pc:docMk/>
          <pc:sldMk cId="2807806644" sldId="491"/>
        </pc:sldMkLst>
        <pc:spChg chg="mod">
          <ac:chgData name="Kulinich Bohdan" userId="48e65c9f34e137d0" providerId="LiveId" clId="{89C81B90-25B3-4519-8938-894D470AE9AA}" dt="2021-06-09T18:20:45.201" v="3766" actId="20577"/>
          <ac:spMkLst>
            <pc:docMk/>
            <pc:sldMk cId="2807806644" sldId="491"/>
            <ac:spMk id="12" creationId="{97485A41-1798-4E95-BC09-FD81F2E9BF93}"/>
          </ac:spMkLst>
        </pc:spChg>
        <pc:spChg chg="mod">
          <ac:chgData name="Kulinich Bohdan" userId="48e65c9f34e137d0" providerId="LiveId" clId="{89C81B90-25B3-4519-8938-894D470AE9AA}" dt="2021-06-10T09:40:55.641" v="3931" actId="14100"/>
          <ac:spMkLst>
            <pc:docMk/>
            <pc:sldMk cId="2807806644" sldId="491"/>
            <ac:spMk id="111" creationId="{7DFAC910-99EA-4A53-93C3-DEE93FA3D901}"/>
          </ac:spMkLst>
        </pc:spChg>
        <pc:spChg chg="del">
          <ac:chgData name="Kulinich Bohdan" userId="48e65c9f34e137d0" providerId="LiveId" clId="{89C81B90-25B3-4519-8938-894D470AE9AA}" dt="2021-06-09T18:23:23.360" v="3845" actId="478"/>
          <ac:spMkLst>
            <pc:docMk/>
            <pc:sldMk cId="2807806644" sldId="491"/>
            <ac:spMk id="112" creationId="{03FBA8CC-A7D1-4D4E-BE8E-224906A7BF4D}"/>
          </ac:spMkLst>
        </pc:spChg>
        <pc:spChg chg="del">
          <ac:chgData name="Kulinich Bohdan" userId="48e65c9f34e137d0" providerId="LiveId" clId="{89C81B90-25B3-4519-8938-894D470AE9AA}" dt="2021-06-09T18:23:23.360" v="3845" actId="478"/>
          <ac:spMkLst>
            <pc:docMk/>
            <pc:sldMk cId="2807806644" sldId="491"/>
            <ac:spMk id="113" creationId="{D74A0AE4-A313-4114-B5AC-6A5F3AFC5F2B}"/>
          </ac:spMkLst>
        </pc:spChg>
        <pc:cxnChg chg="add del mod">
          <ac:chgData name="Kulinich Bohdan" userId="48e65c9f34e137d0" providerId="LiveId" clId="{89C81B90-25B3-4519-8938-894D470AE9AA}" dt="2021-06-10T09:51:06.724" v="4021"/>
          <ac:cxnSpMkLst>
            <pc:docMk/>
            <pc:sldMk cId="2807806644" sldId="491"/>
            <ac:cxnSpMk id="13" creationId="{BA7DD6B2-A3CD-4B4A-BD03-B1210315EF0B}"/>
          </ac:cxnSpMkLst>
        </pc:cxnChg>
      </pc:sldChg>
      <pc:sldChg chg="addSp delSp modSp add del mod ord delAnim modAnim">
        <pc:chgData name="Kulinich Bohdan" userId="48e65c9f34e137d0" providerId="LiveId" clId="{89C81B90-25B3-4519-8938-894D470AE9AA}" dt="2021-06-10T10:37:55.175" v="4316" actId="47"/>
        <pc:sldMkLst>
          <pc:docMk/>
          <pc:sldMk cId="70938116" sldId="492"/>
        </pc:sldMkLst>
        <pc:spChg chg="del">
          <ac:chgData name="Kulinich Bohdan" userId="48e65c9f34e137d0" providerId="LiveId" clId="{89C81B90-25B3-4519-8938-894D470AE9AA}" dt="2021-06-09T18:21:23.279" v="3812" actId="478"/>
          <ac:spMkLst>
            <pc:docMk/>
            <pc:sldMk cId="70938116" sldId="492"/>
            <ac:spMk id="79" creationId="{BA3F4B2E-795B-4EC5-AB5E-D4A67F7776B2}"/>
          </ac:spMkLst>
        </pc:spChg>
        <pc:spChg chg="mod">
          <ac:chgData name="Kulinich Bohdan" userId="48e65c9f34e137d0" providerId="LiveId" clId="{89C81B90-25B3-4519-8938-894D470AE9AA}" dt="2021-06-09T18:21:34.748" v="3813" actId="1076"/>
          <ac:spMkLst>
            <pc:docMk/>
            <pc:sldMk cId="70938116" sldId="492"/>
            <ac:spMk id="80" creationId="{79B4F3D6-9576-48F5-867D-44D5F0A9CBDB}"/>
          </ac:spMkLst>
        </pc:spChg>
        <pc:spChg chg="mod">
          <ac:chgData name="Kulinich Bohdan" userId="48e65c9f34e137d0" providerId="LiveId" clId="{89C81B90-25B3-4519-8938-894D470AE9AA}" dt="2021-06-09T18:21:34.748" v="3813" actId="1076"/>
          <ac:spMkLst>
            <pc:docMk/>
            <pc:sldMk cId="70938116" sldId="492"/>
            <ac:spMk id="81" creationId="{3F433676-1E11-4D09-862A-0BC5622F8F8A}"/>
          </ac:spMkLst>
        </pc:spChg>
        <pc:spChg chg="mod">
          <ac:chgData name="Kulinich Bohdan" userId="48e65c9f34e137d0" providerId="LiveId" clId="{89C81B90-25B3-4519-8938-894D470AE9AA}" dt="2021-06-09T18:21:34.748" v="3813" actId="1076"/>
          <ac:spMkLst>
            <pc:docMk/>
            <pc:sldMk cId="70938116" sldId="492"/>
            <ac:spMk id="82" creationId="{09A9DA10-0716-4064-A0F2-07E93DD5CD74}"/>
          </ac:spMkLst>
        </pc:spChg>
        <pc:spChg chg="mod">
          <ac:chgData name="Kulinich Bohdan" userId="48e65c9f34e137d0" providerId="LiveId" clId="{89C81B90-25B3-4519-8938-894D470AE9AA}" dt="2021-06-09T18:21:34.748" v="3813" actId="1076"/>
          <ac:spMkLst>
            <pc:docMk/>
            <pc:sldMk cId="70938116" sldId="492"/>
            <ac:spMk id="83" creationId="{DD5C1FCF-C776-473E-BB40-AA76BA29114D}"/>
          </ac:spMkLst>
        </pc:spChg>
        <pc:spChg chg="mod">
          <ac:chgData name="Kulinich Bohdan" userId="48e65c9f34e137d0" providerId="LiveId" clId="{89C81B90-25B3-4519-8938-894D470AE9AA}" dt="2021-06-09T18:21:34.748" v="3813" actId="1076"/>
          <ac:spMkLst>
            <pc:docMk/>
            <pc:sldMk cId="70938116" sldId="492"/>
            <ac:spMk id="84" creationId="{3980C2EF-62F6-42BC-ABE8-0ADF76A9C166}"/>
          </ac:spMkLst>
        </pc:spChg>
        <pc:spChg chg="mod">
          <ac:chgData name="Kulinich Bohdan" userId="48e65c9f34e137d0" providerId="LiveId" clId="{89C81B90-25B3-4519-8938-894D470AE9AA}" dt="2021-06-09T18:21:34.748" v="3813" actId="1076"/>
          <ac:spMkLst>
            <pc:docMk/>
            <pc:sldMk cId="70938116" sldId="492"/>
            <ac:spMk id="85" creationId="{2E57A3F0-AFDC-459C-8773-747EF3B32C9C}"/>
          </ac:spMkLst>
        </pc:spChg>
        <pc:spChg chg="mod">
          <ac:chgData name="Kulinich Bohdan" userId="48e65c9f34e137d0" providerId="LiveId" clId="{89C81B90-25B3-4519-8938-894D470AE9AA}" dt="2021-06-09T18:21:34.748" v="3813" actId="1076"/>
          <ac:spMkLst>
            <pc:docMk/>
            <pc:sldMk cId="70938116" sldId="492"/>
            <ac:spMk id="86" creationId="{16A2C49A-6EA1-4F72-8229-D625DD5903E0}"/>
          </ac:spMkLst>
        </pc:spChg>
        <pc:spChg chg="mod">
          <ac:chgData name="Kulinich Bohdan" userId="48e65c9f34e137d0" providerId="LiveId" clId="{89C81B90-25B3-4519-8938-894D470AE9AA}" dt="2021-06-09T18:21:34.748" v="3813" actId="1076"/>
          <ac:spMkLst>
            <pc:docMk/>
            <pc:sldMk cId="70938116" sldId="492"/>
            <ac:spMk id="87" creationId="{A5E43359-D929-49A0-82A0-21A09F7B2617}"/>
          </ac:spMkLst>
        </pc:spChg>
        <pc:spChg chg="add mod">
          <ac:chgData name="Kulinich Bohdan" userId="48e65c9f34e137d0" providerId="LiveId" clId="{89C81B90-25B3-4519-8938-894D470AE9AA}" dt="2021-06-09T18:22:41.775" v="3826" actId="20577"/>
          <ac:spMkLst>
            <pc:docMk/>
            <pc:sldMk cId="70938116" sldId="492"/>
            <ac:spMk id="98" creationId="{190FAD83-866D-409F-B14C-A0DEC331AF24}"/>
          </ac:spMkLst>
        </pc:spChg>
        <pc:spChg chg="add mod">
          <ac:chgData name="Kulinich Bohdan" userId="48e65c9f34e137d0" providerId="LiveId" clId="{89C81B90-25B3-4519-8938-894D470AE9AA}" dt="2021-06-09T18:22:49.419" v="3829" actId="20577"/>
          <ac:spMkLst>
            <pc:docMk/>
            <pc:sldMk cId="70938116" sldId="492"/>
            <ac:spMk id="99" creationId="{AB7F9596-F721-416F-89AE-CCD81A34CCAA}"/>
          </ac:spMkLst>
        </pc:spChg>
        <pc:spChg chg="add mod">
          <ac:chgData name="Kulinich Bohdan" userId="48e65c9f34e137d0" providerId="LiveId" clId="{89C81B90-25B3-4519-8938-894D470AE9AA}" dt="2021-06-10T09:34:31.195" v="3884" actId="1076"/>
          <ac:spMkLst>
            <pc:docMk/>
            <pc:sldMk cId="70938116" sldId="492"/>
            <ac:spMk id="100" creationId="{E42B88BF-7C58-4FF2-9D44-CCCB969A23D4}"/>
          </ac:spMkLst>
        </pc:spChg>
        <pc:cxnChg chg="mod">
          <ac:chgData name="Kulinich Bohdan" userId="48e65c9f34e137d0" providerId="LiveId" clId="{89C81B90-25B3-4519-8938-894D470AE9AA}" dt="2021-06-09T18:21:44.370" v="3815" actId="14100"/>
          <ac:cxnSpMkLst>
            <pc:docMk/>
            <pc:sldMk cId="70938116" sldId="492"/>
            <ac:cxnSpMk id="88" creationId="{718E8F49-FD55-4A00-804D-E9F1643151C1}"/>
          </ac:cxnSpMkLst>
        </pc:cxnChg>
        <pc:cxnChg chg="mod">
          <ac:chgData name="Kulinich Bohdan" userId="48e65c9f34e137d0" providerId="LiveId" clId="{89C81B90-25B3-4519-8938-894D470AE9AA}" dt="2021-06-10T09:34:23.896" v="3882" actId="14100"/>
          <ac:cxnSpMkLst>
            <pc:docMk/>
            <pc:sldMk cId="70938116" sldId="492"/>
            <ac:cxnSpMk id="90" creationId="{A1EE9DE3-F019-4543-91AA-93F3950E95F9}"/>
          </ac:cxnSpMkLst>
        </pc:cxnChg>
        <pc:cxnChg chg="add mod">
          <ac:chgData name="Kulinich Bohdan" userId="48e65c9f34e137d0" providerId="LiveId" clId="{89C81B90-25B3-4519-8938-894D470AE9AA}" dt="2021-06-10T09:34:27.003" v="3883" actId="14100"/>
          <ac:cxnSpMkLst>
            <pc:docMk/>
            <pc:sldMk cId="70938116" sldId="492"/>
            <ac:cxnSpMk id="93" creationId="{B98A90C6-EF7C-42DB-AE48-0E50E6845236}"/>
          </ac:cxnSpMkLst>
        </pc:cxnChg>
      </pc:sldChg>
      <pc:sldChg chg="addSp modSp add del mod ord modAnim">
        <pc:chgData name="Kulinich Bohdan" userId="48e65c9f34e137d0" providerId="LiveId" clId="{89C81B90-25B3-4519-8938-894D470AE9AA}" dt="2021-06-10T10:37:55.175" v="4316" actId="47"/>
        <pc:sldMkLst>
          <pc:docMk/>
          <pc:sldMk cId="2012435059" sldId="493"/>
        </pc:sldMkLst>
        <pc:spChg chg="mod">
          <ac:chgData name="Kulinich Bohdan" userId="48e65c9f34e137d0" providerId="LiveId" clId="{89C81B90-25B3-4519-8938-894D470AE9AA}" dt="2021-06-10T09:50:30.810" v="3945" actId="164"/>
          <ac:spMkLst>
            <pc:docMk/>
            <pc:sldMk cId="2012435059" sldId="493"/>
            <ac:spMk id="98" creationId="{190FAD83-866D-409F-B14C-A0DEC331AF24}"/>
          </ac:spMkLst>
        </pc:spChg>
        <pc:spChg chg="mod">
          <ac:chgData name="Kulinich Bohdan" userId="48e65c9f34e137d0" providerId="LiveId" clId="{89C81B90-25B3-4519-8938-894D470AE9AA}" dt="2021-06-10T09:50:30.810" v="3945" actId="164"/>
          <ac:spMkLst>
            <pc:docMk/>
            <pc:sldMk cId="2012435059" sldId="493"/>
            <ac:spMk id="99" creationId="{AB7F9596-F721-416F-89AE-CCD81A34CCAA}"/>
          </ac:spMkLst>
        </pc:spChg>
        <pc:spChg chg="mod">
          <ac:chgData name="Kulinich Bohdan" userId="48e65c9f34e137d0" providerId="LiveId" clId="{89C81B90-25B3-4519-8938-894D470AE9AA}" dt="2021-06-10T09:50:30.810" v="3945" actId="164"/>
          <ac:spMkLst>
            <pc:docMk/>
            <pc:sldMk cId="2012435059" sldId="493"/>
            <ac:spMk id="100" creationId="{E42B88BF-7C58-4FF2-9D44-CCCB969A23D4}"/>
          </ac:spMkLst>
        </pc:spChg>
        <pc:grpChg chg="add mod">
          <ac:chgData name="Kulinich Bohdan" userId="48e65c9f34e137d0" providerId="LiveId" clId="{89C81B90-25B3-4519-8938-894D470AE9AA}" dt="2021-06-10T09:50:45.435" v="4019" actId="1036"/>
          <ac:grpSpMkLst>
            <pc:docMk/>
            <pc:sldMk cId="2012435059" sldId="493"/>
            <ac:grpSpMk id="8" creationId="{C6A69E94-26FF-473F-9799-0A49FA3B4381}"/>
          </ac:grpSpMkLst>
        </pc:grpChg>
        <pc:cxnChg chg="mod">
          <ac:chgData name="Kulinich Bohdan" userId="48e65c9f34e137d0" providerId="LiveId" clId="{89C81B90-25B3-4519-8938-894D470AE9AA}" dt="2021-06-10T09:50:30.810" v="3945" actId="164"/>
          <ac:cxnSpMkLst>
            <pc:docMk/>
            <pc:sldMk cId="2012435059" sldId="493"/>
            <ac:cxnSpMk id="88" creationId="{718E8F49-FD55-4A00-804D-E9F1643151C1}"/>
          </ac:cxnSpMkLst>
        </pc:cxnChg>
        <pc:cxnChg chg="mod">
          <ac:chgData name="Kulinich Bohdan" userId="48e65c9f34e137d0" providerId="LiveId" clId="{89C81B90-25B3-4519-8938-894D470AE9AA}" dt="2021-06-10T09:50:30.810" v="3945" actId="164"/>
          <ac:cxnSpMkLst>
            <pc:docMk/>
            <pc:sldMk cId="2012435059" sldId="493"/>
            <ac:cxnSpMk id="90" creationId="{A1EE9DE3-F019-4543-91AA-93F3950E95F9}"/>
          </ac:cxnSpMkLst>
        </pc:cxnChg>
        <pc:cxnChg chg="add mod">
          <ac:chgData name="Kulinich Bohdan" userId="48e65c9f34e137d0" providerId="LiveId" clId="{89C81B90-25B3-4519-8938-894D470AE9AA}" dt="2021-06-10T09:50:30.810" v="3945" actId="164"/>
          <ac:cxnSpMkLst>
            <pc:docMk/>
            <pc:sldMk cId="2012435059" sldId="493"/>
            <ac:cxnSpMk id="91" creationId="{F9143C83-D0F7-426B-A29F-11D14416E0B2}"/>
          </ac:cxnSpMkLst>
        </pc:cxnChg>
        <pc:cxnChg chg="mod">
          <ac:chgData name="Kulinich Bohdan" userId="48e65c9f34e137d0" providerId="LiveId" clId="{89C81B90-25B3-4519-8938-894D470AE9AA}" dt="2021-06-10T09:50:30.810" v="3945" actId="164"/>
          <ac:cxnSpMkLst>
            <pc:docMk/>
            <pc:sldMk cId="2012435059" sldId="493"/>
            <ac:cxnSpMk id="93" creationId="{B98A90C6-EF7C-42DB-AE48-0E50E6845236}"/>
          </ac:cxnSpMkLst>
        </pc:cxnChg>
      </pc:sldChg>
      <pc:sldChg chg="modSp add mod">
        <pc:chgData name="Kulinich Bohdan" userId="48e65c9f34e137d0" providerId="LiveId" clId="{89C81B90-25B3-4519-8938-894D470AE9AA}" dt="2021-06-10T09:56:11.374" v="4137" actId="5793"/>
        <pc:sldMkLst>
          <pc:docMk/>
          <pc:sldMk cId="142230641" sldId="494"/>
        </pc:sldMkLst>
        <pc:spChg chg="mod">
          <ac:chgData name="Kulinich Bohdan" userId="48e65c9f34e137d0" providerId="LiveId" clId="{89C81B90-25B3-4519-8938-894D470AE9AA}" dt="2021-06-10T09:51:12.490" v="4023" actId="20577"/>
          <ac:spMkLst>
            <pc:docMk/>
            <pc:sldMk cId="142230641" sldId="494"/>
            <ac:spMk id="12" creationId="{97485A41-1798-4E95-BC09-FD81F2E9BF93}"/>
          </ac:spMkLst>
        </pc:spChg>
        <pc:spChg chg="mod">
          <ac:chgData name="Kulinich Bohdan" userId="48e65c9f34e137d0" providerId="LiveId" clId="{89C81B90-25B3-4519-8938-894D470AE9AA}" dt="2021-06-10T09:56:11.374" v="4137" actId="5793"/>
          <ac:spMkLst>
            <pc:docMk/>
            <pc:sldMk cId="142230641" sldId="494"/>
            <ac:spMk id="111" creationId="{7DFAC910-99EA-4A53-93C3-DEE93FA3D901}"/>
          </ac:spMkLst>
        </pc:spChg>
      </pc:sldChg>
      <pc:sldChg chg="addSp delSp modSp add del mod ord">
        <pc:chgData name="Kulinich Bohdan" userId="48e65c9f34e137d0" providerId="LiveId" clId="{89C81B90-25B3-4519-8938-894D470AE9AA}" dt="2021-06-10T10:37:55.175" v="4316" actId="47"/>
        <pc:sldMkLst>
          <pc:docMk/>
          <pc:sldMk cId="2917949682" sldId="495"/>
        </pc:sldMkLst>
        <pc:spChg chg="add mod">
          <ac:chgData name="Kulinich Bohdan" userId="48e65c9f34e137d0" providerId="LiveId" clId="{89C81B90-25B3-4519-8938-894D470AE9AA}" dt="2021-06-10T10:09:16.181" v="4152" actId="1076"/>
          <ac:spMkLst>
            <pc:docMk/>
            <pc:sldMk cId="2917949682" sldId="495"/>
            <ac:spMk id="94" creationId="{EB60770E-2781-4AE0-87F1-5D516C331BE5}"/>
          </ac:spMkLst>
        </pc:spChg>
        <pc:spChg chg="add mod">
          <ac:chgData name="Kulinich Bohdan" userId="48e65c9f34e137d0" providerId="LiveId" clId="{89C81B90-25B3-4519-8938-894D470AE9AA}" dt="2021-06-10T10:09:25.682" v="4155" actId="1076"/>
          <ac:spMkLst>
            <pc:docMk/>
            <pc:sldMk cId="2917949682" sldId="495"/>
            <ac:spMk id="95" creationId="{A99CC95D-D6E6-41B5-BE82-C1034B5F2EAB}"/>
          </ac:spMkLst>
        </pc:spChg>
        <pc:spChg chg="add mod">
          <ac:chgData name="Kulinich Bohdan" userId="48e65c9f34e137d0" providerId="LiveId" clId="{89C81B90-25B3-4519-8938-894D470AE9AA}" dt="2021-06-10T10:09:35.249" v="4157" actId="1076"/>
          <ac:spMkLst>
            <pc:docMk/>
            <pc:sldMk cId="2917949682" sldId="495"/>
            <ac:spMk id="96" creationId="{684654CF-AB1D-49FE-A3E1-0B5BD196C785}"/>
          </ac:spMkLst>
        </pc:spChg>
        <pc:spChg chg="mod">
          <ac:chgData name="Kulinich Bohdan" userId="48e65c9f34e137d0" providerId="LiveId" clId="{89C81B90-25B3-4519-8938-894D470AE9AA}" dt="2021-06-10T10:07:34.789" v="4144" actId="1076"/>
          <ac:spMkLst>
            <pc:docMk/>
            <pc:sldMk cId="2917949682" sldId="495"/>
            <ac:spMk id="97" creationId="{7DE9E8DF-1E05-4185-BAD2-968C14C3D5A4}"/>
          </ac:spMkLst>
        </pc:spChg>
        <pc:spChg chg="mod topLvl">
          <ac:chgData name="Kulinich Bohdan" userId="48e65c9f34e137d0" providerId="LiveId" clId="{89C81B90-25B3-4519-8938-894D470AE9AA}" dt="2021-06-10T10:07:31.613" v="4143" actId="1076"/>
          <ac:spMkLst>
            <pc:docMk/>
            <pc:sldMk cId="2917949682" sldId="495"/>
            <ac:spMk id="98" creationId="{190FAD83-866D-409F-B14C-A0DEC331AF24}"/>
          </ac:spMkLst>
        </pc:spChg>
        <pc:spChg chg="mod topLvl">
          <ac:chgData name="Kulinich Bohdan" userId="48e65c9f34e137d0" providerId="LiveId" clId="{89C81B90-25B3-4519-8938-894D470AE9AA}" dt="2021-06-10T10:07:31.613" v="4143" actId="1076"/>
          <ac:spMkLst>
            <pc:docMk/>
            <pc:sldMk cId="2917949682" sldId="495"/>
            <ac:spMk id="99" creationId="{AB7F9596-F721-416F-89AE-CCD81A34CCAA}"/>
          </ac:spMkLst>
        </pc:spChg>
        <pc:spChg chg="mod topLvl">
          <ac:chgData name="Kulinich Bohdan" userId="48e65c9f34e137d0" providerId="LiveId" clId="{89C81B90-25B3-4519-8938-894D470AE9AA}" dt="2021-06-10T10:07:31.613" v="4143" actId="1076"/>
          <ac:spMkLst>
            <pc:docMk/>
            <pc:sldMk cId="2917949682" sldId="495"/>
            <ac:spMk id="100" creationId="{E42B88BF-7C58-4FF2-9D44-CCCB969A23D4}"/>
          </ac:spMkLst>
        </pc:spChg>
        <pc:spChg chg="mod">
          <ac:chgData name="Kulinich Bohdan" userId="48e65c9f34e137d0" providerId="LiveId" clId="{89C81B90-25B3-4519-8938-894D470AE9AA}" dt="2021-06-10T10:07:34.789" v="4144" actId="1076"/>
          <ac:spMkLst>
            <pc:docMk/>
            <pc:sldMk cId="2917949682" sldId="495"/>
            <ac:spMk id="101" creationId="{281C1FF5-4F99-4D8E-90A2-BADF23F6E741}"/>
          </ac:spMkLst>
        </pc:spChg>
        <pc:spChg chg="add mod">
          <ac:chgData name="Kulinich Bohdan" userId="48e65c9f34e137d0" providerId="LiveId" clId="{89C81B90-25B3-4519-8938-894D470AE9AA}" dt="2021-06-10T10:09:39.930" v="4159" actId="1076"/>
          <ac:spMkLst>
            <pc:docMk/>
            <pc:sldMk cId="2917949682" sldId="495"/>
            <ac:spMk id="102" creationId="{7F96CB8E-6920-4431-BBEE-1AFFAC5EC50A}"/>
          </ac:spMkLst>
        </pc:spChg>
        <pc:spChg chg="add mod">
          <ac:chgData name="Kulinich Bohdan" userId="48e65c9f34e137d0" providerId="LiveId" clId="{89C81B90-25B3-4519-8938-894D470AE9AA}" dt="2021-06-10T10:09:46.876" v="4161" actId="1076"/>
          <ac:spMkLst>
            <pc:docMk/>
            <pc:sldMk cId="2917949682" sldId="495"/>
            <ac:spMk id="103" creationId="{18C18EDE-924E-4517-9030-47B8DE9054E1}"/>
          </ac:spMkLst>
        </pc:spChg>
        <pc:spChg chg="add mod">
          <ac:chgData name="Kulinich Bohdan" userId="48e65c9f34e137d0" providerId="LiveId" clId="{89C81B90-25B3-4519-8938-894D470AE9AA}" dt="2021-06-10T10:09:59.884" v="4165" actId="20577"/>
          <ac:spMkLst>
            <pc:docMk/>
            <pc:sldMk cId="2917949682" sldId="495"/>
            <ac:spMk id="104" creationId="{16AB03E2-B935-4251-97E6-45B19A0C2293}"/>
          </ac:spMkLst>
        </pc:spChg>
        <pc:spChg chg="add mod">
          <ac:chgData name="Kulinich Bohdan" userId="48e65c9f34e137d0" providerId="LiveId" clId="{89C81B90-25B3-4519-8938-894D470AE9AA}" dt="2021-06-10T10:10:15.637" v="4170" actId="1076"/>
          <ac:spMkLst>
            <pc:docMk/>
            <pc:sldMk cId="2917949682" sldId="495"/>
            <ac:spMk id="105" creationId="{F0505227-E5FB-46DE-B71B-6CFEE2AB38EE}"/>
          </ac:spMkLst>
        </pc:spChg>
        <pc:spChg chg="add mod">
          <ac:chgData name="Kulinich Bohdan" userId="48e65c9f34e137d0" providerId="LiveId" clId="{89C81B90-25B3-4519-8938-894D470AE9AA}" dt="2021-06-10T10:10:30.749" v="4176" actId="1076"/>
          <ac:spMkLst>
            <pc:docMk/>
            <pc:sldMk cId="2917949682" sldId="495"/>
            <ac:spMk id="106" creationId="{378CC18B-8D1E-45A1-8825-B2829AE8A0C3}"/>
          </ac:spMkLst>
        </pc:spChg>
        <pc:spChg chg="add mod">
          <ac:chgData name="Kulinich Bohdan" userId="48e65c9f34e137d0" providerId="LiveId" clId="{89C81B90-25B3-4519-8938-894D470AE9AA}" dt="2021-06-10T10:10:45.033" v="4182" actId="20577"/>
          <ac:spMkLst>
            <pc:docMk/>
            <pc:sldMk cId="2917949682" sldId="495"/>
            <ac:spMk id="107" creationId="{AF861D6B-1914-4D8D-9C53-C29A3BF974A9}"/>
          </ac:spMkLst>
        </pc:spChg>
        <pc:grpChg chg="del">
          <ac:chgData name="Kulinich Bohdan" userId="48e65c9f34e137d0" providerId="LiveId" clId="{89C81B90-25B3-4519-8938-894D470AE9AA}" dt="2021-06-10T10:07:25.267" v="4141" actId="165"/>
          <ac:grpSpMkLst>
            <pc:docMk/>
            <pc:sldMk cId="2917949682" sldId="495"/>
            <ac:grpSpMk id="8" creationId="{C6A69E94-26FF-473F-9799-0A49FA3B4381}"/>
          </ac:grpSpMkLst>
        </pc:grpChg>
        <pc:cxnChg chg="mod topLvl">
          <ac:chgData name="Kulinich Bohdan" userId="48e65c9f34e137d0" providerId="LiveId" clId="{89C81B90-25B3-4519-8938-894D470AE9AA}" dt="2021-06-10T10:07:31.613" v="4143" actId="1076"/>
          <ac:cxnSpMkLst>
            <pc:docMk/>
            <pc:sldMk cId="2917949682" sldId="495"/>
            <ac:cxnSpMk id="88" creationId="{718E8F49-FD55-4A00-804D-E9F1643151C1}"/>
          </ac:cxnSpMkLst>
        </pc:cxnChg>
        <pc:cxnChg chg="mod topLvl">
          <ac:chgData name="Kulinich Bohdan" userId="48e65c9f34e137d0" providerId="LiveId" clId="{89C81B90-25B3-4519-8938-894D470AE9AA}" dt="2021-06-10T10:07:31.613" v="4143" actId="1076"/>
          <ac:cxnSpMkLst>
            <pc:docMk/>
            <pc:sldMk cId="2917949682" sldId="495"/>
            <ac:cxnSpMk id="90" creationId="{A1EE9DE3-F019-4543-91AA-93F3950E95F9}"/>
          </ac:cxnSpMkLst>
        </pc:cxnChg>
        <pc:cxnChg chg="mod topLvl">
          <ac:chgData name="Kulinich Bohdan" userId="48e65c9f34e137d0" providerId="LiveId" clId="{89C81B90-25B3-4519-8938-894D470AE9AA}" dt="2021-06-10T10:07:31.613" v="4143" actId="1076"/>
          <ac:cxnSpMkLst>
            <pc:docMk/>
            <pc:sldMk cId="2917949682" sldId="495"/>
            <ac:cxnSpMk id="91" creationId="{F9143C83-D0F7-426B-A29F-11D14416E0B2}"/>
          </ac:cxnSpMkLst>
        </pc:cxnChg>
        <pc:cxnChg chg="mod topLvl">
          <ac:chgData name="Kulinich Bohdan" userId="48e65c9f34e137d0" providerId="LiveId" clId="{89C81B90-25B3-4519-8938-894D470AE9AA}" dt="2021-06-10T10:07:54.794" v="4148" actId="14100"/>
          <ac:cxnSpMkLst>
            <pc:docMk/>
            <pc:sldMk cId="2917949682" sldId="495"/>
            <ac:cxnSpMk id="93" creationId="{B98A90C6-EF7C-42DB-AE48-0E50E6845236}"/>
          </ac:cxnSpMkLst>
        </pc:cxnChg>
      </pc:sldChg>
      <pc:sldChg chg="modSp add">
        <pc:chgData name="Kulinich Bohdan" userId="48e65c9f34e137d0" providerId="LiveId" clId="{89C81B90-25B3-4519-8938-894D470AE9AA}" dt="2021-06-10T10:25:39.708" v="4315" actId="20577"/>
        <pc:sldMkLst>
          <pc:docMk/>
          <pc:sldMk cId="1500666423" sldId="496"/>
        </pc:sldMkLst>
        <pc:spChg chg="mod">
          <ac:chgData name="Kulinich Bohdan" userId="48e65c9f34e137d0" providerId="LiveId" clId="{89C81B90-25B3-4519-8938-894D470AE9AA}" dt="2021-06-10T10:10:59.497" v="4184" actId="20577"/>
          <ac:spMkLst>
            <pc:docMk/>
            <pc:sldMk cId="1500666423" sldId="496"/>
            <ac:spMk id="12" creationId="{97485A41-1798-4E95-BC09-FD81F2E9BF93}"/>
          </ac:spMkLst>
        </pc:spChg>
        <pc:spChg chg="mod">
          <ac:chgData name="Kulinich Bohdan" userId="48e65c9f34e137d0" providerId="LiveId" clId="{89C81B90-25B3-4519-8938-894D470AE9AA}" dt="2021-06-10T10:25:39.708" v="4315" actId="20577"/>
          <ac:spMkLst>
            <pc:docMk/>
            <pc:sldMk cId="1500666423" sldId="496"/>
            <ac:spMk id="111" creationId="{7DFAC910-99EA-4A53-93C3-DEE93FA3D901}"/>
          </ac:spMkLst>
        </pc:spChg>
      </pc:sldChg>
      <pc:sldChg chg="addSp delSp modSp add mod delAnim modAnim">
        <pc:chgData name="Kulinich Bohdan" userId="48e65c9f34e137d0" providerId="LiveId" clId="{89C81B90-25B3-4519-8938-894D470AE9AA}" dt="2021-06-11T08:08:37.328" v="5092"/>
        <pc:sldMkLst>
          <pc:docMk/>
          <pc:sldMk cId="2537231333" sldId="497"/>
        </pc:sldMkLst>
        <pc:spChg chg="del mod modVis">
          <ac:chgData name="Kulinich Bohdan" userId="48e65c9f34e137d0" providerId="LiveId" clId="{89C81B90-25B3-4519-8938-894D470AE9AA}" dt="2021-06-11T08:03:56.299" v="5031" actId="478"/>
          <ac:spMkLst>
            <pc:docMk/>
            <pc:sldMk cId="2537231333" sldId="497"/>
            <ac:spMk id="2" creationId="{FC723695-BDE6-4D00-85DF-094EB93BFE30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36" creationId="{356AE18D-A8AD-496D-939C-8C2C24A96FA8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38" creationId="{A8EF4F1B-088A-422A-B033-D9DDA284C9E5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39" creationId="{827248DF-0F16-46E2-A7B0-9719AC54AD36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47" creationId="{21347517-39CD-4683-992E-BDD5C69289CE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48" creationId="{6B9FF699-A728-49E0-9489-D7546DEDCF91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52" creationId="{236205C5-520A-407D-9843-C15DE9BB97A0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67" creationId="{F9717202-51EC-41ED-92FB-88318695DBB4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68" creationId="{1BF12FD7-40A9-49D6-A63E-4FB9BA4CF9E6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69" creationId="{160A92C3-CBB5-4ECA-9E23-CCE07AD264E4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70" creationId="{13D93688-726A-43E2-847D-1A740A3DF991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71" creationId="{A01995BD-5ABB-4C4F-A737-DD69A2DD3B18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78" creationId="{B45D4469-DCC2-47A8-B240-886D62511A48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79" creationId="{747BFCD7-8029-4209-A860-1E72DEF3D7C3}"/>
          </ac:spMkLst>
        </pc:spChg>
        <pc:spChg chg="add mod">
          <ac:chgData name="Kulinich Bohdan" userId="48e65c9f34e137d0" providerId="LiveId" clId="{89C81B90-25B3-4519-8938-894D470AE9AA}" dt="2021-06-11T08:02:54.404" v="5018" actId="1076"/>
          <ac:spMkLst>
            <pc:docMk/>
            <pc:sldMk cId="2537231333" sldId="497"/>
            <ac:spMk id="80" creationId="{16BFFE4C-8EF5-483B-B0AC-B908DF4D3C64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80" creationId="{95ED0CA7-AEDD-4DAC-9BA8-E4F2880869FF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81" creationId="{1F0D0097-374C-40C4-93F3-4275E1C3D56D}"/>
          </ac:spMkLst>
        </pc:spChg>
        <pc:spChg chg="add mod">
          <ac:chgData name="Kulinich Bohdan" userId="48e65c9f34e137d0" providerId="LiveId" clId="{89C81B90-25B3-4519-8938-894D470AE9AA}" dt="2021-06-11T08:02:41.778" v="5015" actId="164"/>
          <ac:spMkLst>
            <pc:docMk/>
            <pc:sldMk cId="2537231333" sldId="497"/>
            <ac:spMk id="81" creationId="{2A7FE8D1-BBB4-4812-B83C-924BD4972171}"/>
          </ac:spMkLst>
        </pc:spChg>
        <pc:spChg chg="add mod">
          <ac:chgData name="Kulinich Bohdan" userId="48e65c9f34e137d0" providerId="LiveId" clId="{89C81B90-25B3-4519-8938-894D470AE9AA}" dt="2021-06-11T08:02:41.778" v="5015" actId="164"/>
          <ac:spMkLst>
            <pc:docMk/>
            <pc:sldMk cId="2537231333" sldId="497"/>
            <ac:spMk id="82" creationId="{CED4A991-DC5E-4145-83DF-970A34C125AA}"/>
          </ac:spMkLst>
        </pc:spChg>
        <pc:spChg chg="add mod">
          <ac:chgData name="Kulinich Bohdan" userId="48e65c9f34e137d0" providerId="LiveId" clId="{89C81B90-25B3-4519-8938-894D470AE9AA}" dt="2021-06-11T08:05:13.073" v="5041" actId="164"/>
          <ac:spMkLst>
            <pc:docMk/>
            <pc:sldMk cId="2537231333" sldId="497"/>
            <ac:spMk id="84" creationId="{B0390843-0529-4593-B861-09C97D59EDD9}"/>
          </ac:spMkLst>
        </pc:spChg>
        <pc:spChg chg="add mod">
          <ac:chgData name="Kulinich Bohdan" userId="48e65c9f34e137d0" providerId="LiveId" clId="{89C81B90-25B3-4519-8938-894D470AE9AA}" dt="2021-06-11T08:05:16.866" v="5042" actId="164"/>
          <ac:spMkLst>
            <pc:docMk/>
            <pc:sldMk cId="2537231333" sldId="497"/>
            <ac:spMk id="85" creationId="{CDC573B9-4383-44F0-82C8-4795554AA24E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85" creationId="{F1DF15B4-8DA9-4316-89C4-21192832488A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86" creationId="{A67AD14D-EBB4-4A51-9910-7CAE396C369E}"/>
          </ac:spMkLst>
        </pc:spChg>
        <pc:spChg chg="add mod">
          <ac:chgData name="Kulinich Bohdan" userId="48e65c9f34e137d0" providerId="LiveId" clId="{89C81B90-25B3-4519-8938-894D470AE9AA}" dt="2021-06-11T08:04:22.541" v="5035"/>
          <ac:spMkLst>
            <pc:docMk/>
            <pc:sldMk cId="2537231333" sldId="497"/>
            <ac:spMk id="86" creationId="{E54426B3-F4D4-467A-A132-6646AACD5280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87" creationId="{3E66F6BB-EF6F-4DB4-8718-AF89A0A61EE8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88" creationId="{E5260AA4-4925-4AA6-9652-4B930F8DF53A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89" creationId="{A7AE61CD-E4CF-4AF6-902B-131C2FB6C37D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90" creationId="{A04B1065-9BCB-4CDC-BD21-DB6645C26596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91" creationId="{F867A545-5B8D-4F57-AE71-647EACB4AB12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92" creationId="{8F41E10F-8FF4-4BC0-8645-409291728A55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92" creationId="{FF58C43D-7C1C-43CE-B287-E1F394D51B63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94" creationId="{A698023A-C88F-4870-950C-E6B526B5F238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95" creationId="{2D5A69BE-FA45-41D8-BF96-FC37DAA249B9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96" creationId="{ACC40CE9-7011-4B43-BE96-BD93AFDE8769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97" creationId="{27443CDA-DB51-40F1-9172-6C1855E63F30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98" creationId="{5BE39E12-16E1-4DDE-9F78-1A35F8D3FFB6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00" creationId="{D7766A6E-023E-485F-97E9-1D982A894508}"/>
          </ac:spMkLst>
        </pc:spChg>
        <pc:spChg chg="add mod">
          <ac:chgData name="Kulinich Bohdan" userId="48e65c9f34e137d0" providerId="LiveId" clId="{89C81B90-25B3-4519-8938-894D470AE9AA}" dt="2021-06-11T08:05:09.397" v="5040" actId="164"/>
          <ac:spMkLst>
            <pc:docMk/>
            <pc:sldMk cId="2537231333" sldId="497"/>
            <ac:spMk id="103" creationId="{6BBB2C75-15C0-45BD-B778-36D1C0FED530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107" creationId="{AD267815-A68E-4885-9B24-E30B22C703FB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108" creationId="{73517D4A-0563-4710-B4E9-748D72489EF1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109" creationId="{2D09EBB2-0F2C-4F51-8794-CEF44E1F45D6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111" creationId="{71977625-6BEE-45D8-A8A8-7F1C7355419A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112" creationId="{073556CF-9365-4C05-8BD1-EB5BCFBC8189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113" creationId="{3EA5919A-4EA5-49D4-82F1-CFBC41CD38D7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114" creationId="{8FF5450F-FA37-4F15-B7EF-D32A84F2A72B}"/>
          </ac:spMkLst>
        </pc:spChg>
        <pc:spChg chg="add del mod">
          <ac:chgData name="Kulinich Bohdan" userId="48e65c9f34e137d0" providerId="LiveId" clId="{89C81B90-25B3-4519-8938-894D470AE9AA}" dt="2021-06-11T07:54:38.754" v="4902" actId="478"/>
          <ac:spMkLst>
            <pc:docMk/>
            <pc:sldMk cId="2537231333" sldId="497"/>
            <ac:spMk id="115" creationId="{F76CD57E-9BBA-49CE-B1EC-041DEB3B23F2}"/>
          </ac:spMkLst>
        </pc:spChg>
        <pc:spChg chg="add del mod">
          <ac:chgData name="Kulinich Bohdan" userId="48e65c9f34e137d0" providerId="LiveId" clId="{89C81B90-25B3-4519-8938-894D470AE9AA}" dt="2021-06-11T07:54:38.754" v="4902" actId="478"/>
          <ac:spMkLst>
            <pc:docMk/>
            <pc:sldMk cId="2537231333" sldId="497"/>
            <ac:spMk id="116" creationId="{58059C17-B236-4AD3-A025-B4EA915E6B41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17" creationId="{0BE06E94-53B9-4852-9031-1F47CC668D8C}"/>
          </ac:spMkLst>
        </pc:spChg>
        <pc:spChg chg="add del mod">
          <ac:chgData name="Kulinich Bohdan" userId="48e65c9f34e137d0" providerId="LiveId" clId="{89C81B90-25B3-4519-8938-894D470AE9AA}" dt="2021-06-11T07:54:38.754" v="4902" actId="478"/>
          <ac:spMkLst>
            <pc:docMk/>
            <pc:sldMk cId="2537231333" sldId="497"/>
            <ac:spMk id="117" creationId="{4CDC123B-96EF-457F-B6A1-F697DF307B37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18" creationId="{CD7F7A5E-E649-4378-ABB7-6EF5B9D21CF9}"/>
          </ac:spMkLst>
        </pc:spChg>
        <pc:spChg chg="add del mod">
          <ac:chgData name="Kulinich Bohdan" userId="48e65c9f34e137d0" providerId="LiveId" clId="{89C81B90-25B3-4519-8938-894D470AE9AA}" dt="2021-06-11T07:54:38.754" v="4902" actId="478"/>
          <ac:spMkLst>
            <pc:docMk/>
            <pc:sldMk cId="2537231333" sldId="497"/>
            <ac:spMk id="118" creationId="{EFC527B1-8005-4831-93F3-289C45E967D3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19" creationId="{6CB4C064-11FE-463D-AF71-92A74EE898E8}"/>
          </ac:spMkLst>
        </pc:spChg>
        <pc:spChg chg="mod topLvl">
          <ac:chgData name="Kulinich Bohdan" userId="48e65c9f34e137d0" providerId="LiveId" clId="{89C81B90-25B3-4519-8938-894D470AE9AA}" dt="2021-06-11T07:56:54.691" v="4924" actId="1076"/>
          <ac:spMkLst>
            <pc:docMk/>
            <pc:sldMk cId="2537231333" sldId="497"/>
            <ac:spMk id="131" creationId="{FDDA340C-C5C2-4FE3-82E2-315886941191}"/>
          </ac:spMkLst>
        </pc:spChg>
        <pc:spChg chg="mod topLvl">
          <ac:chgData name="Kulinich Bohdan" userId="48e65c9f34e137d0" providerId="LiveId" clId="{89C81B90-25B3-4519-8938-894D470AE9AA}" dt="2021-06-11T07:57:24.964" v="4933" actId="1076"/>
          <ac:spMkLst>
            <pc:docMk/>
            <pc:sldMk cId="2537231333" sldId="497"/>
            <ac:spMk id="132" creationId="{8023A598-55BF-40D2-9066-12E564ADD1CF}"/>
          </ac:spMkLst>
        </pc:spChg>
        <pc:spChg chg="mod topLvl">
          <ac:chgData name="Kulinich Bohdan" userId="48e65c9f34e137d0" providerId="LiveId" clId="{89C81B90-25B3-4519-8938-894D470AE9AA}" dt="2021-06-11T07:57:21.843" v="4932" actId="1076"/>
          <ac:spMkLst>
            <pc:docMk/>
            <pc:sldMk cId="2537231333" sldId="497"/>
            <ac:spMk id="133" creationId="{ABB6E6D1-101D-4EEA-BC60-28D04AE87722}"/>
          </ac:spMkLst>
        </pc:spChg>
        <pc:spChg chg="mod topLvl">
          <ac:chgData name="Kulinich Bohdan" userId="48e65c9f34e137d0" providerId="LiveId" clId="{89C81B90-25B3-4519-8938-894D470AE9AA}" dt="2021-06-11T07:57:12.540" v="4930" actId="1076"/>
          <ac:spMkLst>
            <pc:docMk/>
            <pc:sldMk cId="2537231333" sldId="497"/>
            <ac:spMk id="134" creationId="{59577E3F-7A6C-4C71-93FD-1EA8D96CAC12}"/>
          </ac:spMkLst>
        </pc:spChg>
        <pc:spChg chg="mod topLvl">
          <ac:chgData name="Kulinich Bohdan" userId="48e65c9f34e137d0" providerId="LiveId" clId="{89C81B90-25B3-4519-8938-894D470AE9AA}" dt="2021-06-11T07:57:06.860" v="4928" actId="1076"/>
          <ac:spMkLst>
            <pc:docMk/>
            <pc:sldMk cId="2537231333" sldId="497"/>
            <ac:spMk id="135" creationId="{7A01D035-769B-494D-B9F6-EE7AE65F6FBD}"/>
          </ac:spMkLst>
        </pc:spChg>
        <pc:spChg chg="mod topLvl">
          <ac:chgData name="Kulinich Bohdan" userId="48e65c9f34e137d0" providerId="LiveId" clId="{89C81B90-25B3-4519-8938-894D470AE9AA}" dt="2021-06-11T07:57:01.617" v="4926" actId="1076"/>
          <ac:spMkLst>
            <pc:docMk/>
            <pc:sldMk cId="2537231333" sldId="497"/>
            <ac:spMk id="136" creationId="{AB73D0FF-098B-452E-B43B-BD7F9EDFC2B1}"/>
          </ac:spMkLst>
        </pc:spChg>
        <pc:spChg chg="mod">
          <ac:chgData name="Kulinich Bohdan" userId="48e65c9f34e137d0" providerId="LiveId" clId="{89C81B90-25B3-4519-8938-894D470AE9AA}" dt="2021-06-11T07:55:42.288" v="4910" actId="165"/>
          <ac:spMkLst>
            <pc:docMk/>
            <pc:sldMk cId="2537231333" sldId="497"/>
            <ac:spMk id="141" creationId="{20F99781-6D31-4D19-B6C1-D77FFDF2D318}"/>
          </ac:spMkLst>
        </pc:spChg>
        <pc:spChg chg="mod">
          <ac:chgData name="Kulinich Bohdan" userId="48e65c9f34e137d0" providerId="LiveId" clId="{89C81B90-25B3-4519-8938-894D470AE9AA}" dt="2021-06-11T07:55:42.288" v="4910" actId="165"/>
          <ac:spMkLst>
            <pc:docMk/>
            <pc:sldMk cId="2537231333" sldId="497"/>
            <ac:spMk id="142" creationId="{1D8ED6DE-A6F7-4D5C-B3FD-C22A9C29EEA8}"/>
          </ac:spMkLst>
        </pc:spChg>
        <pc:spChg chg="mod">
          <ac:chgData name="Kulinich Bohdan" userId="48e65c9f34e137d0" providerId="LiveId" clId="{89C81B90-25B3-4519-8938-894D470AE9AA}" dt="2021-06-11T07:55:42.288" v="4910" actId="165"/>
          <ac:spMkLst>
            <pc:docMk/>
            <pc:sldMk cId="2537231333" sldId="497"/>
            <ac:spMk id="143" creationId="{64B234B2-63A7-448D-ACC9-E52AFA012783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0" creationId="{D2B09689-C311-49E0-974A-D8EB7E629306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1" creationId="{C142A30F-4611-4FE4-8F27-FA7AC18DB3D1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2" creationId="{5F162AFF-10F6-40A6-9A7A-7C21E544B728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3" creationId="{24654B4D-42EB-4D84-A5FE-8D10E5CEBB50}"/>
          </ac:spMkLst>
        </pc:spChg>
        <pc:spChg chg="mod topLvl">
          <ac:chgData name="Kulinich Bohdan" userId="48e65c9f34e137d0" providerId="LiveId" clId="{89C81B90-25B3-4519-8938-894D470AE9AA}" dt="2021-06-11T07:58:28.542" v="4948" actId="1076"/>
          <ac:spMkLst>
            <pc:docMk/>
            <pc:sldMk cId="2537231333" sldId="497"/>
            <ac:spMk id="163" creationId="{EAF63A5B-0AC2-42D3-9C05-D24887BC8FEF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4" creationId="{6E3DA6B0-6808-4CC8-88FC-8185738D774B}"/>
          </ac:spMkLst>
        </pc:spChg>
        <pc:spChg chg="mod topLvl">
          <ac:chgData name="Kulinich Bohdan" userId="48e65c9f34e137d0" providerId="LiveId" clId="{89C81B90-25B3-4519-8938-894D470AE9AA}" dt="2021-06-11T07:57:41.615" v="4935" actId="164"/>
          <ac:spMkLst>
            <pc:docMk/>
            <pc:sldMk cId="2537231333" sldId="497"/>
            <ac:spMk id="164" creationId="{DD3ED164-347D-4116-959C-3F1D40F27D24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5" creationId="{381ECCA1-BDAE-456D-AB37-D3327276936B}"/>
          </ac:spMkLst>
        </pc:spChg>
        <pc:spChg chg="mod topLvl">
          <ac:chgData name="Kulinich Bohdan" userId="48e65c9f34e137d0" providerId="LiveId" clId="{89C81B90-25B3-4519-8938-894D470AE9AA}" dt="2021-06-11T07:58:31.916" v="4949" actId="1076"/>
          <ac:spMkLst>
            <pc:docMk/>
            <pc:sldMk cId="2537231333" sldId="497"/>
            <ac:spMk id="165" creationId="{7C5445F0-0383-47B4-AECE-EEC9161537B1}"/>
          </ac:spMkLst>
        </pc:spChg>
        <pc:spChg chg="mod topLvl">
          <ac:chgData name="Kulinich Bohdan" userId="48e65c9f34e137d0" providerId="LiveId" clId="{89C81B90-25B3-4519-8938-894D470AE9AA}" dt="2021-06-11T07:57:41.615" v="4935" actId="164"/>
          <ac:spMkLst>
            <pc:docMk/>
            <pc:sldMk cId="2537231333" sldId="497"/>
            <ac:spMk id="166" creationId="{526FB8F5-6B8E-4C85-A2F1-E9C7CE6D0D26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7" creationId="{0F748FC8-8E3A-43C0-BE56-1AB7C9289298}"/>
          </ac:spMkLst>
        </pc:spChg>
        <pc:spChg chg="mod topLvl">
          <ac:chgData name="Kulinich Bohdan" userId="48e65c9f34e137d0" providerId="LiveId" clId="{89C81B90-25B3-4519-8938-894D470AE9AA}" dt="2021-06-11T07:57:41.615" v="4935" actId="164"/>
          <ac:spMkLst>
            <pc:docMk/>
            <pc:sldMk cId="2537231333" sldId="497"/>
            <ac:spMk id="167" creationId="{A8D86795-2D54-4E4C-A381-84804852E782}"/>
          </ac:spMkLst>
        </pc:spChg>
        <pc:spChg chg="mod topLvl">
          <ac:chgData name="Kulinich Bohdan" userId="48e65c9f34e137d0" providerId="LiveId" clId="{89C81B90-25B3-4519-8938-894D470AE9AA}" dt="2021-06-11T07:57:41.615" v="4935" actId="164"/>
          <ac:spMkLst>
            <pc:docMk/>
            <pc:sldMk cId="2537231333" sldId="497"/>
            <ac:spMk id="168" creationId="{8CCA91B0-C9AB-43A3-A4E2-2B86A68F5FF8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8" creationId="{FC097ADE-1634-442C-AA36-2A7F7DC75BA3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9" creationId="{D4E24521-D981-4D7D-9C72-218DBDA733AA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72" creationId="{666454A3-B3A7-4914-B94B-B20E6C7D9B30}"/>
          </ac:spMkLst>
        </pc:spChg>
        <pc:spChg chg="mod">
          <ac:chgData name="Kulinich Bohdan" userId="48e65c9f34e137d0" providerId="LiveId" clId="{89C81B90-25B3-4519-8938-894D470AE9AA}" dt="2021-06-11T07:57:32.316" v="4934" actId="165"/>
          <ac:spMkLst>
            <pc:docMk/>
            <pc:sldMk cId="2537231333" sldId="497"/>
            <ac:spMk id="173" creationId="{0DAEE965-1AA1-4479-8AF5-0B83F1E61FE6}"/>
          </ac:spMkLst>
        </pc:spChg>
        <pc:spChg chg="mod">
          <ac:chgData name="Kulinich Bohdan" userId="48e65c9f34e137d0" providerId="LiveId" clId="{89C81B90-25B3-4519-8938-894D470AE9AA}" dt="2021-06-11T07:57:32.316" v="4934" actId="165"/>
          <ac:spMkLst>
            <pc:docMk/>
            <pc:sldMk cId="2537231333" sldId="497"/>
            <ac:spMk id="174" creationId="{96B4F660-5045-4FB6-9FD8-2D660809001F}"/>
          </ac:spMkLst>
        </pc:spChg>
        <pc:spChg chg="mod">
          <ac:chgData name="Kulinich Bohdan" userId="48e65c9f34e137d0" providerId="LiveId" clId="{89C81B90-25B3-4519-8938-894D470AE9AA}" dt="2021-06-11T07:57:32.316" v="4934" actId="165"/>
          <ac:spMkLst>
            <pc:docMk/>
            <pc:sldMk cId="2537231333" sldId="497"/>
            <ac:spMk id="175" creationId="{690AE9D7-F67B-4FC1-A36C-7529284AF8DF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85" creationId="{607F31EF-A9B7-4D61-8BDE-82E58E62B2BD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86" creationId="{7E537276-BD44-4D19-8888-B7451413C880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88" creationId="{F6E69B57-A6C6-4E21-AA48-B27063C6A83A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99" creationId="{7B5E11BE-AE3A-4217-8F96-2AB542030487}"/>
          </ac:spMkLst>
        </pc:spChg>
        <pc:spChg chg="mod">
          <ac:chgData name="Kulinich Bohdan" userId="48e65c9f34e137d0" providerId="LiveId" clId="{89C81B90-25B3-4519-8938-894D470AE9AA}" dt="2021-06-11T07:57:59.233" v="4941"/>
          <ac:spMkLst>
            <pc:docMk/>
            <pc:sldMk cId="2537231333" sldId="497"/>
            <ac:spMk id="199" creationId="{E00B922E-C8C4-4C74-9CC3-6513FE81DD2B}"/>
          </ac:spMkLst>
        </pc:spChg>
        <pc:spChg chg="mod">
          <ac:chgData name="Kulinich Bohdan" userId="48e65c9f34e137d0" providerId="LiveId" clId="{89C81B90-25B3-4519-8938-894D470AE9AA}" dt="2021-06-11T07:57:59.233" v="4941"/>
          <ac:spMkLst>
            <pc:docMk/>
            <pc:sldMk cId="2537231333" sldId="497"/>
            <ac:spMk id="200" creationId="{BB8B0B8E-A39D-4F18-87D5-6A47EFA5EBAB}"/>
          </ac:spMkLst>
        </pc:spChg>
        <pc:spChg chg="mod">
          <ac:chgData name="Kulinich Bohdan" userId="48e65c9f34e137d0" providerId="LiveId" clId="{89C81B90-25B3-4519-8938-894D470AE9AA}" dt="2021-06-11T07:57:59.233" v="4941"/>
          <ac:spMkLst>
            <pc:docMk/>
            <pc:sldMk cId="2537231333" sldId="497"/>
            <ac:spMk id="201" creationId="{2CA87727-0E71-4249-B16D-84921FD20D19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202" creationId="{17852D09-31E7-489E-A883-4937D43FC475}"/>
          </ac:spMkLst>
        </pc:spChg>
        <pc:spChg chg="add mod">
          <ac:chgData name="Kulinich Bohdan" userId="48e65c9f34e137d0" providerId="LiveId" clId="{89C81B90-25B3-4519-8938-894D470AE9AA}" dt="2021-06-11T08:07:13.208" v="5079" actId="164"/>
          <ac:spMkLst>
            <pc:docMk/>
            <pc:sldMk cId="2537231333" sldId="497"/>
            <ac:spMk id="203" creationId="{75CE98B7-B32E-460F-B67E-987B07AB393A}"/>
          </ac:spMkLst>
        </pc:spChg>
        <pc:spChg chg="add mod">
          <ac:chgData name="Kulinich Bohdan" userId="48e65c9f34e137d0" providerId="LiveId" clId="{89C81B90-25B3-4519-8938-894D470AE9AA}" dt="2021-06-11T08:07:13.208" v="5079" actId="164"/>
          <ac:spMkLst>
            <pc:docMk/>
            <pc:sldMk cId="2537231333" sldId="497"/>
            <ac:spMk id="204" creationId="{BA1CC9DB-21DB-4588-BC72-CFD888C0AECF}"/>
          </ac:spMkLst>
        </pc:spChg>
        <pc:spChg chg="mod topLvl">
          <ac:chgData name="Kulinich Bohdan" userId="48e65c9f34e137d0" providerId="LiveId" clId="{89C81B90-25B3-4519-8938-894D470AE9AA}" dt="2021-06-11T08:00:40.391" v="4980" actId="1076"/>
          <ac:spMkLst>
            <pc:docMk/>
            <pc:sldMk cId="2537231333" sldId="497"/>
            <ac:spMk id="220" creationId="{8C3250DC-6677-4BDF-A7EA-1BDC711DF083}"/>
          </ac:spMkLst>
        </pc:spChg>
        <pc:spChg chg="mod topLvl">
          <ac:chgData name="Kulinich Bohdan" userId="48e65c9f34e137d0" providerId="LiveId" clId="{89C81B90-25B3-4519-8938-894D470AE9AA}" dt="2021-06-11T08:00:37.864" v="4979" actId="1076"/>
          <ac:spMkLst>
            <pc:docMk/>
            <pc:sldMk cId="2537231333" sldId="497"/>
            <ac:spMk id="221" creationId="{8B06028B-1E4D-401B-A728-97AB1F40E448}"/>
          </ac:spMkLst>
        </pc:spChg>
        <pc:spChg chg="mod topLvl">
          <ac:chgData name="Kulinich Bohdan" userId="48e65c9f34e137d0" providerId="LiveId" clId="{89C81B90-25B3-4519-8938-894D470AE9AA}" dt="2021-06-11T07:58:59.529" v="4956" actId="164"/>
          <ac:spMkLst>
            <pc:docMk/>
            <pc:sldMk cId="2537231333" sldId="497"/>
            <ac:spMk id="222" creationId="{4793F208-87EB-4631-BAB7-71C5EC858370}"/>
          </ac:spMkLst>
        </pc:spChg>
        <pc:spChg chg="mod topLvl">
          <ac:chgData name="Kulinich Bohdan" userId="48e65c9f34e137d0" providerId="LiveId" clId="{89C81B90-25B3-4519-8938-894D470AE9AA}" dt="2021-06-11T08:00:45.853" v="4981" actId="1076"/>
          <ac:spMkLst>
            <pc:docMk/>
            <pc:sldMk cId="2537231333" sldId="497"/>
            <ac:spMk id="223" creationId="{573695E3-9E9D-48E7-8026-1879CCB03027}"/>
          </ac:spMkLst>
        </pc:spChg>
        <pc:spChg chg="mod topLvl">
          <ac:chgData name="Kulinich Bohdan" userId="48e65c9f34e137d0" providerId="LiveId" clId="{89C81B90-25B3-4519-8938-894D470AE9AA}" dt="2021-06-11T08:00:48.844" v="4982" actId="1076"/>
          <ac:spMkLst>
            <pc:docMk/>
            <pc:sldMk cId="2537231333" sldId="497"/>
            <ac:spMk id="224" creationId="{D26C9AA3-4ADD-4AEC-B4D4-68F4F12A3631}"/>
          </ac:spMkLst>
        </pc:spChg>
        <pc:spChg chg="mod topLvl">
          <ac:chgData name="Kulinich Bohdan" userId="48e65c9f34e137d0" providerId="LiveId" clId="{89C81B90-25B3-4519-8938-894D470AE9AA}" dt="2021-06-11T08:00:51.372" v="4983" actId="1076"/>
          <ac:spMkLst>
            <pc:docMk/>
            <pc:sldMk cId="2537231333" sldId="497"/>
            <ac:spMk id="225" creationId="{7481840B-3197-4E24-A0AD-DE546E41D382}"/>
          </ac:spMkLst>
        </pc:spChg>
        <pc:spChg chg="mod topLvl">
          <ac:chgData name="Kulinich Bohdan" userId="48e65c9f34e137d0" providerId="LiveId" clId="{89C81B90-25B3-4519-8938-894D470AE9AA}" dt="2021-06-11T07:59:06.275" v="4958" actId="164"/>
          <ac:spMkLst>
            <pc:docMk/>
            <pc:sldMk cId="2537231333" sldId="497"/>
            <ac:spMk id="229" creationId="{76952725-47FE-40E1-87DB-0F0515F1CD1A}"/>
          </ac:spMkLst>
        </pc:spChg>
        <pc:spChg chg="mod topLvl">
          <ac:chgData name="Kulinich Bohdan" userId="48e65c9f34e137d0" providerId="LiveId" clId="{89C81B90-25B3-4519-8938-894D470AE9AA}" dt="2021-06-11T07:59:06.275" v="4958" actId="164"/>
          <ac:spMkLst>
            <pc:docMk/>
            <pc:sldMk cId="2537231333" sldId="497"/>
            <ac:spMk id="230" creationId="{5933CE5B-5679-4E34-9777-E5BB0E3E3C59}"/>
          </ac:spMkLst>
        </pc:spChg>
        <pc:spChg chg="mod topLvl">
          <ac:chgData name="Kulinich Bohdan" userId="48e65c9f34e137d0" providerId="LiveId" clId="{89C81B90-25B3-4519-8938-894D470AE9AA}" dt="2021-06-11T07:59:06.275" v="4958" actId="164"/>
          <ac:spMkLst>
            <pc:docMk/>
            <pc:sldMk cId="2537231333" sldId="497"/>
            <ac:spMk id="232" creationId="{78CB772E-7D39-4B15-8FDD-8B8FA8D9B2C3}"/>
          </ac:spMkLst>
        </pc:spChg>
        <pc:spChg chg="del mod">
          <ac:chgData name="Kulinich Bohdan" userId="48e65c9f34e137d0" providerId="LiveId" clId="{89C81B90-25B3-4519-8938-894D470AE9AA}" dt="2021-06-11T08:01:31.855" v="5003" actId="478"/>
          <ac:spMkLst>
            <pc:docMk/>
            <pc:sldMk cId="2537231333" sldId="497"/>
            <ac:spMk id="254" creationId="{AF94821F-101A-441A-8F42-FE35C8B4A1A8}"/>
          </ac:spMkLst>
        </pc:spChg>
        <pc:spChg chg="mod">
          <ac:chgData name="Kulinich Bohdan" userId="48e65c9f34e137d0" providerId="LiveId" clId="{89C81B90-25B3-4519-8938-894D470AE9AA}" dt="2021-06-11T08:00:09.446" v="4971"/>
          <ac:spMkLst>
            <pc:docMk/>
            <pc:sldMk cId="2537231333" sldId="497"/>
            <ac:spMk id="255" creationId="{DF61AEDA-DB3D-4E7E-9EF7-67DA194AD623}"/>
          </ac:spMkLst>
        </pc:spChg>
        <pc:spChg chg="del mod">
          <ac:chgData name="Kulinich Bohdan" userId="48e65c9f34e137d0" providerId="LiveId" clId="{89C81B90-25B3-4519-8938-894D470AE9AA}" dt="2021-06-11T08:01:34.196" v="5004" actId="478"/>
          <ac:spMkLst>
            <pc:docMk/>
            <pc:sldMk cId="2537231333" sldId="497"/>
            <ac:spMk id="257" creationId="{9D614354-442C-4BA0-BB66-E7E57FB27BAB}"/>
          </ac:spMkLst>
        </pc:spChg>
        <pc:grpChg chg="add mod ord modVis">
          <ac:chgData name="Kulinich Bohdan" userId="48e65c9f34e137d0" providerId="LiveId" clId="{89C81B90-25B3-4519-8938-894D470AE9AA}" dt="2021-06-11T07:56:14.904" v="4916" actId="164"/>
          <ac:grpSpMkLst>
            <pc:docMk/>
            <pc:sldMk cId="2537231333" sldId="497"/>
            <ac:grpSpMk id="7" creationId="{E6223C38-1736-437D-A4DA-F8D56698829C}"/>
          </ac:grpSpMkLst>
        </pc:grpChg>
        <pc:grpChg chg="del">
          <ac:chgData name="Kulinich Bohdan" userId="48e65c9f34e137d0" providerId="LiveId" clId="{89C81B90-25B3-4519-8938-894D470AE9AA}" dt="2021-06-11T07:53:16.933" v="4894" actId="478"/>
          <ac:grpSpMkLst>
            <pc:docMk/>
            <pc:sldMk cId="2537231333" sldId="497"/>
            <ac:grpSpMk id="8" creationId="{B81F6D2A-DADA-4746-B96A-F6389E4EA4C1}"/>
          </ac:grpSpMkLst>
        </pc:grpChg>
        <pc:grpChg chg="add mod">
          <ac:chgData name="Kulinich Bohdan" userId="48e65c9f34e137d0" providerId="LiveId" clId="{89C81B90-25B3-4519-8938-894D470AE9AA}" dt="2021-06-11T08:06:18.607" v="5065" actId="164"/>
          <ac:grpSpMkLst>
            <pc:docMk/>
            <pc:sldMk cId="2537231333" sldId="497"/>
            <ac:grpSpMk id="8" creationId="{EA50EF0B-3A2D-4F26-9019-BB4AB411A020}"/>
          </ac:grpSpMkLst>
        </pc:grpChg>
        <pc:grpChg chg="add mod modVis">
          <ac:chgData name="Kulinich Bohdan" userId="48e65c9f34e137d0" providerId="LiveId" clId="{89C81B90-25B3-4519-8938-894D470AE9AA}" dt="2021-06-11T08:06:09.894" v="5063" actId="164"/>
          <ac:grpSpMkLst>
            <pc:docMk/>
            <pc:sldMk cId="2537231333" sldId="497"/>
            <ac:grpSpMk id="9" creationId="{EF8D97B7-8E4F-4312-A433-D56B965D90FB}"/>
          </ac:grpSpMkLst>
        </pc:grpChg>
        <pc:grpChg chg="add mod">
          <ac:chgData name="Kulinich Bohdan" userId="48e65c9f34e137d0" providerId="LiveId" clId="{89C81B90-25B3-4519-8938-894D470AE9AA}" dt="2021-06-11T08:05:09.397" v="5040" actId="164"/>
          <ac:grpSpMkLst>
            <pc:docMk/>
            <pc:sldMk cId="2537231333" sldId="497"/>
            <ac:grpSpMk id="10" creationId="{32848C9D-D93C-4EBC-B1AF-9C664FC99C1A}"/>
          </ac:grpSpMkLst>
        </pc:grpChg>
        <pc:grpChg chg="add mod">
          <ac:chgData name="Kulinich Bohdan" userId="48e65c9f34e137d0" providerId="LiveId" clId="{89C81B90-25B3-4519-8938-894D470AE9AA}" dt="2021-06-11T08:06:09.894" v="5063" actId="164"/>
          <ac:grpSpMkLst>
            <pc:docMk/>
            <pc:sldMk cId="2537231333" sldId="497"/>
            <ac:grpSpMk id="11" creationId="{A0598BA8-EC38-42F7-81A7-B3D71FA82652}"/>
          </ac:grpSpMkLst>
        </pc:grpChg>
        <pc:grpChg chg="add mod">
          <ac:chgData name="Kulinich Bohdan" userId="48e65c9f34e137d0" providerId="LiveId" clId="{89C81B90-25B3-4519-8938-894D470AE9AA}" dt="2021-06-11T08:06:14.244" v="5064" actId="164"/>
          <ac:grpSpMkLst>
            <pc:docMk/>
            <pc:sldMk cId="2537231333" sldId="497"/>
            <ac:grpSpMk id="12" creationId="{86EE4D7E-F663-465F-9230-2F5F38B030BC}"/>
          </ac:grpSpMkLst>
        </pc:grpChg>
        <pc:grpChg chg="add mod">
          <ac:chgData name="Kulinich Bohdan" userId="48e65c9f34e137d0" providerId="LiveId" clId="{89C81B90-25B3-4519-8938-894D470AE9AA}" dt="2021-06-11T08:06:18.607" v="5065" actId="164"/>
          <ac:grpSpMkLst>
            <pc:docMk/>
            <pc:sldMk cId="2537231333" sldId="497"/>
            <ac:grpSpMk id="13" creationId="{29FB33BC-FE5E-4ACB-83E5-7892ED6A25B4}"/>
          </ac:grpSpMkLst>
        </pc:grpChg>
        <pc:grpChg chg="add mod">
          <ac:chgData name="Kulinich Bohdan" userId="48e65c9f34e137d0" providerId="LiveId" clId="{89C81B90-25B3-4519-8938-894D470AE9AA}" dt="2021-06-11T08:06:09.894" v="5063" actId="164"/>
          <ac:grpSpMkLst>
            <pc:docMk/>
            <pc:sldMk cId="2537231333" sldId="497"/>
            <ac:grpSpMk id="14" creationId="{3E6D92D5-7D37-400E-99B2-382DC358A050}"/>
          </ac:grpSpMkLst>
        </pc:grpChg>
        <pc:grpChg chg="del">
          <ac:chgData name="Kulinich Bohdan" userId="48e65c9f34e137d0" providerId="LiveId" clId="{89C81B90-25B3-4519-8938-894D470AE9AA}" dt="2021-06-11T07:53:16.933" v="4894" actId="478"/>
          <ac:grpSpMkLst>
            <pc:docMk/>
            <pc:sldMk cId="2537231333" sldId="497"/>
            <ac:grpSpMk id="14" creationId="{C2F79FF7-19D5-431F-9635-D1D2AB8343D7}"/>
          </ac:grpSpMkLst>
        </pc:grpChg>
        <pc:grpChg chg="add del mod modVis">
          <ac:chgData name="Kulinich Bohdan" userId="48e65c9f34e137d0" providerId="LiveId" clId="{89C81B90-25B3-4519-8938-894D470AE9AA}" dt="2021-06-11T07:58:41.602" v="4952" actId="478"/>
          <ac:grpSpMkLst>
            <pc:docMk/>
            <pc:sldMk cId="2537231333" sldId="497"/>
            <ac:grpSpMk id="15" creationId="{98479B09-5CCF-4266-B80E-E325EC5440AA}"/>
          </ac:grpSpMkLst>
        </pc:grpChg>
        <pc:grpChg chg="add mod">
          <ac:chgData name="Kulinich Bohdan" userId="48e65c9f34e137d0" providerId="LiveId" clId="{89C81B90-25B3-4519-8938-894D470AE9AA}" dt="2021-06-11T08:06:14.244" v="5064" actId="164"/>
          <ac:grpSpMkLst>
            <pc:docMk/>
            <pc:sldMk cId="2537231333" sldId="497"/>
            <ac:grpSpMk id="15" creationId="{C111876B-378C-40B6-8D28-02CFCA627A57}"/>
          </ac:grpSpMkLst>
        </pc:grpChg>
        <pc:grpChg chg="add del mod">
          <ac:chgData name="Kulinich Bohdan" userId="48e65c9f34e137d0" providerId="LiveId" clId="{89C81B90-25B3-4519-8938-894D470AE9AA}" dt="2021-06-11T07:58:39.269" v="4950" actId="478"/>
          <ac:grpSpMkLst>
            <pc:docMk/>
            <pc:sldMk cId="2537231333" sldId="497"/>
            <ac:grpSpMk id="16" creationId="{B1FCABC5-996B-48F2-BECC-F469EB183C21}"/>
          </ac:grpSpMkLst>
        </pc:grpChg>
        <pc:grpChg chg="add mod">
          <ac:chgData name="Kulinich Bohdan" userId="48e65c9f34e137d0" providerId="LiveId" clId="{89C81B90-25B3-4519-8938-894D470AE9AA}" dt="2021-06-11T08:07:13.208" v="5079" actId="164"/>
          <ac:grpSpMkLst>
            <pc:docMk/>
            <pc:sldMk cId="2537231333" sldId="497"/>
            <ac:grpSpMk id="16" creationId="{E93B89F2-6777-472F-8D29-1FF15711DC46}"/>
          </ac:grpSpMkLst>
        </pc:grpChg>
        <pc:grpChg chg="add mod">
          <ac:chgData name="Kulinich Bohdan" userId="48e65c9f34e137d0" providerId="LiveId" clId="{89C81B90-25B3-4519-8938-894D470AE9AA}" dt="2021-06-11T08:07:13.208" v="5079" actId="164"/>
          <ac:grpSpMkLst>
            <pc:docMk/>
            <pc:sldMk cId="2537231333" sldId="497"/>
            <ac:grpSpMk id="17" creationId="{85E8AC96-91D3-427A-89EE-99D2D96F5C49}"/>
          </ac:grpSpMkLst>
        </pc:grpChg>
        <pc:grpChg chg="add mod modVis">
          <ac:chgData name="Kulinich Bohdan" userId="48e65c9f34e137d0" providerId="LiveId" clId="{89C81B90-25B3-4519-8938-894D470AE9AA}" dt="2021-06-11T08:06:14.244" v="5064" actId="164"/>
          <ac:grpSpMkLst>
            <pc:docMk/>
            <pc:sldMk cId="2537231333" sldId="497"/>
            <ac:grpSpMk id="20" creationId="{47DCA7B1-9062-452B-8D3D-BA68CA37707A}"/>
          </ac:grpSpMkLst>
        </pc:grpChg>
        <pc:grpChg chg="add mod">
          <ac:chgData name="Kulinich Bohdan" userId="48e65c9f34e137d0" providerId="LiveId" clId="{89C81B90-25B3-4519-8938-894D470AE9AA}" dt="2021-06-11T08:05:13.073" v="5041" actId="164"/>
          <ac:grpSpMkLst>
            <pc:docMk/>
            <pc:sldMk cId="2537231333" sldId="497"/>
            <ac:grpSpMk id="21" creationId="{03363CF7-F48A-40D9-BA7D-04F28C2CA93C}"/>
          </ac:grpSpMkLst>
        </pc:grpChg>
        <pc:grpChg chg="add del mod">
          <ac:chgData name="Kulinich Bohdan" userId="48e65c9f34e137d0" providerId="LiveId" clId="{89C81B90-25B3-4519-8938-894D470AE9AA}" dt="2021-06-11T07:54:38.754" v="4902" actId="478"/>
          <ac:grpSpMkLst>
            <pc:docMk/>
            <pc:sldMk cId="2537231333" sldId="497"/>
            <ac:grpSpMk id="61" creationId="{89543F73-2C09-463D-B75E-37743152BCB3}"/>
          </ac:grpSpMkLst>
        </pc:grpChg>
        <pc:grpChg chg="add 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91" creationId="{91EC0C52-89B6-42CE-BFC8-A82BF5B7058E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93" creationId="{743D7AB2-1F6A-4D26-B6EB-5FE92C25BAF0}"/>
          </ac:grpSpMkLst>
        </pc:grpChg>
        <pc:grpChg chg="add 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99" creationId="{1E024DF7-9E47-4083-9105-52177C1BAE59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01" creationId="{4EA2F3D1-895C-45A4-A1AB-545ACCC75248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02" creationId="{BE3D0CD4-B16B-4021-BF22-7E21D59BC989}"/>
          </ac:grpSpMkLst>
        </pc:grpChg>
        <pc:grpChg chg="add del mod">
          <ac:chgData name="Kulinich Bohdan" userId="48e65c9f34e137d0" providerId="LiveId" clId="{89C81B90-25B3-4519-8938-894D470AE9AA}" dt="2021-06-11T07:54:41.157" v="4903" actId="478"/>
          <ac:grpSpMkLst>
            <pc:docMk/>
            <pc:sldMk cId="2537231333" sldId="497"/>
            <ac:grpSpMk id="104" creationId="{04992D07-AE0E-435B-81C1-72820216E6B7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04" creationId="{F7149E9D-3834-4725-8114-5A0C0EF0CCF1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05" creationId="{64DE01BA-2704-40B0-8AD9-9BD1719AC600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09" creationId="{B4D70085-ABD5-4618-BE98-AE215DA7FFB8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13" creationId="{E2E11F29-52AB-4200-A858-7421BDDB6EF7}"/>
          </ac:grpSpMkLst>
        </pc:grpChg>
        <pc:grpChg chg="add del mod">
          <ac:chgData name="Kulinich Bohdan" userId="48e65c9f34e137d0" providerId="LiveId" clId="{89C81B90-25B3-4519-8938-894D470AE9AA}" dt="2021-06-11T07:55:42.288" v="4910" actId="165"/>
          <ac:grpSpMkLst>
            <pc:docMk/>
            <pc:sldMk cId="2537231333" sldId="497"/>
            <ac:grpSpMk id="120" creationId="{CBF5871B-5B2B-427D-BAFD-8020DF5B7356}"/>
          </ac:grpSpMkLst>
        </pc:grpChg>
        <pc:grpChg chg="mod topLvl">
          <ac:chgData name="Kulinich Bohdan" userId="48e65c9f34e137d0" providerId="LiveId" clId="{89C81B90-25B3-4519-8938-894D470AE9AA}" dt="2021-06-11T07:56:19.645" v="4918" actId="164"/>
          <ac:grpSpMkLst>
            <pc:docMk/>
            <pc:sldMk cId="2537231333" sldId="497"/>
            <ac:grpSpMk id="121" creationId="{BCE7A250-9F51-4D9A-A5CB-064A2B9A4A43}"/>
          </ac:grpSpMkLst>
        </pc:grpChg>
        <pc:grpChg chg="mod topLvl">
          <ac:chgData name="Kulinich Bohdan" userId="48e65c9f34e137d0" providerId="LiveId" clId="{89C81B90-25B3-4519-8938-894D470AE9AA}" dt="2021-06-11T07:56:19.645" v="4918" actId="164"/>
          <ac:grpSpMkLst>
            <pc:docMk/>
            <pc:sldMk cId="2537231333" sldId="497"/>
            <ac:grpSpMk id="122" creationId="{BC4782FD-D9B9-430F-94E8-85A5DF67227C}"/>
          </ac:grpSpMkLst>
        </pc:grpChg>
        <pc:grpChg chg="mod topLvl">
          <ac:chgData name="Kulinich Bohdan" userId="48e65c9f34e137d0" providerId="LiveId" clId="{89C81B90-25B3-4519-8938-894D470AE9AA}" dt="2021-06-11T07:56:19.645" v="4918" actId="164"/>
          <ac:grpSpMkLst>
            <pc:docMk/>
            <pc:sldMk cId="2537231333" sldId="497"/>
            <ac:grpSpMk id="123" creationId="{3928825F-168F-41AA-BA36-5AF9B09B99F0}"/>
          </ac:grpSpMkLst>
        </pc:grpChg>
        <pc:grpChg chg="mod topLvl">
          <ac:chgData name="Kulinich Bohdan" userId="48e65c9f34e137d0" providerId="LiveId" clId="{89C81B90-25B3-4519-8938-894D470AE9AA}" dt="2021-06-11T07:56:19.645" v="4918" actId="164"/>
          <ac:grpSpMkLst>
            <pc:docMk/>
            <pc:sldMk cId="2537231333" sldId="497"/>
            <ac:grpSpMk id="127" creationId="{CDE4CDF3-95FE-4BD4-B1AB-E663FD5FC755}"/>
          </ac:grpSpMkLst>
        </pc:grpChg>
        <pc:grpChg chg="mod topLvl">
          <ac:chgData name="Kulinich Bohdan" userId="48e65c9f34e137d0" providerId="LiveId" clId="{89C81B90-25B3-4519-8938-894D470AE9AA}" dt="2021-06-11T07:56:19.645" v="4918" actId="164"/>
          <ac:grpSpMkLst>
            <pc:docMk/>
            <pc:sldMk cId="2537231333" sldId="497"/>
            <ac:grpSpMk id="137" creationId="{832CBF8E-B591-4437-9BCC-35AAF03B847E}"/>
          </ac:grpSpMkLst>
        </pc:grpChg>
        <pc:grpChg chg="add del mod">
          <ac:chgData name="Kulinich Bohdan" userId="48e65c9f34e137d0" providerId="LiveId" clId="{89C81B90-25B3-4519-8938-894D470AE9AA}" dt="2021-06-11T07:57:32.316" v="4934" actId="165"/>
          <ac:grpSpMkLst>
            <pc:docMk/>
            <pc:sldMk cId="2537231333" sldId="497"/>
            <ac:grpSpMk id="152" creationId="{3E10B1FD-5767-4236-8AC8-D1B1A6C86D6D}"/>
          </ac:grpSpMkLst>
        </pc:grpChg>
        <pc:grpChg chg="mod topLvl">
          <ac:chgData name="Kulinich Bohdan" userId="48e65c9f34e137d0" providerId="LiveId" clId="{89C81B90-25B3-4519-8938-894D470AE9AA}" dt="2021-06-11T07:57:48.210" v="4937" actId="164"/>
          <ac:grpSpMkLst>
            <pc:docMk/>
            <pc:sldMk cId="2537231333" sldId="497"/>
            <ac:grpSpMk id="153" creationId="{2928ECE5-13C4-454A-BFCE-8B73D0EC2C9C}"/>
          </ac:grpSpMkLst>
        </pc:grpChg>
        <pc:grpChg chg="mod topLvl">
          <ac:chgData name="Kulinich Bohdan" userId="48e65c9f34e137d0" providerId="LiveId" clId="{89C81B90-25B3-4519-8938-894D470AE9AA}" dt="2021-06-11T07:57:48.210" v="4937" actId="164"/>
          <ac:grpSpMkLst>
            <pc:docMk/>
            <pc:sldMk cId="2537231333" sldId="497"/>
            <ac:grpSpMk id="154" creationId="{C7B59348-ABC3-465B-A73E-13F809F0BDD4}"/>
          </ac:grpSpMkLst>
        </pc:grpChg>
        <pc:grpChg chg="mod topLvl">
          <ac:chgData name="Kulinich Bohdan" userId="48e65c9f34e137d0" providerId="LiveId" clId="{89C81B90-25B3-4519-8938-894D470AE9AA}" dt="2021-06-11T07:57:48.210" v="4937" actId="164"/>
          <ac:grpSpMkLst>
            <pc:docMk/>
            <pc:sldMk cId="2537231333" sldId="497"/>
            <ac:grpSpMk id="155" creationId="{2B8B2331-2FCB-4C19-8B1D-250E5FA78F18}"/>
          </ac:grpSpMkLst>
        </pc:grpChg>
        <pc:grpChg chg="mod topLvl">
          <ac:chgData name="Kulinich Bohdan" userId="48e65c9f34e137d0" providerId="LiveId" clId="{89C81B90-25B3-4519-8938-894D470AE9AA}" dt="2021-06-11T07:57:48.210" v="4937" actId="164"/>
          <ac:grpSpMkLst>
            <pc:docMk/>
            <pc:sldMk cId="2537231333" sldId="497"/>
            <ac:grpSpMk id="159" creationId="{2A62C9F8-8DD5-4E4B-8820-FBE8937A5BC1}"/>
          </ac:grpSpMkLst>
        </pc:grpChg>
        <pc:grpChg chg="add 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59" creationId="{C0AD64B4-6C83-4F3F-B200-BC0D2890DA77}"/>
          </ac:grpSpMkLst>
        </pc:grpChg>
        <pc:grpChg chg="add 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66" creationId="{C1CF1F78-2CB0-42B2-AF29-6622C025A777}"/>
          </ac:grpSpMkLst>
        </pc:grpChg>
        <pc:grpChg chg="mod topLvl">
          <ac:chgData name="Kulinich Bohdan" userId="48e65c9f34e137d0" providerId="LiveId" clId="{89C81B90-25B3-4519-8938-894D470AE9AA}" dt="2021-06-11T07:57:48.210" v="4937" actId="164"/>
          <ac:grpSpMkLst>
            <pc:docMk/>
            <pc:sldMk cId="2537231333" sldId="497"/>
            <ac:grpSpMk id="169" creationId="{948B3E82-8906-4EBA-9AC1-F9617B2B3785}"/>
          </ac:grpSpMkLst>
        </pc:grpChg>
        <pc:grpChg chg="add 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70" creationId="{D393843C-93FC-4175-92E8-C1164CA311B8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71" creationId="{D26E334F-49D1-438A-B528-96F1A26348E6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73" creationId="{E83A364B-22C8-4754-8EBC-A60FDCC650ED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74" creationId="{54ED00A7-649E-4F63-A4BC-51A26A7A934E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75" creationId="{A0C48CF0-5988-4CD2-ACCC-7728BF900099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76" creationId="{F91A48A4-8A3B-449B-B202-7BA1E8E7ADDC}"/>
          </ac:grpSpMkLst>
        </pc:grpChg>
        <pc:grpChg chg="add del mod">
          <ac:chgData name="Kulinich Bohdan" userId="48e65c9f34e137d0" providerId="LiveId" clId="{89C81B90-25B3-4519-8938-894D470AE9AA}" dt="2021-06-11T07:58:40.231" v="4951" actId="478"/>
          <ac:grpSpMkLst>
            <pc:docMk/>
            <pc:sldMk cId="2537231333" sldId="497"/>
            <ac:grpSpMk id="184" creationId="{B6447587-7C95-4079-AEB9-06A36B281757}"/>
          </ac:grpSpMkLst>
        </pc:grpChg>
        <pc:grpChg chg="mod">
          <ac:chgData name="Kulinich Bohdan" userId="48e65c9f34e137d0" providerId="LiveId" clId="{89C81B90-25B3-4519-8938-894D470AE9AA}" dt="2021-06-11T07:57:59.233" v="4941"/>
          <ac:grpSpMkLst>
            <pc:docMk/>
            <pc:sldMk cId="2537231333" sldId="497"/>
            <ac:grpSpMk id="185" creationId="{3AF8B726-BF50-48B3-BF15-1138BE992D16}"/>
          </ac:grpSpMkLst>
        </pc:grpChg>
        <pc:grpChg chg="mod">
          <ac:chgData name="Kulinich Bohdan" userId="48e65c9f34e137d0" providerId="LiveId" clId="{89C81B90-25B3-4519-8938-894D470AE9AA}" dt="2021-06-11T07:57:59.233" v="4941"/>
          <ac:grpSpMkLst>
            <pc:docMk/>
            <pc:sldMk cId="2537231333" sldId="497"/>
            <ac:grpSpMk id="186" creationId="{9A768D07-C21C-4E92-88E8-EE9056828E0E}"/>
          </ac:grpSpMkLst>
        </pc:grpChg>
        <pc:grpChg chg="mod">
          <ac:chgData name="Kulinich Bohdan" userId="48e65c9f34e137d0" providerId="LiveId" clId="{89C81B90-25B3-4519-8938-894D470AE9AA}" dt="2021-06-11T07:57:59.233" v="4941"/>
          <ac:grpSpMkLst>
            <pc:docMk/>
            <pc:sldMk cId="2537231333" sldId="497"/>
            <ac:grpSpMk id="187" creationId="{580542E1-38BA-4C5B-9B0C-B0B5285B1989}"/>
          </ac:grpSpMkLst>
        </pc:grpChg>
        <pc:grpChg chg="mod">
          <ac:chgData name="Kulinich Bohdan" userId="48e65c9f34e137d0" providerId="LiveId" clId="{89C81B90-25B3-4519-8938-894D470AE9AA}" dt="2021-06-11T07:57:59.233" v="4941"/>
          <ac:grpSpMkLst>
            <pc:docMk/>
            <pc:sldMk cId="2537231333" sldId="497"/>
            <ac:grpSpMk id="191" creationId="{30E009C6-6664-40FC-84BE-0EB32C5BE96D}"/>
          </ac:grpSpMkLst>
        </pc:grpChg>
        <pc:grpChg chg="mod">
          <ac:chgData name="Kulinich Bohdan" userId="48e65c9f34e137d0" providerId="LiveId" clId="{89C81B90-25B3-4519-8938-894D470AE9AA}" dt="2021-06-11T07:57:59.233" v="4941"/>
          <ac:grpSpMkLst>
            <pc:docMk/>
            <pc:sldMk cId="2537231333" sldId="497"/>
            <ac:grpSpMk id="195" creationId="{60FB9401-D6C5-4E4D-A7DE-1869C05F0CD0}"/>
          </ac:grpSpMkLst>
        </pc:grpChg>
        <pc:grpChg chg="add 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97" creationId="{EE0B1992-04A0-4C49-9C0D-AE3A9EC1D7CA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98" creationId="{145B0D8D-7761-4AC5-9F36-19B1E9A4F37B}"/>
          </ac:grpSpMkLst>
        </pc:grpChg>
        <pc:grpChg chg="add del mod">
          <ac:chgData name="Kulinich Bohdan" userId="48e65c9f34e137d0" providerId="LiveId" clId="{89C81B90-25B3-4519-8938-894D470AE9AA}" dt="2021-06-11T07:58:52.631" v="4955" actId="165"/>
          <ac:grpSpMkLst>
            <pc:docMk/>
            <pc:sldMk cId="2537231333" sldId="497"/>
            <ac:grpSpMk id="210" creationId="{7C4E35EA-AEFD-4F80-A15D-03ED78FD5465}"/>
          </ac:grpSpMkLst>
        </pc:grpChg>
        <pc:grpChg chg="mod topLvl">
          <ac:chgData name="Kulinich Bohdan" userId="48e65c9f34e137d0" providerId="LiveId" clId="{89C81B90-25B3-4519-8938-894D470AE9AA}" dt="2021-06-11T07:59:06.275" v="4958" actId="164"/>
          <ac:grpSpMkLst>
            <pc:docMk/>
            <pc:sldMk cId="2537231333" sldId="497"/>
            <ac:grpSpMk id="211" creationId="{28C47647-A31F-41AA-8EEB-958F044D1029}"/>
          </ac:grpSpMkLst>
        </pc:grpChg>
        <pc:grpChg chg="mod topLvl">
          <ac:chgData name="Kulinich Bohdan" userId="48e65c9f34e137d0" providerId="LiveId" clId="{89C81B90-25B3-4519-8938-894D470AE9AA}" dt="2021-06-11T07:59:06.275" v="4958" actId="164"/>
          <ac:grpSpMkLst>
            <pc:docMk/>
            <pc:sldMk cId="2537231333" sldId="497"/>
            <ac:grpSpMk id="212" creationId="{2B2642D1-5C6A-4F41-AC4F-8DE4FA4C7E52}"/>
          </ac:grpSpMkLst>
        </pc:grpChg>
        <pc:grpChg chg="mod topLvl">
          <ac:chgData name="Kulinich Bohdan" userId="48e65c9f34e137d0" providerId="LiveId" clId="{89C81B90-25B3-4519-8938-894D470AE9AA}" dt="2021-06-11T07:59:06.275" v="4958" actId="164"/>
          <ac:grpSpMkLst>
            <pc:docMk/>
            <pc:sldMk cId="2537231333" sldId="497"/>
            <ac:grpSpMk id="213" creationId="{B83C0405-986C-48E2-B86D-1059FD0A1174}"/>
          </ac:grpSpMkLst>
        </pc:grpChg>
        <pc:grpChg chg="mod topLvl">
          <ac:chgData name="Kulinich Bohdan" userId="48e65c9f34e137d0" providerId="LiveId" clId="{89C81B90-25B3-4519-8938-894D470AE9AA}" dt="2021-06-11T07:59:06.275" v="4958" actId="164"/>
          <ac:grpSpMkLst>
            <pc:docMk/>
            <pc:sldMk cId="2537231333" sldId="497"/>
            <ac:grpSpMk id="214" creationId="{5DD8FBC3-4864-422E-8D88-D7F5FBE1429F}"/>
          </ac:grpSpMkLst>
        </pc:grpChg>
        <pc:grpChg chg="add del mod">
          <ac:chgData name="Kulinich Bohdan" userId="48e65c9f34e137d0" providerId="LiveId" clId="{89C81B90-25B3-4519-8938-894D470AE9AA}" dt="2021-06-11T08:05:16.866" v="5042" actId="164"/>
          <ac:grpSpMkLst>
            <pc:docMk/>
            <pc:sldMk cId="2537231333" sldId="497"/>
            <ac:grpSpMk id="241" creationId="{0A0A6CF2-0108-420C-98D6-10393C269426}"/>
          </ac:grpSpMkLst>
        </pc:grpChg>
        <pc:grpChg chg="del mod">
          <ac:chgData name="Kulinich Bohdan" userId="48e65c9f34e137d0" providerId="LiveId" clId="{89C81B90-25B3-4519-8938-894D470AE9AA}" dt="2021-06-11T08:01:12.658" v="4993" actId="478"/>
          <ac:grpSpMkLst>
            <pc:docMk/>
            <pc:sldMk cId="2537231333" sldId="497"/>
            <ac:grpSpMk id="242" creationId="{9D342941-676F-4735-BF9B-EB16E898C95D}"/>
          </ac:grpSpMkLst>
        </pc:grpChg>
        <pc:grpChg chg="del mod">
          <ac:chgData name="Kulinich Bohdan" userId="48e65c9f34e137d0" providerId="LiveId" clId="{89C81B90-25B3-4519-8938-894D470AE9AA}" dt="2021-06-11T08:01:04.661" v="4988" actId="478"/>
          <ac:grpSpMkLst>
            <pc:docMk/>
            <pc:sldMk cId="2537231333" sldId="497"/>
            <ac:grpSpMk id="243" creationId="{F4604860-CA95-4C3A-8ECC-26DB15D1FECE}"/>
          </ac:grpSpMkLst>
        </pc:grpChg>
        <pc:grpChg chg="del mod">
          <ac:chgData name="Kulinich Bohdan" userId="48e65c9f34e137d0" providerId="LiveId" clId="{89C81B90-25B3-4519-8938-894D470AE9AA}" dt="2021-06-11T08:01:19.013" v="4997" actId="478"/>
          <ac:grpSpMkLst>
            <pc:docMk/>
            <pc:sldMk cId="2537231333" sldId="497"/>
            <ac:grpSpMk id="244" creationId="{12FECD43-322C-4853-A929-E6AFD8011D65}"/>
          </ac:grpSpMkLst>
        </pc:grpChg>
        <pc:grpChg chg="del mod">
          <ac:chgData name="Kulinich Bohdan" userId="48e65c9f34e137d0" providerId="LiveId" clId="{89C81B90-25B3-4519-8938-894D470AE9AA}" dt="2021-06-11T08:01:22.722" v="4999" actId="478"/>
          <ac:grpSpMkLst>
            <pc:docMk/>
            <pc:sldMk cId="2537231333" sldId="497"/>
            <ac:grpSpMk id="245" creationId="{4E886C08-C7ED-4E20-B13D-A30E25E96827}"/>
          </ac:grpSpMkLst>
        </pc:grpChg>
        <pc:picChg chg="del">
          <ac:chgData name="Kulinich Bohdan" userId="48e65c9f34e137d0" providerId="LiveId" clId="{89C81B90-25B3-4519-8938-894D470AE9AA}" dt="2021-06-11T07:53:16.933" v="4894" actId="478"/>
          <ac:picMkLst>
            <pc:docMk/>
            <pc:sldMk cId="2537231333" sldId="497"/>
            <ac:picMk id="43" creationId="{D6607BFC-C629-4C81-9626-F8FA2B243AFE}"/>
          </ac:picMkLst>
        </pc:picChg>
        <pc:picChg chg="add mod">
          <ac:chgData name="Kulinich Bohdan" userId="48e65c9f34e137d0" providerId="LiveId" clId="{89C81B90-25B3-4519-8938-894D470AE9AA}" dt="2021-06-11T08:04:27.770" v="5036"/>
          <ac:picMkLst>
            <pc:docMk/>
            <pc:sldMk cId="2537231333" sldId="497"/>
            <ac:picMk id="87" creationId="{954DD8B3-0794-4E80-B6C0-8C309C8F41C9}"/>
          </ac:picMkLst>
        </pc:pic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64" creationId="{692D6767-56FF-437C-982E-CB2CB240F72D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82" creationId="{59E984E1-D05B-441D-BDE0-ADF532B4B83F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83" creationId="{B331F61D-6B67-4D60-9785-25E7F5EBDD9E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84" creationId="{545A55B8-2C0E-48E2-B7A0-C5D6890E34BA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93" creationId="{B6A63A78-B177-40A5-83FE-14097E3C6202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94" creationId="{4FD9C045-E4BE-4E2C-863B-3F77D7675410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95" creationId="{F8DF44D0-86C3-4534-B0A6-911A93867F2F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96" creationId="{CBFE3158-3251-4674-8C98-1A008FB03388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97" creationId="{9BAB9B0E-AD95-458B-8081-312A73A4DDA6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98" creationId="{3A85A307-7633-4BD3-ABF8-59DE7100D141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99" creationId="{182987BE-B072-404D-8AD8-DA6EE733C400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100" creationId="{2913C026-4055-48DE-95EC-B8A90D3D82F2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101" creationId="{45AC9AFD-4C2D-48CD-8BA4-2E04E01D715C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102" creationId="{ED7C8622-B4AE-47DF-B2FB-A5C4C4851E3A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105" creationId="{26A10D09-86D3-4B7C-91CC-F90BBC88D6BB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106" creationId="{7F2EA490-F593-42DA-8FE8-3CAB8D9FFF25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06" creationId="{CF138505-73B6-4AB0-8928-2B282B9DC223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07" creationId="{1A0A9503-F4F3-40D4-9AAA-A363EC27AB67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08" creationId="{B70D941F-8E50-4253-AA4D-5A8CF2FD4928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10" creationId="{39A71ED8-0E48-42CA-BD7D-13A91E434B27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110" creationId="{8B0489AE-693A-4568-8890-1AF2B7887208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11" creationId="{23BBA001-572E-4557-942A-8623A42CC86A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12" creationId="{178B6F49-74AB-4E22-988D-F4EB13B43326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14" creationId="{2092CD75-43F8-4A81-B40D-0FF5321036D7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15" creationId="{3E27549F-D5B6-4BED-A0AC-60EBCE1D6EC4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16" creationId="{79CB5061-168F-46D8-BAB3-AFC580D3158D}"/>
          </ac:cxnSpMkLst>
        </pc:cxnChg>
        <pc:cxnChg chg="add del mod">
          <ac:chgData name="Kulinich Bohdan" userId="48e65c9f34e137d0" providerId="LiveId" clId="{89C81B90-25B3-4519-8938-894D470AE9AA}" dt="2021-06-11T07:54:09.629" v="4899"/>
          <ac:cxnSpMkLst>
            <pc:docMk/>
            <pc:sldMk cId="2537231333" sldId="497"/>
            <ac:cxnSpMk id="119" creationId="{84D213F5-67AD-4209-9F32-3E66516E0087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20" creationId="{D5B0928D-2A44-4C4F-86B1-EBEBC2C10F85}"/>
          </ac:cxnSpMkLst>
        </pc:cxnChg>
        <pc:cxnChg chg="mod topLvl">
          <ac:chgData name="Kulinich Bohdan" userId="48e65c9f34e137d0" providerId="LiveId" clId="{89C81B90-25B3-4519-8938-894D470AE9AA}" dt="2021-06-11T07:56:19.645" v="4918" actId="164"/>
          <ac:cxnSpMkLst>
            <pc:docMk/>
            <pc:sldMk cId="2537231333" sldId="497"/>
            <ac:cxnSpMk id="124" creationId="{0D99B3FA-7DF5-4D36-BBEC-88C9ABC2A4F9}"/>
          </ac:cxnSpMkLst>
        </pc:cxnChg>
        <pc:cxnChg chg="mod topLvl">
          <ac:chgData name="Kulinich Bohdan" userId="48e65c9f34e137d0" providerId="LiveId" clId="{89C81B90-25B3-4519-8938-894D470AE9AA}" dt="2021-06-11T07:56:19.645" v="4918" actId="164"/>
          <ac:cxnSpMkLst>
            <pc:docMk/>
            <pc:sldMk cId="2537231333" sldId="497"/>
            <ac:cxnSpMk id="125" creationId="{A9B87206-8304-4B3B-B085-F0FFEF3D8DCA}"/>
          </ac:cxnSpMkLst>
        </pc:cxnChg>
        <pc:cxnChg chg="mod topLvl">
          <ac:chgData name="Kulinich Bohdan" userId="48e65c9f34e137d0" providerId="LiveId" clId="{89C81B90-25B3-4519-8938-894D470AE9AA}" dt="2021-06-11T07:56:19.645" v="4918" actId="164"/>
          <ac:cxnSpMkLst>
            <pc:docMk/>
            <pc:sldMk cId="2537231333" sldId="497"/>
            <ac:cxnSpMk id="126" creationId="{E654C2CD-6147-4139-A57D-31517EBD3590}"/>
          </ac:cxnSpMkLst>
        </pc:cxnChg>
        <pc:cxnChg chg="mod topLvl">
          <ac:chgData name="Kulinich Bohdan" userId="48e65c9f34e137d0" providerId="LiveId" clId="{89C81B90-25B3-4519-8938-894D470AE9AA}" dt="2021-06-11T07:56:41.934" v="4922" actId="14100"/>
          <ac:cxnSpMkLst>
            <pc:docMk/>
            <pc:sldMk cId="2537231333" sldId="497"/>
            <ac:cxnSpMk id="128" creationId="{E633ADFD-5470-4A6B-84C9-13F5A3305331}"/>
          </ac:cxnSpMkLst>
        </pc:cxnChg>
        <pc:cxnChg chg="mod topLvl">
          <ac:chgData name="Kulinich Bohdan" userId="48e65c9f34e137d0" providerId="LiveId" clId="{89C81B90-25B3-4519-8938-894D470AE9AA}" dt="2021-06-11T07:56:19.645" v="4918" actId="164"/>
          <ac:cxnSpMkLst>
            <pc:docMk/>
            <pc:sldMk cId="2537231333" sldId="497"/>
            <ac:cxnSpMk id="129" creationId="{79F43B7A-2678-48D4-A379-F7239F185AE3}"/>
          </ac:cxnSpMkLst>
        </pc:cxnChg>
        <pc:cxnChg chg="mod topLvl">
          <ac:chgData name="Kulinich Bohdan" userId="48e65c9f34e137d0" providerId="LiveId" clId="{89C81B90-25B3-4519-8938-894D470AE9AA}" dt="2021-06-11T07:56:19.645" v="4918" actId="164"/>
          <ac:cxnSpMkLst>
            <pc:docMk/>
            <pc:sldMk cId="2537231333" sldId="497"/>
            <ac:cxnSpMk id="130" creationId="{F930242C-0DCA-4F78-8C49-DC2FBA7E1EC4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38" creationId="{B2AB7DDB-6AA0-4101-BF97-E2E3B0AC797C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39" creationId="{4885C8D0-800E-434F-962C-E1752DB47041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40" creationId="{F03FA8EE-5C6E-4217-83C1-11E015859AF7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44" creationId="{E0D5808A-EA4A-499C-8D19-5685B14B37F1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45" creationId="{868C1B6D-A5BF-4A53-8737-C4931B6CCF67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46" creationId="{FC2464EB-F4C1-4EFA-A6F1-530EF5883C70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47" creationId="{507987FF-8951-415F-8020-9D0B1B97FF3B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48" creationId="{8DD3A6C9-FBC0-4C39-89F5-FEB56636BE4D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49" creationId="{A21AD867-A230-46F4-BDC9-116B88D40571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50" creationId="{C44F5B5C-0B11-4EC2-A1E9-3FC96CCEAB4A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51" creationId="{F75FABB3-ED31-4156-83D8-87360E0FBE63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52" creationId="{F2ED9544-E65C-446F-B534-9E39E5298D3D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53" creationId="{003DE447-171D-42E3-870B-58711FA07D2E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54" creationId="{5C7DF841-E37D-4A03-9F92-D60D73507D58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55" creationId="{D93EB40C-CB47-4D19-AB44-783F15D2E029}"/>
          </ac:cxnSpMkLst>
        </pc:cxnChg>
        <pc:cxnChg chg="mod topLvl">
          <ac:chgData name="Kulinich Bohdan" userId="48e65c9f34e137d0" providerId="LiveId" clId="{89C81B90-25B3-4519-8938-894D470AE9AA}" dt="2021-06-11T07:57:48.210" v="4937" actId="164"/>
          <ac:cxnSpMkLst>
            <pc:docMk/>
            <pc:sldMk cId="2537231333" sldId="497"/>
            <ac:cxnSpMk id="156" creationId="{2B3A5A51-2C04-44DF-87B7-C7B1FEB62645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56" creationId="{FC493114-B0BA-423D-BF3E-219677C77EDE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57" creationId="{DD1CE53A-52BD-440A-8887-A477BD65B122}"/>
          </ac:cxnSpMkLst>
        </pc:cxnChg>
        <pc:cxnChg chg="mod topLvl">
          <ac:chgData name="Kulinich Bohdan" userId="48e65c9f34e137d0" providerId="LiveId" clId="{89C81B90-25B3-4519-8938-894D470AE9AA}" dt="2021-06-11T07:57:48.210" v="4937" actId="164"/>
          <ac:cxnSpMkLst>
            <pc:docMk/>
            <pc:sldMk cId="2537231333" sldId="497"/>
            <ac:cxnSpMk id="157" creationId="{E9FC45AB-A2DC-4241-B212-4FB67DD00C98}"/>
          </ac:cxnSpMkLst>
        </pc:cxnChg>
        <pc:cxnChg chg="mod topLvl">
          <ac:chgData name="Kulinich Bohdan" userId="48e65c9f34e137d0" providerId="LiveId" clId="{89C81B90-25B3-4519-8938-894D470AE9AA}" dt="2021-06-11T07:57:48.210" v="4937" actId="164"/>
          <ac:cxnSpMkLst>
            <pc:docMk/>
            <pc:sldMk cId="2537231333" sldId="497"/>
            <ac:cxnSpMk id="158" creationId="{D3B0B976-BA89-412D-A555-8CDEB9E6D46F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58" creationId="{EA1B1414-494F-4733-8258-43273C96BC1A}"/>
          </ac:cxnSpMkLst>
        </pc:cxnChg>
        <pc:cxnChg chg="mod topLvl">
          <ac:chgData name="Kulinich Bohdan" userId="48e65c9f34e137d0" providerId="LiveId" clId="{89C81B90-25B3-4519-8938-894D470AE9AA}" dt="2021-06-11T07:57:48.210" v="4937" actId="164"/>
          <ac:cxnSpMkLst>
            <pc:docMk/>
            <pc:sldMk cId="2537231333" sldId="497"/>
            <ac:cxnSpMk id="160" creationId="{92DD8F76-B7FF-4212-98CF-A123BD2F75AE}"/>
          </ac:cxnSpMkLst>
        </pc:cxnChg>
        <pc:cxnChg chg="mod topLvl">
          <ac:chgData name="Kulinich Bohdan" userId="48e65c9f34e137d0" providerId="LiveId" clId="{89C81B90-25B3-4519-8938-894D470AE9AA}" dt="2021-06-11T07:57:48.210" v="4937" actId="164"/>
          <ac:cxnSpMkLst>
            <pc:docMk/>
            <pc:sldMk cId="2537231333" sldId="497"/>
            <ac:cxnSpMk id="161" creationId="{CEB4B753-2087-43A2-83B5-36103AB4C908}"/>
          </ac:cxnSpMkLst>
        </pc:cxnChg>
        <pc:cxnChg chg="mod topLvl">
          <ac:chgData name="Kulinich Bohdan" userId="48e65c9f34e137d0" providerId="LiveId" clId="{89C81B90-25B3-4519-8938-894D470AE9AA}" dt="2021-06-11T07:57:48.210" v="4937" actId="164"/>
          <ac:cxnSpMkLst>
            <pc:docMk/>
            <pc:sldMk cId="2537231333" sldId="497"/>
            <ac:cxnSpMk id="162" creationId="{363541F4-F12E-4389-9638-56BFE31783EC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70" creationId="{E0682D10-9749-4636-A389-90C49637B66C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71" creationId="{34003786-D0A4-4B93-9CD9-B7336E55D511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72" creationId="{CEB9E065-AB93-4C4B-87FA-3B6EEC71D6CD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76" creationId="{39C03E3D-1175-45BC-8B1E-7A75408556D1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77" creationId="{503EBC65-8FDF-4774-9531-2AA6162694F3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77" creationId="{D97B5BC5-4F0B-4785-B000-15CA0D3C5466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78" creationId="{24FD1ACD-058C-41EA-9AA4-A48076BCB32C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78" creationId="{30FFCF1B-B600-437A-89D4-BFAF9892FE7C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79" creationId="{43C7D21E-38D1-45C9-A07A-D1629B4BA216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79" creationId="{F7378CF4-6CF3-42AA-8289-5DF567DEADB7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80" creationId="{E799AB47-CBC9-4258-86A4-4C46B8C291C4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80" creationId="{FDA1A57B-30B9-4A5D-A718-1ECD14DA7784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81" creationId="{6CB203E3-7D15-4849-8C15-1DACB4193191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81" creationId="{9B3CCF70-E5C8-4AFC-B8A3-C16FDE3111B0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82" creationId="{0F99E8B4-54D2-46AA-97DE-68C9EA91B242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82" creationId="{BF608A23-42F4-435D-B5F7-8DF00FD9A796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83" creationId="{18CDB57B-6713-4CE8-9B5C-CF71F1DF4753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83" creationId="{BAD84DA6-0FCD-4B20-A82C-D2194ECC336D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84" creationId="{261204BF-1B87-415D-902D-CB342DEB9801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87" creationId="{CD1D04FD-C4EF-4E6C-A6DF-9A9741C6EB80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88" creationId="{300CFE1D-A34C-4C9C-AD74-B356760C04FD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89" creationId="{8C6740B1-9418-47AC-BC3D-A37C53F960EC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89" creationId="{CA65E8F6-3063-47D9-8A00-43DDEF2B946C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90" creationId="{955F37F1-99D8-4B48-A68C-1D50AF4AE34B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90" creationId="{A7DBA59A-D16A-4269-AD24-40C227A7A411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91" creationId="{17D0C341-E7D8-4652-88F8-107A71102155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92" creationId="{17E885DB-210F-46E4-9530-C0E18804BD37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92" creationId="{F80DE5E3-96A0-433A-8229-F1E03427E601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93" creationId="{AC02A17F-1A77-4685-AE7D-D7A22FD84095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93" creationId="{B669B6EC-0729-4E86-AD12-9AF427624A95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94" creationId="{03C172F8-46EE-4386-BA10-69C7043EDAEA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94" creationId="{7137190D-C225-4BE8-A983-9AE7227F972B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95" creationId="{C8DEEE57-E0FC-41E4-AEC1-2CDEB570C43A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96" creationId="{38DFECA8-601F-4486-8922-54637E32BE6F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96" creationId="{C621ED3B-546A-479B-AB9D-0AAFA6D9AC82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97" creationId="{C4615F34-3049-4B70-A1E6-B217205B6909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98" creationId="{62281957-F2AA-4A91-B24C-99C6D58D14AE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200" creationId="{F908333C-D483-4640-A9D2-358AF681F5B9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201" creationId="{C8667C88-B905-4EBA-A1DE-788CA2E8E627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202" creationId="{0959D078-34C3-42A2-A259-AFDB14619149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203" creationId="{45F83D63-A31B-4727-86AA-4A94D39FE916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204" creationId="{F8FBF938-2ABB-4994-BA29-057D81C51553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205" creationId="{FF5574D2-9D48-4FC7-B913-941A6121F94F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206" creationId="{F188F2B0-1D0E-4913-B6B5-135E3027CD0B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207" creationId="{AC7CF543-6A39-48F8-AD25-3CB2CBC1F0FC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208" creationId="{942FE5AF-6E00-466C-939E-88872D6972A3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209" creationId="{A33271E7-6CD4-4621-A19C-E805CF067422}"/>
          </ac:cxnSpMkLst>
        </pc:cxnChg>
        <pc:cxnChg chg="mod topLvl">
          <ac:chgData name="Kulinich Bohdan" userId="48e65c9f34e137d0" providerId="LiveId" clId="{89C81B90-25B3-4519-8938-894D470AE9AA}" dt="2021-06-11T07:59:49.605" v="4967" actId="14100"/>
          <ac:cxnSpMkLst>
            <pc:docMk/>
            <pc:sldMk cId="2537231333" sldId="497"/>
            <ac:cxnSpMk id="215" creationId="{684FDDC2-27D1-40C4-92F4-E3D5EEC3D6DA}"/>
          </ac:cxnSpMkLst>
        </pc:cxnChg>
        <pc:cxnChg chg="mod topLvl">
          <ac:chgData name="Kulinich Bohdan" userId="48e65c9f34e137d0" providerId="LiveId" clId="{89C81B90-25B3-4519-8938-894D470AE9AA}" dt="2021-06-11T07:59:06.275" v="4958" actId="164"/>
          <ac:cxnSpMkLst>
            <pc:docMk/>
            <pc:sldMk cId="2537231333" sldId="497"/>
            <ac:cxnSpMk id="216" creationId="{0BBA6826-BE71-46E4-BE08-2212DE1649D0}"/>
          </ac:cxnSpMkLst>
        </pc:cxnChg>
        <pc:cxnChg chg="mod topLvl">
          <ac:chgData name="Kulinich Bohdan" userId="48e65c9f34e137d0" providerId="LiveId" clId="{89C81B90-25B3-4519-8938-894D470AE9AA}" dt="2021-06-11T07:59:06.275" v="4958" actId="164"/>
          <ac:cxnSpMkLst>
            <pc:docMk/>
            <pc:sldMk cId="2537231333" sldId="497"/>
            <ac:cxnSpMk id="217" creationId="{EC3C7265-210B-476B-A803-3219493C1522}"/>
          </ac:cxnSpMkLst>
        </pc:cxnChg>
        <pc:cxnChg chg="mod topLvl">
          <ac:chgData name="Kulinich Bohdan" userId="48e65c9f34e137d0" providerId="LiveId" clId="{89C81B90-25B3-4519-8938-894D470AE9AA}" dt="2021-06-11T07:59:06.275" v="4958" actId="164"/>
          <ac:cxnSpMkLst>
            <pc:docMk/>
            <pc:sldMk cId="2537231333" sldId="497"/>
            <ac:cxnSpMk id="218" creationId="{F97FF14B-4D61-4489-8FD6-4037A2A92D02}"/>
          </ac:cxnSpMkLst>
        </pc:cxnChg>
        <pc:cxnChg chg="mod topLvl">
          <ac:chgData name="Kulinich Bohdan" userId="48e65c9f34e137d0" providerId="LiveId" clId="{89C81B90-25B3-4519-8938-894D470AE9AA}" dt="2021-06-11T07:59:06.275" v="4958" actId="164"/>
          <ac:cxnSpMkLst>
            <pc:docMk/>
            <pc:sldMk cId="2537231333" sldId="497"/>
            <ac:cxnSpMk id="219" creationId="{4439FDD5-41E4-410D-BD88-65C342A6D3E9}"/>
          </ac:cxnSpMkLst>
        </pc:cxnChg>
        <pc:cxnChg chg="mod topLvl">
          <ac:chgData name="Kulinich Bohdan" userId="48e65c9f34e137d0" providerId="LiveId" clId="{89C81B90-25B3-4519-8938-894D470AE9AA}" dt="2021-06-11T07:59:06.275" v="4958" actId="164"/>
          <ac:cxnSpMkLst>
            <pc:docMk/>
            <pc:sldMk cId="2537231333" sldId="497"/>
            <ac:cxnSpMk id="226" creationId="{852C121B-DEFE-4265-BA5F-180C497C7D67}"/>
          </ac:cxnSpMkLst>
        </pc:cxnChg>
        <pc:cxnChg chg="mod topLvl">
          <ac:chgData name="Kulinich Bohdan" userId="48e65c9f34e137d0" providerId="LiveId" clId="{89C81B90-25B3-4519-8938-894D470AE9AA}" dt="2021-06-11T07:59:06.275" v="4958" actId="164"/>
          <ac:cxnSpMkLst>
            <pc:docMk/>
            <pc:sldMk cId="2537231333" sldId="497"/>
            <ac:cxnSpMk id="227" creationId="{1A7BF4CF-1E02-4A83-8CAA-843E09AF7DCE}"/>
          </ac:cxnSpMkLst>
        </pc:cxnChg>
        <pc:cxnChg chg="mod topLvl">
          <ac:chgData name="Kulinich Bohdan" userId="48e65c9f34e137d0" providerId="LiveId" clId="{89C81B90-25B3-4519-8938-894D470AE9AA}" dt="2021-06-11T07:59:06.275" v="4958" actId="164"/>
          <ac:cxnSpMkLst>
            <pc:docMk/>
            <pc:sldMk cId="2537231333" sldId="497"/>
            <ac:cxnSpMk id="228" creationId="{E8E87087-6F3A-4BC4-986C-3108515CDA2B}"/>
          </ac:cxnSpMkLst>
        </pc:cxnChg>
        <pc:cxnChg chg="mod topLvl">
          <ac:chgData name="Kulinich Bohdan" userId="48e65c9f34e137d0" providerId="LiveId" clId="{89C81B90-25B3-4519-8938-894D470AE9AA}" dt="2021-06-11T07:59:06.275" v="4958" actId="164"/>
          <ac:cxnSpMkLst>
            <pc:docMk/>
            <pc:sldMk cId="2537231333" sldId="497"/>
            <ac:cxnSpMk id="231" creationId="{6411CCD1-5F61-4B26-B0B3-FBBFD8FA6703}"/>
          </ac:cxnSpMkLst>
        </pc:cxnChg>
        <pc:cxnChg chg="mod">
          <ac:chgData name="Kulinich Bohdan" userId="48e65c9f34e137d0" providerId="LiveId" clId="{89C81B90-25B3-4519-8938-894D470AE9AA}" dt="2021-06-11T07:58:52.631" v="4955" actId="165"/>
          <ac:cxnSpMkLst>
            <pc:docMk/>
            <pc:sldMk cId="2537231333" sldId="497"/>
            <ac:cxnSpMk id="233" creationId="{FA34ADFC-3C21-4676-83D2-436A8F9926E8}"/>
          </ac:cxnSpMkLst>
        </pc:cxnChg>
        <pc:cxnChg chg="mod">
          <ac:chgData name="Kulinich Bohdan" userId="48e65c9f34e137d0" providerId="LiveId" clId="{89C81B90-25B3-4519-8938-894D470AE9AA}" dt="2021-06-11T07:58:52.631" v="4955" actId="165"/>
          <ac:cxnSpMkLst>
            <pc:docMk/>
            <pc:sldMk cId="2537231333" sldId="497"/>
            <ac:cxnSpMk id="234" creationId="{997089FB-8F99-4639-96B5-10A6C41F375D}"/>
          </ac:cxnSpMkLst>
        </pc:cxnChg>
        <pc:cxnChg chg="mod">
          <ac:chgData name="Kulinich Bohdan" userId="48e65c9f34e137d0" providerId="LiveId" clId="{89C81B90-25B3-4519-8938-894D470AE9AA}" dt="2021-06-11T07:58:52.631" v="4955" actId="165"/>
          <ac:cxnSpMkLst>
            <pc:docMk/>
            <pc:sldMk cId="2537231333" sldId="497"/>
            <ac:cxnSpMk id="235" creationId="{AAC0C5B2-C1CC-4C79-A347-D8D61717EFA4}"/>
          </ac:cxnSpMkLst>
        </pc:cxnChg>
        <pc:cxnChg chg="mod">
          <ac:chgData name="Kulinich Bohdan" userId="48e65c9f34e137d0" providerId="LiveId" clId="{89C81B90-25B3-4519-8938-894D470AE9AA}" dt="2021-06-11T07:58:52.631" v="4955" actId="165"/>
          <ac:cxnSpMkLst>
            <pc:docMk/>
            <pc:sldMk cId="2537231333" sldId="497"/>
            <ac:cxnSpMk id="236" creationId="{D534840B-8DB3-4915-A977-53D8555BCB3C}"/>
          </ac:cxnSpMkLst>
        </pc:cxnChg>
        <pc:cxnChg chg="mod">
          <ac:chgData name="Kulinich Bohdan" userId="48e65c9f34e137d0" providerId="LiveId" clId="{89C81B90-25B3-4519-8938-894D470AE9AA}" dt="2021-06-11T07:58:52.631" v="4955" actId="165"/>
          <ac:cxnSpMkLst>
            <pc:docMk/>
            <pc:sldMk cId="2537231333" sldId="497"/>
            <ac:cxnSpMk id="237" creationId="{024E43CA-DA7D-4B76-BAFB-68307B768450}"/>
          </ac:cxnSpMkLst>
        </pc:cxnChg>
        <pc:cxnChg chg="mod">
          <ac:chgData name="Kulinich Bohdan" userId="48e65c9f34e137d0" providerId="LiveId" clId="{89C81B90-25B3-4519-8938-894D470AE9AA}" dt="2021-06-11T07:58:52.631" v="4955" actId="165"/>
          <ac:cxnSpMkLst>
            <pc:docMk/>
            <pc:sldMk cId="2537231333" sldId="497"/>
            <ac:cxnSpMk id="238" creationId="{C645A2B4-9F7C-4D8C-86D7-138C3064186F}"/>
          </ac:cxnSpMkLst>
        </pc:cxnChg>
        <pc:cxnChg chg="mod">
          <ac:chgData name="Kulinich Bohdan" userId="48e65c9f34e137d0" providerId="LiveId" clId="{89C81B90-25B3-4519-8938-894D470AE9AA}" dt="2021-06-11T07:58:52.631" v="4955" actId="165"/>
          <ac:cxnSpMkLst>
            <pc:docMk/>
            <pc:sldMk cId="2537231333" sldId="497"/>
            <ac:cxnSpMk id="239" creationId="{ABA3338B-B673-4C25-8A6A-368958D42A5A}"/>
          </ac:cxnSpMkLst>
        </pc:cxnChg>
        <pc:cxnChg chg="mod">
          <ac:chgData name="Kulinich Bohdan" userId="48e65c9f34e137d0" providerId="LiveId" clId="{89C81B90-25B3-4519-8938-894D470AE9AA}" dt="2021-06-11T07:58:52.631" v="4955" actId="165"/>
          <ac:cxnSpMkLst>
            <pc:docMk/>
            <pc:sldMk cId="2537231333" sldId="497"/>
            <ac:cxnSpMk id="240" creationId="{2F17885A-A00B-4D49-AA23-1106781DDF92}"/>
          </ac:cxnSpMkLst>
        </pc:cxnChg>
        <pc:cxnChg chg="del mod">
          <ac:chgData name="Kulinich Bohdan" userId="48e65c9f34e137d0" providerId="LiveId" clId="{89C81B90-25B3-4519-8938-894D470AE9AA}" dt="2021-06-11T08:01:25.867" v="5001" actId="478"/>
          <ac:cxnSpMkLst>
            <pc:docMk/>
            <pc:sldMk cId="2537231333" sldId="497"/>
            <ac:cxnSpMk id="246" creationId="{DA8D6AE8-FD0E-484F-AEA4-2EDC0C29FD20}"/>
          </ac:cxnSpMkLst>
        </pc:cxnChg>
        <pc:cxnChg chg="del mod">
          <ac:chgData name="Kulinich Bohdan" userId="48e65c9f34e137d0" providerId="LiveId" clId="{89C81B90-25B3-4519-8938-894D470AE9AA}" dt="2021-06-11T08:01:16.945" v="4996" actId="478"/>
          <ac:cxnSpMkLst>
            <pc:docMk/>
            <pc:sldMk cId="2537231333" sldId="497"/>
            <ac:cxnSpMk id="247" creationId="{7EB48929-8678-471A-844D-9CB7F2D14AA5}"/>
          </ac:cxnSpMkLst>
        </pc:cxnChg>
        <pc:cxnChg chg="del mod">
          <ac:chgData name="Kulinich Bohdan" userId="48e65c9f34e137d0" providerId="LiveId" clId="{89C81B90-25B3-4519-8938-894D470AE9AA}" dt="2021-06-11T08:01:02.909" v="4987" actId="478"/>
          <ac:cxnSpMkLst>
            <pc:docMk/>
            <pc:sldMk cId="2537231333" sldId="497"/>
            <ac:cxnSpMk id="248" creationId="{29396168-FEF7-4F5F-879D-F76F63D20AA4}"/>
          </ac:cxnSpMkLst>
        </pc:cxnChg>
        <pc:cxnChg chg="mod">
          <ac:chgData name="Kulinich Bohdan" userId="48e65c9f34e137d0" providerId="LiveId" clId="{89C81B90-25B3-4519-8938-894D470AE9AA}" dt="2021-06-11T08:00:09.446" v="4971"/>
          <ac:cxnSpMkLst>
            <pc:docMk/>
            <pc:sldMk cId="2537231333" sldId="497"/>
            <ac:cxnSpMk id="249" creationId="{CA4810AD-8A8B-4BD4-9A2D-FBE9D173A548}"/>
          </ac:cxnSpMkLst>
        </pc:cxnChg>
        <pc:cxnChg chg="add del mod">
          <ac:chgData name="Kulinich Bohdan" userId="48e65c9f34e137d0" providerId="LiveId" clId="{89C81B90-25B3-4519-8938-894D470AE9AA}" dt="2021-06-11T08:01:07.380" v="4990" actId="478"/>
          <ac:cxnSpMkLst>
            <pc:docMk/>
            <pc:sldMk cId="2537231333" sldId="497"/>
            <ac:cxnSpMk id="250" creationId="{603AD5C9-1869-44C9-85B4-0D6D515FDD2D}"/>
          </ac:cxnSpMkLst>
        </pc:cxnChg>
        <pc:cxnChg chg="del mod">
          <ac:chgData name="Kulinich Bohdan" userId="48e65c9f34e137d0" providerId="LiveId" clId="{89C81B90-25B3-4519-8938-894D470AE9AA}" dt="2021-06-11T08:00:58.563" v="4984" actId="478"/>
          <ac:cxnSpMkLst>
            <pc:docMk/>
            <pc:sldMk cId="2537231333" sldId="497"/>
            <ac:cxnSpMk id="251" creationId="{6A6C292F-6491-47D9-A098-9BAFC5DF6195}"/>
          </ac:cxnSpMkLst>
        </pc:cxnChg>
        <pc:cxnChg chg="del mod">
          <ac:chgData name="Kulinich Bohdan" userId="48e65c9f34e137d0" providerId="LiveId" clId="{89C81B90-25B3-4519-8938-894D470AE9AA}" dt="2021-06-11T08:01:15.121" v="4995" actId="478"/>
          <ac:cxnSpMkLst>
            <pc:docMk/>
            <pc:sldMk cId="2537231333" sldId="497"/>
            <ac:cxnSpMk id="252" creationId="{86EE8A9C-FA83-4394-AD67-281C90E8D3F5}"/>
          </ac:cxnSpMkLst>
        </pc:cxnChg>
        <pc:cxnChg chg="del mod">
          <ac:chgData name="Kulinich Bohdan" userId="48e65c9f34e137d0" providerId="LiveId" clId="{89C81B90-25B3-4519-8938-894D470AE9AA}" dt="2021-06-11T08:01:27.850" v="5002" actId="478"/>
          <ac:cxnSpMkLst>
            <pc:docMk/>
            <pc:sldMk cId="2537231333" sldId="497"/>
            <ac:cxnSpMk id="253" creationId="{FCD4AD8D-E4E2-4F2F-A8EB-AED54CF9484E}"/>
          </ac:cxnSpMkLst>
        </pc:cxnChg>
        <pc:cxnChg chg="del mod">
          <ac:chgData name="Kulinich Bohdan" userId="48e65c9f34e137d0" providerId="LiveId" clId="{89C81B90-25B3-4519-8938-894D470AE9AA}" dt="2021-06-11T08:01:11.383" v="4992" actId="478"/>
          <ac:cxnSpMkLst>
            <pc:docMk/>
            <pc:sldMk cId="2537231333" sldId="497"/>
            <ac:cxnSpMk id="256" creationId="{3FAEE878-EBBF-41CA-8553-95E718A87C9D}"/>
          </ac:cxnSpMkLst>
        </pc:cxnChg>
        <pc:cxnChg chg="del mod">
          <ac:chgData name="Kulinich Bohdan" userId="48e65c9f34e137d0" providerId="LiveId" clId="{89C81B90-25B3-4519-8938-894D470AE9AA}" dt="2021-06-11T08:01:24.041" v="5000" actId="478"/>
          <ac:cxnSpMkLst>
            <pc:docMk/>
            <pc:sldMk cId="2537231333" sldId="497"/>
            <ac:cxnSpMk id="258" creationId="{B6D3FB0A-76F5-45AB-9E37-7C114550288D}"/>
          </ac:cxnSpMkLst>
        </pc:cxnChg>
        <pc:cxnChg chg="del mod">
          <ac:chgData name="Kulinich Bohdan" userId="48e65c9f34e137d0" providerId="LiveId" clId="{89C81B90-25B3-4519-8938-894D470AE9AA}" dt="2021-06-11T08:01:22.722" v="4999" actId="478"/>
          <ac:cxnSpMkLst>
            <pc:docMk/>
            <pc:sldMk cId="2537231333" sldId="497"/>
            <ac:cxnSpMk id="259" creationId="{C5B51BFD-73B2-4FF1-8B01-348E62D04B23}"/>
          </ac:cxnSpMkLst>
        </pc:cxnChg>
        <pc:cxnChg chg="del mod">
          <ac:chgData name="Kulinich Bohdan" userId="48e65c9f34e137d0" providerId="LiveId" clId="{89C81B90-25B3-4519-8938-894D470AE9AA}" dt="2021-06-11T08:01:20.754" v="4998" actId="478"/>
          <ac:cxnSpMkLst>
            <pc:docMk/>
            <pc:sldMk cId="2537231333" sldId="497"/>
            <ac:cxnSpMk id="260" creationId="{2BB3F013-4189-4591-B382-04E88E433FDC}"/>
          </ac:cxnSpMkLst>
        </pc:cxnChg>
        <pc:cxnChg chg="del mod">
          <ac:chgData name="Kulinich Bohdan" userId="48e65c9f34e137d0" providerId="LiveId" clId="{89C81B90-25B3-4519-8938-894D470AE9AA}" dt="2021-06-11T08:01:19.013" v="4997" actId="478"/>
          <ac:cxnSpMkLst>
            <pc:docMk/>
            <pc:sldMk cId="2537231333" sldId="497"/>
            <ac:cxnSpMk id="261" creationId="{6A2535F0-30D1-4074-AC2E-26B59FE06079}"/>
          </ac:cxnSpMkLst>
        </pc:cxnChg>
        <pc:cxnChg chg="del mod">
          <ac:chgData name="Kulinich Bohdan" userId="48e65c9f34e137d0" providerId="LiveId" clId="{89C81B90-25B3-4519-8938-894D470AE9AA}" dt="2021-06-11T08:01:09.932" v="4991" actId="478"/>
          <ac:cxnSpMkLst>
            <pc:docMk/>
            <pc:sldMk cId="2537231333" sldId="497"/>
            <ac:cxnSpMk id="262" creationId="{940891B3-CB5F-417B-B8B7-295933492BA0}"/>
          </ac:cxnSpMkLst>
        </pc:cxnChg>
        <pc:cxnChg chg="del mod">
          <ac:chgData name="Kulinich Bohdan" userId="48e65c9f34e137d0" providerId="LiveId" clId="{89C81B90-25B3-4519-8938-894D470AE9AA}" dt="2021-06-11T08:01:04.661" v="4988" actId="478"/>
          <ac:cxnSpMkLst>
            <pc:docMk/>
            <pc:sldMk cId="2537231333" sldId="497"/>
            <ac:cxnSpMk id="263" creationId="{461E25E6-C284-4B3E-82BE-D1CDBB69C727}"/>
          </ac:cxnSpMkLst>
        </pc:cxnChg>
        <pc:cxnChg chg="del mod">
          <ac:chgData name="Kulinich Bohdan" userId="48e65c9f34e137d0" providerId="LiveId" clId="{89C81B90-25B3-4519-8938-894D470AE9AA}" dt="2021-06-11T08:01:13.743" v="4994" actId="478"/>
          <ac:cxnSpMkLst>
            <pc:docMk/>
            <pc:sldMk cId="2537231333" sldId="497"/>
            <ac:cxnSpMk id="264" creationId="{8E97315F-2C53-468F-913D-284A05CAF5C6}"/>
          </ac:cxnSpMkLst>
        </pc:cxnChg>
        <pc:cxnChg chg="del mod">
          <ac:chgData name="Kulinich Bohdan" userId="48e65c9f34e137d0" providerId="LiveId" clId="{89C81B90-25B3-4519-8938-894D470AE9AA}" dt="2021-06-11T08:01:12.658" v="4993" actId="478"/>
          <ac:cxnSpMkLst>
            <pc:docMk/>
            <pc:sldMk cId="2537231333" sldId="497"/>
            <ac:cxnSpMk id="265" creationId="{351B3940-CF97-478E-8BEF-4D3DC8BABD4A}"/>
          </ac:cxnSpMkLst>
        </pc:cxnChg>
      </pc:sldChg>
    </pc:docChg>
  </pc:docChgLst>
  <pc:docChgLst>
    <pc:chgData name="Kulinich Bohdan" userId="48e65c9f34e137d0" providerId="LiveId" clId="{9FB9D680-F281-4678-B9DC-B2F57C3EF796}"/>
    <pc:docChg chg="undo custSel addSld delSld modSld">
      <pc:chgData name="Kulinich Bohdan" userId="48e65c9f34e137d0" providerId="LiveId" clId="{9FB9D680-F281-4678-B9DC-B2F57C3EF796}" dt="2021-05-16T05:56:05.607" v="1116" actId="14429"/>
      <pc:docMkLst>
        <pc:docMk/>
      </pc:docMkLst>
      <pc:sldChg chg="addSp modSp add mod modTransition modAnim">
        <pc:chgData name="Kulinich Bohdan" userId="48e65c9f34e137d0" providerId="LiveId" clId="{9FB9D680-F281-4678-B9DC-B2F57C3EF796}" dt="2021-05-16T05:56:05.607" v="1116" actId="14429"/>
        <pc:sldMkLst>
          <pc:docMk/>
          <pc:sldMk cId="1256064280" sldId="388"/>
        </pc:sldMkLst>
        <pc:spChg chg="mod">
          <ac:chgData name="Kulinich Bohdan" userId="48e65c9f34e137d0" providerId="LiveId" clId="{9FB9D680-F281-4678-B9DC-B2F57C3EF796}" dt="2021-05-16T05:55:50.906" v="1113" actId="207"/>
          <ac:spMkLst>
            <pc:docMk/>
            <pc:sldMk cId="1256064280" sldId="388"/>
            <ac:spMk id="9" creationId="{6CBE4EA9-3EC4-4647-8459-6CB04DC725B8}"/>
          </ac:spMkLst>
        </pc:spChg>
        <pc:spChg chg="add mod">
          <ac:chgData name="Kulinich Bohdan" userId="48e65c9f34e137d0" providerId="LiveId" clId="{9FB9D680-F281-4678-B9DC-B2F57C3EF796}" dt="2021-05-16T05:56:04.467" v="1115" actId="207"/>
          <ac:spMkLst>
            <pc:docMk/>
            <pc:sldMk cId="1256064280" sldId="388"/>
            <ac:spMk id="11" creationId="{4D5FBF90-3203-4490-8BB9-B9BB34F195E6}"/>
          </ac:spMkLst>
        </pc:spChg>
        <pc:grpChg chg="add mod">
          <ac:chgData name="Kulinich Bohdan" userId="48e65c9f34e137d0" providerId="LiveId" clId="{9FB9D680-F281-4678-B9DC-B2F57C3EF796}" dt="2021-05-16T05:55:50.906" v="1113" actId="207"/>
          <ac:grpSpMkLst>
            <pc:docMk/>
            <pc:sldMk cId="1256064280" sldId="388"/>
            <ac:grpSpMk id="2" creationId="{AB6A0402-5FA7-48CE-BFF9-7C3D866652BB}"/>
          </ac:grpSpMkLst>
        </pc:grpChg>
        <pc:picChg chg="mod ord modVis">
          <ac:chgData name="Kulinich Bohdan" userId="48e65c9f34e137d0" providerId="LiveId" clId="{9FB9D680-F281-4678-B9DC-B2F57C3EF796}" dt="2021-05-16T05:56:05.607" v="1116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 del modTransition">
        <pc:chgData name="Kulinich Bohdan" userId="48e65c9f34e137d0" providerId="LiveId" clId="{9FB9D680-F281-4678-B9DC-B2F57C3EF796}" dt="2021-05-15T22:23:55.190" v="822" actId="47"/>
        <pc:sldMkLst>
          <pc:docMk/>
          <pc:sldMk cId="1221442366" sldId="422"/>
        </pc:sldMkLst>
      </pc:sldChg>
      <pc:sldChg chg="addSp delSp modSp add del mod modTransition addAnim delAnim modAnim">
        <pc:chgData name="Kulinich Bohdan" userId="48e65c9f34e137d0" providerId="LiveId" clId="{9FB9D680-F281-4678-B9DC-B2F57C3EF796}" dt="2021-05-16T05:24:39.413" v="915" actId="47"/>
        <pc:sldMkLst>
          <pc:docMk/>
          <pc:sldMk cId="2739052937" sldId="424"/>
        </pc:sldMkLst>
        <pc:spChg chg="del">
          <ac:chgData name="Kulinich Bohdan" userId="48e65c9f34e137d0" providerId="LiveId" clId="{9FB9D680-F281-4678-B9DC-B2F57C3EF796}" dt="2021-05-15T19:38:54.911" v="151" actId="478"/>
          <ac:spMkLst>
            <pc:docMk/>
            <pc:sldMk cId="2739052937" sldId="424"/>
            <ac:spMk id="2" creationId="{635F6A8A-1A15-4469-8DAA-CB98BCF6DE18}"/>
          </ac:spMkLst>
        </pc:spChg>
        <pc:spChg chg="add del mod ord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3" creationId="{DA795E9A-46C2-4CC3-B1E3-E333FA2088F1}"/>
          </ac:spMkLst>
        </pc:spChg>
        <pc:spChg chg="del">
          <ac:chgData name="Kulinich Bohdan" userId="48e65c9f34e137d0" providerId="LiveId" clId="{9FB9D680-F281-4678-B9DC-B2F57C3EF796}" dt="2021-05-15T19:29:17.093" v="12" actId="478"/>
          <ac:spMkLst>
            <pc:docMk/>
            <pc:sldMk cId="2739052937" sldId="424"/>
            <ac:spMk id="4" creationId="{529AB254-8040-49DB-9029-7059C8794F44}"/>
          </ac:spMkLst>
        </pc:spChg>
        <pc:spChg chg="add mod ord">
          <ac:chgData name="Kulinich Bohdan" userId="48e65c9f34e137d0" providerId="LiveId" clId="{9FB9D680-F281-4678-B9DC-B2F57C3EF796}" dt="2021-05-15T19:52:19.536" v="416" actId="255"/>
          <ac:spMkLst>
            <pc:docMk/>
            <pc:sldMk cId="2739052937" sldId="424"/>
            <ac:spMk id="5" creationId="{3E857854-C789-44E6-B2A6-9A7071207A46}"/>
          </ac:spMkLst>
        </pc:spChg>
        <pc:spChg chg="del">
          <ac:chgData name="Kulinich Bohdan" userId="48e65c9f34e137d0" providerId="LiveId" clId="{9FB9D680-F281-4678-B9DC-B2F57C3EF796}" dt="2021-05-15T19:39:00.184" v="153" actId="478"/>
          <ac:spMkLst>
            <pc:docMk/>
            <pc:sldMk cId="2739052937" sldId="424"/>
            <ac:spMk id="5" creationId="{7C6D7ECE-AFC0-4702-86F2-BBCC2297A894}"/>
          </ac:spMkLst>
        </pc:spChg>
        <pc:spChg chg="add mod ord">
          <ac:chgData name="Kulinich Bohdan" userId="48e65c9f34e137d0" providerId="LiveId" clId="{9FB9D680-F281-4678-B9DC-B2F57C3EF796}" dt="2021-05-15T19:55:20.297" v="436" actId="14100"/>
          <ac:spMkLst>
            <pc:docMk/>
            <pc:sldMk cId="2739052937" sldId="424"/>
            <ac:spMk id="6" creationId="{838ABF39-9CE7-4554-B32C-D808A1052B0F}"/>
          </ac:spMkLst>
        </pc:spChg>
        <pc:spChg chg="del mod">
          <ac:chgData name="Kulinich Bohdan" userId="48e65c9f34e137d0" providerId="LiveId" clId="{9FB9D680-F281-4678-B9DC-B2F57C3EF796}" dt="2021-05-15T19:30:13.332" v="26" actId="478"/>
          <ac:spMkLst>
            <pc:docMk/>
            <pc:sldMk cId="2739052937" sldId="424"/>
            <ac:spMk id="6" creationId="{944795A5-A81B-443D-B931-CA887BAED115}"/>
          </ac:spMkLst>
        </pc:spChg>
        <pc:spChg chg="add mod modVis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8" creationId="{619F6B5D-8815-4052-AB1A-48AF302C661C}"/>
          </ac:spMkLst>
        </pc:spChg>
        <pc:spChg chg="add del mod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0" creationId="{AE73C03F-1505-41AC-97F8-481B7E5230E1}"/>
          </ac:spMkLst>
        </pc:spChg>
        <pc:spChg chg="add 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1" creationId="{A532EBBC-AC14-4E46-8930-388719D597E0}"/>
          </ac:spMkLst>
        </pc:spChg>
        <pc:spChg chg="add del">
          <ac:chgData name="Kulinich Bohdan" userId="48e65c9f34e137d0" providerId="LiveId" clId="{9FB9D680-F281-4678-B9DC-B2F57C3EF796}" dt="2021-05-15T19:32:20.562" v="57" actId="11529"/>
          <ac:spMkLst>
            <pc:docMk/>
            <pc:sldMk cId="2739052937" sldId="424"/>
            <ac:spMk id="12" creationId="{6EB6B64D-CAC1-4255-A661-8BB68A060DF6}"/>
          </ac:spMkLst>
        </pc:spChg>
        <pc:spChg chg="mod ord">
          <ac:chgData name="Kulinich Bohdan" userId="48e65c9f34e137d0" providerId="LiveId" clId="{9FB9D680-F281-4678-B9DC-B2F57C3EF796}" dt="2021-05-15T19:32:20.276" v="56"/>
          <ac:spMkLst>
            <pc:docMk/>
            <pc:sldMk cId="2739052937" sldId="424"/>
            <ac:spMk id="14" creationId="{911FABBA-C000-4078-82A5-3194650445F5}"/>
          </ac:spMkLst>
        </pc:spChg>
        <pc:spChg chg="add del mod">
          <ac:chgData name="Kulinich Bohdan" userId="48e65c9f34e137d0" providerId="LiveId" clId="{9FB9D680-F281-4678-B9DC-B2F57C3EF796}" dt="2021-05-15T19:43:36.088" v="206" actId="478"/>
          <ac:spMkLst>
            <pc:docMk/>
            <pc:sldMk cId="2739052937" sldId="424"/>
            <ac:spMk id="15" creationId="{92614F7C-BCA9-4F78-9904-5B06DD55A345}"/>
          </ac:spMkLst>
        </pc:spChg>
        <pc:spChg chg="add mod">
          <ac:chgData name="Kulinich Bohdan" userId="48e65c9f34e137d0" providerId="LiveId" clId="{9FB9D680-F281-4678-B9DC-B2F57C3EF796}" dt="2021-05-15T19:32:36.572" v="62" actId="571"/>
          <ac:spMkLst>
            <pc:docMk/>
            <pc:sldMk cId="2739052937" sldId="424"/>
            <ac:spMk id="15" creationId="{D0D56602-73EB-4336-9904-C7DE2C851D47}"/>
          </ac:spMkLst>
        </pc:spChg>
        <pc:spChg chg="add del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6" creationId="{1560BD6A-AD43-444A-B3C8-02E3BDFEA8A6}"/>
          </ac:spMkLst>
        </pc:spChg>
        <pc:spChg chg="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7" creationId="{E72E8BBF-198A-4473-BD17-8169C3C1B8BD}"/>
          </ac:spMkLst>
        </pc:spChg>
        <pc:spChg chg="add del mod">
          <ac:chgData name="Kulinich Bohdan" userId="48e65c9f34e137d0" providerId="LiveId" clId="{9FB9D680-F281-4678-B9DC-B2F57C3EF796}" dt="2021-05-15T19:36:15.139" v="120" actId="478"/>
          <ac:spMkLst>
            <pc:docMk/>
            <pc:sldMk cId="2739052937" sldId="424"/>
            <ac:spMk id="18" creationId="{3ADE66EC-8503-442D-AD37-C371E749EC1A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18" creationId="{CCFF66DF-BFA9-4C55-8D7A-9B89DC38711A}"/>
          </ac:spMkLst>
        </pc:spChg>
        <pc:spChg chg="add mod">
          <ac:chgData name="Kulinich Bohdan" userId="48e65c9f34e137d0" providerId="LiveId" clId="{9FB9D680-F281-4678-B9DC-B2F57C3EF796}" dt="2021-05-15T19:46:35.580" v="255" actId="20577"/>
          <ac:spMkLst>
            <pc:docMk/>
            <pc:sldMk cId="2739052937" sldId="424"/>
            <ac:spMk id="19" creationId="{C03A569A-A37F-4C29-BD1F-2A5E47E935AF}"/>
          </ac:spMkLst>
        </pc:spChg>
        <pc:spChg chg="add mod">
          <ac:chgData name="Kulinich Bohdan" userId="48e65c9f34e137d0" providerId="LiveId" clId="{9FB9D680-F281-4678-B9DC-B2F57C3EF796}" dt="2021-05-15T19:46:28.486" v="236"/>
          <ac:spMkLst>
            <pc:docMk/>
            <pc:sldMk cId="2739052937" sldId="424"/>
            <ac:spMk id="21" creationId="{2F2CCCA0-4882-4C78-8D6C-88927B4A3D02}"/>
          </ac:spMkLst>
        </pc:spChg>
        <pc:spChg chg="add del mod modVis">
          <ac:chgData name="Kulinich Bohdan" userId="48e65c9f34e137d0" providerId="LiveId" clId="{9FB9D680-F281-4678-B9DC-B2F57C3EF796}" dt="2021-05-15T19:46:19.807" v="233" actId="478"/>
          <ac:spMkLst>
            <pc:docMk/>
            <pc:sldMk cId="2739052937" sldId="424"/>
            <ac:spMk id="23" creationId="{6C2CE342-7695-4467-83F9-460982E124F9}"/>
          </ac:spMkLst>
        </pc:spChg>
        <pc:spChg chg="add del mod">
          <ac:chgData name="Kulinich Bohdan" userId="48e65c9f34e137d0" providerId="LiveId" clId="{9FB9D680-F281-4678-B9DC-B2F57C3EF796}" dt="2021-05-15T19:37:53.337" v="134" actId="478"/>
          <ac:spMkLst>
            <pc:docMk/>
            <pc:sldMk cId="2739052937" sldId="424"/>
            <ac:spMk id="24" creationId="{18C0A7EE-C43E-4A11-9091-3FDCC913EE30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25" creationId="{B09F81E1-C86F-4B73-9E30-D194AB433E31}"/>
          </ac:spMkLst>
        </pc:spChg>
        <pc:spChg chg="add del mod">
          <ac:chgData name="Kulinich Bohdan" userId="48e65c9f34e137d0" providerId="LiveId" clId="{9FB9D680-F281-4678-B9DC-B2F57C3EF796}" dt="2021-05-15T19:46:21.890" v="234" actId="478"/>
          <ac:spMkLst>
            <pc:docMk/>
            <pc:sldMk cId="2739052937" sldId="424"/>
            <ac:spMk id="26" creationId="{E8EA0B6B-DD4E-49EF-B18D-6B1F96158208}"/>
          </ac:spMkLst>
        </pc:spChg>
        <pc:spChg chg="add del mod">
          <ac:chgData name="Kulinich Bohdan" userId="48e65c9f34e137d0" providerId="LiveId" clId="{9FB9D680-F281-4678-B9DC-B2F57C3EF796}" dt="2021-05-15T19:40:25.697" v="178" actId="478"/>
          <ac:spMkLst>
            <pc:docMk/>
            <pc:sldMk cId="2739052937" sldId="424"/>
            <ac:spMk id="27" creationId="{CB951632-47AF-49F2-95E5-704103DBB80C}"/>
          </ac:spMkLst>
        </pc:spChg>
        <pc:spChg chg="add del mod">
          <ac:chgData name="Kulinich Bohdan" userId="48e65c9f34e137d0" providerId="LiveId" clId="{9FB9D680-F281-4678-B9DC-B2F57C3EF796}" dt="2021-05-15T19:42:15.582" v="188" actId="478"/>
          <ac:spMkLst>
            <pc:docMk/>
            <pc:sldMk cId="2739052937" sldId="424"/>
            <ac:spMk id="31" creationId="{EC2E79B3-7E9C-46CC-A40D-9D558A0D1F7D}"/>
          </ac:spMkLst>
        </pc:spChg>
        <pc:grpChg chg="add mod">
          <ac:chgData name="Kulinich Bohdan" userId="48e65c9f34e137d0" providerId="LiveId" clId="{9FB9D680-F281-4678-B9DC-B2F57C3EF796}" dt="2021-05-15T19:43:32.598" v="202" actId="164"/>
          <ac:grpSpMkLst>
            <pc:docMk/>
            <pc:sldMk cId="2739052937" sldId="424"/>
            <ac:grpSpMk id="2" creationId="{35E72629-0897-445C-B370-5FDC5E17B5A8}"/>
          </ac:grpSpMkLst>
        </pc:grpChg>
        <pc:grpChg chg="add mod">
          <ac:chgData name="Kulinich Bohdan" userId="48e65c9f34e137d0" providerId="LiveId" clId="{9FB9D680-F281-4678-B9DC-B2F57C3EF796}" dt="2021-05-15T19:43:32.028" v="200" actId="164"/>
          <ac:grpSpMkLst>
            <pc:docMk/>
            <pc:sldMk cId="2739052937" sldId="424"/>
            <ac:grpSpMk id="4" creationId="{3F896D53-165A-4EA6-B9AB-13E7EE456AA4}"/>
          </ac:grpSpMkLst>
        </pc:grpChg>
        <pc:grpChg chg="add mod">
          <ac:chgData name="Kulinich Bohdan" userId="48e65c9f34e137d0" providerId="LiveId" clId="{9FB9D680-F281-4678-B9DC-B2F57C3EF796}" dt="2021-05-15T19:34:41.160" v="88" actId="164"/>
          <ac:grpSpMkLst>
            <pc:docMk/>
            <pc:sldMk cId="2739052937" sldId="424"/>
            <ac:grpSpMk id="19" creationId="{43AEED63-D0BC-4642-8896-17E2B7F6B92E}"/>
          </ac:grpSpMkLst>
        </pc:grpChg>
        <pc:grpChg chg="add del mod">
          <ac:chgData name="Kulinich Bohdan" userId="48e65c9f34e137d0" providerId="LiveId" clId="{9FB9D680-F281-4678-B9DC-B2F57C3EF796}" dt="2021-05-15T19:51:50.326" v="378" actId="478"/>
          <ac:grpSpMkLst>
            <pc:docMk/>
            <pc:sldMk cId="2739052937" sldId="424"/>
            <ac:grpSpMk id="20" creationId="{5EBC1284-957B-441B-A5D1-647D79BE2A7B}"/>
          </ac:grpSpMkLst>
        </pc:grpChg>
        <pc:grpChg chg="add del mod ord">
          <ac:chgData name="Kulinich Bohdan" userId="48e65c9f34e137d0" providerId="LiveId" clId="{9FB9D680-F281-4678-B9DC-B2F57C3EF796}" dt="2021-05-15T19:35:50.496" v="106" actId="165"/>
          <ac:grpSpMkLst>
            <pc:docMk/>
            <pc:sldMk cId="2739052937" sldId="424"/>
            <ac:grpSpMk id="21" creationId="{5DDB46F7-41E5-4685-A953-3E1215678F3A}"/>
          </ac:grpSpMkLst>
        </pc:grpChg>
        <pc:grpChg chg="add del mod">
          <ac:chgData name="Kulinich Bohdan" userId="48e65c9f34e137d0" providerId="LiveId" clId="{9FB9D680-F281-4678-B9DC-B2F57C3EF796}" dt="2021-05-15T19:51:49.592" v="377" actId="478"/>
          <ac:grpSpMkLst>
            <pc:docMk/>
            <pc:sldMk cId="2739052937" sldId="424"/>
            <ac:grpSpMk id="22" creationId="{45795582-0AAC-4BA7-BFAB-5FCDEB3F2760}"/>
          </ac:grpSpMkLst>
        </pc:grpChg>
        <pc:grpChg chg="add mod">
          <ac:chgData name="Kulinich Bohdan" userId="48e65c9f34e137d0" providerId="LiveId" clId="{9FB9D680-F281-4678-B9DC-B2F57C3EF796}" dt="2021-05-15T19:39:56.589" v="165" actId="164"/>
          <ac:grpSpMkLst>
            <pc:docMk/>
            <pc:sldMk cId="2739052937" sldId="424"/>
            <ac:grpSpMk id="28" creationId="{670E8C17-2F35-4D8A-AFDE-AE4D67F40D34}"/>
          </ac:grpSpMkLst>
        </pc:grpChg>
        <pc:grpChg chg="add mod">
          <ac:chgData name="Kulinich Bohdan" userId="48e65c9f34e137d0" providerId="LiveId" clId="{9FB9D680-F281-4678-B9DC-B2F57C3EF796}" dt="2021-05-15T19:40:21.822" v="176" actId="164"/>
          <ac:grpSpMkLst>
            <pc:docMk/>
            <pc:sldMk cId="2739052937" sldId="424"/>
            <ac:grpSpMk id="29" creationId="{B25875E5-3D37-4E48-820C-917EED9CC0B6}"/>
          </ac:grpSpMkLst>
        </pc:grpChg>
        <pc:grpChg chg="add mod ord">
          <ac:chgData name="Kulinich Bohdan" userId="48e65c9f34e137d0" providerId="LiveId" clId="{9FB9D680-F281-4678-B9DC-B2F57C3EF796}" dt="2021-05-15T19:40:20.936" v="174" actId="164"/>
          <ac:grpSpMkLst>
            <pc:docMk/>
            <pc:sldMk cId="2739052937" sldId="424"/>
            <ac:grpSpMk id="30" creationId="{0AF61D37-88C5-4954-992C-AC76638B4581}"/>
          </ac:grpSpMkLst>
        </pc:grpChg>
      </pc:sldChg>
      <pc:sldChg chg="addSp delSp modSp add mod modTransition delAnim modAnim">
        <pc:chgData name="Kulinich Bohdan" userId="48e65c9f34e137d0" providerId="LiveId" clId="{9FB9D680-F281-4678-B9DC-B2F57C3EF796}" dt="2021-05-16T05:14:33.768" v="838" actId="1076"/>
        <pc:sldMkLst>
          <pc:docMk/>
          <pc:sldMk cId="2392856674" sldId="425"/>
        </pc:sldMkLst>
        <pc:spChg chg="del topLvl">
          <ac:chgData name="Kulinich Bohdan" userId="48e65c9f34e137d0" providerId="LiveId" clId="{9FB9D680-F281-4678-B9DC-B2F57C3EF796}" dt="2021-05-16T05:14:26.219" v="836" actId="478"/>
          <ac:spMkLst>
            <pc:docMk/>
            <pc:sldMk cId="2392856674" sldId="425"/>
            <ac:spMk id="20" creationId="{746A837E-A697-457C-95D5-7102CF4CB179}"/>
          </ac:spMkLst>
        </pc:spChg>
        <pc:spChg chg="del topLvl">
          <ac:chgData name="Kulinich Bohdan" userId="48e65c9f34e137d0" providerId="LiveId" clId="{9FB9D680-F281-4678-B9DC-B2F57C3EF796}" dt="2021-05-16T05:14:25.380" v="835" actId="478"/>
          <ac:spMkLst>
            <pc:docMk/>
            <pc:sldMk cId="2392856674" sldId="425"/>
            <ac:spMk id="22" creationId="{313DD2AF-61C9-40E7-B9CE-683F90FB7755}"/>
          </ac:spMkLst>
        </pc:spChg>
        <pc:spChg chg="del">
          <ac:chgData name="Kulinich Bohdan" userId="48e65c9f34e137d0" providerId="LiveId" clId="{9FB9D680-F281-4678-B9DC-B2F57C3EF796}" dt="2021-05-16T05:14:18.985" v="833" actId="478"/>
          <ac:spMkLst>
            <pc:docMk/>
            <pc:sldMk cId="2392856674" sldId="425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5" creationId="{9EDB495E-0ACB-44BD-AD1D-EAD42D78F9FB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6" creationId="{1FB71F7D-AC71-4EC8-BBCE-F85D24DD3354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8" creationId="{9C374AC0-7F21-42A5-8B1D-1331DB96E9A9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0" creationId="{CF370D51-574C-4450-99CC-B641E2599E23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1" creationId="{BE4C5171-5BCB-44F0-A0C6-962567E33946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4" creationId="{A7823E96-7835-4978-9A43-6525475AB7B7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5" creationId="{344D271E-366C-4EBB-A66D-5A81CB8927B6}"/>
          </ac:spMkLst>
        </pc:spChg>
        <pc:spChg chg="mod">
          <ac:chgData name="Kulinich Bohdan" userId="48e65c9f34e137d0" providerId="LiveId" clId="{9FB9D680-F281-4678-B9DC-B2F57C3EF796}" dt="2021-05-16T05:14:33.768" v="838" actId="1076"/>
          <ac:spMkLst>
            <pc:docMk/>
            <pc:sldMk cId="2392856674" sldId="425"/>
            <ac:spMk id="36" creationId="{7FFFF040-EB44-4567-B377-ADE1C22AC83E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8" creationId="{98221E3F-D204-4D94-B3CC-F93CB6592D64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9" creationId="{3BF2221F-E9EA-4511-96BC-2325429D0176}"/>
          </ac:spMkLst>
        </pc:spChg>
        <pc:grpChg chg="del mod">
          <ac:chgData name="Kulinich Bohdan" userId="48e65c9f34e137d0" providerId="LiveId" clId="{9FB9D680-F281-4678-B9DC-B2F57C3EF796}" dt="2021-05-16T05:14:25.380" v="835" actId="478"/>
          <ac:grpSpMkLst>
            <pc:docMk/>
            <pc:sldMk cId="2392856674" sldId="425"/>
            <ac:grpSpMk id="16" creationId="{A5C12B82-43EA-48A7-83A5-115BC777176F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18" creationId="{B256995C-37BC-4F54-B3D5-D6E693ACB7AF}"/>
          </ac:grpSpMkLst>
        </pc:grpChg>
        <pc:grpChg chg="mod">
          <ac:chgData name="Kulinich Bohdan" userId="48e65c9f34e137d0" providerId="LiveId" clId="{9FB9D680-F281-4678-B9DC-B2F57C3EF796}" dt="2021-05-16T05:14:16.064" v="831"/>
          <ac:grpSpMkLst>
            <pc:docMk/>
            <pc:sldMk cId="2392856674" sldId="425"/>
            <ac:grpSpMk id="24" creationId="{FABC07E8-F5E7-454C-B224-C7807CA3F43C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29" creationId="{23FE7D8F-8C08-4C25-B5E1-B41AE483EA91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2" creationId="{458CD495-6B1B-46B9-A496-61E848853A91}"/>
          </ac:grpSpMkLst>
        </pc:grpChg>
        <pc:grpChg chg="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3" creationId="{01069ED9-3559-42E0-A9C5-568DEBEDF703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7" creationId="{92C5A271-E8B7-4953-A931-BCF011EC0B69}"/>
          </ac:grpSpMkLst>
        </pc:grpChg>
      </pc:sldChg>
      <pc:sldChg chg="addSp delSp modSp add del mod">
        <pc:chgData name="Kulinich Bohdan" userId="48e65c9f34e137d0" providerId="LiveId" clId="{9FB9D680-F281-4678-B9DC-B2F57C3EF796}" dt="2021-05-15T22:23:53.222" v="820" actId="47"/>
        <pc:sldMkLst>
          <pc:docMk/>
          <pc:sldMk cId="2881463293" sldId="426"/>
        </pc:sldMkLst>
        <pc:spChg chg="add del mod modVis">
          <ac:chgData name="Kulinich Bohdan" userId="48e65c9f34e137d0" providerId="LiveId" clId="{9FB9D680-F281-4678-B9DC-B2F57C3EF796}" dt="2021-05-15T20:09:54.801" v="645" actId="14100"/>
          <ac:spMkLst>
            <pc:docMk/>
            <pc:sldMk cId="2881463293" sldId="426"/>
            <ac:spMk id="2" creationId="{58BB3EA3-5F53-4A50-BC24-3F37CC93491A}"/>
          </ac:spMkLst>
        </pc:spChg>
        <pc:spChg chg="add del mod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3" creationId="{BD205D97-5F3A-4F20-950A-612ADBC23D82}"/>
          </ac:spMkLst>
        </pc:spChg>
        <pc:spChg chg="add del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4" creationId="{8857CF79-23DC-4463-AF62-3B57742D8B0B}"/>
          </ac:spMkLst>
        </pc:spChg>
        <pc:spChg chg="add mod ord modVis">
          <ac:chgData name="Kulinich Bohdan" userId="48e65c9f34e137d0" providerId="LiveId" clId="{9FB9D680-F281-4678-B9DC-B2F57C3EF796}" dt="2021-05-15T20:09:40.235" v="643" actId="1076"/>
          <ac:spMkLst>
            <pc:docMk/>
            <pc:sldMk cId="2881463293" sldId="426"/>
            <ac:spMk id="8" creationId="{B25A9ACC-9FD7-4ED1-9882-29058A280E86}"/>
          </ac:spMkLst>
        </pc:spChg>
        <pc:spChg chg="add del mod ord">
          <ac:chgData name="Kulinich Bohdan" userId="48e65c9f34e137d0" providerId="LiveId" clId="{9FB9D680-F281-4678-B9DC-B2F57C3EF796}" dt="2021-05-15T20:07:35.813" v="618" actId="478"/>
          <ac:spMkLst>
            <pc:docMk/>
            <pc:sldMk cId="2881463293" sldId="426"/>
            <ac:spMk id="18" creationId="{BBA8B68B-120E-4B10-A0C1-3838881193EB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2" creationId="{96C57FE3-FDCA-422C-8CC4-26B63244474B}"/>
          </ac:spMkLst>
        </pc:spChg>
        <pc:spChg chg="mod ord">
          <ac:chgData name="Kulinich Bohdan" userId="48e65c9f34e137d0" providerId="LiveId" clId="{9FB9D680-F281-4678-B9DC-B2F57C3EF796}" dt="2021-05-15T20:09:59.338" v="646" actId="207"/>
          <ac:spMkLst>
            <pc:docMk/>
            <pc:sldMk cId="2881463293" sldId="426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5T20:02:39.437" v="467"/>
          <ac:spMkLst>
            <pc:docMk/>
            <pc:sldMk cId="2881463293" sldId="426"/>
            <ac:spMk id="26" creationId="{82D353E8-F51D-4C33-A6B9-23D1251971FA}"/>
          </ac:spMkLst>
        </pc:spChg>
        <pc:spChg chg="add del mod ord">
          <ac:chgData name="Kulinich Bohdan" userId="48e65c9f34e137d0" providerId="LiveId" clId="{9FB9D680-F281-4678-B9DC-B2F57C3EF796}" dt="2021-05-15T20:07:42.358" v="620" actId="478"/>
          <ac:spMkLst>
            <pc:docMk/>
            <pc:sldMk cId="2881463293" sldId="426"/>
            <ac:spMk id="28" creationId="{CB000E31-6913-4B77-8127-C212F0F6CD15}"/>
          </ac:spMkLst>
        </pc:spChg>
        <pc:grpChg chg="add mod">
          <ac:chgData name="Kulinich Bohdan" userId="48e65c9f34e137d0" providerId="LiveId" clId="{9FB9D680-F281-4678-B9DC-B2F57C3EF796}" dt="2021-05-15T20:03:33.737" v="478" actId="164"/>
          <ac:grpSpMkLst>
            <pc:docMk/>
            <pc:sldMk cId="2881463293" sldId="426"/>
            <ac:grpSpMk id="6" creationId="{0A1D76A9-81E1-4D72-A4E8-27136F351C3C}"/>
          </ac:grpSpMkLst>
        </pc:grpChg>
        <pc:grpChg chg="mod modVis">
          <ac:chgData name="Kulinich Bohdan" userId="48e65c9f34e137d0" providerId="LiveId" clId="{9FB9D680-F281-4678-B9DC-B2F57C3EF796}" dt="2021-05-15T20:07:50.978" v="623" actId="14429"/>
          <ac:grpSpMkLst>
            <pc:docMk/>
            <pc:sldMk cId="2881463293" sldId="426"/>
            <ac:grpSpMk id="19" creationId="{CDC614D3-3F47-416C-88A4-5CCAEFA28F5D}"/>
          </ac:grpSpMkLst>
        </pc:grpChg>
      </pc:sldChg>
      <pc:sldChg chg="addSp delSp modSp add mod modAnim">
        <pc:chgData name="Kulinich Bohdan" userId="48e65c9f34e137d0" providerId="LiveId" clId="{9FB9D680-F281-4678-B9DC-B2F57C3EF796}" dt="2021-05-16T05:13:50.974" v="829"/>
        <pc:sldMkLst>
          <pc:docMk/>
          <pc:sldMk cId="1885241349" sldId="427"/>
        </pc:sldMkLst>
        <pc:spChg chg="add mo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" creationId="{EA15A83A-8AA5-4152-86DF-991CE232DF8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2" creationId="{96C57FE3-FDCA-422C-8CC4-26B63244474B}"/>
          </ac:spMkLst>
        </pc:spChg>
        <pc:spChg chg="mod or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3" creationId="{EFE2FCE7-7835-406A-99CA-70C9D5ADF9B6}"/>
          </ac:spMkLst>
        </pc:spChg>
        <pc:spChg chg="mod ord topLvl modVis">
          <ac:chgData name="Kulinich Bohdan" userId="48e65c9f34e137d0" providerId="LiveId" clId="{9FB9D680-F281-4678-B9DC-B2F57C3EF796}" dt="2021-05-15T22:22:31.693" v="805" actId="164"/>
          <ac:spMkLst>
            <pc:docMk/>
            <pc:sldMk cId="1885241349" sldId="427"/>
            <ac:spMk id="26" creationId="{57EDE72E-6C77-40B9-8B75-3C034D5FA90C}"/>
          </ac:spMkLst>
        </pc:spChg>
        <pc:spChg chg="del mod topLvl">
          <ac:chgData name="Kulinich Bohdan" userId="48e65c9f34e137d0" providerId="LiveId" clId="{9FB9D680-F281-4678-B9DC-B2F57C3EF796}" dt="2021-05-15T22:20:13.960" v="687" actId="478"/>
          <ac:spMkLst>
            <pc:docMk/>
            <pc:sldMk cId="1885241349" sldId="427"/>
            <ac:spMk id="28" creationId="{66CFAB9C-20D2-4FC2-BE8B-5B15434F9AC9}"/>
          </ac:spMkLst>
        </pc:spChg>
        <pc:grpChg chg="add del mod">
          <ac:chgData name="Kulinich Bohdan" userId="48e65c9f34e137d0" providerId="LiveId" clId="{9FB9D680-F281-4678-B9DC-B2F57C3EF796}" dt="2021-05-15T22:21:34.206" v="775" actId="165"/>
          <ac:grpSpMkLst>
            <pc:docMk/>
            <pc:sldMk cId="1885241349" sldId="427"/>
            <ac:grpSpMk id="3" creationId="{E7E30246-DB47-4F33-81E5-4C6889183068}"/>
          </ac:grpSpMkLst>
        </pc:grpChg>
        <pc:grpChg chg="add mod">
          <ac:chgData name="Kulinich Bohdan" userId="48e65c9f34e137d0" providerId="LiveId" clId="{9FB9D680-F281-4678-B9DC-B2F57C3EF796}" dt="2021-05-15T22:20:57.028" v="706" actId="164"/>
          <ac:grpSpMkLst>
            <pc:docMk/>
            <pc:sldMk cId="1885241349" sldId="427"/>
            <ac:grpSpMk id="4" creationId="{6655DC81-8310-41F4-9D68-E80DE57A623E}"/>
          </ac:grpSpMkLst>
        </pc:grpChg>
        <pc:grpChg chg="add mod">
          <ac:chgData name="Kulinich Bohdan" userId="48e65c9f34e137d0" providerId="LiveId" clId="{9FB9D680-F281-4678-B9DC-B2F57C3EF796}" dt="2021-05-15T22:22:05.761" v="796" actId="164"/>
          <ac:grpSpMkLst>
            <pc:docMk/>
            <pc:sldMk cId="1885241349" sldId="427"/>
            <ac:grpSpMk id="6" creationId="{95FB4471-30E3-4B38-BE7E-4176DE2D0698}"/>
          </ac:grpSpMkLst>
        </pc:grpChg>
        <pc:grpChg chg="add mod">
          <ac:chgData name="Kulinich Bohdan" userId="48e65c9f34e137d0" providerId="LiveId" clId="{9FB9D680-F281-4678-B9DC-B2F57C3EF796}" dt="2021-05-15T22:23:08.873" v="819" actId="1036"/>
          <ac:grpSpMkLst>
            <pc:docMk/>
            <pc:sldMk cId="1885241349" sldId="427"/>
            <ac:grpSpMk id="8" creationId="{3F11D1CD-D853-4FC4-BC78-F5B763B2901D}"/>
          </ac:grpSpMkLst>
        </pc:grpChg>
        <pc:grpChg chg="add mod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0" creationId="{648E23B3-6F95-4CB0-9757-CD254618CAD3}"/>
          </ac:grpSpMkLst>
        </pc:grpChg>
        <pc:grpChg chg="add del mod">
          <ac:chgData name="Kulinich Bohdan" userId="48e65c9f34e137d0" providerId="LiveId" clId="{9FB9D680-F281-4678-B9DC-B2F57C3EF796}" dt="2021-05-15T22:20:11.210" v="686" actId="165"/>
          <ac:grpSpMkLst>
            <pc:docMk/>
            <pc:sldMk cId="1885241349" sldId="427"/>
            <ac:grpSpMk id="18" creationId="{1FC2B46B-ECDA-4A9A-B1C2-460ED15023FD}"/>
          </ac:grpSpMkLst>
        </pc:grpChg>
        <pc:grpChg chg="mod modVis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9" creationId="{CDC614D3-3F47-416C-88A4-5CCAEFA28F5D}"/>
          </ac:grpSpMkLst>
        </pc:grpChg>
      </pc:sldChg>
      <pc:sldChg chg="add del">
        <pc:chgData name="Kulinich Bohdan" userId="48e65c9f34e137d0" providerId="LiveId" clId="{9FB9D680-F281-4678-B9DC-B2F57C3EF796}" dt="2021-05-15T21:01:52.053" v="648" actId="47"/>
        <pc:sldMkLst>
          <pc:docMk/>
          <pc:sldMk cId="3314405854" sldId="427"/>
        </pc:sldMkLst>
      </pc:sldChg>
      <pc:sldChg chg="addSp delSp modSp add mod modAnim">
        <pc:chgData name="Kulinich Bohdan" userId="48e65c9f34e137d0" providerId="LiveId" clId="{9FB9D680-F281-4678-B9DC-B2F57C3EF796}" dt="2021-05-16T05:45:37.872" v="1055" actId="478"/>
        <pc:sldMkLst>
          <pc:docMk/>
          <pc:sldMk cId="1485066677" sldId="428"/>
        </pc:sldMkLst>
        <pc:spChg chg="add mod ord">
          <ac:chgData name="Kulinich Bohdan" userId="48e65c9f34e137d0" providerId="LiveId" clId="{9FB9D680-F281-4678-B9DC-B2F57C3EF796}" dt="2021-05-16T05:21:28.948" v="879" actId="1076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9FB9D680-F281-4678-B9DC-B2F57C3EF796}" dt="2021-05-16T05:21:21.426" v="878" actId="1076"/>
          <ac:spMkLst>
            <pc:docMk/>
            <pc:sldMk cId="1485066677" sldId="428"/>
            <ac:spMk id="6" creationId="{838ABF39-9CE7-4554-B32C-D808A1052B0F}"/>
          </ac:spMkLst>
        </pc:spChg>
        <pc:spChg chg="mod ord topLvl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7" creationId="{44EFA925-0A83-42D0-8711-D7510B01E4DD}"/>
          </ac:spMkLst>
        </pc:spChg>
        <pc:spChg chg="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9" creationId="{6587AC19-2648-4201-9D24-D755642674FC}"/>
          </ac:spMkLst>
        </pc:spChg>
        <pc:spChg chg="add del mod ord topLvl">
          <ac:chgData name="Kulinich Bohdan" userId="48e65c9f34e137d0" providerId="LiveId" clId="{9FB9D680-F281-4678-B9DC-B2F57C3EF796}" dt="2021-05-16T05:20:37.732" v="863" actId="478"/>
          <ac:spMkLst>
            <pc:docMk/>
            <pc:sldMk cId="1485066677" sldId="428"/>
            <ac:spMk id="10" creationId="{CF573AA4-C170-4139-B7D1-3A193BC0E5C8}"/>
          </ac:spMkLst>
        </pc:spChg>
        <pc:spChg chg="add mod ord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14" creationId="{FD4B03C5-C1A9-453A-A227-7CB5017ABDAD}"/>
          </ac:spMkLst>
        </pc:spChg>
        <pc:spChg chg="add 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15" creationId="{D571D0B2-3731-4985-BF33-2D67579988C9}"/>
          </ac:spMkLst>
        </pc:spChg>
        <pc:spChg chg="del mod topLvl">
          <ac:chgData name="Kulinich Bohdan" userId="48e65c9f34e137d0" providerId="LiveId" clId="{9FB9D680-F281-4678-B9DC-B2F57C3EF796}" dt="2021-05-16T05:45:37.872" v="1055" actId="478"/>
          <ac:spMkLst>
            <pc:docMk/>
            <pc:sldMk cId="1485066677" sldId="428"/>
            <ac:spMk id="17" creationId="{71575F44-D7FF-4FDB-9A9F-348B4A6FD320}"/>
          </ac:spMkLst>
        </pc:spChg>
        <pc:spChg chg="del mod topLvl">
          <ac:chgData name="Kulinich Bohdan" userId="48e65c9f34e137d0" providerId="LiveId" clId="{9FB9D680-F281-4678-B9DC-B2F57C3EF796}" dt="2021-05-16T05:37:56.156" v="984" actId="478"/>
          <ac:spMkLst>
            <pc:docMk/>
            <pc:sldMk cId="1485066677" sldId="428"/>
            <ac:spMk id="18" creationId="{27A5F90A-00E3-4240-A23F-15D148652E94}"/>
          </ac:spMkLst>
        </pc:spChg>
        <pc:grpChg chg="add del mod ord">
          <ac:chgData name="Kulinich Bohdan" userId="48e65c9f34e137d0" providerId="LiveId" clId="{9FB9D680-F281-4678-B9DC-B2F57C3EF796}" dt="2021-05-16T05:20:37.732" v="863" actId="478"/>
          <ac:grpSpMkLst>
            <pc:docMk/>
            <pc:sldMk cId="1485066677" sldId="428"/>
            <ac:grpSpMk id="3" creationId="{766AA64E-ABC6-4587-9E53-7A9C265AA782}"/>
          </ac:grpSpMkLst>
        </pc:grpChg>
        <pc:grpChg chg="add mod">
          <ac:chgData name="Kulinich Bohdan" userId="48e65c9f34e137d0" providerId="LiveId" clId="{9FB9D680-F281-4678-B9DC-B2F57C3EF796}" dt="2021-05-16T05:20:32.383" v="861" actId="1076"/>
          <ac:grpSpMkLst>
            <pc:docMk/>
            <pc:sldMk cId="1485066677" sldId="428"/>
            <ac:grpSpMk id="4" creationId="{C881AB29-04DC-4616-A820-31E31FB22EAD}"/>
          </ac:grpSpMkLst>
        </pc:grpChg>
        <pc:grpChg chg="add mod">
          <ac:chgData name="Kulinich Bohdan" userId="48e65c9f34e137d0" providerId="LiveId" clId="{9FB9D680-F281-4678-B9DC-B2F57C3EF796}" dt="2021-05-16T05:21:39.485" v="880" actId="1076"/>
          <ac:grpSpMkLst>
            <pc:docMk/>
            <pc:sldMk cId="1485066677" sldId="428"/>
            <ac:grpSpMk id="8" creationId="{5D34CECE-6FFD-4A52-B71C-5E0BCCDC78FE}"/>
          </ac:grpSpMkLst>
        </pc:grpChg>
        <pc:grpChg chg="add mod">
          <ac:chgData name="Kulinich Bohdan" userId="48e65c9f34e137d0" providerId="LiveId" clId="{9FB9D680-F281-4678-B9DC-B2F57C3EF796}" dt="2021-05-16T05:37:48.408" v="980" actId="207"/>
          <ac:grpSpMkLst>
            <pc:docMk/>
            <pc:sldMk cId="1485066677" sldId="428"/>
            <ac:grpSpMk id="11" creationId="{607752B7-0B70-49F3-8555-33521EDEEF8F}"/>
          </ac:grpSpMkLst>
        </pc:grpChg>
        <pc:grpChg chg="add del mod">
          <ac:chgData name="Kulinich Bohdan" userId="48e65c9f34e137d0" providerId="LiveId" clId="{9FB9D680-F281-4678-B9DC-B2F57C3EF796}" dt="2021-05-16T05:37:54.521" v="983" actId="165"/>
          <ac:grpSpMkLst>
            <pc:docMk/>
            <pc:sldMk cId="1485066677" sldId="428"/>
            <ac:grpSpMk id="16" creationId="{CDFC27EC-D45C-4184-98D3-0A142D8689E3}"/>
          </ac:grpSpMkLst>
        </pc:grpChg>
        <pc:picChg chg="mod modVis">
          <ac:chgData name="Kulinich Bohdan" userId="48e65c9f34e137d0" providerId="LiveId" clId="{9FB9D680-F281-4678-B9DC-B2F57C3EF796}" dt="2021-05-16T05:23:01.147" v="902" actId="14429"/>
          <ac:picMkLst>
            <pc:docMk/>
            <pc:sldMk cId="1485066677" sldId="428"/>
            <ac:picMk id="13" creationId="{51C042C4-B5AD-4DC1-AE12-98B9C026A12D}"/>
          </ac:picMkLst>
        </pc:picChg>
      </pc:sldChg>
      <pc:sldChg chg="new del">
        <pc:chgData name="Kulinich Bohdan" userId="48e65c9f34e137d0" providerId="LiveId" clId="{9FB9D680-F281-4678-B9DC-B2F57C3EF796}" dt="2021-05-15T22:23:54.581" v="821" actId="47"/>
        <pc:sldMkLst>
          <pc:docMk/>
          <pc:sldMk cId="2665904523" sldId="428"/>
        </pc:sldMkLst>
      </pc:sldChg>
      <pc:sldChg chg="addSp delSp modSp add mod delAnim modAnim">
        <pc:chgData name="Kulinich Bohdan" userId="48e65c9f34e137d0" providerId="LiveId" clId="{9FB9D680-F281-4678-B9DC-B2F57C3EF796}" dt="2021-05-16T05:55:31.899" v="1112" actId="207"/>
        <pc:sldMkLst>
          <pc:docMk/>
          <pc:sldMk cId="2814267068" sldId="429"/>
        </pc:sldMkLst>
        <pc:spChg chg="mo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6" creationId="{4CD1B612-D16C-4F70-8335-78480BFE8EC8}"/>
          </ac:spMkLst>
        </pc:spChg>
        <pc:spChg chg="add mod or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7" creationId="{6ECE2438-DA7B-43E3-A9B5-AA8685E8BCE9}"/>
          </ac:spMkLst>
        </pc:spChg>
        <pc:spChg chg="mod">
          <ac:chgData name="Kulinich Bohdan" userId="48e65c9f34e137d0" providerId="LiveId" clId="{9FB9D680-F281-4678-B9DC-B2F57C3EF796}" dt="2021-05-16T05:55:28.027" v="1111" actId="207"/>
          <ac:spMkLst>
            <pc:docMk/>
            <pc:sldMk cId="2814267068" sldId="429"/>
            <ac:spMk id="12" creationId="{F3985E5A-8574-473E-B5CF-4EA8AE114F6D}"/>
          </ac:spMkLst>
        </pc:spChg>
        <pc:spChg chg="mod">
          <ac:chgData name="Kulinich Bohdan" userId="48e65c9f34e137d0" providerId="LiveId" clId="{9FB9D680-F281-4678-B9DC-B2F57C3EF796}" dt="2021-05-16T05:36:28.992" v="964" actId="20577"/>
          <ac:spMkLst>
            <pc:docMk/>
            <pc:sldMk cId="2814267068" sldId="429"/>
            <ac:spMk id="13" creationId="{F54DE7DD-D79C-4D71-AC4A-CFA780A1FF00}"/>
          </ac:spMkLst>
        </pc:spChg>
        <pc:spChg chg="add del mod">
          <ac:chgData name="Kulinich Bohdan" userId="48e65c9f34e137d0" providerId="LiveId" clId="{9FB9D680-F281-4678-B9DC-B2F57C3EF796}" dt="2021-05-16T05:38:10.292" v="988"/>
          <ac:spMkLst>
            <pc:docMk/>
            <pc:sldMk cId="2814267068" sldId="429"/>
            <ac:spMk id="14" creationId="{0E0C65F1-2496-452F-9985-C6F071985B66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7" creationId="{58F80F66-D9BC-415B-98E1-AF4B385276F3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8" creationId="{5CC30982-698D-4563-BE29-0F84147B5DA2}"/>
          </ac:spMkLst>
        </pc:spChg>
        <pc:spChg chg="add mod">
          <ac:chgData name="Kulinich Bohdan" userId="48e65c9f34e137d0" providerId="LiveId" clId="{9FB9D680-F281-4678-B9DC-B2F57C3EF796}" dt="2021-05-16T05:39:24.982" v="1008" actId="164"/>
          <ac:spMkLst>
            <pc:docMk/>
            <pc:sldMk cId="2814267068" sldId="429"/>
            <ac:spMk id="19" creationId="{23EE3BA3-8EF5-4395-BB5E-88DBF10ECB32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3" creationId="{3926984C-A2A1-4F26-87EE-4EF3638CCA2B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4" creationId="{CEE8E212-1A72-4365-96BE-2354010FBDC8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5" creationId="{72B910B9-30BB-45C7-B90A-FD760F2AADD1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8" creationId="{BB24696D-2F78-4CFF-AA8A-369E09FA4F42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9" creationId="{77E5A29E-AA32-4EAB-A4DD-A2206BC8F478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30" creationId="{3ED63FC4-E7D3-4EB7-B708-4D934BF0DC3B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3" creationId="{B6994175-1E98-4F18-BC58-1915449C1690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4" creationId="{1239E327-34BC-4155-85D5-A8A8BEDA24CF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5" creationId="{681A646F-8796-48CD-AA02-A349B6C75D84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8" creationId="{B34A7CAA-D1E2-4400-A7FC-B766C529A319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9" creationId="{B7FDD6F5-06A6-4337-A436-F0E95744DE05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40" creationId="{33C4B7CC-9049-4E8B-886C-1AA3936EEFC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1" creationId="{D8EAADC2-BDE2-46E3-83C2-C6709ED69606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2" creationId="{4DCEDC5D-CD3E-4A9D-B704-BA6D17077AA1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3" creationId="{7246E485-CA9B-4044-9425-69F759F1BB0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4" creationId="{E3DEC17C-8761-4AC2-9C35-1837AB0F0183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5" creationId="{9CCC0763-8FF6-42A4-8723-8EF6C31A8DCB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9FB9D680-F281-4678-B9DC-B2F57C3EF796}" dt="2021-05-16T05:36:48.780" v="972" actId="478"/>
          <ac:grpSpMkLst>
            <pc:docMk/>
            <pc:sldMk cId="2814267068" sldId="429"/>
            <ac:grpSpMk id="2" creationId="{AB6A0402-5FA7-48CE-BFF9-7C3D866652BB}"/>
          </ac:grpSpMkLst>
        </pc:grpChg>
        <pc:grpChg chg="add del mod">
          <ac:chgData name="Kulinich Bohdan" userId="48e65c9f34e137d0" providerId="LiveId" clId="{9FB9D680-F281-4678-B9DC-B2F57C3EF796}" dt="2021-05-16T05:41:29.145" v="1038" actId="478"/>
          <ac:grpSpMkLst>
            <pc:docMk/>
            <pc:sldMk cId="2814267068" sldId="429"/>
            <ac:grpSpMk id="8" creationId="{C4AB0B20-AC92-4E77-BF24-D01CB44B74D9}"/>
          </ac:grpSpMkLst>
        </pc:grpChg>
        <pc:grpChg chg="add mod">
          <ac:chgData name="Kulinich Bohdan" userId="48e65c9f34e137d0" providerId="LiveId" clId="{9FB9D680-F281-4678-B9DC-B2F57C3EF796}" dt="2021-05-16T05:39:24.982" v="1008" actId="164"/>
          <ac:grpSpMkLst>
            <pc:docMk/>
            <pc:sldMk cId="2814267068" sldId="429"/>
            <ac:grpSpMk id="16" creationId="{70353E05-2D75-49EB-AA1E-C116D7CA4D67}"/>
          </ac:grpSpMkLst>
        </pc:grpChg>
        <pc:grpChg chg="add del mod ord">
          <ac:chgData name="Kulinich Bohdan" userId="48e65c9f34e137d0" providerId="LiveId" clId="{9FB9D680-F281-4678-B9DC-B2F57C3EF796}" dt="2021-05-16T05:41:28.737" v="1037" actId="478"/>
          <ac:grpSpMkLst>
            <pc:docMk/>
            <pc:sldMk cId="2814267068" sldId="429"/>
            <ac:grpSpMk id="20" creationId="{D0B5B53A-68B5-4822-A485-1680491A2584}"/>
          </ac:grpSpMkLst>
        </pc:grpChg>
        <pc:grpChg chg="add del mod ord">
          <ac:chgData name="Kulinich Bohdan" userId="48e65c9f34e137d0" providerId="LiveId" clId="{9FB9D680-F281-4678-B9DC-B2F57C3EF796}" dt="2021-05-16T05:41:28.173" v="1036" actId="478"/>
          <ac:grpSpMkLst>
            <pc:docMk/>
            <pc:sldMk cId="2814267068" sldId="429"/>
            <ac:grpSpMk id="21" creationId="{C06789E3-6ABE-49D4-BECE-AFDAD577A36D}"/>
          </ac:grpSpMkLst>
        </pc:grpChg>
        <pc:grpChg chg="mod">
          <ac:chgData name="Kulinich Bohdan" userId="48e65c9f34e137d0" providerId="LiveId" clId="{9FB9D680-F281-4678-B9DC-B2F57C3EF796}" dt="2021-05-16T05:39:40.002" v="1012"/>
          <ac:grpSpMkLst>
            <pc:docMk/>
            <pc:sldMk cId="2814267068" sldId="429"/>
            <ac:grpSpMk id="22" creationId="{9320780A-55E1-4BAC-902B-E53E7DE8EC14}"/>
          </ac:grpSpMkLst>
        </pc:grpChg>
        <pc:grpChg chg="add del mod ord">
          <ac:chgData name="Kulinich Bohdan" userId="48e65c9f34e137d0" providerId="LiveId" clId="{9FB9D680-F281-4678-B9DC-B2F57C3EF796}" dt="2021-05-16T05:41:27.835" v="1035" actId="478"/>
          <ac:grpSpMkLst>
            <pc:docMk/>
            <pc:sldMk cId="2814267068" sldId="429"/>
            <ac:grpSpMk id="26" creationId="{C5913FBA-8425-4795-8EB5-E7FA9C50921C}"/>
          </ac:grpSpMkLst>
        </pc:grpChg>
        <pc:grpChg chg="mod">
          <ac:chgData name="Kulinich Bohdan" userId="48e65c9f34e137d0" providerId="LiveId" clId="{9FB9D680-F281-4678-B9DC-B2F57C3EF796}" dt="2021-05-16T05:39:50.027" v="1016"/>
          <ac:grpSpMkLst>
            <pc:docMk/>
            <pc:sldMk cId="2814267068" sldId="429"/>
            <ac:grpSpMk id="27" creationId="{65939298-A4CC-4E51-A035-DEA2F015853B}"/>
          </ac:grpSpMkLst>
        </pc:grpChg>
        <pc:grpChg chg="add del mod ord">
          <ac:chgData name="Kulinich Bohdan" userId="48e65c9f34e137d0" providerId="LiveId" clId="{9FB9D680-F281-4678-B9DC-B2F57C3EF796}" dt="2021-05-16T05:41:27.441" v="1034" actId="478"/>
          <ac:grpSpMkLst>
            <pc:docMk/>
            <pc:sldMk cId="2814267068" sldId="429"/>
            <ac:grpSpMk id="31" creationId="{C5D16269-3E66-4FC0-AC1E-DF8EE2D014B2}"/>
          </ac:grpSpMkLst>
        </pc:grpChg>
        <pc:grpChg chg="mod">
          <ac:chgData name="Kulinich Bohdan" userId="48e65c9f34e137d0" providerId="LiveId" clId="{9FB9D680-F281-4678-B9DC-B2F57C3EF796}" dt="2021-05-16T05:40:01.156" v="1019"/>
          <ac:grpSpMkLst>
            <pc:docMk/>
            <pc:sldMk cId="2814267068" sldId="429"/>
            <ac:grpSpMk id="32" creationId="{BE85DEC1-EFDD-444F-B19F-C39D7D0062E1}"/>
          </ac:grpSpMkLst>
        </pc:grpChg>
        <pc:grpChg chg="add del mod ord">
          <ac:chgData name="Kulinich Bohdan" userId="48e65c9f34e137d0" providerId="LiveId" clId="{9FB9D680-F281-4678-B9DC-B2F57C3EF796}" dt="2021-05-16T05:41:26.871" v="1033" actId="478"/>
          <ac:grpSpMkLst>
            <pc:docMk/>
            <pc:sldMk cId="2814267068" sldId="429"/>
            <ac:grpSpMk id="36" creationId="{CF1BF03A-7E63-480A-AA22-75F9DEA707E6}"/>
          </ac:grpSpMkLst>
        </pc:grpChg>
        <pc:grpChg chg="mod">
          <ac:chgData name="Kulinich Bohdan" userId="48e65c9f34e137d0" providerId="LiveId" clId="{9FB9D680-F281-4678-B9DC-B2F57C3EF796}" dt="2021-05-16T05:40:12.845" v="1024"/>
          <ac:grpSpMkLst>
            <pc:docMk/>
            <pc:sldMk cId="2814267068" sldId="429"/>
            <ac:grpSpMk id="37" creationId="{A0F85A60-1F0A-4CB6-A540-6AA08D2155F5}"/>
          </ac:grpSpMkLst>
        </pc:grpChg>
        <pc:picChg chg="add mod">
          <ac:chgData name="Kulinich Bohdan" userId="48e65c9f34e137d0" providerId="LiveId" clId="{9FB9D680-F281-4678-B9DC-B2F57C3EF796}" dt="2021-05-16T05:36:38.824" v="968" actId="1076"/>
          <ac:picMkLst>
            <pc:docMk/>
            <pc:sldMk cId="2814267068" sldId="429"/>
            <ac:picMk id="4" creationId="{4758F862-9B2A-4F59-AEF1-5F98BC94A36B}"/>
          </ac:picMkLst>
        </pc:picChg>
        <pc:picChg chg="del">
          <ac:chgData name="Kulinich Bohdan" userId="48e65c9f34e137d0" providerId="LiveId" clId="{9FB9D680-F281-4678-B9DC-B2F57C3EF796}" dt="2021-05-16T05:36:29.793" v="965" actId="478"/>
          <ac:picMkLst>
            <pc:docMk/>
            <pc:sldMk cId="2814267068" sldId="429"/>
            <ac:picMk id="5" creationId="{524138EE-281B-4901-B6AB-6050313E102D}"/>
          </ac:picMkLst>
        </pc:picChg>
        <pc:picChg chg="del">
          <ac:chgData name="Kulinich Bohdan" userId="48e65c9f34e137d0" providerId="LiveId" clId="{9FB9D680-F281-4678-B9DC-B2F57C3EF796}" dt="2021-05-16T05:36:49.529" v="973" actId="478"/>
          <ac:picMkLst>
            <pc:docMk/>
            <pc:sldMk cId="2814267068" sldId="429"/>
            <ac:picMk id="10" creationId="{372AACD3-E47C-4422-99F4-8F2FA502FD53}"/>
          </ac:picMkLst>
        </pc:picChg>
        <pc:picChg chg="del">
          <ac:chgData name="Kulinich Bohdan" userId="48e65c9f34e137d0" providerId="LiveId" clId="{9FB9D680-F281-4678-B9DC-B2F57C3EF796}" dt="2021-05-16T05:36:43.248" v="969" actId="478"/>
          <ac:picMkLst>
            <pc:docMk/>
            <pc:sldMk cId="2814267068" sldId="429"/>
            <ac:picMk id="15" creationId="{E708C392-1461-46A4-8FEC-1BB1D6A103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09C0-1FB9-44DF-B603-67B38607775B}" type="datetimeFigureOut">
              <a:rPr lang="uk-UA" smtClean="0"/>
              <a:t>23.09.24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BDB71-E308-4CD7-906E-6358343789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93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00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77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59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5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55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39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65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3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7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4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9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23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77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5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4473F-643E-461D-83A3-4144F84ED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CFB7BA-552A-4AB7-ACC0-C8794157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60C136-0BE1-4E55-86E5-8C4F8B27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23.09.24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6BE533-3E94-405D-9145-F659AFF0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2A9601-28C6-4AD8-862E-37D94B9C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526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A2084-F502-4C4A-92F6-DB95D644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CE32A5-4A87-4C33-AA42-80A763FB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17A7CE-65D5-42E9-8604-7E4844B5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23.09.24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29004-41EE-4449-9EDF-19440C9A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1F841F-8679-4709-BB2B-BA3390F7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4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7F7E36-AB78-4CC6-B214-1E7860A3C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E4524C-F8FA-4EF4-B657-3A8A8B08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6AAD1D-D579-4565-861F-5EED880C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23.09.24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24DDC-22FC-45A2-9758-A0A682B8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69B0AE-EE54-45B3-A6A1-D0DA9389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9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251E6-FA0F-423F-8BEB-769A01C5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A9FDC8-C8A9-4DB2-8D44-31358A45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809F89-132F-44DC-BC63-20B440D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23.09.24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D7842B-B4B8-4647-AB31-A5FCE34E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0CB6B4-E122-41DE-9BC6-497FB41F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1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C028F-85C5-46B9-ACCF-FBED44AC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669F09-F309-456F-AABE-8E2ABA38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342D88-1371-43E8-B7D8-F81231C2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23.09.24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404ACB-505A-41CD-B598-43F26ABC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01CF86-406D-47E5-8431-F22B1903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6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FEA4-B510-475A-A3DD-F1A70B22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E6A479-0B75-4261-82F0-C82488EC3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2BA74EC-6ED0-4A7B-8876-F4313A385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777AA0-7D2A-4BD1-9FFF-2AA0AEEB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23.09.24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BC7D09-F0C0-40D7-ABD2-9A6E73E5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0DA7E6-942D-465A-8C8D-3950985C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20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846CD-358C-4D75-8CED-22AC6F96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F5854FE-40DB-44C3-9E0B-7CAE890A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12603DE-DAB8-48CF-87DD-D6BAD50A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9BD6F9E-0147-4D36-A57C-ABD9B82E2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851979-5680-48C3-93AF-AFD2548C3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A552D0-7EBA-4020-93D0-602BDCFF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23.09.24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28B45C-6F21-4D6A-B039-7B15AF8B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EFCF941-D36A-4F7B-AF14-CFB2C65A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0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B2053-BACD-4854-B38E-D419BB72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452F82-44A5-4BCB-B0DB-5263D5D3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23.09.24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E5E1160-0EAA-42F7-B967-40A55D41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3C29AB-D082-4ABB-ACF7-EB8B29D2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02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4034B5-B496-43C8-9D8F-CAF148BD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23.09.24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5CA9B2-A392-4153-9BAB-E52D61AA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087C9F-5F17-4C9B-B889-865505AC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39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81F83-DFB5-43D2-A015-549200DC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C46608-664D-483A-ADAE-31544B29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204F598-D8C8-4B06-B76D-A090234FC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31C709-33F1-49AC-9327-350EFE0F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23.09.24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C683B2-990A-4508-A6FE-706E7CFD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1F77DC-4094-4664-B782-B556649F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DA5A-9AA3-4A0D-8DB5-9B2B7F0D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46C04C-E643-4465-8F66-3885BA9C4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662D4C-A573-4FE2-9B25-60285996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745398-7C3A-4C12-B7BA-F52ECB5E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23.09.24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032A4E-74A3-4888-8D97-DA641A66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ECC746-2A1B-4588-9C71-FF7BC130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2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F1D09EA-B3A2-4178-93C5-F9C8CE2E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CFFB87-6B5A-473B-B226-C24D1E201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673208-EADA-40F3-891F-63CCB8089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DA0C-D686-4E7B-8913-8EAA20E7E3DC}" type="datetimeFigureOut">
              <a:rPr lang="uk-UA" smtClean="0"/>
              <a:t>23.09.24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50CBD9-2FC1-4728-BC43-457148805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5B2853-C4FF-4194-ACEB-BC641B1D7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51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9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15.png"/><Relationship Id="rId4" Type="http://schemas.openxmlformats.org/officeDocument/2006/relationships/image" Target="../media/image110.svg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9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9.png"/><Relationship Id="rId4" Type="http://schemas.openxmlformats.org/officeDocument/2006/relationships/image" Target="../media/image1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9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0.png"/><Relationship Id="rId4" Type="http://schemas.openxmlformats.org/officeDocument/2006/relationships/image" Target="../media/image1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9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1.png"/><Relationship Id="rId4" Type="http://schemas.openxmlformats.org/officeDocument/2006/relationships/image" Target="../media/image1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svg"/><Relationship Id="rId5" Type="http://schemas.openxmlformats.org/officeDocument/2006/relationships/image" Target="../media/image122.png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5.svg"/><Relationship Id="rId5" Type="http://schemas.openxmlformats.org/officeDocument/2006/relationships/image" Target="../media/image5.png"/><Relationship Id="rId10" Type="http://schemas.openxmlformats.org/officeDocument/2006/relationships/image" Target="../media/image124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40.png"/><Relationship Id="rId3" Type="http://schemas.openxmlformats.org/officeDocument/2006/relationships/image" Target="../media/image11.png"/><Relationship Id="rId21" Type="http://schemas.openxmlformats.org/officeDocument/2006/relationships/image" Target="../media/image33.png"/><Relationship Id="rId7" Type="http://schemas.openxmlformats.org/officeDocument/2006/relationships/image" Target="../media/image15.png"/><Relationship Id="rId12" Type="http://schemas.openxmlformats.org/officeDocument/2006/relationships/image" Target="../media/image200.png"/><Relationship Id="rId17" Type="http://schemas.openxmlformats.org/officeDocument/2006/relationships/image" Target="../media/image25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8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7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16.png"/><Relationship Id="rId21" Type="http://schemas.openxmlformats.org/officeDocument/2006/relationships/image" Target="../media/image54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1.pn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5" Type="http://schemas.openxmlformats.org/officeDocument/2006/relationships/image" Target="../media/image50.png"/><Relationship Id="rId23" Type="http://schemas.openxmlformats.org/officeDocument/2006/relationships/image" Target="../media/image43.png"/><Relationship Id="rId19" Type="http://schemas.openxmlformats.org/officeDocument/2006/relationships/image" Target="../media/image28.png"/><Relationship Id="rId4" Type="http://schemas.openxmlformats.org/officeDocument/2006/relationships/image" Target="../media/image17.svg"/><Relationship Id="rId14" Type="http://schemas.openxmlformats.org/officeDocument/2006/relationships/image" Target="../media/image49.png"/><Relationship Id="rId2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4.png"/><Relationship Id="rId3" Type="http://schemas.openxmlformats.org/officeDocument/2006/relationships/image" Target="../media/image16.png"/><Relationship Id="rId21" Type="http://schemas.openxmlformats.org/officeDocument/2006/relationships/image" Target="../media/image67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29.sv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59.png"/><Relationship Id="rId24" Type="http://schemas.openxmlformats.org/officeDocument/2006/relationships/image" Target="../media/image70.png"/><Relationship Id="rId5" Type="http://schemas.openxmlformats.org/officeDocument/2006/relationships/image" Target="../media/image18.png"/><Relationship Id="rId15" Type="http://schemas.openxmlformats.org/officeDocument/2006/relationships/image" Target="../media/image63.png"/><Relationship Id="rId23" Type="http://schemas.openxmlformats.org/officeDocument/2006/relationships/image" Target="../media/image69.png"/><Relationship Id="rId10" Type="http://schemas.openxmlformats.org/officeDocument/2006/relationships/image" Target="../media/image58.png"/><Relationship Id="rId19" Type="http://schemas.openxmlformats.org/officeDocument/2006/relationships/image" Target="../media/image65.png"/><Relationship Id="rId4" Type="http://schemas.openxmlformats.org/officeDocument/2006/relationships/image" Target="../media/image17.sv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9.svg"/><Relationship Id="rId18" Type="http://schemas.openxmlformats.org/officeDocument/2006/relationships/image" Target="../media/image29.svg"/><Relationship Id="rId26" Type="http://schemas.openxmlformats.org/officeDocument/2006/relationships/image" Target="../media/image87.png"/><Relationship Id="rId3" Type="http://schemas.openxmlformats.org/officeDocument/2006/relationships/image" Target="../media/image72.png"/><Relationship Id="rId21" Type="http://schemas.openxmlformats.org/officeDocument/2006/relationships/image" Target="../media/image82.png"/><Relationship Id="rId7" Type="http://schemas.openxmlformats.org/officeDocument/2006/relationships/image" Target="../media/image76.png"/><Relationship Id="rId12" Type="http://schemas.openxmlformats.org/officeDocument/2006/relationships/image" Target="../media/image18.png"/><Relationship Id="rId17" Type="http://schemas.openxmlformats.org/officeDocument/2006/relationships/image" Target="../media/image28.png"/><Relationship Id="rId25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30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17.svg"/><Relationship Id="rId24" Type="http://schemas.openxmlformats.org/officeDocument/2006/relationships/image" Target="../media/image85.png"/><Relationship Id="rId5" Type="http://schemas.openxmlformats.org/officeDocument/2006/relationships/image" Target="../media/image74.png"/><Relationship Id="rId15" Type="http://schemas.openxmlformats.org/officeDocument/2006/relationships/image" Target="../media/image721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16.png"/><Relationship Id="rId19" Type="http://schemas.openxmlformats.org/officeDocument/2006/relationships/image" Target="../media/image80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94.png"/><Relationship Id="rId18" Type="http://schemas.openxmlformats.org/officeDocument/2006/relationships/image" Target="../media/image98.png"/><Relationship Id="rId26" Type="http://schemas.openxmlformats.org/officeDocument/2006/relationships/image" Target="../media/image103.png"/><Relationship Id="rId3" Type="http://schemas.openxmlformats.org/officeDocument/2006/relationships/image" Target="../media/image16.png"/><Relationship Id="rId21" Type="http://schemas.openxmlformats.org/officeDocument/2006/relationships/image" Target="../media/image79.png"/><Relationship Id="rId12" Type="http://schemas.openxmlformats.org/officeDocument/2006/relationships/image" Target="../media/image93.png"/><Relationship Id="rId17" Type="http://schemas.openxmlformats.org/officeDocument/2006/relationships/image" Target="../media/image97.png"/><Relationship Id="rId25" Type="http://schemas.openxmlformats.org/officeDocument/2006/relationships/image" Target="../media/image10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92.png"/><Relationship Id="rId24" Type="http://schemas.openxmlformats.org/officeDocument/2006/relationships/image" Target="../media/image29.svg"/><Relationship Id="rId5" Type="http://schemas.openxmlformats.org/officeDocument/2006/relationships/image" Target="../media/image18.png"/><Relationship Id="rId15" Type="http://schemas.openxmlformats.org/officeDocument/2006/relationships/image" Target="../media/image95.png"/><Relationship Id="rId23" Type="http://schemas.openxmlformats.org/officeDocument/2006/relationships/image" Target="../media/image28.png"/><Relationship Id="rId28" Type="http://schemas.openxmlformats.org/officeDocument/2006/relationships/image" Target="../media/image105.png"/><Relationship Id="rId10" Type="http://schemas.openxmlformats.org/officeDocument/2006/relationships/image" Target="../media/image47.png"/><Relationship Id="rId19" Type="http://schemas.openxmlformats.org/officeDocument/2006/relationships/image" Target="../media/image99.png"/><Relationship Id="rId4" Type="http://schemas.openxmlformats.org/officeDocument/2006/relationships/image" Target="../media/image17.svg"/><Relationship Id="rId9" Type="http://schemas.openxmlformats.org/officeDocument/2006/relationships/image" Target="../media/image46.png"/><Relationship Id="rId14" Type="http://schemas.openxmlformats.org/officeDocument/2006/relationships/image" Target="../media/image44.png"/><Relationship Id="rId22" Type="http://schemas.openxmlformats.org/officeDocument/2006/relationships/image" Target="../media/image101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980.png"/><Relationship Id="rId18" Type="http://schemas.openxmlformats.org/officeDocument/2006/relationships/image" Target="../media/image1010.png"/><Relationship Id="rId3" Type="http://schemas.openxmlformats.org/officeDocument/2006/relationships/image" Target="../media/image16.png"/><Relationship Id="rId21" Type="http://schemas.openxmlformats.org/officeDocument/2006/relationships/image" Target="../media/image1040.png"/><Relationship Id="rId7" Type="http://schemas.openxmlformats.org/officeDocument/2006/relationships/image" Target="../media/image920.png"/><Relationship Id="rId12" Type="http://schemas.openxmlformats.org/officeDocument/2006/relationships/image" Target="../media/image970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svg"/><Relationship Id="rId20" Type="http://schemas.openxmlformats.org/officeDocument/2006/relationships/image" Target="../media/image10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960.png"/><Relationship Id="rId24" Type="http://schemas.openxmlformats.org/officeDocument/2006/relationships/image" Target="../media/image1070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1060.png"/><Relationship Id="rId10" Type="http://schemas.openxmlformats.org/officeDocument/2006/relationships/image" Target="../media/image950.png"/><Relationship Id="rId19" Type="http://schemas.openxmlformats.org/officeDocument/2006/relationships/image" Target="../media/image1020.png"/><Relationship Id="rId4" Type="http://schemas.openxmlformats.org/officeDocument/2006/relationships/image" Target="../media/image17.svg"/><Relationship Id="rId9" Type="http://schemas.openxmlformats.org/officeDocument/2006/relationships/image" Target="../media/image940.png"/><Relationship Id="rId14" Type="http://schemas.openxmlformats.org/officeDocument/2006/relationships/image" Target="../media/image990.png"/><Relationship Id="rId22" Type="http://schemas.openxmlformats.org/officeDocument/2006/relationships/image" Target="../media/image10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9.svg"/><Relationship Id="rId5" Type="http://schemas.openxmlformats.org/officeDocument/2006/relationships/image" Target="../media/image110.png"/><Relationship Id="rId10" Type="http://schemas.openxmlformats.org/officeDocument/2006/relationships/image" Target="../media/image18.png"/><Relationship Id="rId4" Type="http://schemas.openxmlformats.org/officeDocument/2006/relationships/image" Target="../media/image110.svg"/><Relationship Id="rId9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E79FC03C-6D73-403F-BCFF-57A0701156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Графіка 2">
              <a:extLst>
                <a:ext uri="{FF2B5EF4-FFF2-40B4-BE49-F238E27FC236}">
                  <a16:creationId xmlns:a16="http://schemas.microsoft.com/office/drawing/2014/main" id="{01C98169-6215-4DE5-96C5-32D95E22E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9C964D-5FBD-45E1-B4D5-F9657D357989}"/>
                </a:ext>
              </a:extLst>
            </p:cNvPr>
            <p:cNvSpPr txBox="1"/>
            <p:nvPr/>
          </p:nvSpPr>
          <p:spPr>
            <a:xfrm>
              <a:off x="3155795" y="2890391"/>
              <a:ext cx="903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Координати середини відрізка. Відстань між двома точками із заданими координатами</a:t>
              </a:r>
            </a:p>
          </p:txBody>
        </p:sp>
      </p:grpSp>
      <p:sp>
        <p:nvSpPr>
          <p:cNvPr id="23" name="Дата 1">
            <a:extLst>
              <a:ext uri="{FF2B5EF4-FFF2-40B4-BE49-F238E27FC236}">
                <a16:creationId xmlns:a16="http://schemas.microsoft.com/office/drawing/2014/main" id="{EFE2FCE7-7835-406A-99CA-70C9D5ADF9B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23.09.2024</a:t>
            </a:fld>
            <a:endParaRPr lang="ru-RU" sz="1600" dirty="0">
              <a:solidFill>
                <a:srgbClr val="006D96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7" y="0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 клас</a:t>
            </a:r>
          </a:p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Урок 0</a:t>
            </a:r>
            <a:r>
              <a:rPr lang="en-US" sz="240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2400" dirty="0">
              <a:solidFill>
                <a:srgbClr val="006D96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9" y="1776803"/>
            <a:ext cx="366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Геометрія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1E711B-0EBC-473B-94F4-ECBB49D9107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4" r="4310" b="72680"/>
          <a:stretch/>
        </p:blipFill>
        <p:spPr>
          <a:xfrm>
            <a:off x="10762587" y="0"/>
            <a:ext cx="1397877" cy="18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кутник 110">
                <a:extLst>
                  <a:ext uri="{FF2B5EF4-FFF2-40B4-BE49-F238E27FC236}">
                    <a16:creationId xmlns:a16="http://schemas.microsoft.com/office/drawing/2014/main" id="{7DFAC910-99EA-4A53-93C3-DEE93FA3D901}"/>
                  </a:ext>
                </a:extLst>
              </p:cNvPr>
              <p:cNvSpPr/>
              <p:nvPr/>
            </p:nvSpPr>
            <p:spPr>
              <a:xfrm>
                <a:off x="6152876" y="1133715"/>
                <a:ext cx="6039124" cy="879184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– середина відрізка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𝑀𝑁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Знайдіть координати:</a:t>
                </a:r>
              </a:p>
            </p:txBody>
          </p:sp>
        </mc:Choice>
        <mc:Fallback xmlns="">
          <p:sp>
            <p:nvSpPr>
              <p:cNvPr id="111" name="Прямокутник 110">
                <a:extLst>
                  <a:ext uri="{FF2B5EF4-FFF2-40B4-BE49-F238E27FC236}">
                    <a16:creationId xmlns:a16="http://schemas.microsoft.com/office/drawing/2014/main" id="{7DFAC910-99EA-4A53-93C3-DEE93FA3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876" y="1133715"/>
                <a:ext cx="6039124" cy="879184"/>
              </a:xfrm>
              <a:prstGeom prst="rect">
                <a:avLst/>
              </a:prstGeom>
              <a:blipFill>
                <a:blip r:embed="rId5"/>
                <a:stretch>
                  <a:fillRect t="-10417" r="-101" b="-24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кутник 112">
                <a:extLst>
                  <a:ext uri="{FF2B5EF4-FFF2-40B4-BE49-F238E27FC236}">
                    <a16:creationId xmlns:a16="http://schemas.microsoft.com/office/drawing/2014/main" id="{D74A0AE4-A313-4114-B5AC-6A5F3AFC5F2B}"/>
                  </a:ext>
                </a:extLst>
              </p:cNvPr>
              <p:cNvSpPr/>
              <p:nvPr/>
            </p:nvSpPr>
            <p:spPr>
              <a:xfrm>
                <a:off x="6147645" y="3211436"/>
                <a:ext cx="5739555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3;−3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−1;2</m:t>
                        </m:r>
                      </m:e>
                    </m:d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3" name="Прямокутник 112">
                <a:extLst>
                  <a:ext uri="{FF2B5EF4-FFF2-40B4-BE49-F238E27FC236}">
                    <a16:creationId xmlns:a16="http://schemas.microsoft.com/office/drawing/2014/main" id="{D74A0AE4-A313-4114-B5AC-6A5F3AFC5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645" y="3211436"/>
                <a:ext cx="5739555" cy="597847"/>
              </a:xfrm>
              <a:prstGeom prst="rect">
                <a:avLst/>
              </a:prstGeom>
              <a:blipFill>
                <a:blip r:embed="rId6"/>
                <a:stretch>
                  <a:fillRect l="-2123" t="-3061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кутник 111">
                <a:extLst>
                  <a:ext uri="{FF2B5EF4-FFF2-40B4-BE49-F238E27FC236}">
                    <a16:creationId xmlns:a16="http://schemas.microsoft.com/office/drawing/2014/main" id="{03FBA8CC-A7D1-4D4E-BE8E-224906A7BF4D}"/>
                  </a:ext>
                </a:extLst>
              </p:cNvPr>
              <p:cNvSpPr/>
              <p:nvPr/>
            </p:nvSpPr>
            <p:spPr>
              <a:xfrm>
                <a:off x="6147646" y="2421969"/>
                <a:ext cx="5739554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uk-UA" sz="2800" i="1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2;6</m:t>
                        </m:r>
                      </m:e>
                    </m:d>
                  </m:oMath>
                </a14:m>
                <a:r>
                  <a:rPr lang="en-US" sz="2800" i="1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5;1</m:t>
                        </m:r>
                      </m:e>
                    </m:d>
                  </m:oMath>
                </a14:m>
                <a:endParaRPr lang="uk-UA" sz="2800" i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Прямокутник 111">
                <a:extLst>
                  <a:ext uri="{FF2B5EF4-FFF2-40B4-BE49-F238E27FC236}">
                    <a16:creationId xmlns:a16="http://schemas.microsoft.com/office/drawing/2014/main" id="{03FBA8CC-A7D1-4D4E-BE8E-224906A7B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646" y="2421969"/>
                <a:ext cx="5739554" cy="597847"/>
              </a:xfrm>
              <a:prstGeom prst="rect">
                <a:avLst/>
              </a:prstGeom>
              <a:blipFill>
                <a:blip r:embed="rId7"/>
                <a:stretch>
                  <a:fillRect l="-2123" t="-3061" b="-23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5D9E8E4-D7F8-4E13-9AA7-38F0B931B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D2A5D8-16E5-4D1B-8593-4BBC3E509BED}"/>
              </a:ext>
            </a:extLst>
          </p:cNvPr>
          <p:cNvSpPr txBox="1"/>
          <p:nvPr/>
        </p:nvSpPr>
        <p:spPr>
          <a:xfrm>
            <a:off x="1770963" y="1986213"/>
            <a:ext cx="2490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8488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1" grpId="0" animBg="1"/>
      <p:bldP spid="113" grpId="0" animBg="1"/>
      <p:bldP spid="112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кутник 110">
                <a:extLst>
                  <a:ext uri="{FF2B5EF4-FFF2-40B4-BE49-F238E27FC236}">
                    <a16:creationId xmlns:a16="http://schemas.microsoft.com/office/drawing/2014/main" id="{7DFAC910-99EA-4A53-93C3-DEE93FA3D901}"/>
                  </a:ext>
                </a:extLst>
              </p:cNvPr>
              <p:cNvSpPr/>
              <p:nvPr/>
            </p:nvSpPr>
            <p:spPr>
              <a:xfrm>
                <a:off x="6152876" y="1585660"/>
                <a:ext cx="6039124" cy="184334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Знайдіть периметр трикутника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𝐾𝐿𝑁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−3;2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3;10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Доведіть, що цей трикутник – прямокутний.</a:t>
                </a:r>
              </a:p>
            </p:txBody>
          </p:sp>
        </mc:Choice>
        <mc:Fallback xmlns="">
          <p:sp>
            <p:nvSpPr>
              <p:cNvPr id="111" name="Прямокутник 110">
                <a:extLst>
                  <a:ext uri="{FF2B5EF4-FFF2-40B4-BE49-F238E27FC236}">
                    <a16:creationId xmlns:a16="http://schemas.microsoft.com/office/drawing/2014/main" id="{7DFAC910-99EA-4A53-93C3-DEE93FA3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876" y="1585660"/>
                <a:ext cx="6039124" cy="1843340"/>
              </a:xfrm>
              <a:prstGeom prst="rect">
                <a:avLst/>
              </a:prstGeom>
              <a:blipFill>
                <a:blip r:embed="rId5"/>
                <a:stretch>
                  <a:fillRect t="-2041" r="-419" b="-74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5D9E8E4-D7F8-4E13-9AA7-38F0B931B2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D2A5D8-16E5-4D1B-8593-4BBC3E509BED}"/>
              </a:ext>
            </a:extLst>
          </p:cNvPr>
          <p:cNvSpPr txBox="1"/>
          <p:nvPr/>
        </p:nvSpPr>
        <p:spPr>
          <a:xfrm>
            <a:off x="1770963" y="1986213"/>
            <a:ext cx="2490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0664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1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uk-U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кутник 110">
                <a:extLst>
                  <a:ext uri="{FF2B5EF4-FFF2-40B4-BE49-F238E27FC236}">
                    <a16:creationId xmlns:a16="http://schemas.microsoft.com/office/drawing/2014/main" id="{7DFAC910-99EA-4A53-93C3-DEE93FA3D901}"/>
                  </a:ext>
                </a:extLst>
              </p:cNvPr>
              <p:cNvSpPr/>
              <p:nvPr/>
            </p:nvSpPr>
            <p:spPr>
              <a:xfrm>
                <a:off x="6442840" y="1585660"/>
                <a:ext cx="5749159" cy="169356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−4;1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2;9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8;1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- вершини трикутника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Доведіть, що трикутник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– рівнобедрений.</a:t>
                </a:r>
              </a:p>
            </p:txBody>
          </p:sp>
        </mc:Choice>
        <mc:Fallback xmlns="">
          <p:sp>
            <p:nvSpPr>
              <p:cNvPr id="111" name="Прямокутник 110">
                <a:extLst>
                  <a:ext uri="{FF2B5EF4-FFF2-40B4-BE49-F238E27FC236}">
                    <a16:creationId xmlns:a16="http://schemas.microsoft.com/office/drawing/2014/main" id="{7DFAC910-99EA-4A53-93C3-DEE93FA3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40" y="1585660"/>
                <a:ext cx="5749159" cy="1693568"/>
              </a:xfrm>
              <a:prstGeom prst="rect">
                <a:avLst/>
              </a:prstGeom>
              <a:blipFill>
                <a:blip r:embed="rId5"/>
                <a:stretch>
                  <a:fillRect r="-2863" b="-10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5D9E8E4-D7F8-4E13-9AA7-38F0B931B2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D2A5D8-16E5-4D1B-8593-4BBC3E509BED}"/>
              </a:ext>
            </a:extLst>
          </p:cNvPr>
          <p:cNvSpPr txBox="1"/>
          <p:nvPr/>
        </p:nvSpPr>
        <p:spPr>
          <a:xfrm>
            <a:off x="1770963" y="1986213"/>
            <a:ext cx="2490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064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1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uk-U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кутник 110">
                <a:extLst>
                  <a:ext uri="{FF2B5EF4-FFF2-40B4-BE49-F238E27FC236}">
                    <a16:creationId xmlns:a16="http://schemas.microsoft.com/office/drawing/2014/main" id="{7DFAC910-99EA-4A53-93C3-DEE93FA3D901}"/>
                  </a:ext>
                </a:extLst>
              </p:cNvPr>
              <p:cNvSpPr/>
              <p:nvPr/>
            </p:nvSpPr>
            <p:spPr>
              <a:xfrm>
                <a:off x="6442840" y="1585660"/>
                <a:ext cx="5749159" cy="169356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Дано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−3;4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9;4</m:t>
                        </m:r>
                      </m:e>
                    </m:d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координати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яка ділить відрізок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𝑀𝑁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у відношенні 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1:3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рахуючи від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1" name="Прямокутник 110">
                <a:extLst>
                  <a:ext uri="{FF2B5EF4-FFF2-40B4-BE49-F238E27FC236}">
                    <a16:creationId xmlns:a16="http://schemas.microsoft.com/office/drawing/2014/main" id="{7DFAC910-99EA-4A53-93C3-DEE93FA3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40" y="1585660"/>
                <a:ext cx="5749159" cy="1693568"/>
              </a:xfrm>
              <a:prstGeom prst="rect">
                <a:avLst/>
              </a:prstGeom>
              <a:blipFill>
                <a:blip r:embed="rId5"/>
                <a:stretch>
                  <a:fillRect t="-6475" b="-136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5D9E8E4-D7F8-4E13-9AA7-38F0B931B2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D2A5D8-16E5-4D1B-8593-4BBC3E509BED}"/>
              </a:ext>
            </a:extLst>
          </p:cNvPr>
          <p:cNvSpPr txBox="1"/>
          <p:nvPr/>
        </p:nvSpPr>
        <p:spPr>
          <a:xfrm>
            <a:off x="1770963" y="1986213"/>
            <a:ext cx="2490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6642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1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D8EAADC2-BDE2-46E3-83C2-C6709ED69606}"/>
              </a:ext>
            </a:extLst>
          </p:cNvPr>
          <p:cNvSpPr/>
          <p:nvPr/>
        </p:nvSpPr>
        <p:spPr>
          <a:xfrm>
            <a:off x="189187" y="1012120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 знайти координати середини відрізка, якщо відомі координати його кінців?</a:t>
            </a:r>
          </a:p>
        </p:txBody>
      </p: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4DCEDC5D-CD3E-4A9D-B704-BA6D17077AA1}"/>
              </a:ext>
            </a:extLst>
          </p:cNvPr>
          <p:cNvSpPr/>
          <p:nvPr/>
        </p:nvSpPr>
        <p:spPr>
          <a:xfrm>
            <a:off x="189187" y="2372427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Як знайти відстань між двома точками, якщо відомі їх координати?</a:t>
            </a: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7246E485-CA9B-4044-9425-69F759F1BB08}"/>
              </a:ext>
            </a:extLst>
          </p:cNvPr>
          <p:cNvSpPr/>
          <p:nvPr/>
        </p:nvSpPr>
        <p:spPr>
          <a:xfrm>
            <a:off x="189187" y="3736373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Чи залежать формули координат середини відрізка від розміщення його кінців у системі координат?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E3DEC17C-8761-4AC2-9C35-1837AB0F0183}"/>
              </a:ext>
            </a:extLst>
          </p:cNvPr>
          <p:cNvSpPr/>
          <p:nvPr/>
        </p:nvSpPr>
        <p:spPr>
          <a:xfrm>
            <a:off x="189187" y="5097906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 знайти довжину медіани трикутника, знаючи координати його вершин?</a:t>
            </a:r>
          </a:p>
        </p:txBody>
      </p: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448A5731-C813-4FE7-82EF-07E67C665545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21" name="Графіка 20">
              <a:extLst>
                <a:ext uri="{FF2B5EF4-FFF2-40B4-BE49-F238E27FC236}">
                  <a16:creationId xmlns:a16="http://schemas.microsoft.com/office/drawing/2014/main" id="{B7E3D822-3E62-456B-A70E-C0DC6F7A9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AEF11-90B6-4704-9CA0-0FF238E789C6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Відповідаємо</a:t>
              </a: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BA3A708B-2742-41C1-83E5-32D91D1B7181}"/>
              </a:ext>
            </a:extLst>
          </p:cNvPr>
          <p:cNvGrpSpPr/>
          <p:nvPr/>
        </p:nvGrpSpPr>
        <p:grpSpPr>
          <a:xfrm>
            <a:off x="11384602" y="1370"/>
            <a:ext cx="807398" cy="605679"/>
            <a:chOff x="11384602" y="1370"/>
            <a:chExt cx="807398" cy="605679"/>
          </a:xfrm>
        </p:grpSpPr>
        <p:sp>
          <p:nvSpPr>
            <p:cNvPr id="18" name="Прямокутник 1">
              <a:extLst>
                <a:ext uri="{FF2B5EF4-FFF2-40B4-BE49-F238E27FC236}">
                  <a16:creationId xmlns:a16="http://schemas.microsoft.com/office/drawing/2014/main" id="{C7DA04E3-CE7A-40BE-B9C2-A01BA964CD68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" name="Графіка 3" descr="Meeting outline">
              <a:extLst>
                <a:ext uri="{FF2B5EF4-FFF2-40B4-BE49-F238E27FC236}">
                  <a16:creationId xmlns:a16="http://schemas.microsoft.com/office/drawing/2014/main" id="{4758F862-9B2A-4F59-AEF1-5F98BC94A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580372" y="70054"/>
              <a:ext cx="475593" cy="47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26706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8" y="1829881"/>
            <a:ext cx="277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Домашнє завдання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6" name="Графіка 5" descr="House outline">
            <a:extLst>
              <a:ext uri="{FF2B5EF4-FFF2-40B4-BE49-F238E27FC236}">
                <a16:creationId xmlns:a16="http://schemas.microsoft.com/office/drawing/2014/main" id="{3E055D28-C810-4EB6-B4BC-4F78748C6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83310" y="-1"/>
            <a:ext cx="1203585" cy="12035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3C200E-C38A-43D5-9E7F-135DB0379F39}"/>
              </a:ext>
            </a:extLst>
          </p:cNvPr>
          <p:cNvSpPr txBox="1"/>
          <p:nvPr/>
        </p:nvSpPr>
        <p:spPr>
          <a:xfrm>
            <a:off x="9024622" y="6427665"/>
            <a:ext cx="31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>
                <a:solidFill>
                  <a:srgbClr val="006D96"/>
                </a:solidFill>
                <a:latin typeface="+mj-lt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24" name="Дата 1">
            <a:extLst>
              <a:ext uri="{FF2B5EF4-FFF2-40B4-BE49-F238E27FC236}">
                <a16:creationId xmlns:a16="http://schemas.microsoft.com/office/drawing/2014/main" id="{6DB906C0-CF0C-47EC-9410-25C96341928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23.09.2024</a:t>
            </a:fld>
            <a:endParaRPr lang="ru-RU" sz="1600" dirty="0">
              <a:solidFill>
                <a:srgbClr val="006D96"/>
              </a:solidFill>
              <a:latin typeface="+mj-lt"/>
            </a:endParaRPr>
          </a:p>
        </p:txBody>
      </p: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9903AEAE-9169-4A90-BE9A-B64613EBA4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Графіка 27">
              <a:extLst>
                <a:ext uri="{FF2B5EF4-FFF2-40B4-BE49-F238E27FC236}">
                  <a16:creationId xmlns:a16="http://schemas.microsoft.com/office/drawing/2014/main" id="{43A11FEF-B87D-4BED-A71A-3D9ABA817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C2234C-B090-464B-A1D3-3CFB7B0A2DA7}"/>
                </a:ext>
              </a:extLst>
            </p:cNvPr>
            <p:cNvSpPr txBox="1"/>
            <p:nvPr/>
          </p:nvSpPr>
          <p:spPr>
            <a:xfrm>
              <a:off x="3155795" y="2890391"/>
              <a:ext cx="903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Опрацювати </a:t>
              </a:r>
              <a:r>
                <a:rPr lang="cs-CZ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§</a:t>
              </a:r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Виконати № 68, 72, 78, 80, 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85667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DCEE1992-E01B-47AF-B51F-70A4D5152B26}"/>
              </a:ext>
            </a:extLst>
          </p:cNvPr>
          <p:cNvGrpSpPr/>
          <p:nvPr/>
        </p:nvGrpSpPr>
        <p:grpSpPr>
          <a:xfrm>
            <a:off x="1082972" y="2038471"/>
            <a:ext cx="2973345" cy="2445845"/>
            <a:chOff x="1082972" y="2112041"/>
            <a:chExt cx="2973345" cy="2445845"/>
          </a:xfrm>
        </p:grpSpPr>
        <p:grpSp>
          <p:nvGrpSpPr>
            <p:cNvPr id="31" name="Групувати 30">
              <a:extLst>
                <a:ext uri="{FF2B5EF4-FFF2-40B4-BE49-F238E27FC236}">
                  <a16:creationId xmlns:a16="http://schemas.microsoft.com/office/drawing/2014/main" id="{F72B55C3-4C9B-4A1B-B427-BD86B48A9AFB}"/>
                </a:ext>
              </a:extLst>
            </p:cNvPr>
            <p:cNvGrpSpPr/>
            <p:nvPr/>
          </p:nvGrpSpPr>
          <p:grpSpPr>
            <a:xfrm>
              <a:off x="1082972" y="3937899"/>
              <a:ext cx="191680" cy="185040"/>
              <a:chOff x="1043613" y="3810000"/>
              <a:chExt cx="216706" cy="209199"/>
            </a:xfrm>
          </p:grpSpPr>
          <p:cxnSp>
            <p:nvCxnSpPr>
              <p:cNvPr id="81" name="Пряма сполучна лінія 80">
                <a:extLst>
                  <a:ext uri="{FF2B5EF4-FFF2-40B4-BE49-F238E27FC236}">
                    <a16:creationId xmlns:a16="http://schemas.microsoft.com/office/drawing/2014/main" id="{DAB1551B-C0A9-4ECD-8112-C9A495C10A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13" y="3810000"/>
                <a:ext cx="0" cy="209199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 сполучна лінія 82">
                <a:extLst>
                  <a:ext uri="{FF2B5EF4-FFF2-40B4-BE49-F238E27FC236}">
                    <a16:creationId xmlns:a16="http://schemas.microsoft.com/office/drawing/2014/main" id="{6CE54D53-6397-43AB-A0A5-7B7B661D537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55720" y="3705401"/>
                <a:ext cx="0" cy="209199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Групувати 84">
              <a:extLst>
                <a:ext uri="{FF2B5EF4-FFF2-40B4-BE49-F238E27FC236}">
                  <a16:creationId xmlns:a16="http://schemas.microsoft.com/office/drawing/2014/main" id="{B4BEA94E-9C8D-4339-AAC2-470EEF1CFFB6}"/>
                </a:ext>
              </a:extLst>
            </p:cNvPr>
            <p:cNvGrpSpPr/>
            <p:nvPr/>
          </p:nvGrpSpPr>
          <p:grpSpPr>
            <a:xfrm>
              <a:off x="2271775" y="3937899"/>
              <a:ext cx="191680" cy="185040"/>
              <a:chOff x="1043613" y="3810000"/>
              <a:chExt cx="216706" cy="209199"/>
            </a:xfrm>
          </p:grpSpPr>
          <p:cxnSp>
            <p:nvCxnSpPr>
              <p:cNvPr id="86" name="Пряма сполучна лінія 85">
                <a:extLst>
                  <a:ext uri="{FF2B5EF4-FFF2-40B4-BE49-F238E27FC236}">
                    <a16:creationId xmlns:a16="http://schemas.microsoft.com/office/drawing/2014/main" id="{9CCBA261-D3F4-4A0C-B775-2FF36A239E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13" y="3810000"/>
                <a:ext cx="0" cy="209199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 сполучна лінія 86">
                <a:extLst>
                  <a:ext uri="{FF2B5EF4-FFF2-40B4-BE49-F238E27FC236}">
                    <a16:creationId xmlns:a16="http://schemas.microsoft.com/office/drawing/2014/main" id="{070B43B9-1EA5-4A7A-BC9B-362CFCC83BE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55720" y="3705401"/>
                <a:ext cx="0" cy="209199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Групувати 87">
              <a:extLst>
                <a:ext uri="{FF2B5EF4-FFF2-40B4-BE49-F238E27FC236}">
                  <a16:creationId xmlns:a16="http://schemas.microsoft.com/office/drawing/2014/main" id="{F1EE7BBD-158E-4152-8B2A-B0CF3A447407}"/>
                </a:ext>
              </a:extLst>
            </p:cNvPr>
            <p:cNvGrpSpPr/>
            <p:nvPr/>
          </p:nvGrpSpPr>
          <p:grpSpPr>
            <a:xfrm>
              <a:off x="3463005" y="3937899"/>
              <a:ext cx="191680" cy="185040"/>
              <a:chOff x="1043613" y="3810000"/>
              <a:chExt cx="216706" cy="209199"/>
            </a:xfrm>
          </p:grpSpPr>
          <p:cxnSp>
            <p:nvCxnSpPr>
              <p:cNvPr id="89" name="Пряма сполучна лінія 88">
                <a:extLst>
                  <a:ext uri="{FF2B5EF4-FFF2-40B4-BE49-F238E27FC236}">
                    <a16:creationId xmlns:a16="http://schemas.microsoft.com/office/drawing/2014/main" id="{D337BCD6-1794-41E7-BB40-7F35FD8DE0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13" y="3810000"/>
                <a:ext cx="0" cy="209199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 сполучна лінія 89">
                <a:extLst>
                  <a:ext uri="{FF2B5EF4-FFF2-40B4-BE49-F238E27FC236}">
                    <a16:creationId xmlns:a16="http://schemas.microsoft.com/office/drawing/2014/main" id="{B2ACEBAC-DF8D-4345-B671-E2A48B935B7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55720" y="3705401"/>
                <a:ext cx="0" cy="209199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увати 28">
              <a:extLst>
                <a:ext uri="{FF2B5EF4-FFF2-40B4-BE49-F238E27FC236}">
                  <a16:creationId xmlns:a16="http://schemas.microsoft.com/office/drawing/2014/main" id="{A08DCA6C-A205-4A30-B8A6-D86950AA1976}"/>
                </a:ext>
              </a:extLst>
            </p:cNvPr>
            <p:cNvGrpSpPr/>
            <p:nvPr/>
          </p:nvGrpSpPr>
          <p:grpSpPr>
            <a:xfrm>
              <a:off x="1250041" y="2112041"/>
              <a:ext cx="2806276" cy="2445845"/>
              <a:chOff x="1250041" y="2112041"/>
              <a:chExt cx="2806276" cy="2445845"/>
            </a:xfrm>
          </p:grpSpPr>
          <p:cxnSp>
            <p:nvCxnSpPr>
              <p:cNvPr id="16" name="Пряма сполучна лінія 15">
                <a:extLst>
                  <a:ext uri="{FF2B5EF4-FFF2-40B4-BE49-F238E27FC236}">
                    <a16:creationId xmlns:a16="http://schemas.microsoft.com/office/drawing/2014/main" id="{1B32B637-0CAE-43E8-B3E5-40382CAA7B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3933" y="2112041"/>
                <a:ext cx="0" cy="2017050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 сполучна лінія 59">
                <a:extLst>
                  <a:ext uri="{FF2B5EF4-FFF2-40B4-BE49-F238E27FC236}">
                    <a16:creationId xmlns:a16="http://schemas.microsoft.com/office/drawing/2014/main" id="{23373490-2D00-4945-A56E-42FB67C937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0595" y="2571897"/>
                <a:ext cx="0" cy="1557194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 сполучна лінія 62">
                <a:extLst>
                  <a:ext uri="{FF2B5EF4-FFF2-40B4-BE49-F238E27FC236}">
                    <a16:creationId xmlns:a16="http://schemas.microsoft.com/office/drawing/2014/main" id="{8235AC4F-CEFB-4E91-94BE-F439C016A0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5575" y="3022914"/>
                <a:ext cx="0" cy="1106177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734D815-3601-473E-857F-D12FC4EB898D}"/>
                      </a:ext>
                    </a:extLst>
                  </p:cNvPr>
                  <p:cNvSpPr txBox="1"/>
                  <p:nvPr/>
                </p:nvSpPr>
                <p:spPr>
                  <a:xfrm>
                    <a:off x="2242276" y="4096221"/>
                    <a:ext cx="51055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734D815-3601-473E-857F-D12FC4EB89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2276" y="4096221"/>
                    <a:ext cx="510552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571" r="-2381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4E31646C-6A2E-4684-9408-D48A63ECF63D}"/>
                      </a:ext>
                    </a:extLst>
                  </p:cNvPr>
                  <p:cNvSpPr txBox="1"/>
                  <p:nvPr/>
                </p:nvSpPr>
                <p:spPr>
                  <a:xfrm>
                    <a:off x="3463005" y="4096221"/>
                    <a:ext cx="44910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4E31646C-6A2E-4684-9408-D48A63ECF6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3005" y="4096221"/>
                    <a:ext cx="449108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703" r="-270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E6635730-FA90-4881-A885-B2A5D6146412}"/>
                      </a:ext>
                    </a:extLst>
                  </p:cNvPr>
                  <p:cNvSpPr txBox="1"/>
                  <p:nvPr/>
                </p:nvSpPr>
                <p:spPr>
                  <a:xfrm>
                    <a:off x="2431525" y="3707394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E6635730-FA90-4881-A885-B2A5D61464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1525" y="3707394"/>
                    <a:ext cx="430917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D0A6CC9B-FD2E-4474-9C7C-8980EA049EE0}"/>
                      </a:ext>
                    </a:extLst>
                  </p:cNvPr>
                  <p:cNvSpPr txBox="1"/>
                  <p:nvPr/>
                </p:nvSpPr>
                <p:spPr>
                  <a:xfrm>
                    <a:off x="1250041" y="3707394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D0A6CC9B-FD2E-4474-9C7C-8980EA049E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0041" y="3707394"/>
                    <a:ext cx="430917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422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58976B5B-201A-40E7-9B86-9D3DC5F9A74C}"/>
                      </a:ext>
                    </a:extLst>
                  </p:cNvPr>
                  <p:cNvSpPr txBox="1"/>
                  <p:nvPr/>
                </p:nvSpPr>
                <p:spPr>
                  <a:xfrm>
                    <a:off x="3625400" y="3707067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58976B5B-201A-40E7-9B86-9D3DC5F9A7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5400" y="3707067"/>
                    <a:ext cx="430917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7143" b="-1316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Координати середини відрізка</a:t>
              </a:r>
            </a:p>
          </p:txBody>
        </p:sp>
      </p:grp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22671505-E6A5-4609-AB8E-E042D5927627}"/>
              </a:ext>
            </a:extLst>
          </p:cNvPr>
          <p:cNvSpPr/>
          <p:nvPr/>
        </p:nvSpPr>
        <p:spPr>
          <a:xfrm>
            <a:off x="5486400" y="755460"/>
            <a:ext cx="4752469" cy="805097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Теорема (формули координат середини відрізка)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Прямокутник 35">
                <a:extLst>
                  <a:ext uri="{FF2B5EF4-FFF2-40B4-BE49-F238E27FC236}">
                    <a16:creationId xmlns:a16="http://schemas.microsoft.com/office/drawing/2014/main" id="{C5E7670E-5749-4AF0-B381-2A47A64349B9}"/>
                  </a:ext>
                </a:extLst>
              </p:cNvPr>
              <p:cNvSpPr/>
              <p:nvPr/>
            </p:nvSpPr>
            <p:spPr>
              <a:xfrm>
                <a:off x="5486400" y="1653959"/>
                <a:ext cx="6705599" cy="2539351"/>
              </a:xfrm>
              <a:prstGeom prst="rect">
                <a:avLst/>
              </a:prstGeom>
              <a:solidFill>
                <a:srgbClr val="506C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Координати середини відрізка обчислюються за формулами: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</m:oMath>
                  </m:oMathPara>
                </a14:m>
                <a:endParaRPr lang="en-US" sz="2800" b="0" i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– кінці відрізка,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– середина відрізка</a:t>
                </a:r>
              </a:p>
            </p:txBody>
          </p:sp>
        </mc:Choice>
        <mc:Fallback>
          <p:sp>
            <p:nvSpPr>
              <p:cNvPr id="36" name="Прямокутник 35">
                <a:extLst>
                  <a:ext uri="{FF2B5EF4-FFF2-40B4-BE49-F238E27FC236}">
                    <a16:creationId xmlns:a16="http://schemas.microsoft.com/office/drawing/2014/main" id="{C5E7670E-5749-4AF0-B381-2A47A6434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653959"/>
                <a:ext cx="6705599" cy="2539351"/>
              </a:xfrm>
              <a:prstGeom prst="rect">
                <a:avLst/>
              </a:prstGeom>
              <a:blipFill>
                <a:blip r:embed="rId12"/>
                <a:stretch>
                  <a:fillRect t="-3483" b="-69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6608731-E54F-44A4-A3A4-6D9A9B71FF5B}"/>
              </a:ext>
            </a:extLst>
          </p:cNvPr>
          <p:cNvGrpSpPr/>
          <p:nvPr/>
        </p:nvGrpSpPr>
        <p:grpSpPr>
          <a:xfrm>
            <a:off x="305270" y="717684"/>
            <a:ext cx="4503205" cy="3854710"/>
            <a:chOff x="305270" y="791254"/>
            <a:chExt cx="4503205" cy="3854710"/>
          </a:xfrm>
        </p:grpSpPr>
        <p:cxnSp>
          <p:nvCxnSpPr>
            <p:cNvPr id="47" name="Пряма сполучна лінія 46">
              <a:extLst>
                <a:ext uri="{FF2B5EF4-FFF2-40B4-BE49-F238E27FC236}">
                  <a16:creationId xmlns:a16="http://schemas.microsoft.com/office/drawing/2014/main" id="{87D0FA75-F007-4D69-997F-D344312041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5576" y="2112041"/>
              <a:ext cx="2379212" cy="906504"/>
            </a:xfrm>
            <a:prstGeom prst="line">
              <a:avLst/>
            </a:prstGeom>
            <a:ln w="3810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Групувати 26">
              <a:extLst>
                <a:ext uri="{FF2B5EF4-FFF2-40B4-BE49-F238E27FC236}">
                  <a16:creationId xmlns:a16="http://schemas.microsoft.com/office/drawing/2014/main" id="{2E8AE4C5-C27C-4679-A946-4BE4ECC88967}"/>
                </a:ext>
              </a:extLst>
            </p:cNvPr>
            <p:cNvGrpSpPr/>
            <p:nvPr/>
          </p:nvGrpSpPr>
          <p:grpSpPr>
            <a:xfrm>
              <a:off x="305270" y="791254"/>
              <a:ext cx="4503205" cy="3854710"/>
              <a:chOff x="305270" y="791254"/>
              <a:chExt cx="4503205" cy="3854710"/>
            </a:xfrm>
          </p:grpSpPr>
          <p:cxnSp>
            <p:nvCxnSpPr>
              <p:cNvPr id="38" name="Пряма сполучна лінія 37">
                <a:extLst>
                  <a:ext uri="{FF2B5EF4-FFF2-40B4-BE49-F238E27FC236}">
                    <a16:creationId xmlns:a16="http://schemas.microsoft.com/office/drawing/2014/main" id="{67BFB31D-396E-4279-A204-6E3892D698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444" y="966952"/>
                <a:ext cx="0" cy="3590935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 сполучна лінія 38">
                <a:extLst>
                  <a:ext uri="{FF2B5EF4-FFF2-40B4-BE49-F238E27FC236}">
                    <a16:creationId xmlns:a16="http://schemas.microsoft.com/office/drawing/2014/main" id="{82FF3FA2-9910-4EFC-94CA-369243AD0F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348" y="4146736"/>
                <a:ext cx="4235669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E61157-D302-4EC5-815F-E91B13878388}"/>
                      </a:ext>
                    </a:extLst>
                  </p:cNvPr>
                  <p:cNvSpPr txBox="1"/>
                  <p:nvPr/>
                </p:nvSpPr>
                <p:spPr>
                  <a:xfrm>
                    <a:off x="4377558" y="4096222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E61157-D302-4EC5-815F-E91B138783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7558" y="4096222"/>
                    <a:ext cx="430917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F6ED4D5-65AD-4D4C-9FA6-D7326A53E7A8}"/>
                      </a:ext>
                    </a:extLst>
                  </p:cNvPr>
                  <p:cNvSpPr txBox="1"/>
                  <p:nvPr/>
                </p:nvSpPr>
                <p:spPr>
                  <a:xfrm>
                    <a:off x="305270" y="791254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F6ED4D5-65AD-4D4C-9FA6-D7326A53E7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270" y="791254"/>
                    <a:ext cx="430917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5A2C7AA1-3E00-4127-89E5-E511CD795ABA}"/>
                      </a:ext>
                    </a:extLst>
                  </p:cNvPr>
                  <p:cNvSpPr txBox="1"/>
                  <p:nvPr/>
                </p:nvSpPr>
                <p:spPr>
                  <a:xfrm>
                    <a:off x="305271" y="4184299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5A2C7AA1-3E00-4127-89E5-E511CD795A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271" y="4184299"/>
                    <a:ext cx="430917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24721275-2BEA-4758-8ECF-B6BEE6A59D86}"/>
                  </a:ext>
                </a:extLst>
              </p:cNvPr>
              <p:cNvSpPr/>
              <p:nvPr/>
            </p:nvSpPr>
            <p:spPr>
              <a:xfrm>
                <a:off x="1235064" y="2968033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4FD95FF2-E99E-4F42-8D76-B154871A6F6A}"/>
                  </a:ext>
                </a:extLst>
              </p:cNvPr>
              <p:cNvSpPr/>
              <p:nvPr/>
            </p:nvSpPr>
            <p:spPr>
              <a:xfrm>
                <a:off x="3610246" y="2064032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33F057A7-48D4-4CE7-B655-74AED940C948}"/>
                      </a:ext>
                    </a:extLst>
                  </p:cNvPr>
                  <p:cNvSpPr txBox="1"/>
                  <p:nvPr/>
                </p:nvSpPr>
                <p:spPr>
                  <a:xfrm>
                    <a:off x="897477" y="2694230"/>
                    <a:ext cx="36284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33F057A7-48D4-4CE7-B655-74AED940C9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477" y="2694230"/>
                    <a:ext cx="362843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3333" r="-833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A0585008-6431-46C6-96D6-F75EBC84595A}"/>
                      </a:ext>
                    </a:extLst>
                  </p:cNvPr>
                  <p:cNvSpPr txBox="1"/>
                  <p:nvPr/>
                </p:nvSpPr>
                <p:spPr>
                  <a:xfrm>
                    <a:off x="2119709" y="2076370"/>
                    <a:ext cx="39490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A0585008-6431-46C6-96D6-F75EBC8459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9709" y="2076370"/>
                    <a:ext cx="394904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615" r="-1538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35D6E890-4B7F-44D6-89D9-0CB1BE5784E5}"/>
                      </a:ext>
                    </a:extLst>
                  </p:cNvPr>
                  <p:cNvSpPr txBox="1"/>
                  <p:nvPr/>
                </p:nvSpPr>
                <p:spPr>
                  <a:xfrm>
                    <a:off x="3588293" y="1650629"/>
                    <a:ext cx="39784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35D6E890-4B7F-44D6-89D9-0CB1BE5784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8293" y="1650629"/>
                    <a:ext cx="397846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461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0857C79D-EAAC-4B02-B110-BCD443695FFA}"/>
                  </a:ext>
                </a:extLst>
              </p:cNvPr>
              <p:cNvSpPr/>
              <p:nvPr/>
            </p:nvSpPr>
            <p:spPr>
              <a:xfrm>
                <a:off x="2417967" y="2521386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65" name="Пряма сполучна лінія 64">
                <a:extLst>
                  <a:ext uri="{FF2B5EF4-FFF2-40B4-BE49-F238E27FC236}">
                    <a16:creationId xmlns:a16="http://schemas.microsoft.com/office/drawing/2014/main" id="{1482261C-BB7C-450C-99A3-D2707666EC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35999" y="2729609"/>
                <a:ext cx="54373" cy="142707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 сполучна лінія 67">
                <a:extLst>
                  <a:ext uri="{FF2B5EF4-FFF2-40B4-BE49-F238E27FC236}">
                    <a16:creationId xmlns:a16="http://schemas.microsoft.com/office/drawing/2014/main" id="{1D45A975-BB3E-4C02-87DB-78435004F5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7713" y="2286633"/>
                <a:ext cx="54373" cy="142707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6C72149-C622-47B9-9F26-E4C0A2BC88FA}"/>
                  </a:ext>
                </a:extLst>
              </p:cNvPr>
              <p:cNvSpPr txBox="1"/>
              <p:nvPr/>
            </p:nvSpPr>
            <p:spPr>
              <a:xfrm>
                <a:off x="1047269" y="4025472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6C72149-C622-47B9-9F26-E4C0A2BC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69" y="4025472"/>
                <a:ext cx="430917" cy="461665"/>
              </a:xfrm>
              <a:prstGeom prst="rect">
                <a:avLst/>
              </a:prstGeom>
              <a:blipFill>
                <a:blip r:embed="rId19"/>
                <a:stretch>
                  <a:fillRect l="-4286" r="-114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Графіка 78" descr="Лампочка">
            <a:extLst>
              <a:ext uri="{FF2B5EF4-FFF2-40B4-BE49-F238E27FC236}">
                <a16:creationId xmlns:a16="http://schemas.microsoft.com/office/drawing/2014/main" id="{97A446F0-0560-4783-A17F-EA69355146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">
                <a:extLst>
                  <a:ext uri="{FF2B5EF4-FFF2-40B4-BE49-F238E27FC236}">
                    <a16:creationId xmlns:a16="http://schemas.microsoft.com/office/drawing/2014/main" id="{A862F79D-3869-4CD1-8A57-B862883C968C}"/>
                  </a:ext>
                </a:extLst>
              </p:cNvPr>
              <p:cNvSpPr/>
              <p:nvPr/>
            </p:nvSpPr>
            <p:spPr>
              <a:xfrm>
                <a:off x="7147034" y="6112829"/>
                <a:ext cx="4171476" cy="461665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Поясніть, чому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Прямоугольник 7">
                <a:extLst>
                  <a:ext uri="{FF2B5EF4-FFF2-40B4-BE49-F238E27FC236}">
                    <a16:creationId xmlns:a16="http://schemas.microsoft.com/office/drawing/2014/main" id="{A862F79D-3869-4CD1-8A57-B862883C9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34" y="6112829"/>
                <a:ext cx="4171476" cy="461665"/>
              </a:xfrm>
              <a:prstGeom prst="rect">
                <a:avLst/>
              </a:prstGeom>
              <a:blipFill>
                <a:blip r:embed="rId22"/>
                <a:stretch>
                  <a:fillRect l="-1898" t="-10667" r="-1898" b="-30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кутник 91">
                <a:extLst>
                  <a:ext uri="{FF2B5EF4-FFF2-40B4-BE49-F238E27FC236}">
                    <a16:creationId xmlns:a16="http://schemas.microsoft.com/office/drawing/2014/main" id="{395B70B2-FC3E-45B5-8C12-76A12071E644}"/>
                  </a:ext>
                </a:extLst>
              </p:cNvPr>
              <p:cNvSpPr/>
              <p:nvPr/>
            </p:nvSpPr>
            <p:spPr>
              <a:xfrm>
                <a:off x="108349" y="5024135"/>
                <a:ext cx="3185804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92" name="Прямокутник 91">
                <a:extLst>
                  <a:ext uri="{FF2B5EF4-FFF2-40B4-BE49-F238E27FC236}">
                    <a16:creationId xmlns:a16="http://schemas.microsoft.com/office/drawing/2014/main" id="{395B70B2-FC3E-45B5-8C12-76A12071E6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49" y="5024135"/>
                <a:ext cx="3185804" cy="45160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кутник 92">
                <a:extLst>
                  <a:ext uri="{FF2B5EF4-FFF2-40B4-BE49-F238E27FC236}">
                    <a16:creationId xmlns:a16="http://schemas.microsoft.com/office/drawing/2014/main" id="{B492B838-75E9-473F-9FDC-6D58CD72382A}"/>
                  </a:ext>
                </a:extLst>
              </p:cNvPr>
              <p:cNvSpPr/>
              <p:nvPr/>
            </p:nvSpPr>
            <p:spPr>
              <a:xfrm>
                <a:off x="102254" y="5618969"/>
                <a:ext cx="3185804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</a:t>
                </a:r>
                <a:r>
                  <a:rPr lang="uk-UA" sz="2800" dirty="0"/>
                  <a:t>– середина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uk-UA" sz="2800" dirty="0"/>
              </a:p>
            </p:txBody>
          </p:sp>
        </mc:Choice>
        <mc:Fallback xmlns="">
          <p:sp>
            <p:nvSpPr>
              <p:cNvPr id="93" name="Прямокутник 92">
                <a:extLst>
                  <a:ext uri="{FF2B5EF4-FFF2-40B4-BE49-F238E27FC236}">
                    <a16:creationId xmlns:a16="http://schemas.microsoft.com/office/drawing/2014/main" id="{B492B838-75E9-473F-9FDC-6D58CD723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4" y="5618969"/>
                <a:ext cx="3185804" cy="451609"/>
              </a:xfrm>
              <a:prstGeom prst="rect">
                <a:avLst/>
              </a:prstGeom>
              <a:blipFill>
                <a:blip r:embed="rId24"/>
                <a:stretch>
                  <a:fillRect t="-20270" b="-459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Пряма сполучна лінія 93">
            <a:extLst>
              <a:ext uri="{FF2B5EF4-FFF2-40B4-BE49-F238E27FC236}">
                <a16:creationId xmlns:a16="http://schemas.microsoft.com/office/drawing/2014/main" id="{07B9E107-482C-40BE-83D9-EAB95473025C}"/>
              </a:ext>
            </a:extLst>
          </p:cNvPr>
          <p:cNvCxnSpPr>
            <a:cxnSpLocks/>
          </p:cNvCxnSpPr>
          <p:nvPr/>
        </p:nvCxnSpPr>
        <p:spPr>
          <a:xfrm>
            <a:off x="3368213" y="5042129"/>
            <a:ext cx="0" cy="1012383"/>
          </a:xfrm>
          <a:prstGeom prst="line">
            <a:avLst/>
          </a:prstGeom>
          <a:ln w="38100" cap="rnd">
            <a:solidFill>
              <a:srgbClr val="486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Стрілка: вправо 94">
            <a:extLst>
              <a:ext uri="{FF2B5EF4-FFF2-40B4-BE49-F238E27FC236}">
                <a16:creationId xmlns:a16="http://schemas.microsoft.com/office/drawing/2014/main" id="{5DC44552-A5A8-4A55-8873-7959680DB469}"/>
              </a:ext>
            </a:extLst>
          </p:cNvPr>
          <p:cNvSpPr/>
          <p:nvPr/>
        </p:nvSpPr>
        <p:spPr>
          <a:xfrm>
            <a:off x="3874469" y="5345343"/>
            <a:ext cx="1278531" cy="400108"/>
          </a:xfrm>
          <a:prstGeom prst="rightArrow">
            <a:avLst>
              <a:gd name="adj1" fmla="val 50000"/>
              <a:gd name="adj2" fmla="val 106076"/>
            </a:avLst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2A26832E-4438-43C5-8D41-A923480A5400}"/>
              </a:ext>
            </a:extLst>
          </p:cNvPr>
          <p:cNvSpPr/>
          <p:nvPr/>
        </p:nvSpPr>
        <p:spPr>
          <a:xfrm>
            <a:off x="3610246" y="4630367"/>
            <a:ext cx="1684694" cy="588139"/>
          </a:xfrm>
          <a:prstGeom prst="round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За теоремою Фалеса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кутник 98">
                <a:extLst>
                  <a:ext uri="{FF2B5EF4-FFF2-40B4-BE49-F238E27FC236}">
                    <a16:creationId xmlns:a16="http://schemas.microsoft.com/office/drawing/2014/main" id="{11D883C4-5F05-4F0D-BB8D-1865259EBD22}"/>
                  </a:ext>
                </a:extLst>
              </p:cNvPr>
              <p:cNvSpPr/>
              <p:nvPr/>
            </p:nvSpPr>
            <p:spPr>
              <a:xfrm>
                <a:off x="3368213" y="770226"/>
                <a:ext cx="1360156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99" name="Прямокутник 98">
                <a:extLst>
                  <a:ext uri="{FF2B5EF4-FFF2-40B4-BE49-F238E27FC236}">
                    <a16:creationId xmlns:a16="http://schemas.microsoft.com/office/drawing/2014/main" id="{11D883C4-5F05-4F0D-BB8D-1865259EB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213" y="770226"/>
                <a:ext cx="1360156" cy="45160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8865F8C5-FB5A-4921-81A3-525CCBBFD753}"/>
              </a:ext>
            </a:extLst>
          </p:cNvPr>
          <p:cNvSpPr/>
          <p:nvPr/>
        </p:nvSpPr>
        <p:spPr>
          <a:xfrm>
            <a:off x="6842234" y="5618969"/>
            <a:ext cx="5349763" cy="123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кутник 95">
                <a:extLst>
                  <a:ext uri="{FF2B5EF4-FFF2-40B4-BE49-F238E27FC236}">
                    <a16:creationId xmlns:a16="http://schemas.microsoft.com/office/drawing/2014/main" id="{F3C7FE84-62A5-4DF0-B402-4B7082EAA662}"/>
                  </a:ext>
                </a:extLst>
              </p:cNvPr>
              <p:cNvSpPr/>
              <p:nvPr/>
            </p:nvSpPr>
            <p:spPr>
              <a:xfrm>
                <a:off x="5659255" y="5319592"/>
                <a:ext cx="2443660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96" name="Прямокутник 95">
                <a:extLst>
                  <a:ext uri="{FF2B5EF4-FFF2-40B4-BE49-F238E27FC236}">
                    <a16:creationId xmlns:a16="http://schemas.microsoft.com/office/drawing/2014/main" id="{F3C7FE84-62A5-4DF0-B402-4B7082EAA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55" y="5319592"/>
                <a:ext cx="2443660" cy="45160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12777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69" grpId="0"/>
      <p:bldP spid="80" grpId="0" animBg="1"/>
      <p:bldP spid="80" grpId="1" animBg="1"/>
      <p:bldP spid="92" grpId="0" animBg="1"/>
      <p:bldP spid="93" grpId="0" animBg="1"/>
      <p:bldP spid="95" grpId="0" animBg="1"/>
      <p:bldP spid="43" grpId="0" animBg="1"/>
      <p:bldP spid="99" grpId="0" animBg="1"/>
      <p:bldP spid="44" grpId="0" animBg="1"/>
      <p:bldP spid="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DCEE1992-E01B-47AF-B51F-70A4D5152B26}"/>
              </a:ext>
            </a:extLst>
          </p:cNvPr>
          <p:cNvGrpSpPr/>
          <p:nvPr/>
        </p:nvGrpSpPr>
        <p:grpSpPr>
          <a:xfrm>
            <a:off x="1082972" y="2038471"/>
            <a:ext cx="2973345" cy="2445845"/>
            <a:chOff x="1082972" y="2112041"/>
            <a:chExt cx="2973345" cy="2445845"/>
          </a:xfrm>
        </p:grpSpPr>
        <p:grpSp>
          <p:nvGrpSpPr>
            <p:cNvPr id="31" name="Групувати 30">
              <a:extLst>
                <a:ext uri="{FF2B5EF4-FFF2-40B4-BE49-F238E27FC236}">
                  <a16:creationId xmlns:a16="http://schemas.microsoft.com/office/drawing/2014/main" id="{F72B55C3-4C9B-4A1B-B427-BD86B48A9AFB}"/>
                </a:ext>
              </a:extLst>
            </p:cNvPr>
            <p:cNvGrpSpPr/>
            <p:nvPr/>
          </p:nvGrpSpPr>
          <p:grpSpPr>
            <a:xfrm>
              <a:off x="1082972" y="3937899"/>
              <a:ext cx="191680" cy="185040"/>
              <a:chOff x="1043613" y="3810000"/>
              <a:chExt cx="216706" cy="209199"/>
            </a:xfrm>
          </p:grpSpPr>
          <p:cxnSp>
            <p:nvCxnSpPr>
              <p:cNvPr id="81" name="Пряма сполучна лінія 80">
                <a:extLst>
                  <a:ext uri="{FF2B5EF4-FFF2-40B4-BE49-F238E27FC236}">
                    <a16:creationId xmlns:a16="http://schemas.microsoft.com/office/drawing/2014/main" id="{DAB1551B-C0A9-4ECD-8112-C9A495C10A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13" y="3810000"/>
                <a:ext cx="0" cy="209199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 сполучна лінія 82">
                <a:extLst>
                  <a:ext uri="{FF2B5EF4-FFF2-40B4-BE49-F238E27FC236}">
                    <a16:creationId xmlns:a16="http://schemas.microsoft.com/office/drawing/2014/main" id="{6CE54D53-6397-43AB-A0A5-7B7B661D537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55720" y="3705401"/>
                <a:ext cx="0" cy="209199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Групувати 84">
              <a:extLst>
                <a:ext uri="{FF2B5EF4-FFF2-40B4-BE49-F238E27FC236}">
                  <a16:creationId xmlns:a16="http://schemas.microsoft.com/office/drawing/2014/main" id="{B4BEA94E-9C8D-4339-AAC2-470EEF1CFFB6}"/>
                </a:ext>
              </a:extLst>
            </p:cNvPr>
            <p:cNvGrpSpPr/>
            <p:nvPr/>
          </p:nvGrpSpPr>
          <p:grpSpPr>
            <a:xfrm>
              <a:off x="2271775" y="3937899"/>
              <a:ext cx="191680" cy="185040"/>
              <a:chOff x="1043613" y="3810000"/>
              <a:chExt cx="216706" cy="209199"/>
            </a:xfrm>
          </p:grpSpPr>
          <p:cxnSp>
            <p:nvCxnSpPr>
              <p:cNvPr id="86" name="Пряма сполучна лінія 85">
                <a:extLst>
                  <a:ext uri="{FF2B5EF4-FFF2-40B4-BE49-F238E27FC236}">
                    <a16:creationId xmlns:a16="http://schemas.microsoft.com/office/drawing/2014/main" id="{9CCBA261-D3F4-4A0C-B775-2FF36A239E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13" y="3810000"/>
                <a:ext cx="0" cy="209199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 сполучна лінія 86">
                <a:extLst>
                  <a:ext uri="{FF2B5EF4-FFF2-40B4-BE49-F238E27FC236}">
                    <a16:creationId xmlns:a16="http://schemas.microsoft.com/office/drawing/2014/main" id="{070B43B9-1EA5-4A7A-BC9B-362CFCC83BE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55720" y="3705401"/>
                <a:ext cx="0" cy="209199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Групувати 87">
              <a:extLst>
                <a:ext uri="{FF2B5EF4-FFF2-40B4-BE49-F238E27FC236}">
                  <a16:creationId xmlns:a16="http://schemas.microsoft.com/office/drawing/2014/main" id="{F1EE7BBD-158E-4152-8B2A-B0CF3A447407}"/>
                </a:ext>
              </a:extLst>
            </p:cNvPr>
            <p:cNvGrpSpPr/>
            <p:nvPr/>
          </p:nvGrpSpPr>
          <p:grpSpPr>
            <a:xfrm>
              <a:off x="3463005" y="3937899"/>
              <a:ext cx="191680" cy="185040"/>
              <a:chOff x="1043613" y="3810000"/>
              <a:chExt cx="216706" cy="209199"/>
            </a:xfrm>
          </p:grpSpPr>
          <p:cxnSp>
            <p:nvCxnSpPr>
              <p:cNvPr id="89" name="Пряма сполучна лінія 88">
                <a:extLst>
                  <a:ext uri="{FF2B5EF4-FFF2-40B4-BE49-F238E27FC236}">
                    <a16:creationId xmlns:a16="http://schemas.microsoft.com/office/drawing/2014/main" id="{D337BCD6-1794-41E7-BB40-7F35FD8DE0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13" y="3810000"/>
                <a:ext cx="0" cy="209199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 сполучна лінія 89">
                <a:extLst>
                  <a:ext uri="{FF2B5EF4-FFF2-40B4-BE49-F238E27FC236}">
                    <a16:creationId xmlns:a16="http://schemas.microsoft.com/office/drawing/2014/main" id="{B2ACEBAC-DF8D-4345-B671-E2A48B935B7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55720" y="3705401"/>
                <a:ext cx="0" cy="209199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увати 28">
              <a:extLst>
                <a:ext uri="{FF2B5EF4-FFF2-40B4-BE49-F238E27FC236}">
                  <a16:creationId xmlns:a16="http://schemas.microsoft.com/office/drawing/2014/main" id="{A08DCA6C-A205-4A30-B8A6-D86950AA1976}"/>
                </a:ext>
              </a:extLst>
            </p:cNvPr>
            <p:cNvGrpSpPr/>
            <p:nvPr/>
          </p:nvGrpSpPr>
          <p:grpSpPr>
            <a:xfrm>
              <a:off x="1250041" y="2112041"/>
              <a:ext cx="2806276" cy="2445845"/>
              <a:chOff x="1250041" y="2112041"/>
              <a:chExt cx="2806276" cy="2445845"/>
            </a:xfrm>
          </p:grpSpPr>
          <p:cxnSp>
            <p:nvCxnSpPr>
              <p:cNvPr id="16" name="Пряма сполучна лінія 15">
                <a:extLst>
                  <a:ext uri="{FF2B5EF4-FFF2-40B4-BE49-F238E27FC236}">
                    <a16:creationId xmlns:a16="http://schemas.microsoft.com/office/drawing/2014/main" id="{1B32B637-0CAE-43E8-B3E5-40382CAA7B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3933" y="2112041"/>
                <a:ext cx="0" cy="2017050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 сполучна лінія 59">
                <a:extLst>
                  <a:ext uri="{FF2B5EF4-FFF2-40B4-BE49-F238E27FC236}">
                    <a16:creationId xmlns:a16="http://schemas.microsoft.com/office/drawing/2014/main" id="{23373490-2D00-4945-A56E-42FB67C937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0595" y="2571897"/>
                <a:ext cx="0" cy="1557194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 сполучна лінія 62">
                <a:extLst>
                  <a:ext uri="{FF2B5EF4-FFF2-40B4-BE49-F238E27FC236}">
                    <a16:creationId xmlns:a16="http://schemas.microsoft.com/office/drawing/2014/main" id="{8235AC4F-CEFB-4E91-94BE-F439C016A0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5575" y="3022914"/>
                <a:ext cx="0" cy="1106177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734D815-3601-473E-857F-D12FC4EB898D}"/>
                      </a:ext>
                    </a:extLst>
                  </p:cNvPr>
                  <p:cNvSpPr txBox="1"/>
                  <p:nvPr/>
                </p:nvSpPr>
                <p:spPr>
                  <a:xfrm>
                    <a:off x="2242276" y="4096221"/>
                    <a:ext cx="51055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734D815-3601-473E-857F-D12FC4EB89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2276" y="4096221"/>
                    <a:ext cx="510552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571" r="-2381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4E31646C-6A2E-4684-9408-D48A63ECF63D}"/>
                      </a:ext>
                    </a:extLst>
                  </p:cNvPr>
                  <p:cNvSpPr txBox="1"/>
                  <p:nvPr/>
                </p:nvSpPr>
                <p:spPr>
                  <a:xfrm>
                    <a:off x="3463005" y="4096221"/>
                    <a:ext cx="44910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4E31646C-6A2E-4684-9408-D48A63ECF6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3005" y="4096221"/>
                    <a:ext cx="449108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703" r="-270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E6635730-FA90-4881-A885-B2A5D6146412}"/>
                      </a:ext>
                    </a:extLst>
                  </p:cNvPr>
                  <p:cNvSpPr txBox="1"/>
                  <p:nvPr/>
                </p:nvSpPr>
                <p:spPr>
                  <a:xfrm>
                    <a:off x="2431525" y="3707394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E6635730-FA90-4881-A885-B2A5D61464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1525" y="3707394"/>
                    <a:ext cx="430917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D0A6CC9B-FD2E-4474-9C7C-8980EA049EE0}"/>
                      </a:ext>
                    </a:extLst>
                  </p:cNvPr>
                  <p:cNvSpPr txBox="1"/>
                  <p:nvPr/>
                </p:nvSpPr>
                <p:spPr>
                  <a:xfrm>
                    <a:off x="1250041" y="3707394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D0A6CC9B-FD2E-4474-9C7C-8980EA049E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0041" y="3707394"/>
                    <a:ext cx="430917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422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58976B5B-201A-40E7-9B86-9D3DC5F9A74C}"/>
                      </a:ext>
                    </a:extLst>
                  </p:cNvPr>
                  <p:cNvSpPr txBox="1"/>
                  <p:nvPr/>
                </p:nvSpPr>
                <p:spPr>
                  <a:xfrm>
                    <a:off x="3625400" y="3707067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58976B5B-201A-40E7-9B86-9D3DC5F9A7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5400" y="3707067"/>
                    <a:ext cx="430917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7143" b="-1316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Координати середини відрізка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кутник 35">
                <a:extLst>
                  <a:ext uri="{FF2B5EF4-FFF2-40B4-BE49-F238E27FC236}">
                    <a16:creationId xmlns:a16="http://schemas.microsoft.com/office/drawing/2014/main" id="{C5E7670E-5749-4AF0-B381-2A47A64349B9}"/>
                  </a:ext>
                </a:extLst>
              </p:cNvPr>
              <p:cNvSpPr/>
              <p:nvPr/>
            </p:nvSpPr>
            <p:spPr>
              <a:xfrm>
                <a:off x="5486400" y="1653959"/>
                <a:ext cx="6705599" cy="2539351"/>
              </a:xfrm>
              <a:prstGeom prst="rect">
                <a:avLst/>
              </a:prstGeom>
              <a:solidFill>
                <a:srgbClr val="506C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Координати середини відрізка обчислюються за формулами: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</m:oMath>
                  </m:oMathPara>
                </a14:m>
                <a:endParaRPr lang="en-US" sz="2800" b="0" i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– кінці відрізка,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– середина відрізка</a:t>
                </a:r>
              </a:p>
            </p:txBody>
          </p:sp>
        </mc:Choice>
        <mc:Fallback xmlns="">
          <p:sp>
            <p:nvSpPr>
              <p:cNvPr id="36" name="Прямокутник 35">
                <a:extLst>
                  <a:ext uri="{FF2B5EF4-FFF2-40B4-BE49-F238E27FC236}">
                    <a16:creationId xmlns:a16="http://schemas.microsoft.com/office/drawing/2014/main" id="{C5E7670E-5749-4AF0-B381-2A47A6434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653959"/>
                <a:ext cx="6705599" cy="2539351"/>
              </a:xfrm>
              <a:prstGeom prst="rect">
                <a:avLst/>
              </a:prstGeom>
              <a:blipFill>
                <a:blip r:embed="rId12"/>
                <a:stretch>
                  <a:fillRect t="-2878" b="-74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6608731-E54F-44A4-A3A4-6D9A9B71FF5B}"/>
              </a:ext>
            </a:extLst>
          </p:cNvPr>
          <p:cNvGrpSpPr/>
          <p:nvPr/>
        </p:nvGrpSpPr>
        <p:grpSpPr>
          <a:xfrm>
            <a:off x="305270" y="717684"/>
            <a:ext cx="4503205" cy="3854710"/>
            <a:chOff x="305270" y="791254"/>
            <a:chExt cx="4503205" cy="3854710"/>
          </a:xfrm>
        </p:grpSpPr>
        <p:cxnSp>
          <p:nvCxnSpPr>
            <p:cNvPr id="47" name="Пряма сполучна лінія 46">
              <a:extLst>
                <a:ext uri="{FF2B5EF4-FFF2-40B4-BE49-F238E27FC236}">
                  <a16:creationId xmlns:a16="http://schemas.microsoft.com/office/drawing/2014/main" id="{87D0FA75-F007-4D69-997F-D344312041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5576" y="2112041"/>
              <a:ext cx="2379212" cy="906504"/>
            </a:xfrm>
            <a:prstGeom prst="line">
              <a:avLst/>
            </a:prstGeom>
            <a:ln w="3810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Групувати 26">
              <a:extLst>
                <a:ext uri="{FF2B5EF4-FFF2-40B4-BE49-F238E27FC236}">
                  <a16:creationId xmlns:a16="http://schemas.microsoft.com/office/drawing/2014/main" id="{2E8AE4C5-C27C-4679-A946-4BE4ECC88967}"/>
                </a:ext>
              </a:extLst>
            </p:cNvPr>
            <p:cNvGrpSpPr/>
            <p:nvPr/>
          </p:nvGrpSpPr>
          <p:grpSpPr>
            <a:xfrm>
              <a:off x="305270" y="791254"/>
              <a:ext cx="4503205" cy="3854710"/>
              <a:chOff x="305270" y="791254"/>
              <a:chExt cx="4503205" cy="3854710"/>
            </a:xfrm>
          </p:grpSpPr>
          <p:cxnSp>
            <p:nvCxnSpPr>
              <p:cNvPr id="38" name="Пряма сполучна лінія 37">
                <a:extLst>
                  <a:ext uri="{FF2B5EF4-FFF2-40B4-BE49-F238E27FC236}">
                    <a16:creationId xmlns:a16="http://schemas.microsoft.com/office/drawing/2014/main" id="{67BFB31D-396E-4279-A204-6E3892D698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444" y="966952"/>
                <a:ext cx="0" cy="3590935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 сполучна лінія 38">
                <a:extLst>
                  <a:ext uri="{FF2B5EF4-FFF2-40B4-BE49-F238E27FC236}">
                    <a16:creationId xmlns:a16="http://schemas.microsoft.com/office/drawing/2014/main" id="{82FF3FA2-9910-4EFC-94CA-369243AD0F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348" y="4146736"/>
                <a:ext cx="4235669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E61157-D302-4EC5-815F-E91B13878388}"/>
                      </a:ext>
                    </a:extLst>
                  </p:cNvPr>
                  <p:cNvSpPr txBox="1"/>
                  <p:nvPr/>
                </p:nvSpPr>
                <p:spPr>
                  <a:xfrm>
                    <a:off x="4377558" y="4096222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E61157-D302-4EC5-815F-E91B138783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7558" y="4096222"/>
                    <a:ext cx="430917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F6ED4D5-65AD-4D4C-9FA6-D7326A53E7A8}"/>
                      </a:ext>
                    </a:extLst>
                  </p:cNvPr>
                  <p:cNvSpPr txBox="1"/>
                  <p:nvPr/>
                </p:nvSpPr>
                <p:spPr>
                  <a:xfrm>
                    <a:off x="305270" y="791254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F6ED4D5-65AD-4D4C-9FA6-D7326A53E7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270" y="791254"/>
                    <a:ext cx="430917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5A2C7AA1-3E00-4127-89E5-E511CD795ABA}"/>
                      </a:ext>
                    </a:extLst>
                  </p:cNvPr>
                  <p:cNvSpPr txBox="1"/>
                  <p:nvPr/>
                </p:nvSpPr>
                <p:spPr>
                  <a:xfrm>
                    <a:off x="305271" y="4184299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5A2C7AA1-3E00-4127-89E5-E511CD795A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271" y="4184299"/>
                    <a:ext cx="430917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24721275-2BEA-4758-8ECF-B6BEE6A59D86}"/>
                  </a:ext>
                </a:extLst>
              </p:cNvPr>
              <p:cNvSpPr/>
              <p:nvPr/>
            </p:nvSpPr>
            <p:spPr>
              <a:xfrm>
                <a:off x="1235064" y="2968033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4FD95FF2-E99E-4F42-8D76-B154871A6F6A}"/>
                  </a:ext>
                </a:extLst>
              </p:cNvPr>
              <p:cNvSpPr/>
              <p:nvPr/>
            </p:nvSpPr>
            <p:spPr>
              <a:xfrm>
                <a:off x="3610246" y="2064032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33F057A7-48D4-4CE7-B655-74AED940C948}"/>
                      </a:ext>
                    </a:extLst>
                  </p:cNvPr>
                  <p:cNvSpPr txBox="1"/>
                  <p:nvPr/>
                </p:nvSpPr>
                <p:spPr>
                  <a:xfrm>
                    <a:off x="897477" y="2694230"/>
                    <a:ext cx="36284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33F057A7-48D4-4CE7-B655-74AED940C9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477" y="2694230"/>
                    <a:ext cx="362843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3333" r="-833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A0585008-6431-46C6-96D6-F75EBC84595A}"/>
                      </a:ext>
                    </a:extLst>
                  </p:cNvPr>
                  <p:cNvSpPr txBox="1"/>
                  <p:nvPr/>
                </p:nvSpPr>
                <p:spPr>
                  <a:xfrm>
                    <a:off x="2119709" y="2076370"/>
                    <a:ext cx="39490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A0585008-6431-46C6-96D6-F75EBC8459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9709" y="2076370"/>
                    <a:ext cx="394904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615" r="-1538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35D6E890-4B7F-44D6-89D9-0CB1BE5784E5}"/>
                      </a:ext>
                    </a:extLst>
                  </p:cNvPr>
                  <p:cNvSpPr txBox="1"/>
                  <p:nvPr/>
                </p:nvSpPr>
                <p:spPr>
                  <a:xfrm>
                    <a:off x="3588293" y="1650629"/>
                    <a:ext cx="39784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35D6E890-4B7F-44D6-89D9-0CB1BE5784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8293" y="1650629"/>
                    <a:ext cx="397846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461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0857C79D-EAAC-4B02-B110-BCD443695FFA}"/>
                  </a:ext>
                </a:extLst>
              </p:cNvPr>
              <p:cNvSpPr/>
              <p:nvPr/>
            </p:nvSpPr>
            <p:spPr>
              <a:xfrm>
                <a:off x="2417967" y="2521386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65" name="Пряма сполучна лінія 64">
                <a:extLst>
                  <a:ext uri="{FF2B5EF4-FFF2-40B4-BE49-F238E27FC236}">
                    <a16:creationId xmlns:a16="http://schemas.microsoft.com/office/drawing/2014/main" id="{1482261C-BB7C-450C-99A3-D2707666EC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35999" y="2729609"/>
                <a:ext cx="54373" cy="142707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 сполучна лінія 67">
                <a:extLst>
                  <a:ext uri="{FF2B5EF4-FFF2-40B4-BE49-F238E27FC236}">
                    <a16:creationId xmlns:a16="http://schemas.microsoft.com/office/drawing/2014/main" id="{1D45A975-BB3E-4C02-87DB-78435004F5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7713" y="2286633"/>
                <a:ext cx="54373" cy="142707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6C72149-C622-47B9-9F26-E4C0A2BC88FA}"/>
                  </a:ext>
                </a:extLst>
              </p:cNvPr>
              <p:cNvSpPr txBox="1"/>
              <p:nvPr/>
            </p:nvSpPr>
            <p:spPr>
              <a:xfrm>
                <a:off x="1047269" y="4025472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6C72149-C622-47B9-9F26-E4C0A2BC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69" y="4025472"/>
                <a:ext cx="430917" cy="461665"/>
              </a:xfrm>
              <a:prstGeom prst="rect">
                <a:avLst/>
              </a:prstGeom>
              <a:blipFill>
                <a:blip r:embed="rId19"/>
                <a:stretch>
                  <a:fillRect l="-4286" r="-114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кутник 95">
                <a:extLst>
                  <a:ext uri="{FF2B5EF4-FFF2-40B4-BE49-F238E27FC236}">
                    <a16:creationId xmlns:a16="http://schemas.microsoft.com/office/drawing/2014/main" id="{F3C7FE84-62A5-4DF0-B402-4B7082EAA662}"/>
                  </a:ext>
                </a:extLst>
              </p:cNvPr>
              <p:cNvSpPr/>
              <p:nvPr/>
            </p:nvSpPr>
            <p:spPr>
              <a:xfrm>
                <a:off x="76938" y="4923658"/>
                <a:ext cx="2443660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96" name="Прямокутник 95">
                <a:extLst>
                  <a:ext uri="{FF2B5EF4-FFF2-40B4-BE49-F238E27FC236}">
                    <a16:creationId xmlns:a16="http://schemas.microsoft.com/office/drawing/2014/main" id="{F3C7FE84-62A5-4DF0-B402-4B7082EAA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8" y="4923658"/>
                <a:ext cx="2443660" cy="45160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кутник 54">
                <a:extLst>
                  <a:ext uri="{FF2B5EF4-FFF2-40B4-BE49-F238E27FC236}">
                    <a16:creationId xmlns:a16="http://schemas.microsoft.com/office/drawing/2014/main" id="{1D62D2F1-2BCB-4969-A338-2C351DD168BD}"/>
                  </a:ext>
                </a:extLst>
              </p:cNvPr>
              <p:cNvSpPr/>
              <p:nvPr/>
            </p:nvSpPr>
            <p:spPr>
              <a:xfrm>
                <a:off x="3368213" y="770226"/>
                <a:ext cx="1360156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55" name="Прямокутник 54">
                <a:extLst>
                  <a:ext uri="{FF2B5EF4-FFF2-40B4-BE49-F238E27FC236}">
                    <a16:creationId xmlns:a16="http://schemas.microsoft.com/office/drawing/2014/main" id="{1D62D2F1-2BCB-4969-A338-2C351DD168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213" y="770226"/>
                <a:ext cx="1360156" cy="45160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Стрілка: вправо 56">
            <a:extLst>
              <a:ext uri="{FF2B5EF4-FFF2-40B4-BE49-F238E27FC236}">
                <a16:creationId xmlns:a16="http://schemas.microsoft.com/office/drawing/2014/main" id="{F809A0C2-6F18-4A28-A909-531A291AD75F}"/>
              </a:ext>
            </a:extLst>
          </p:cNvPr>
          <p:cNvSpPr/>
          <p:nvPr/>
        </p:nvSpPr>
        <p:spPr>
          <a:xfrm>
            <a:off x="6874859" y="5382807"/>
            <a:ext cx="974352" cy="400108"/>
          </a:xfrm>
          <a:prstGeom prst="rightArrow">
            <a:avLst>
              <a:gd name="adj1" fmla="val 50000"/>
              <a:gd name="adj2" fmla="val 103537"/>
            </a:avLst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кутник 57">
                <a:extLst>
                  <a:ext uri="{FF2B5EF4-FFF2-40B4-BE49-F238E27FC236}">
                    <a16:creationId xmlns:a16="http://schemas.microsoft.com/office/drawing/2014/main" id="{C4204003-78E5-4BEF-A583-FAC6EA996EB4}"/>
                  </a:ext>
                </a:extLst>
              </p:cNvPr>
              <p:cNvSpPr/>
              <p:nvPr/>
            </p:nvSpPr>
            <p:spPr>
              <a:xfrm>
                <a:off x="3485123" y="4923658"/>
                <a:ext cx="3185783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58" name="Прямокутник 57">
                <a:extLst>
                  <a:ext uri="{FF2B5EF4-FFF2-40B4-BE49-F238E27FC236}">
                    <a16:creationId xmlns:a16="http://schemas.microsoft.com/office/drawing/2014/main" id="{C4204003-78E5-4BEF-A583-FAC6EA996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23" y="4923658"/>
                <a:ext cx="3185783" cy="45160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кутник 58">
                <a:extLst>
                  <a:ext uri="{FF2B5EF4-FFF2-40B4-BE49-F238E27FC236}">
                    <a16:creationId xmlns:a16="http://schemas.microsoft.com/office/drawing/2014/main" id="{EA71FC65-376E-4D52-8809-C76B39865B89}"/>
                  </a:ext>
                </a:extLst>
              </p:cNvPr>
              <p:cNvSpPr/>
              <p:nvPr/>
            </p:nvSpPr>
            <p:spPr>
              <a:xfrm>
                <a:off x="76939" y="5757165"/>
                <a:ext cx="2443660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59" name="Прямокутник 58">
                <a:extLst>
                  <a:ext uri="{FF2B5EF4-FFF2-40B4-BE49-F238E27FC236}">
                    <a16:creationId xmlns:a16="http://schemas.microsoft.com/office/drawing/2014/main" id="{EA71FC65-376E-4D52-8809-C76B39865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9" y="5757165"/>
                <a:ext cx="2443660" cy="45160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кутник 61">
                <a:extLst>
                  <a:ext uri="{FF2B5EF4-FFF2-40B4-BE49-F238E27FC236}">
                    <a16:creationId xmlns:a16="http://schemas.microsoft.com/office/drawing/2014/main" id="{DD988B9D-FB6B-47F5-99DC-1F1F10842564}"/>
                  </a:ext>
                </a:extLst>
              </p:cNvPr>
              <p:cNvSpPr/>
              <p:nvPr/>
            </p:nvSpPr>
            <p:spPr>
              <a:xfrm>
                <a:off x="3490592" y="5757165"/>
                <a:ext cx="3185783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62" name="Прямокутник 61">
                <a:extLst>
                  <a:ext uri="{FF2B5EF4-FFF2-40B4-BE49-F238E27FC236}">
                    <a16:creationId xmlns:a16="http://schemas.microsoft.com/office/drawing/2014/main" id="{DD988B9D-FB6B-47F5-99DC-1F1F10842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92" y="5757165"/>
                <a:ext cx="3185783" cy="45160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B4AA4392-C8A6-4AB7-B9FB-6AA08BEBD7CA}"/>
              </a:ext>
            </a:extLst>
          </p:cNvPr>
          <p:cNvCxnSpPr>
            <a:cxnSpLocks/>
          </p:cNvCxnSpPr>
          <p:nvPr/>
        </p:nvCxnSpPr>
        <p:spPr>
          <a:xfrm>
            <a:off x="6770322" y="4948676"/>
            <a:ext cx="0" cy="1234347"/>
          </a:xfrm>
          <a:prstGeom prst="line">
            <a:avLst/>
          </a:prstGeom>
          <a:ln w="38100" cap="rnd">
            <a:solidFill>
              <a:srgbClr val="486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трілка: вправо 65">
            <a:extLst>
              <a:ext uri="{FF2B5EF4-FFF2-40B4-BE49-F238E27FC236}">
                <a16:creationId xmlns:a16="http://schemas.microsoft.com/office/drawing/2014/main" id="{01FD5217-4633-417F-90F6-203610E53916}"/>
              </a:ext>
            </a:extLst>
          </p:cNvPr>
          <p:cNvSpPr/>
          <p:nvPr/>
        </p:nvSpPr>
        <p:spPr>
          <a:xfrm>
            <a:off x="2614546" y="5382807"/>
            <a:ext cx="797084" cy="400108"/>
          </a:xfrm>
          <a:prstGeom prst="rightArrow">
            <a:avLst>
              <a:gd name="adj1" fmla="val 50000"/>
              <a:gd name="adj2" fmla="val 106076"/>
            </a:avLst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кутник 66">
                <a:extLst>
                  <a:ext uri="{FF2B5EF4-FFF2-40B4-BE49-F238E27FC236}">
                    <a16:creationId xmlns:a16="http://schemas.microsoft.com/office/drawing/2014/main" id="{086C703C-A1AD-4487-B5BD-44933BDC5E88}"/>
                  </a:ext>
                </a:extLst>
              </p:cNvPr>
              <p:cNvSpPr/>
              <p:nvPr/>
            </p:nvSpPr>
            <p:spPr>
              <a:xfrm>
                <a:off x="7953747" y="4884687"/>
                <a:ext cx="2207508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67" name="Прямокутник 66">
                <a:extLst>
                  <a:ext uri="{FF2B5EF4-FFF2-40B4-BE49-F238E27FC236}">
                    <a16:creationId xmlns:a16="http://schemas.microsoft.com/office/drawing/2014/main" id="{086C703C-A1AD-4487-B5BD-44933BDC5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747" y="4884687"/>
                <a:ext cx="2207508" cy="45160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кутник 74">
                <a:extLst>
                  <a:ext uri="{FF2B5EF4-FFF2-40B4-BE49-F238E27FC236}">
                    <a16:creationId xmlns:a16="http://schemas.microsoft.com/office/drawing/2014/main" id="{29E6794A-A53B-47E1-943F-694D5857A294}"/>
                  </a:ext>
                </a:extLst>
              </p:cNvPr>
              <p:cNvSpPr/>
              <p:nvPr/>
            </p:nvSpPr>
            <p:spPr>
              <a:xfrm>
                <a:off x="7953747" y="5565849"/>
                <a:ext cx="2207506" cy="91964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75" name="Прямокутник 74">
                <a:extLst>
                  <a:ext uri="{FF2B5EF4-FFF2-40B4-BE49-F238E27FC236}">
                    <a16:creationId xmlns:a16="http://schemas.microsoft.com/office/drawing/2014/main" id="{29E6794A-A53B-47E1-943F-694D5857A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747" y="5565849"/>
                <a:ext cx="2207506" cy="9196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">
                <a:extLst>
                  <a:ext uri="{FF2B5EF4-FFF2-40B4-BE49-F238E27FC236}">
                    <a16:creationId xmlns:a16="http://schemas.microsoft.com/office/drawing/2014/main" id="{36950AFB-0115-446B-9DA8-E9A20B2ABE49}"/>
                  </a:ext>
                </a:extLst>
              </p:cNvPr>
              <p:cNvSpPr/>
              <p:nvPr/>
            </p:nvSpPr>
            <p:spPr>
              <a:xfrm>
                <a:off x="10331854" y="4884687"/>
                <a:ext cx="1860146" cy="1569660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Аналогічно доводимо випадок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2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k-UA" sz="2400" b="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угольник 7">
                <a:extLst>
                  <a:ext uri="{FF2B5EF4-FFF2-40B4-BE49-F238E27FC236}">
                    <a16:creationId xmlns:a16="http://schemas.microsoft.com/office/drawing/2014/main" id="{36950AFB-0115-446B-9DA8-E9A20B2ABE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854" y="4884687"/>
                <a:ext cx="1860146" cy="1569660"/>
              </a:xfrm>
              <a:prstGeom prst="rect">
                <a:avLst/>
              </a:prstGeom>
              <a:blipFill>
                <a:blip r:embed="rId27"/>
                <a:stretch>
                  <a:fillRect t="-3101" r="-2295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Прямокутник 76">
            <a:extLst>
              <a:ext uri="{FF2B5EF4-FFF2-40B4-BE49-F238E27FC236}">
                <a16:creationId xmlns:a16="http://schemas.microsoft.com/office/drawing/2014/main" id="{D339DBD9-1077-4559-BC3A-66F0E0BADDB6}"/>
              </a:ext>
            </a:extLst>
          </p:cNvPr>
          <p:cNvSpPr/>
          <p:nvPr/>
        </p:nvSpPr>
        <p:spPr>
          <a:xfrm>
            <a:off x="5486400" y="755460"/>
            <a:ext cx="4752469" cy="805097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Теорема (формули координат середини відрізка)</a:t>
            </a:r>
          </a:p>
        </p:txBody>
      </p:sp>
    </p:spTree>
    <p:extLst>
      <p:ext uri="{BB962C8B-B14F-4D97-AF65-F5344CB8AC3E}">
        <p14:creationId xmlns:p14="http://schemas.microsoft.com/office/powerpoint/2010/main" val="4195243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2" grpId="0" animBg="1"/>
      <p:bldP spid="66" grpId="0" animBg="1"/>
      <p:bldP spid="67" grpId="0" animBg="1"/>
      <p:bldP spid="75" grpId="0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Координати середини відрізка</a:t>
              </a:r>
            </a:p>
          </p:txBody>
        </p:sp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EB13A992-4783-4E78-8A58-1A0D0AF6BCD0}"/>
              </a:ext>
            </a:extLst>
          </p:cNvPr>
          <p:cNvGrpSpPr/>
          <p:nvPr/>
        </p:nvGrpSpPr>
        <p:grpSpPr>
          <a:xfrm>
            <a:off x="509418" y="997774"/>
            <a:ext cx="4503205" cy="3854710"/>
            <a:chOff x="6763074" y="717684"/>
            <a:chExt cx="4503205" cy="3854710"/>
          </a:xfrm>
        </p:grpSpPr>
        <p:grpSp>
          <p:nvGrpSpPr>
            <p:cNvPr id="130" name="Групувати 129">
              <a:extLst>
                <a:ext uri="{FF2B5EF4-FFF2-40B4-BE49-F238E27FC236}">
                  <a16:creationId xmlns:a16="http://schemas.microsoft.com/office/drawing/2014/main" id="{FE7C0872-2F64-41DF-906A-BF7E2CB47B5B}"/>
                </a:ext>
              </a:extLst>
            </p:cNvPr>
            <p:cNvGrpSpPr/>
            <p:nvPr/>
          </p:nvGrpSpPr>
          <p:grpSpPr>
            <a:xfrm>
              <a:off x="7235312" y="3539868"/>
              <a:ext cx="164892" cy="164892"/>
              <a:chOff x="918080" y="3096980"/>
              <a:chExt cx="164892" cy="164892"/>
            </a:xfrm>
          </p:grpSpPr>
          <p:cxnSp>
            <p:nvCxnSpPr>
              <p:cNvPr id="164" name="Пряма сполучна лінія 163">
                <a:extLst>
                  <a:ext uri="{FF2B5EF4-FFF2-40B4-BE49-F238E27FC236}">
                    <a16:creationId xmlns:a16="http://schemas.microsoft.com/office/drawing/2014/main" id="{AE99E111-92B1-4364-B9F8-7EB8F63B47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8080" y="3096980"/>
                <a:ext cx="164892" cy="0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Пряма сполучна лінія 164">
                <a:extLst>
                  <a:ext uri="{FF2B5EF4-FFF2-40B4-BE49-F238E27FC236}">
                    <a16:creationId xmlns:a16="http://schemas.microsoft.com/office/drawing/2014/main" id="{A5C17E07-7237-4ABF-B564-2543D7C8B92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000526" y="3179426"/>
                <a:ext cx="164892" cy="0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Групувати 167">
              <a:extLst>
                <a:ext uri="{FF2B5EF4-FFF2-40B4-BE49-F238E27FC236}">
                  <a16:creationId xmlns:a16="http://schemas.microsoft.com/office/drawing/2014/main" id="{C59A2085-4516-4EAC-BDA6-A3BBD64FA5BF}"/>
                </a:ext>
              </a:extLst>
            </p:cNvPr>
            <p:cNvGrpSpPr/>
            <p:nvPr/>
          </p:nvGrpSpPr>
          <p:grpSpPr>
            <a:xfrm>
              <a:off x="7235312" y="2361058"/>
              <a:ext cx="164892" cy="164892"/>
              <a:chOff x="918080" y="3096980"/>
              <a:chExt cx="164892" cy="164892"/>
            </a:xfrm>
          </p:grpSpPr>
          <p:cxnSp>
            <p:nvCxnSpPr>
              <p:cNvPr id="169" name="Пряма сполучна лінія 168">
                <a:extLst>
                  <a:ext uri="{FF2B5EF4-FFF2-40B4-BE49-F238E27FC236}">
                    <a16:creationId xmlns:a16="http://schemas.microsoft.com/office/drawing/2014/main" id="{FEF18CA2-D58B-4994-8E8E-CD54E85AE6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8080" y="3096980"/>
                <a:ext cx="164892" cy="0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Пряма сполучна лінія 169">
                <a:extLst>
                  <a:ext uri="{FF2B5EF4-FFF2-40B4-BE49-F238E27FC236}">
                    <a16:creationId xmlns:a16="http://schemas.microsoft.com/office/drawing/2014/main" id="{5EEB9067-CE56-4AA9-AB61-BAC5FCF5E48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000526" y="3179426"/>
                <a:ext cx="164892" cy="0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Групувати 170">
              <a:extLst>
                <a:ext uri="{FF2B5EF4-FFF2-40B4-BE49-F238E27FC236}">
                  <a16:creationId xmlns:a16="http://schemas.microsoft.com/office/drawing/2014/main" id="{D4ACD6A0-9F61-4218-8442-89C2438F92BE}"/>
                </a:ext>
              </a:extLst>
            </p:cNvPr>
            <p:cNvGrpSpPr/>
            <p:nvPr/>
          </p:nvGrpSpPr>
          <p:grpSpPr>
            <a:xfrm>
              <a:off x="7235312" y="1186802"/>
              <a:ext cx="164892" cy="164892"/>
              <a:chOff x="918080" y="3096980"/>
              <a:chExt cx="164892" cy="164892"/>
            </a:xfrm>
          </p:grpSpPr>
          <p:cxnSp>
            <p:nvCxnSpPr>
              <p:cNvPr id="172" name="Пряма сполучна лінія 171">
                <a:extLst>
                  <a:ext uri="{FF2B5EF4-FFF2-40B4-BE49-F238E27FC236}">
                    <a16:creationId xmlns:a16="http://schemas.microsoft.com/office/drawing/2014/main" id="{8277AC14-B7D2-4595-9308-81B92AEF0E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8080" y="3096980"/>
                <a:ext cx="164892" cy="0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Пряма сполучна лінія 172">
                <a:extLst>
                  <a:ext uri="{FF2B5EF4-FFF2-40B4-BE49-F238E27FC236}">
                    <a16:creationId xmlns:a16="http://schemas.microsoft.com/office/drawing/2014/main" id="{A0000A24-583C-4B8E-A84C-C844F53CF07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000526" y="3179426"/>
                <a:ext cx="164892" cy="0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Пряма сполучна лінія 155">
              <a:extLst>
                <a:ext uri="{FF2B5EF4-FFF2-40B4-BE49-F238E27FC236}">
                  <a16:creationId xmlns:a16="http://schemas.microsoft.com/office/drawing/2014/main" id="{BA01A88F-B084-478C-B2F3-217DE0413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5312" y="1354378"/>
              <a:ext cx="1685948" cy="0"/>
            </a:xfrm>
            <a:prstGeom prst="line">
              <a:avLst/>
            </a:prstGeom>
            <a:ln w="3810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 сполучна лінія 165">
              <a:extLst>
                <a:ext uri="{FF2B5EF4-FFF2-40B4-BE49-F238E27FC236}">
                  <a16:creationId xmlns:a16="http://schemas.microsoft.com/office/drawing/2014/main" id="{559870DD-3040-4FED-9561-8E7F7687BC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5312" y="2535478"/>
              <a:ext cx="1685948" cy="0"/>
            </a:xfrm>
            <a:prstGeom prst="line">
              <a:avLst/>
            </a:prstGeom>
            <a:ln w="3810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 сполучна лінія 166">
              <a:extLst>
                <a:ext uri="{FF2B5EF4-FFF2-40B4-BE49-F238E27FC236}">
                  <a16:creationId xmlns:a16="http://schemas.microsoft.com/office/drawing/2014/main" id="{6032DD0D-EB7E-43F8-A156-A6BF529D65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5312" y="3723162"/>
              <a:ext cx="1685948" cy="0"/>
            </a:xfrm>
            <a:prstGeom prst="line">
              <a:avLst/>
            </a:prstGeom>
            <a:ln w="3810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Групувати 131">
              <a:extLst>
                <a:ext uri="{FF2B5EF4-FFF2-40B4-BE49-F238E27FC236}">
                  <a16:creationId xmlns:a16="http://schemas.microsoft.com/office/drawing/2014/main" id="{52678219-610E-4AD5-B10E-F10F35993FDB}"/>
                </a:ext>
              </a:extLst>
            </p:cNvPr>
            <p:cNvGrpSpPr/>
            <p:nvPr/>
          </p:nvGrpSpPr>
          <p:grpSpPr>
            <a:xfrm>
              <a:off x="8729579" y="3864329"/>
              <a:ext cx="191680" cy="185040"/>
              <a:chOff x="1043613" y="3810000"/>
              <a:chExt cx="216706" cy="209199"/>
            </a:xfrm>
          </p:grpSpPr>
          <p:cxnSp>
            <p:nvCxnSpPr>
              <p:cNvPr id="160" name="Пряма сполучна лінія 159">
                <a:extLst>
                  <a:ext uri="{FF2B5EF4-FFF2-40B4-BE49-F238E27FC236}">
                    <a16:creationId xmlns:a16="http://schemas.microsoft.com/office/drawing/2014/main" id="{F79C00B2-37C7-46E2-8CAD-C75594B8E7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13" y="3810000"/>
                <a:ext cx="0" cy="209199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Пряма сполучна лінія 160">
                <a:extLst>
                  <a:ext uri="{FF2B5EF4-FFF2-40B4-BE49-F238E27FC236}">
                    <a16:creationId xmlns:a16="http://schemas.microsoft.com/office/drawing/2014/main" id="{A0C6A491-D0FA-426D-AE63-9FBED4710DF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55720" y="3705401"/>
                <a:ext cx="0" cy="209199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5" name="Пряма сполучна лінія 134">
              <a:extLst>
                <a:ext uri="{FF2B5EF4-FFF2-40B4-BE49-F238E27FC236}">
                  <a16:creationId xmlns:a16="http://schemas.microsoft.com/office/drawing/2014/main" id="{52E9475B-9328-4F60-A593-12970D930127}"/>
                </a:ext>
              </a:extLst>
            </p:cNvPr>
            <p:cNvCxnSpPr>
              <a:cxnSpLocks/>
            </p:cNvCxnSpPr>
            <p:nvPr/>
          </p:nvCxnSpPr>
          <p:spPr>
            <a:xfrm>
              <a:off x="8926811" y="3229270"/>
              <a:ext cx="0" cy="820099"/>
            </a:xfrm>
            <a:prstGeom prst="line">
              <a:avLst/>
            </a:prstGeom>
            <a:ln w="3810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 сполучна лінія 141">
              <a:extLst>
                <a:ext uri="{FF2B5EF4-FFF2-40B4-BE49-F238E27FC236}">
                  <a16:creationId xmlns:a16="http://schemas.microsoft.com/office/drawing/2014/main" id="{309A1F18-FB12-4A82-9DB7-1774B6B9B8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9248" y="893382"/>
              <a:ext cx="0" cy="3590935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 сполучна лінія 142">
              <a:extLst>
                <a:ext uri="{FF2B5EF4-FFF2-40B4-BE49-F238E27FC236}">
                  <a16:creationId xmlns:a16="http://schemas.microsoft.com/office/drawing/2014/main" id="{2AAD6EBD-E409-4E79-9F26-918600BC147C}"/>
                </a:ext>
              </a:extLst>
            </p:cNvPr>
            <p:cNvCxnSpPr>
              <a:cxnSpLocks/>
            </p:cNvCxnSpPr>
            <p:nvPr/>
          </p:nvCxnSpPr>
          <p:spPr>
            <a:xfrm>
              <a:off x="6815152" y="4073166"/>
              <a:ext cx="4235669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D25E833F-E354-4B96-ABC5-3389C278A573}"/>
                    </a:ext>
                  </a:extLst>
                </p:cNvPr>
                <p:cNvSpPr txBox="1"/>
                <p:nvPr/>
              </p:nvSpPr>
              <p:spPr>
                <a:xfrm>
                  <a:off x="10835362" y="4022652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D25E833F-E354-4B96-ABC5-3389C278A5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5362" y="4022652"/>
                  <a:ext cx="430917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D54814CE-756A-4C11-98D3-57EEBE5A257E}"/>
                    </a:ext>
                  </a:extLst>
                </p:cNvPr>
                <p:cNvSpPr txBox="1"/>
                <p:nvPr/>
              </p:nvSpPr>
              <p:spPr>
                <a:xfrm>
                  <a:off x="6763074" y="717684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D54814CE-756A-4C11-98D3-57EEBE5A25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3074" y="717684"/>
                  <a:ext cx="430917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D8971CBC-7526-41D7-B971-AA654E3A2315}"/>
                    </a:ext>
                  </a:extLst>
                </p:cNvPr>
                <p:cNvSpPr txBox="1"/>
                <p:nvPr/>
              </p:nvSpPr>
              <p:spPr>
                <a:xfrm>
                  <a:off x="6763075" y="4110729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D8971CBC-7526-41D7-B971-AA654E3A23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3075" y="4110729"/>
                  <a:ext cx="430917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13570644-2D91-4933-A278-8D904CB0B87F}"/>
                    </a:ext>
                  </a:extLst>
                </p:cNvPr>
                <p:cNvSpPr txBox="1"/>
                <p:nvPr/>
              </p:nvSpPr>
              <p:spPr>
                <a:xfrm>
                  <a:off x="8943501" y="1002464"/>
                  <a:ext cx="3628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13570644-2D91-4933-A278-8D904CB0B8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3501" y="1002464"/>
                  <a:ext cx="362843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3333" r="-8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D841F6D4-10E1-4C5C-AB15-04F32BAFA6D0}"/>
                    </a:ext>
                  </a:extLst>
                </p:cNvPr>
                <p:cNvSpPr txBox="1"/>
                <p:nvPr/>
              </p:nvSpPr>
              <p:spPr>
                <a:xfrm>
                  <a:off x="8921259" y="2301214"/>
                  <a:ext cx="3949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D841F6D4-10E1-4C5C-AB15-04F32BAFA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1259" y="2301214"/>
                  <a:ext cx="394904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3077" r="-1692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3469AE46-3059-4F56-9097-DABE59734044}"/>
                    </a:ext>
                  </a:extLst>
                </p:cNvPr>
                <p:cNvSpPr txBox="1"/>
                <p:nvPr/>
              </p:nvSpPr>
              <p:spPr>
                <a:xfrm>
                  <a:off x="8933131" y="3466766"/>
                  <a:ext cx="39784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3469AE46-3059-4F56-9097-DABE597340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3131" y="3466766"/>
                  <a:ext cx="397846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Групувати 16">
              <a:extLst>
                <a:ext uri="{FF2B5EF4-FFF2-40B4-BE49-F238E27FC236}">
                  <a16:creationId xmlns:a16="http://schemas.microsoft.com/office/drawing/2014/main" id="{0BA2BF68-D666-491C-A4DD-54CF493568D9}"/>
                </a:ext>
              </a:extLst>
            </p:cNvPr>
            <p:cNvGrpSpPr/>
            <p:nvPr/>
          </p:nvGrpSpPr>
          <p:grpSpPr>
            <a:xfrm rot="5400000">
              <a:off x="7692868" y="2459040"/>
              <a:ext cx="2476205" cy="165206"/>
              <a:chOff x="7692868" y="2858137"/>
              <a:chExt cx="2476205" cy="165206"/>
            </a:xfrm>
          </p:grpSpPr>
          <p:cxnSp>
            <p:nvCxnSpPr>
              <p:cNvPr id="151" name="Пряма сполучна лінія 150">
                <a:extLst>
                  <a:ext uri="{FF2B5EF4-FFF2-40B4-BE49-F238E27FC236}">
                    <a16:creationId xmlns:a16="http://schemas.microsoft.com/office/drawing/2014/main" id="{024009BF-745E-41F5-A13A-5E99B5E1D6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43379" y="2944975"/>
                <a:ext cx="2369110" cy="0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 сполучна лінія 151">
                <a:extLst>
                  <a:ext uri="{FF2B5EF4-FFF2-40B4-BE49-F238E27FC236}">
                    <a16:creationId xmlns:a16="http://schemas.microsoft.com/office/drawing/2014/main" id="{8D7B3B51-95B5-4F64-892D-48B7BE1B37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8176" y="2858137"/>
                <a:ext cx="0" cy="165206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 сполучна лінія 152">
                <a:extLst>
                  <a:ext uri="{FF2B5EF4-FFF2-40B4-BE49-F238E27FC236}">
                    <a16:creationId xmlns:a16="http://schemas.microsoft.com/office/drawing/2014/main" id="{9AC99D2A-26B6-465E-8DB3-BF0581EA99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13729" y="2858137"/>
                <a:ext cx="0" cy="165206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Овал 153">
                <a:extLst>
                  <a:ext uri="{FF2B5EF4-FFF2-40B4-BE49-F238E27FC236}">
                    <a16:creationId xmlns:a16="http://schemas.microsoft.com/office/drawing/2014/main" id="{F2DDDFCF-4D15-457D-A835-1FBE403C0B50}"/>
                  </a:ext>
                </a:extLst>
              </p:cNvPr>
              <p:cNvSpPr/>
              <p:nvPr/>
            </p:nvSpPr>
            <p:spPr>
              <a:xfrm>
                <a:off x="10068050" y="2895864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55" name="Овал 154">
                <a:extLst>
                  <a:ext uri="{FF2B5EF4-FFF2-40B4-BE49-F238E27FC236}">
                    <a16:creationId xmlns:a16="http://schemas.microsoft.com/office/drawing/2014/main" id="{88C868C2-7BCC-4767-B120-F20AD51FF603}"/>
                  </a:ext>
                </a:extLst>
              </p:cNvPr>
              <p:cNvSpPr/>
              <p:nvPr/>
            </p:nvSpPr>
            <p:spPr>
              <a:xfrm>
                <a:off x="8875771" y="2894462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57" name="Овал 156">
                <a:extLst>
                  <a:ext uri="{FF2B5EF4-FFF2-40B4-BE49-F238E27FC236}">
                    <a16:creationId xmlns:a16="http://schemas.microsoft.com/office/drawing/2014/main" id="{3B7FE642-4B15-454A-8DFE-F02E4A90FE20}"/>
                  </a:ext>
                </a:extLst>
              </p:cNvPr>
              <p:cNvSpPr/>
              <p:nvPr/>
            </p:nvSpPr>
            <p:spPr>
              <a:xfrm>
                <a:off x="7692868" y="2894463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pic>
        <p:nvPicPr>
          <p:cNvPr id="174" name="Графіка 173" descr="Лампочка">
            <a:extLst>
              <a:ext uri="{FF2B5EF4-FFF2-40B4-BE49-F238E27FC236}">
                <a16:creationId xmlns:a16="http://schemas.microsoft.com/office/drawing/2014/main" id="{05A51C48-AC6C-4369-9604-BD6E012048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Прямоугольник 7">
                <a:extLst>
                  <a:ext uri="{FF2B5EF4-FFF2-40B4-BE49-F238E27FC236}">
                    <a16:creationId xmlns:a16="http://schemas.microsoft.com/office/drawing/2014/main" id="{7F555974-53DC-4FE0-93B5-3E96E467870B}"/>
                  </a:ext>
                </a:extLst>
              </p:cNvPr>
              <p:cNvSpPr/>
              <p:nvPr/>
            </p:nvSpPr>
            <p:spPr>
              <a:xfrm>
                <a:off x="1386764" y="5927818"/>
                <a:ext cx="10017097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Переконайтеся, що формули координат середини відрізка справджуються також коли відрізок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перпендикулярний до однієї з осей координат </a:t>
                </a:r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5" name="Прямоугольник 7">
                <a:extLst>
                  <a:ext uri="{FF2B5EF4-FFF2-40B4-BE49-F238E27FC236}">
                    <a16:creationId xmlns:a16="http://schemas.microsoft.com/office/drawing/2014/main" id="{7F555974-53DC-4FE0-93B5-3E96E4678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64" y="5927818"/>
                <a:ext cx="10017097" cy="830997"/>
              </a:xfrm>
              <a:prstGeom prst="rect">
                <a:avLst/>
              </a:prstGeom>
              <a:blipFill>
                <a:blip r:embed="rId21"/>
                <a:stretch>
                  <a:fillRect l="-61" t="-5839" r="-730" b="-15328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9F9D7D82-CDD9-41F0-9E8E-30F696E27349}"/>
                  </a:ext>
                </a:extLst>
              </p:cNvPr>
              <p:cNvSpPr/>
              <p:nvPr/>
            </p:nvSpPr>
            <p:spPr>
              <a:xfrm>
                <a:off x="3437008" y="770226"/>
                <a:ext cx="1360156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9F9D7D82-CDD9-41F0-9E8E-30F696E27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008" y="770226"/>
                <a:ext cx="1360156" cy="45160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">
                <a:extLst>
                  <a:ext uri="{FF2B5EF4-FFF2-40B4-BE49-F238E27FC236}">
                    <a16:creationId xmlns:a16="http://schemas.microsoft.com/office/drawing/2014/main" id="{D3C63177-A923-4B27-AEBA-A538623DB78C}"/>
                  </a:ext>
                </a:extLst>
              </p:cNvPr>
              <p:cNvSpPr/>
              <p:nvPr/>
            </p:nvSpPr>
            <p:spPr>
              <a:xfrm>
                <a:off x="6555084" y="2220721"/>
                <a:ext cx="5636916" cy="2416559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dirty="0"/>
                  <a:t>Отже, формула справджується у випадках коли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k-UA" sz="28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k-UA" sz="28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2800" dirty="0"/>
                  <a:t> 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2800" dirty="0"/>
                  <a:t>.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 sz="2800"/>
                      <m:t>Аналогічне доведення має формула</m:t>
                    </m:r>
                  </m:oMath>
                </a14:m>
                <a:r>
                  <a:rPr lang="uk-UA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uk-U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Прямоугольник 7">
                <a:extLst>
                  <a:ext uri="{FF2B5EF4-FFF2-40B4-BE49-F238E27FC236}">
                    <a16:creationId xmlns:a16="http://schemas.microsoft.com/office/drawing/2014/main" id="{D3C63177-A923-4B27-AEBA-A538623DB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084" y="2220721"/>
                <a:ext cx="5636916" cy="2416559"/>
              </a:xfrm>
              <a:prstGeom prst="rect">
                <a:avLst/>
              </a:prstGeom>
              <a:blipFill>
                <a:blip r:embed="rId23"/>
                <a:stretch>
                  <a:fillRect l="-2162" t="-2267" r="-227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57177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Прямоугольник 7">
            <a:extLst>
              <a:ext uri="{FF2B5EF4-FFF2-40B4-BE49-F238E27FC236}">
                <a16:creationId xmlns:a16="http://schemas.microsoft.com/office/drawing/2014/main" id="{8B2220D3-CC61-46F3-85A8-EFC306E271C1}"/>
              </a:ext>
            </a:extLst>
          </p:cNvPr>
          <p:cNvSpPr/>
          <p:nvPr/>
        </p:nvSpPr>
        <p:spPr>
          <a:xfrm>
            <a:off x="6568966" y="5927818"/>
            <a:ext cx="4834895" cy="830997"/>
          </a:xfrm>
          <a:prstGeom prst="rect">
            <a:avLst/>
          </a:prstGeom>
          <a:solidFill>
            <a:srgbClr val="5E7492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Які у вас є ідеї для розв’язання цієї задачі? </a:t>
            </a:r>
            <a:endParaRPr lang="ru-RU" sz="24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Координати середини відрізка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328ED658-7940-4790-A015-39157703CD09}"/>
                  </a:ext>
                </a:extLst>
              </p:cNvPr>
              <p:cNvSpPr/>
              <p:nvPr/>
            </p:nvSpPr>
            <p:spPr>
              <a:xfrm>
                <a:off x="5836822" y="902912"/>
                <a:ext cx="6355178" cy="1494846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Дано три вершини </a:t>
                </a:r>
                <a:r>
                  <a:rPr lang="uk-UA" sz="2800" dirty="0">
                    <a:solidFill>
                      <a:srgbClr val="FFFF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паралелограма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𝐴𝐵𝐶𝐷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(2;3)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(4;7)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(11;7)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координати вершини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328ED658-7940-4790-A015-39157703C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22" y="902912"/>
                <a:ext cx="6355178" cy="1494846"/>
              </a:xfrm>
              <a:prstGeom prst="rect">
                <a:avLst/>
              </a:prstGeom>
              <a:blipFill>
                <a:blip r:embed="rId7"/>
                <a:stretch>
                  <a:fillRect b="-77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A03E6134-8492-4825-B8FF-3EDE3F405FC3}"/>
              </a:ext>
            </a:extLst>
          </p:cNvPr>
          <p:cNvGrpSpPr/>
          <p:nvPr/>
        </p:nvGrpSpPr>
        <p:grpSpPr>
          <a:xfrm>
            <a:off x="311991" y="576167"/>
            <a:ext cx="3900228" cy="3603090"/>
            <a:chOff x="311991" y="660247"/>
            <a:chExt cx="3900228" cy="3603090"/>
          </a:xfrm>
        </p:grpSpPr>
        <p:cxnSp>
          <p:nvCxnSpPr>
            <p:cNvPr id="231" name="Пряма сполучна лінія 230">
              <a:extLst>
                <a:ext uri="{FF2B5EF4-FFF2-40B4-BE49-F238E27FC236}">
                  <a16:creationId xmlns:a16="http://schemas.microsoft.com/office/drawing/2014/main" id="{1DE4BA57-9173-40CB-9AC6-23F6F1E131A9}"/>
                </a:ext>
              </a:extLst>
            </p:cNvPr>
            <p:cNvCxnSpPr>
              <a:cxnSpLocks/>
            </p:cNvCxnSpPr>
            <p:nvPr/>
          </p:nvCxnSpPr>
          <p:spPr>
            <a:xfrm>
              <a:off x="351992" y="3794963"/>
              <a:ext cx="3639567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Пряма сполучна лінія 231">
              <a:extLst>
                <a:ext uri="{FF2B5EF4-FFF2-40B4-BE49-F238E27FC236}">
                  <a16:creationId xmlns:a16="http://schemas.microsoft.com/office/drawing/2014/main" id="{6F22CFB6-F75F-428E-884B-D39E65A4C8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08" y="829651"/>
              <a:ext cx="0" cy="3382579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C94A8FAE-2955-4F38-8794-5DE2B050C111}"/>
                    </a:ext>
                  </a:extLst>
                </p:cNvPr>
                <p:cNvSpPr txBox="1"/>
                <p:nvPr/>
              </p:nvSpPr>
              <p:spPr>
                <a:xfrm>
                  <a:off x="3128547" y="2872360"/>
                  <a:ext cx="4076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uk-UA" sz="2400" b="1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C94A8FAE-2955-4F38-8794-5DE2B050C1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8547" y="2872360"/>
                  <a:ext cx="407623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985" r="-597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53D0113A-5723-4A7E-AB83-4F614A2665C5}"/>
                    </a:ext>
                  </a:extLst>
                </p:cNvPr>
                <p:cNvSpPr txBox="1"/>
                <p:nvPr/>
              </p:nvSpPr>
              <p:spPr>
                <a:xfrm>
                  <a:off x="3692997" y="1477152"/>
                  <a:ext cx="3628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uk-UA" sz="2400" b="1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53D0113A-5723-4A7E-AB83-4F614A2665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2997" y="1477152"/>
                  <a:ext cx="36284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5085" r="-678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5EE98AA4-4074-4F23-831D-805AAE04AB1E}"/>
                    </a:ext>
                  </a:extLst>
                </p:cNvPr>
                <p:cNvSpPr txBox="1"/>
                <p:nvPr/>
              </p:nvSpPr>
              <p:spPr>
                <a:xfrm>
                  <a:off x="1573462" y="1475538"/>
                  <a:ext cx="3628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uk-UA" sz="2400" b="1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5EE98AA4-4074-4F23-831D-805AAE04AB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462" y="1475538"/>
                  <a:ext cx="362843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3333" r="-15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6291D36B-FEBB-4D89-BA15-1E81E0FF23C7}"/>
                    </a:ext>
                  </a:extLst>
                </p:cNvPr>
                <p:cNvSpPr txBox="1"/>
                <p:nvPr/>
              </p:nvSpPr>
              <p:spPr>
                <a:xfrm>
                  <a:off x="982401" y="2877611"/>
                  <a:ext cx="3628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uk-UA" sz="2400" b="1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6291D36B-FEBB-4D89-BA15-1E81E0FF23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401" y="2877611"/>
                  <a:ext cx="36284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3333" r="-10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2579831C-E80F-4F2F-9F40-10C75FDDA7FC}"/>
                    </a:ext>
                  </a:extLst>
                </p:cNvPr>
                <p:cNvSpPr txBox="1"/>
                <p:nvPr/>
              </p:nvSpPr>
              <p:spPr>
                <a:xfrm>
                  <a:off x="3781302" y="3743856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2579831C-E80F-4F2F-9F40-10C75FDDA7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1302" y="3743856"/>
                  <a:ext cx="430917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A74749D5-4BFC-45C6-AE4A-B53903077483}"/>
                    </a:ext>
                  </a:extLst>
                </p:cNvPr>
                <p:cNvSpPr txBox="1"/>
                <p:nvPr/>
              </p:nvSpPr>
              <p:spPr>
                <a:xfrm>
                  <a:off x="351992" y="660247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A74749D5-4BFC-45C6-AE4A-B539030774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992" y="660247"/>
                  <a:ext cx="430917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1C0A74B6-A363-4DE3-A728-97F052374780}"/>
                    </a:ext>
                  </a:extLst>
                </p:cNvPr>
                <p:cNvSpPr txBox="1"/>
                <p:nvPr/>
              </p:nvSpPr>
              <p:spPr>
                <a:xfrm>
                  <a:off x="311991" y="3801672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1C0A74B6-A363-4DE3-A728-97F0523747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991" y="3801672"/>
                  <a:ext cx="430917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4" name="Пряма сполучна лінія 313">
              <a:extLst>
                <a:ext uri="{FF2B5EF4-FFF2-40B4-BE49-F238E27FC236}">
                  <a16:creationId xmlns:a16="http://schemas.microsoft.com/office/drawing/2014/main" id="{3B373D1E-0526-4549-8B69-6D7E2B9B27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7905" y="1862584"/>
              <a:ext cx="552077" cy="1096295"/>
            </a:xfrm>
            <a:prstGeom prst="line">
              <a:avLst/>
            </a:prstGeom>
            <a:ln w="28575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Пряма сполучна лінія 315">
              <a:extLst>
                <a:ext uri="{FF2B5EF4-FFF2-40B4-BE49-F238E27FC236}">
                  <a16:creationId xmlns:a16="http://schemas.microsoft.com/office/drawing/2014/main" id="{F440C899-F8DD-4472-A8DD-CCAF182710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60296" y="1862584"/>
              <a:ext cx="1916799" cy="0"/>
            </a:xfrm>
            <a:prstGeom prst="line">
              <a:avLst/>
            </a:prstGeom>
            <a:ln w="28575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Пряма сполучна лінія 321">
              <a:extLst>
                <a:ext uri="{FF2B5EF4-FFF2-40B4-BE49-F238E27FC236}">
                  <a16:creationId xmlns:a16="http://schemas.microsoft.com/office/drawing/2014/main" id="{B689F866-FDD6-42F0-B2D8-3AC4E07ADC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7905" y="2958879"/>
              <a:ext cx="1916799" cy="0"/>
            </a:xfrm>
            <a:prstGeom prst="line">
              <a:avLst/>
            </a:prstGeom>
            <a:ln w="28575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 сполучна лінія 322">
              <a:extLst>
                <a:ext uri="{FF2B5EF4-FFF2-40B4-BE49-F238E27FC236}">
                  <a16:creationId xmlns:a16="http://schemas.microsoft.com/office/drawing/2014/main" id="{08423528-B95B-4BCC-BADB-B6A39A592B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5018" y="1862583"/>
              <a:ext cx="552077" cy="1096295"/>
            </a:xfrm>
            <a:prstGeom prst="line">
              <a:avLst/>
            </a:prstGeom>
            <a:ln w="28575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Пряма сполучна лінія 323">
              <a:extLst>
                <a:ext uri="{FF2B5EF4-FFF2-40B4-BE49-F238E27FC236}">
                  <a16:creationId xmlns:a16="http://schemas.microsoft.com/office/drawing/2014/main" id="{8336B81B-AA40-408E-9F22-73151B50A3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1984" y="1865511"/>
              <a:ext cx="2465111" cy="1093369"/>
            </a:xfrm>
            <a:prstGeom prst="line">
              <a:avLst/>
            </a:prstGeom>
            <a:ln w="28575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Пряма сполучна лінія 325">
              <a:extLst>
                <a:ext uri="{FF2B5EF4-FFF2-40B4-BE49-F238E27FC236}">
                  <a16:creationId xmlns:a16="http://schemas.microsoft.com/office/drawing/2014/main" id="{E9BC5E4B-C98F-4FD6-B03B-CD1F84990D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3056" y="1872723"/>
              <a:ext cx="1361648" cy="1078501"/>
            </a:xfrm>
            <a:prstGeom prst="line">
              <a:avLst/>
            </a:prstGeom>
            <a:ln w="28575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9286CDF2-69DF-4588-9613-A79C0130B1EB}"/>
                    </a:ext>
                  </a:extLst>
                </p:cNvPr>
                <p:cNvSpPr txBox="1"/>
                <p:nvPr/>
              </p:nvSpPr>
              <p:spPr>
                <a:xfrm>
                  <a:off x="2290453" y="2438459"/>
                  <a:ext cx="4076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oMath>
                    </m:oMathPara>
                  </a14:m>
                  <a:endParaRPr lang="uk-UA" sz="2400" b="1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9286CDF2-69DF-4588-9613-A79C0130B1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53" y="2438459"/>
                  <a:ext cx="407623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4478" r="-16418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9" name="Овал 328">
              <a:extLst>
                <a:ext uri="{FF2B5EF4-FFF2-40B4-BE49-F238E27FC236}">
                  <a16:creationId xmlns:a16="http://schemas.microsoft.com/office/drawing/2014/main" id="{D037EA6F-1BEE-4F19-85F5-DED811F2FB15}"/>
                </a:ext>
              </a:extLst>
            </p:cNvPr>
            <p:cNvSpPr/>
            <p:nvPr/>
          </p:nvSpPr>
          <p:spPr>
            <a:xfrm>
              <a:off x="2495130" y="2365017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330" name="Графіка 329" descr="Лампочка">
            <a:extLst>
              <a:ext uri="{FF2B5EF4-FFF2-40B4-BE49-F238E27FC236}">
                <a16:creationId xmlns:a16="http://schemas.microsoft.com/office/drawing/2014/main" id="{20193CF0-3D18-4BC0-9B24-60D13AC503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84C71D51-B5E5-40CC-B7A6-AD64A1723BD9}"/>
              </a:ext>
            </a:extLst>
          </p:cNvPr>
          <p:cNvSpPr/>
          <p:nvPr/>
        </p:nvSpPr>
        <p:spPr>
          <a:xfrm>
            <a:off x="6306207" y="5696607"/>
            <a:ext cx="5885793" cy="110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Прямокутник 332">
                <a:extLst>
                  <a:ext uri="{FF2B5EF4-FFF2-40B4-BE49-F238E27FC236}">
                    <a16:creationId xmlns:a16="http://schemas.microsoft.com/office/drawing/2014/main" id="{0A8B550C-BAA4-40C8-827C-4455953FA8F1}"/>
                  </a:ext>
                </a:extLst>
              </p:cNvPr>
              <p:cNvSpPr/>
              <p:nvPr/>
            </p:nvSpPr>
            <p:spPr>
              <a:xfrm>
                <a:off x="0" y="4369327"/>
                <a:ext cx="5087800" cy="517675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Знайдемо координати точки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33" name="Прямокутник 332">
                <a:extLst>
                  <a:ext uri="{FF2B5EF4-FFF2-40B4-BE49-F238E27FC236}">
                    <a16:creationId xmlns:a16="http://schemas.microsoft.com/office/drawing/2014/main" id="{0A8B550C-BAA4-40C8-827C-4455953FA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69327"/>
                <a:ext cx="5087800" cy="517675"/>
              </a:xfrm>
              <a:prstGeom prst="rect">
                <a:avLst/>
              </a:prstGeom>
              <a:blipFill>
                <a:blip r:embed="rId18"/>
                <a:stretch>
                  <a:fillRect l="-1557" t="-11765" r="-1437" b="-34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Прямокутник 333">
                <a:extLst>
                  <a:ext uri="{FF2B5EF4-FFF2-40B4-BE49-F238E27FC236}">
                    <a16:creationId xmlns:a16="http://schemas.microsoft.com/office/drawing/2014/main" id="{9B9042D9-B318-4FB2-BE4E-EAA656559B86}"/>
                  </a:ext>
                </a:extLst>
              </p:cNvPr>
              <p:cNvSpPr/>
              <p:nvPr/>
            </p:nvSpPr>
            <p:spPr>
              <a:xfrm>
                <a:off x="834476" y="5003667"/>
                <a:ext cx="4253324" cy="77294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2+11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=6,5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334" name="Прямокутник 333">
                <a:extLst>
                  <a:ext uri="{FF2B5EF4-FFF2-40B4-BE49-F238E27FC236}">
                    <a16:creationId xmlns:a16="http://schemas.microsoft.com/office/drawing/2014/main" id="{9B9042D9-B318-4FB2-BE4E-EAA656559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76" y="5003667"/>
                <a:ext cx="4253324" cy="77294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Прямокутник 334">
                <a:extLst>
                  <a:ext uri="{FF2B5EF4-FFF2-40B4-BE49-F238E27FC236}">
                    <a16:creationId xmlns:a16="http://schemas.microsoft.com/office/drawing/2014/main" id="{3B50D163-450E-4EBA-85F4-8EC7ADF4A926}"/>
                  </a:ext>
                </a:extLst>
              </p:cNvPr>
              <p:cNvSpPr/>
              <p:nvPr/>
            </p:nvSpPr>
            <p:spPr>
              <a:xfrm>
                <a:off x="834476" y="5915481"/>
                <a:ext cx="4253324" cy="77294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3+7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335" name="Прямокутник 334">
                <a:extLst>
                  <a:ext uri="{FF2B5EF4-FFF2-40B4-BE49-F238E27FC236}">
                    <a16:creationId xmlns:a16="http://schemas.microsoft.com/office/drawing/2014/main" id="{3B50D163-450E-4EBA-85F4-8EC7ADF4A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76" y="5915481"/>
                <a:ext cx="4253324" cy="77294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Прямокутник 335">
                <a:extLst>
                  <a:ext uri="{FF2B5EF4-FFF2-40B4-BE49-F238E27FC236}">
                    <a16:creationId xmlns:a16="http://schemas.microsoft.com/office/drawing/2014/main" id="{A886FD99-9E8D-4E5A-87B3-EA9BCD2DC6A8}"/>
                  </a:ext>
                </a:extLst>
              </p:cNvPr>
              <p:cNvSpPr/>
              <p:nvPr/>
            </p:nvSpPr>
            <p:spPr>
              <a:xfrm>
                <a:off x="5836822" y="3400938"/>
                <a:ext cx="6355178" cy="517675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/>
                  <a:t>Знайдемо координати точки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sz="2800" dirty="0"/>
                  <a:t>:</a:t>
                </a:r>
                <a:endParaRPr lang="uk-UA" sz="40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6" name="Прямокутник 335">
                <a:extLst>
                  <a:ext uri="{FF2B5EF4-FFF2-40B4-BE49-F238E27FC236}">
                    <a16:creationId xmlns:a16="http://schemas.microsoft.com/office/drawing/2014/main" id="{A886FD99-9E8D-4E5A-87B3-EA9BCD2DC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22" y="3400938"/>
                <a:ext cx="6355178" cy="517675"/>
              </a:xfrm>
              <a:prstGeom prst="rect">
                <a:avLst/>
              </a:prstGeom>
              <a:blipFill>
                <a:blip r:embed="rId21"/>
                <a:stretch>
                  <a:fillRect l="-1918" t="-11765" b="-34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Прямокутник 336">
                <a:extLst>
                  <a:ext uri="{FF2B5EF4-FFF2-40B4-BE49-F238E27FC236}">
                    <a16:creationId xmlns:a16="http://schemas.microsoft.com/office/drawing/2014/main" id="{E928A955-F237-45B9-9FA8-7B65E4F76368}"/>
                  </a:ext>
                </a:extLst>
              </p:cNvPr>
              <p:cNvSpPr/>
              <p:nvPr/>
            </p:nvSpPr>
            <p:spPr>
              <a:xfrm>
                <a:off x="7743334" y="4066321"/>
                <a:ext cx="2104067" cy="77294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337" name="Прямокутник 336">
                <a:extLst>
                  <a:ext uri="{FF2B5EF4-FFF2-40B4-BE49-F238E27FC236}">
                    <a16:creationId xmlns:a16="http://schemas.microsoft.com/office/drawing/2014/main" id="{E928A955-F237-45B9-9FA8-7B65E4F76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334" y="4066321"/>
                <a:ext cx="2104067" cy="77294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Прямокутник 337">
                <a:extLst>
                  <a:ext uri="{FF2B5EF4-FFF2-40B4-BE49-F238E27FC236}">
                    <a16:creationId xmlns:a16="http://schemas.microsoft.com/office/drawing/2014/main" id="{E61D6D8C-68B1-4FBE-9494-958083EAC82C}"/>
                  </a:ext>
                </a:extLst>
              </p:cNvPr>
              <p:cNvSpPr/>
              <p:nvPr/>
            </p:nvSpPr>
            <p:spPr>
              <a:xfrm>
                <a:off x="7754636" y="4986978"/>
                <a:ext cx="4437364" cy="77294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=2∙6,5−4=9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338" name="Прямокутник 337">
                <a:extLst>
                  <a:ext uri="{FF2B5EF4-FFF2-40B4-BE49-F238E27FC236}">
                    <a16:creationId xmlns:a16="http://schemas.microsoft.com/office/drawing/2014/main" id="{E61D6D8C-68B1-4FBE-9494-958083EAC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636" y="4986978"/>
                <a:ext cx="4437364" cy="77294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Прямокутник 338">
                <a:extLst>
                  <a:ext uri="{FF2B5EF4-FFF2-40B4-BE49-F238E27FC236}">
                    <a16:creationId xmlns:a16="http://schemas.microsoft.com/office/drawing/2014/main" id="{12641AE6-4448-449A-A2A2-0855676405A7}"/>
                  </a:ext>
                </a:extLst>
              </p:cNvPr>
              <p:cNvSpPr/>
              <p:nvPr/>
            </p:nvSpPr>
            <p:spPr>
              <a:xfrm>
                <a:off x="10087933" y="4066321"/>
                <a:ext cx="2104067" cy="77294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339" name="Прямокутник 338">
                <a:extLst>
                  <a:ext uri="{FF2B5EF4-FFF2-40B4-BE49-F238E27FC236}">
                    <a16:creationId xmlns:a16="http://schemas.microsoft.com/office/drawing/2014/main" id="{12641AE6-4448-449A-A2A2-085567640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933" y="4066321"/>
                <a:ext cx="2104067" cy="77294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Прямокутник 339">
                <a:extLst>
                  <a:ext uri="{FF2B5EF4-FFF2-40B4-BE49-F238E27FC236}">
                    <a16:creationId xmlns:a16="http://schemas.microsoft.com/office/drawing/2014/main" id="{BB11B3F5-D026-4D60-BA62-7CA14F794985}"/>
                  </a:ext>
                </a:extLst>
              </p:cNvPr>
              <p:cNvSpPr/>
              <p:nvPr/>
            </p:nvSpPr>
            <p:spPr>
              <a:xfrm>
                <a:off x="7754636" y="5918636"/>
                <a:ext cx="4437364" cy="77294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=2∙5−7=3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340" name="Прямокутник 339">
                <a:extLst>
                  <a:ext uri="{FF2B5EF4-FFF2-40B4-BE49-F238E27FC236}">
                    <a16:creationId xmlns:a16="http://schemas.microsoft.com/office/drawing/2014/main" id="{BB11B3F5-D026-4D60-BA62-7CA14F794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636" y="5918636"/>
                <a:ext cx="4437364" cy="77294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4874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 animBg="1"/>
      <p:bldP spid="331" grpId="1" animBg="1"/>
      <p:bldP spid="73" grpId="0" animBg="1"/>
      <p:bldP spid="25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C2F79FF7-19D5-431F-9635-D1D2AB8343D7}"/>
              </a:ext>
            </a:extLst>
          </p:cNvPr>
          <p:cNvGrpSpPr/>
          <p:nvPr/>
        </p:nvGrpSpPr>
        <p:grpSpPr>
          <a:xfrm>
            <a:off x="486171" y="1075856"/>
            <a:ext cx="3027929" cy="3172282"/>
            <a:chOff x="486171" y="1075856"/>
            <a:chExt cx="3027929" cy="3172282"/>
          </a:xfrm>
        </p:grpSpPr>
        <p:cxnSp>
          <p:nvCxnSpPr>
            <p:cNvPr id="22" name="Пряма сполучна лінія 21">
              <a:extLst>
                <a:ext uri="{FF2B5EF4-FFF2-40B4-BE49-F238E27FC236}">
                  <a16:creationId xmlns:a16="http://schemas.microsoft.com/office/drawing/2014/main" id="{90984183-5B4E-4AC3-B89F-794B5FA519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171" y="2964341"/>
              <a:ext cx="2950048" cy="0"/>
            </a:xfrm>
            <a:prstGeom prst="line">
              <a:avLst/>
            </a:prstGeom>
            <a:ln w="28575" cap="rnd">
              <a:solidFill>
                <a:srgbClr val="2D546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сполучна лінія 28">
              <a:extLst>
                <a:ext uri="{FF2B5EF4-FFF2-40B4-BE49-F238E27FC236}">
                  <a16:creationId xmlns:a16="http://schemas.microsoft.com/office/drawing/2014/main" id="{4B3239FF-A043-421C-A2F6-1E0FE52FAC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5069" y="1356384"/>
              <a:ext cx="0" cy="2629893"/>
            </a:xfrm>
            <a:prstGeom prst="line">
              <a:avLst/>
            </a:prstGeom>
            <a:ln w="28575" cap="rnd">
              <a:solidFill>
                <a:srgbClr val="2D546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сполучна лінія 39">
              <a:extLst>
                <a:ext uri="{FF2B5EF4-FFF2-40B4-BE49-F238E27FC236}">
                  <a16:creationId xmlns:a16="http://schemas.microsoft.com/office/drawing/2014/main" id="{231B4485-E7DF-428A-9249-4DF651F93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5573" y="2521640"/>
              <a:ext cx="0" cy="1464638"/>
            </a:xfrm>
            <a:prstGeom prst="line">
              <a:avLst/>
            </a:prstGeom>
            <a:ln w="28575" cap="rnd">
              <a:solidFill>
                <a:srgbClr val="2D546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40">
              <a:extLst>
                <a:ext uri="{FF2B5EF4-FFF2-40B4-BE49-F238E27FC236}">
                  <a16:creationId xmlns:a16="http://schemas.microsoft.com/office/drawing/2014/main" id="{0C7B53C4-5953-471B-BC8A-BFAE54AD1C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171" y="1591257"/>
              <a:ext cx="1177291" cy="0"/>
            </a:xfrm>
            <a:prstGeom prst="line">
              <a:avLst/>
            </a:prstGeom>
            <a:ln w="28575" cap="rnd">
              <a:solidFill>
                <a:srgbClr val="2D546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C765FABE-137D-4FC4-B4BA-EE4916A4C2A2}"/>
                </a:ext>
              </a:extLst>
            </p:cNvPr>
            <p:cNvSpPr/>
            <p:nvPr/>
          </p:nvSpPr>
          <p:spPr>
            <a:xfrm>
              <a:off x="1155944" y="2913828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3975F21-E335-42FA-9C31-17B879EF890E}"/>
                    </a:ext>
                  </a:extLst>
                </p:cNvPr>
                <p:cNvSpPr txBox="1"/>
                <p:nvPr/>
              </p:nvSpPr>
              <p:spPr>
                <a:xfrm>
                  <a:off x="801628" y="2934567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3975F21-E335-42FA-9C31-17B879EF89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628" y="2934567"/>
                  <a:ext cx="430917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C803272-A8FC-4C9C-9647-B279B293931F}"/>
                    </a:ext>
                  </a:extLst>
                </p:cNvPr>
                <p:cNvSpPr txBox="1"/>
                <p:nvPr/>
              </p:nvSpPr>
              <p:spPr>
                <a:xfrm>
                  <a:off x="856352" y="3785218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C803272-A8FC-4C9C-9647-B279B29393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352" y="3785218"/>
                  <a:ext cx="430917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2817" r="-11268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9C554957-F6F7-4741-B51B-A3213FAAAC62}"/>
                    </a:ext>
                  </a:extLst>
                </p:cNvPr>
                <p:cNvSpPr txBox="1"/>
                <p:nvPr/>
              </p:nvSpPr>
              <p:spPr>
                <a:xfrm>
                  <a:off x="2812153" y="378647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9C554957-F6F7-4741-B51B-A3213FAAAC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2153" y="3786473"/>
                  <a:ext cx="430917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817" r="-704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3755E3B-91E3-4A3D-BC8D-E1D37C7FCA32}"/>
                    </a:ext>
                  </a:extLst>
                </p:cNvPr>
                <p:cNvSpPr txBox="1"/>
                <p:nvPr/>
              </p:nvSpPr>
              <p:spPr>
                <a:xfrm>
                  <a:off x="1232545" y="3333512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3755E3B-91E3-4A3D-BC8D-E1D37C7FCA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2545" y="3333512"/>
                  <a:ext cx="430917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422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3F82201-3C97-4FEE-8F94-7E19BF5D634F}"/>
                    </a:ext>
                  </a:extLst>
                </p:cNvPr>
                <p:cNvSpPr txBox="1"/>
                <p:nvPr/>
              </p:nvSpPr>
              <p:spPr>
                <a:xfrm>
                  <a:off x="3083183" y="333735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3F82201-3C97-4FEE-8F94-7E19BF5D63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83" y="3337353"/>
                  <a:ext cx="430917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7143" b="-131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1C790E1-4D09-4373-A875-5905437E0FEE}"/>
                    </a:ext>
                  </a:extLst>
                </p:cNvPr>
                <p:cNvSpPr txBox="1"/>
                <p:nvPr/>
              </p:nvSpPr>
              <p:spPr>
                <a:xfrm>
                  <a:off x="631112" y="1075856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1C790E1-4D09-4373-A875-5905437E0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12" y="1075856"/>
                  <a:ext cx="430917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4286" r="-4286" b="-1052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B15CE1C7-0425-4A84-AB6C-A6042C7947B3}"/>
                    </a:ext>
                  </a:extLst>
                </p:cNvPr>
                <p:cNvSpPr txBox="1"/>
                <p:nvPr/>
              </p:nvSpPr>
              <p:spPr>
                <a:xfrm>
                  <a:off x="626219" y="2487789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B15CE1C7-0425-4A84-AB6C-A6042C7947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19" y="2487789"/>
                  <a:ext cx="430917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286" r="-5714" b="-1052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id="{801F731C-3C3E-49B4-82CB-126D6C7322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9628" y="3628045"/>
              <a:ext cx="0" cy="167132"/>
            </a:xfrm>
            <a:prstGeom prst="line">
              <a:avLst/>
            </a:prstGeom>
            <a:ln w="19050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53">
              <a:extLst>
                <a:ext uri="{FF2B5EF4-FFF2-40B4-BE49-F238E27FC236}">
                  <a16:creationId xmlns:a16="http://schemas.microsoft.com/office/drawing/2014/main" id="{FD24387A-69B7-4D82-B0EB-3B69EE0FFED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123194" y="3544479"/>
              <a:ext cx="0" cy="167132"/>
            </a:xfrm>
            <a:prstGeom prst="line">
              <a:avLst/>
            </a:prstGeom>
            <a:ln w="19050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55">
              <a:extLst>
                <a:ext uri="{FF2B5EF4-FFF2-40B4-BE49-F238E27FC236}">
                  <a16:creationId xmlns:a16="http://schemas.microsoft.com/office/drawing/2014/main" id="{1AD32364-8F1E-4F73-9A1E-CA6B0AFEE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7383" y="3628044"/>
              <a:ext cx="0" cy="167132"/>
            </a:xfrm>
            <a:prstGeom prst="line">
              <a:avLst/>
            </a:prstGeom>
            <a:ln w="19050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сполучна лінія 56">
              <a:extLst>
                <a:ext uri="{FF2B5EF4-FFF2-40B4-BE49-F238E27FC236}">
                  <a16:creationId xmlns:a16="http://schemas.microsoft.com/office/drawing/2014/main" id="{68E2085F-CDFA-41A2-B63D-D8C70905B58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040949" y="3544478"/>
              <a:ext cx="0" cy="167132"/>
            </a:xfrm>
            <a:prstGeom prst="line">
              <a:avLst/>
            </a:prstGeom>
            <a:ln w="19050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 сполучна лінія 58">
              <a:extLst>
                <a:ext uri="{FF2B5EF4-FFF2-40B4-BE49-F238E27FC236}">
                  <a16:creationId xmlns:a16="http://schemas.microsoft.com/office/drawing/2014/main" id="{55A683D6-5A38-44B1-93B5-A13FC3E401CA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37098" y="2973532"/>
              <a:ext cx="0" cy="167132"/>
            </a:xfrm>
            <a:prstGeom prst="line">
              <a:avLst/>
            </a:prstGeom>
            <a:ln w="19050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 сполучна лінія 59">
              <a:extLst>
                <a:ext uri="{FF2B5EF4-FFF2-40B4-BE49-F238E27FC236}">
                  <a16:creationId xmlns:a16="http://schemas.microsoft.com/office/drawing/2014/main" id="{6B9C3EA8-A794-43B7-A9B2-EAC2329EAF5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53532" y="3057098"/>
              <a:ext cx="0" cy="167132"/>
            </a:xfrm>
            <a:prstGeom prst="line">
              <a:avLst/>
            </a:prstGeom>
            <a:ln w="19050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>
              <a:extLst>
                <a:ext uri="{FF2B5EF4-FFF2-40B4-BE49-F238E27FC236}">
                  <a16:creationId xmlns:a16="http://schemas.microsoft.com/office/drawing/2014/main" id="{E383741D-B72A-4200-B578-F6FE6AE0466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37098" y="1599100"/>
              <a:ext cx="0" cy="167132"/>
            </a:xfrm>
            <a:prstGeom prst="line">
              <a:avLst/>
            </a:prstGeom>
            <a:ln w="19050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>
              <a:extLst>
                <a:ext uri="{FF2B5EF4-FFF2-40B4-BE49-F238E27FC236}">
                  <a16:creationId xmlns:a16="http://schemas.microsoft.com/office/drawing/2014/main" id="{8081CA47-43EF-4C2B-A953-FB21D169F10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53532" y="1682666"/>
              <a:ext cx="0" cy="167132"/>
            </a:xfrm>
            <a:prstGeom prst="line">
              <a:avLst/>
            </a:prstGeom>
            <a:ln w="19050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>
              <a:extLst>
                <a:ext uri="{FF2B5EF4-FFF2-40B4-BE49-F238E27FC236}">
                  <a16:creationId xmlns:a16="http://schemas.microsoft.com/office/drawing/2014/main" id="{F39CBFE8-0D3A-4D7C-8B1F-68EDBF06B96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288978" y="2713157"/>
              <a:ext cx="0" cy="167132"/>
            </a:xfrm>
            <a:prstGeom prst="line">
              <a:avLst/>
            </a:prstGeom>
            <a:ln w="19050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>
              <a:extLst>
                <a:ext uri="{FF2B5EF4-FFF2-40B4-BE49-F238E27FC236}">
                  <a16:creationId xmlns:a16="http://schemas.microsoft.com/office/drawing/2014/main" id="{12A5759C-A877-4B15-967D-1F512A2D561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372544" y="2796723"/>
              <a:ext cx="0" cy="167132"/>
            </a:xfrm>
            <a:prstGeom prst="line">
              <a:avLst/>
            </a:prstGeom>
            <a:ln w="19050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Відстань між двома точками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кутник 37">
                <a:extLst>
                  <a:ext uri="{FF2B5EF4-FFF2-40B4-BE49-F238E27FC236}">
                    <a16:creationId xmlns:a16="http://schemas.microsoft.com/office/drawing/2014/main" id="{A8EF4F1B-088A-422A-B033-D9DDA284C9E5}"/>
                  </a:ext>
                </a:extLst>
              </p:cNvPr>
              <p:cNvSpPr/>
              <p:nvPr/>
            </p:nvSpPr>
            <p:spPr>
              <a:xfrm>
                <a:off x="5486400" y="1653960"/>
                <a:ext cx="6705599" cy="1677820"/>
              </a:xfrm>
              <a:prstGeom prst="rect">
                <a:avLst/>
              </a:prstGeom>
              <a:solidFill>
                <a:srgbClr val="506C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Відстань між точками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обчислюється за формулою: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𝐴𝐵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кутник 37">
                <a:extLst>
                  <a:ext uri="{FF2B5EF4-FFF2-40B4-BE49-F238E27FC236}">
                    <a16:creationId xmlns:a16="http://schemas.microsoft.com/office/drawing/2014/main" id="{A8EF4F1B-088A-422A-B033-D9DDA284C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653960"/>
                <a:ext cx="6705599" cy="1677820"/>
              </a:xfrm>
              <a:prstGeom prst="rect">
                <a:avLst/>
              </a:prstGeom>
              <a:blipFill>
                <a:blip r:embed="rId15"/>
                <a:stretch>
                  <a:fillRect l="-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827248DF-0F16-46E2-A7B0-9719AC54AD36}"/>
              </a:ext>
            </a:extLst>
          </p:cNvPr>
          <p:cNvSpPr/>
          <p:nvPr/>
        </p:nvSpPr>
        <p:spPr>
          <a:xfrm>
            <a:off x="5486400" y="755460"/>
            <a:ext cx="4752469" cy="805097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Теорема (формула відстані між двома точками)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кутник 35">
                <a:extLst>
                  <a:ext uri="{FF2B5EF4-FFF2-40B4-BE49-F238E27FC236}">
                    <a16:creationId xmlns:a16="http://schemas.microsoft.com/office/drawing/2014/main" id="{356AE18D-A8AD-496D-939C-8C2C24A96FA8}"/>
                  </a:ext>
                </a:extLst>
              </p:cNvPr>
              <p:cNvSpPr/>
              <p:nvPr/>
            </p:nvSpPr>
            <p:spPr>
              <a:xfrm>
                <a:off x="1478722" y="642206"/>
                <a:ext cx="2757431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36" name="Прямокутник 35">
                <a:extLst>
                  <a:ext uri="{FF2B5EF4-FFF2-40B4-BE49-F238E27FC236}">
                    <a16:creationId xmlns:a16="http://schemas.microsoft.com/office/drawing/2014/main" id="{356AE18D-A8AD-496D-939C-8C2C24A96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722" y="642206"/>
                <a:ext cx="2757431" cy="45160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Графіка 42" descr="Лампочка">
            <a:extLst>
              <a:ext uri="{FF2B5EF4-FFF2-40B4-BE49-F238E27FC236}">
                <a16:creationId xmlns:a16="http://schemas.microsoft.com/office/drawing/2014/main" id="{D6607BFC-C629-4C81-9626-F8FA2B243A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83533" y="591799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7">
                <a:extLst>
                  <a:ext uri="{FF2B5EF4-FFF2-40B4-BE49-F238E27FC236}">
                    <a16:creationId xmlns:a16="http://schemas.microsoft.com/office/drawing/2014/main" id="{236205C5-520A-407D-9843-C15DE9BB97A0}"/>
                  </a:ext>
                </a:extLst>
              </p:cNvPr>
              <p:cNvSpPr/>
              <p:nvPr/>
            </p:nvSpPr>
            <p:spPr>
              <a:xfrm>
                <a:off x="4929352" y="6144359"/>
                <a:ext cx="6474509" cy="461665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Поясніть, чому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𝐵𝐶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Прямоугольник 7">
                <a:extLst>
                  <a:ext uri="{FF2B5EF4-FFF2-40B4-BE49-F238E27FC236}">
                    <a16:creationId xmlns:a16="http://schemas.microsoft.com/office/drawing/2014/main" id="{236205C5-520A-407D-9843-C15DE9BB9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352" y="6144359"/>
                <a:ext cx="6474509" cy="461665"/>
              </a:xfrm>
              <a:prstGeom prst="rect">
                <a:avLst/>
              </a:prstGeom>
              <a:blipFill>
                <a:blip r:embed="rId19"/>
                <a:stretch>
                  <a:fillRect l="-847" t="-10526" r="-1695" b="-2894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B81F6D2A-DADA-4746-B96A-F6389E4EA4C1}"/>
              </a:ext>
            </a:extLst>
          </p:cNvPr>
          <p:cNvGrpSpPr/>
          <p:nvPr/>
        </p:nvGrpSpPr>
        <p:grpSpPr>
          <a:xfrm>
            <a:off x="230711" y="660947"/>
            <a:ext cx="3900228" cy="3603090"/>
            <a:chOff x="230711" y="660947"/>
            <a:chExt cx="3900228" cy="3603090"/>
          </a:xfrm>
        </p:grpSpPr>
        <p:cxnSp>
          <p:nvCxnSpPr>
            <p:cNvPr id="11" name="Пряма сполучна лінія 10">
              <a:extLst>
                <a:ext uri="{FF2B5EF4-FFF2-40B4-BE49-F238E27FC236}">
                  <a16:creationId xmlns:a16="http://schemas.microsoft.com/office/drawing/2014/main" id="{841D7EF3-27C9-483E-8194-F2C8E1980BA6}"/>
                </a:ext>
              </a:extLst>
            </p:cNvPr>
            <p:cNvCxnSpPr>
              <a:cxnSpLocks/>
            </p:cNvCxnSpPr>
            <p:nvPr/>
          </p:nvCxnSpPr>
          <p:spPr>
            <a:xfrm>
              <a:off x="270712" y="3795663"/>
              <a:ext cx="3639567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>
              <a:extLst>
                <a:ext uri="{FF2B5EF4-FFF2-40B4-BE49-F238E27FC236}">
                  <a16:creationId xmlns:a16="http://schemas.microsoft.com/office/drawing/2014/main" id="{329A6C09-181F-465D-A479-02AB38AC3A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628" y="830351"/>
              <a:ext cx="0" cy="3382579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FA6BD5-56FE-4ECF-99B3-DCCE20943958}"/>
                    </a:ext>
                  </a:extLst>
                </p:cNvPr>
                <p:cNvSpPr txBox="1"/>
                <p:nvPr/>
              </p:nvSpPr>
              <p:spPr>
                <a:xfrm>
                  <a:off x="3700022" y="3744556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FA6BD5-56FE-4ECF-99B3-DCCE209439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0022" y="3744556"/>
                  <a:ext cx="430917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33CF2A8-4464-4D1A-A7E2-B868FC125016}"/>
                    </a:ext>
                  </a:extLst>
                </p:cNvPr>
                <p:cNvSpPr txBox="1"/>
                <p:nvPr/>
              </p:nvSpPr>
              <p:spPr>
                <a:xfrm>
                  <a:off x="270712" y="660947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33CF2A8-4464-4D1A-A7E2-B868FC1250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712" y="660947"/>
                  <a:ext cx="430917" cy="461665"/>
                </a:xfrm>
                <a:prstGeom prst="rect">
                  <a:avLst/>
                </a:prstGeom>
                <a:blipFill>
                  <a:blip r:embed="rId21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DA81B7A-191F-44C9-98B5-AC0426C3773B}"/>
                    </a:ext>
                  </a:extLst>
                </p:cNvPr>
                <p:cNvSpPr txBox="1"/>
                <p:nvPr/>
              </p:nvSpPr>
              <p:spPr>
                <a:xfrm>
                  <a:off x="230711" y="3802372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DA81B7A-191F-44C9-98B5-AC0426C37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11" y="3802372"/>
                  <a:ext cx="430917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Пряма сполучна лінія 30">
              <a:extLst>
                <a:ext uri="{FF2B5EF4-FFF2-40B4-BE49-F238E27FC236}">
                  <a16:creationId xmlns:a16="http://schemas.microsoft.com/office/drawing/2014/main" id="{841BE33E-E01D-431D-A0B0-A59AE1310B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03483" y="1591257"/>
              <a:ext cx="1919973" cy="1373084"/>
            </a:xfrm>
            <a:prstGeom prst="line">
              <a:avLst/>
            </a:prstGeom>
            <a:ln w="28575" cap="rnd">
              <a:solidFill>
                <a:srgbClr val="00A44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56BBAC22-46CD-48D1-91FB-B26176F3F04B}"/>
                </a:ext>
              </a:extLst>
            </p:cNvPr>
            <p:cNvSpPr/>
            <p:nvPr/>
          </p:nvSpPr>
          <p:spPr>
            <a:xfrm>
              <a:off x="1152847" y="1540744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0D2026FC-8E28-4644-B356-DAD53CC4D341}"/>
                </a:ext>
              </a:extLst>
            </p:cNvPr>
            <p:cNvSpPr/>
            <p:nvPr/>
          </p:nvSpPr>
          <p:spPr>
            <a:xfrm>
              <a:off x="3074003" y="2913829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360F982-BCB2-42CB-94F3-1D890A9298F9}"/>
                    </a:ext>
                  </a:extLst>
                </p:cNvPr>
                <p:cNvSpPr txBox="1"/>
                <p:nvPr/>
              </p:nvSpPr>
              <p:spPr>
                <a:xfrm>
                  <a:off x="1172745" y="1173991"/>
                  <a:ext cx="4914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360F982-BCB2-42CB-94F3-1D890A9298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2745" y="1173991"/>
                  <a:ext cx="491408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F9200EE-A215-453A-BB22-817819A48D60}"/>
                    </a:ext>
                  </a:extLst>
                </p:cNvPr>
                <p:cNvSpPr txBox="1"/>
                <p:nvPr/>
              </p:nvSpPr>
              <p:spPr>
                <a:xfrm>
                  <a:off x="3139523" y="2923441"/>
                  <a:ext cx="4914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F9200EE-A215-453A-BB22-817819A48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9523" y="2923441"/>
                  <a:ext cx="491408" cy="46166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кутник 66">
                <a:extLst>
                  <a:ext uri="{FF2B5EF4-FFF2-40B4-BE49-F238E27FC236}">
                    <a16:creationId xmlns:a16="http://schemas.microsoft.com/office/drawing/2014/main" id="{F9717202-51EC-41ED-92FB-88318695DBB4}"/>
                  </a:ext>
                </a:extLst>
              </p:cNvPr>
              <p:cNvSpPr/>
              <p:nvPr/>
            </p:nvSpPr>
            <p:spPr>
              <a:xfrm>
                <a:off x="65439" y="4725102"/>
                <a:ext cx="2537608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𝐵𝐶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67" name="Прямокутник 66">
                <a:extLst>
                  <a:ext uri="{FF2B5EF4-FFF2-40B4-BE49-F238E27FC236}">
                    <a16:creationId xmlns:a16="http://schemas.microsoft.com/office/drawing/2014/main" id="{F9717202-51EC-41ED-92FB-88318695D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9" y="4725102"/>
                <a:ext cx="2537608" cy="45160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кутник 67">
                <a:extLst>
                  <a:ext uri="{FF2B5EF4-FFF2-40B4-BE49-F238E27FC236}">
                    <a16:creationId xmlns:a16="http://schemas.microsoft.com/office/drawing/2014/main" id="{1BF12FD7-40A9-49D6-A63E-4FB9BA4CF9E6}"/>
                  </a:ext>
                </a:extLst>
              </p:cNvPr>
              <p:cNvSpPr/>
              <p:nvPr/>
            </p:nvSpPr>
            <p:spPr>
              <a:xfrm>
                <a:off x="4820467" y="5204040"/>
                <a:ext cx="5051324" cy="578286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𝐴𝐵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68" name="Прямокутник 67">
                <a:extLst>
                  <a:ext uri="{FF2B5EF4-FFF2-40B4-BE49-F238E27FC236}">
                    <a16:creationId xmlns:a16="http://schemas.microsoft.com/office/drawing/2014/main" id="{1BF12FD7-40A9-49D6-A63E-4FB9BA4CF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467" y="5204040"/>
                <a:ext cx="5051324" cy="57828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кутник 68">
                <a:extLst>
                  <a:ext uri="{FF2B5EF4-FFF2-40B4-BE49-F238E27FC236}">
                    <a16:creationId xmlns:a16="http://schemas.microsoft.com/office/drawing/2014/main" id="{160A92C3-CBB5-4ECA-9E23-CCE07AD264E4}"/>
                  </a:ext>
                </a:extLst>
              </p:cNvPr>
              <p:cNvSpPr/>
              <p:nvPr/>
            </p:nvSpPr>
            <p:spPr>
              <a:xfrm>
                <a:off x="65439" y="5302433"/>
                <a:ext cx="2537607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𝐴𝐶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69" name="Прямокутник 68">
                <a:extLst>
                  <a:ext uri="{FF2B5EF4-FFF2-40B4-BE49-F238E27FC236}">
                    <a16:creationId xmlns:a16="http://schemas.microsoft.com/office/drawing/2014/main" id="{160A92C3-CBB5-4ECA-9E23-CCE07AD26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9" y="5302433"/>
                <a:ext cx="2537607" cy="45160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Стрілка: вправо 69">
            <a:extLst>
              <a:ext uri="{FF2B5EF4-FFF2-40B4-BE49-F238E27FC236}">
                <a16:creationId xmlns:a16="http://schemas.microsoft.com/office/drawing/2014/main" id="{13D93688-726A-43E2-847D-1A740A3DF991}"/>
              </a:ext>
            </a:extLst>
          </p:cNvPr>
          <p:cNvSpPr/>
          <p:nvPr/>
        </p:nvSpPr>
        <p:spPr>
          <a:xfrm>
            <a:off x="3313215" y="5126702"/>
            <a:ext cx="797084" cy="400108"/>
          </a:xfrm>
          <a:prstGeom prst="rightArrow">
            <a:avLst>
              <a:gd name="adj1" fmla="val 50000"/>
              <a:gd name="adj2" fmla="val 106076"/>
            </a:avLst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1" name="Прямокутник: округлені кути 70">
            <a:extLst>
              <a:ext uri="{FF2B5EF4-FFF2-40B4-BE49-F238E27FC236}">
                <a16:creationId xmlns:a16="http://schemas.microsoft.com/office/drawing/2014/main" id="{A01995BD-5ABB-4C4F-A737-DD69A2DD3B18}"/>
              </a:ext>
            </a:extLst>
          </p:cNvPr>
          <p:cNvSpPr/>
          <p:nvPr/>
        </p:nvSpPr>
        <p:spPr>
          <a:xfrm>
            <a:off x="2857437" y="4494132"/>
            <a:ext cx="1684694" cy="588139"/>
          </a:xfrm>
          <a:prstGeom prst="round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За теоремою Піфагора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кутник 77">
                <a:extLst>
                  <a:ext uri="{FF2B5EF4-FFF2-40B4-BE49-F238E27FC236}">
                    <a16:creationId xmlns:a16="http://schemas.microsoft.com/office/drawing/2014/main" id="{B45D4469-DCC2-47A8-B240-886D62511A48}"/>
                  </a:ext>
                </a:extLst>
              </p:cNvPr>
              <p:cNvSpPr/>
              <p:nvPr/>
            </p:nvSpPr>
            <p:spPr>
              <a:xfrm>
                <a:off x="4820467" y="4421947"/>
                <a:ext cx="5051324" cy="578286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78" name="Прямокутник 77">
                <a:extLst>
                  <a:ext uri="{FF2B5EF4-FFF2-40B4-BE49-F238E27FC236}">
                    <a16:creationId xmlns:a16="http://schemas.microsoft.com/office/drawing/2014/main" id="{B45D4469-DCC2-47A8-B240-886D62511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467" y="4421947"/>
                <a:ext cx="5051324" cy="57828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Овал 46">
            <a:extLst>
              <a:ext uri="{FF2B5EF4-FFF2-40B4-BE49-F238E27FC236}">
                <a16:creationId xmlns:a16="http://schemas.microsoft.com/office/drawing/2014/main" id="{21347517-39CD-4683-992E-BDD5C69289CE}"/>
              </a:ext>
            </a:extLst>
          </p:cNvPr>
          <p:cNvSpPr/>
          <p:nvPr/>
        </p:nvSpPr>
        <p:spPr>
          <a:xfrm>
            <a:off x="605479" y="2914314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6B9FF699-A728-49E0-9489-D7546DEDCF91}"/>
              </a:ext>
            </a:extLst>
          </p:cNvPr>
          <p:cNvSpPr/>
          <p:nvPr/>
        </p:nvSpPr>
        <p:spPr>
          <a:xfrm>
            <a:off x="605479" y="1540743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5ED0CA7-AEDD-4DAC-9BA8-E4F2880869FF}"/>
                  </a:ext>
                </a:extLst>
              </p:cNvPr>
              <p:cNvSpPr txBox="1"/>
              <p:nvPr/>
            </p:nvSpPr>
            <p:spPr>
              <a:xfrm>
                <a:off x="74317" y="1122012"/>
                <a:ext cx="430917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5ED0CA7-AEDD-4DAC-9BA8-E4F288086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7" y="1122012"/>
                <a:ext cx="430917" cy="490840"/>
              </a:xfrm>
              <a:prstGeom prst="rect">
                <a:avLst/>
              </a:prstGeom>
              <a:blipFill>
                <a:blip r:embed="rId29"/>
                <a:stretch>
                  <a:fillRect l="-2817" r="-16901" b="-617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F0D0097-374C-40C4-93F3-4275E1C3D56D}"/>
                  </a:ext>
                </a:extLst>
              </p:cNvPr>
              <p:cNvSpPr txBox="1"/>
              <p:nvPr/>
            </p:nvSpPr>
            <p:spPr>
              <a:xfrm>
                <a:off x="58544" y="2473015"/>
                <a:ext cx="430917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F0D0097-374C-40C4-93F3-4275E1C3D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4" y="2473015"/>
                <a:ext cx="430917" cy="490840"/>
              </a:xfrm>
              <a:prstGeom prst="rect">
                <a:avLst/>
              </a:prstGeom>
              <a:blipFill>
                <a:blip r:embed="rId30"/>
                <a:stretch>
                  <a:fillRect l="-4286" r="-14286" b="-625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88850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6" grpId="0" animBg="1"/>
      <p:bldP spid="52" grpId="0" animBg="1"/>
      <p:bldP spid="52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8" grpId="0" animBg="1"/>
      <p:bldP spid="47" grpId="0" animBg="1"/>
      <p:bldP spid="48" grpId="0" animBg="1"/>
      <p:bldP spid="80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Відстань між двома точками</a:t>
              </a:r>
            </a:p>
          </p:txBody>
        </p:sp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3E6D92D5-7D37-400E-99B2-382DC358A050}"/>
              </a:ext>
            </a:extLst>
          </p:cNvPr>
          <p:cNvGrpSpPr/>
          <p:nvPr/>
        </p:nvGrpSpPr>
        <p:grpSpPr>
          <a:xfrm>
            <a:off x="155987" y="807306"/>
            <a:ext cx="3957408" cy="4154333"/>
            <a:chOff x="155987" y="807306"/>
            <a:chExt cx="3957408" cy="4154333"/>
          </a:xfrm>
        </p:grpSpPr>
        <p:grpSp>
          <p:nvGrpSpPr>
            <p:cNvPr id="9" name="Групувати 8">
              <a:extLst>
                <a:ext uri="{FF2B5EF4-FFF2-40B4-BE49-F238E27FC236}">
                  <a16:creationId xmlns:a16="http://schemas.microsoft.com/office/drawing/2014/main" id="{EF8D97B7-8E4F-4312-A433-D56B965D90FB}"/>
                </a:ext>
              </a:extLst>
            </p:cNvPr>
            <p:cNvGrpSpPr/>
            <p:nvPr/>
          </p:nvGrpSpPr>
          <p:grpSpPr>
            <a:xfrm>
              <a:off x="155987" y="1423054"/>
              <a:ext cx="3957408" cy="3538585"/>
              <a:chOff x="231163" y="1093815"/>
              <a:chExt cx="3957408" cy="35385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FDDA340C-C5C2-4FE3-82E2-315886941191}"/>
                      </a:ext>
                    </a:extLst>
                  </p:cNvPr>
                  <p:cNvSpPr txBox="1"/>
                  <p:nvPr/>
                </p:nvSpPr>
                <p:spPr>
                  <a:xfrm>
                    <a:off x="3757654" y="4105365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FDDA340C-C5C2-4FE3-82E2-3158869411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7654" y="4105365"/>
                    <a:ext cx="43091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" name="Групувати 6">
                <a:extLst>
                  <a:ext uri="{FF2B5EF4-FFF2-40B4-BE49-F238E27FC236}">
                    <a16:creationId xmlns:a16="http://schemas.microsoft.com/office/drawing/2014/main" id="{E6223C38-1736-437D-A4DA-F8D56698829C}"/>
                  </a:ext>
                </a:extLst>
              </p:cNvPr>
              <p:cNvGrpSpPr/>
              <p:nvPr/>
            </p:nvGrpSpPr>
            <p:grpSpPr>
              <a:xfrm>
                <a:off x="231163" y="1093815"/>
                <a:ext cx="2369293" cy="3538585"/>
                <a:chOff x="231163" y="1093815"/>
                <a:chExt cx="2369293" cy="353858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8023A598-55BF-40D2-9066-12E564ADD1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3237" y="1093815"/>
                      <a:ext cx="4309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8023A598-55BF-40D2-9066-12E564ADD1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3237" y="1093815"/>
                      <a:ext cx="430917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05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ABB6E6D1-101D-4EEA-BC60-28D04AE877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1163" y="4170735"/>
                      <a:ext cx="4309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ABB6E6D1-101D-4EEA-BC60-28D04AE8772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1163" y="4170735"/>
                      <a:ext cx="430917" cy="46166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59577E3F-7A6C-4C71-93FD-1EA8D96CAC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37613" y="1492076"/>
                      <a:ext cx="36284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59577E3F-7A6C-4C71-93FD-1EA8D96CAC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37613" y="1492076"/>
                      <a:ext cx="362843" cy="46166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5085" r="-84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134">
                      <a:extLst>
                        <a:ext uri="{FF2B5EF4-FFF2-40B4-BE49-F238E27FC236}">
                          <a16:creationId xmlns:a16="http://schemas.microsoft.com/office/drawing/2014/main" id="{7A01D035-769B-494D-B9F6-EE7AE65F6F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05515" y="2474374"/>
                      <a:ext cx="394904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5" name="TextBox 134">
                      <a:extLst>
                        <a:ext uri="{FF2B5EF4-FFF2-40B4-BE49-F238E27FC236}">
                          <a16:creationId xmlns:a16="http://schemas.microsoft.com/office/drawing/2014/main" id="{7A01D035-769B-494D-B9F6-EE7AE65F6FB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5515" y="2474374"/>
                      <a:ext cx="394904" cy="46166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3077" r="-1692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>
                      <a:extLst>
                        <a:ext uri="{FF2B5EF4-FFF2-40B4-BE49-F238E27FC236}">
                          <a16:creationId xmlns:a16="http://schemas.microsoft.com/office/drawing/2014/main" id="{AB73D0FF-098B-452E-B43B-BD7F9EDFC2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97097" y="3571208"/>
                      <a:ext cx="39784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6" name="TextBox 135">
                      <a:extLst>
                        <a:ext uri="{FF2B5EF4-FFF2-40B4-BE49-F238E27FC236}">
                          <a16:creationId xmlns:a16="http://schemas.microsoft.com/office/drawing/2014/main" id="{AB73D0FF-098B-452E-B43B-BD7F9EDFC2B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97097" y="3571208"/>
                      <a:ext cx="397846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3077" r="-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A0598BA8-EC38-42F7-81A7-B3D71FA82652}"/>
                </a:ext>
              </a:extLst>
            </p:cNvPr>
            <p:cNvGrpSpPr/>
            <p:nvPr/>
          </p:nvGrpSpPr>
          <p:grpSpPr>
            <a:xfrm>
              <a:off x="240912" y="807306"/>
              <a:ext cx="3795005" cy="4008793"/>
              <a:chOff x="240912" y="642206"/>
              <a:chExt cx="3795005" cy="40087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Прямокутник 102">
                    <a:extLst>
                      <a:ext uri="{FF2B5EF4-FFF2-40B4-BE49-F238E27FC236}">
                        <a16:creationId xmlns:a16="http://schemas.microsoft.com/office/drawing/2014/main" id="{6BBB2C75-15C0-45BD-B778-36D1C0FED530}"/>
                      </a:ext>
                    </a:extLst>
                  </p:cNvPr>
                  <p:cNvSpPr/>
                  <p:nvPr/>
                </p:nvSpPr>
                <p:spPr>
                  <a:xfrm>
                    <a:off x="707586" y="642206"/>
                    <a:ext cx="2757431" cy="451609"/>
                  </a:xfrm>
                  <a:prstGeom prst="rect">
                    <a:avLst/>
                  </a:prstGeom>
                  <a:solidFill>
                    <a:srgbClr val="48607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 </m:t>
                          </m:r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uk-UA" sz="2800" dirty="0"/>
                  </a:p>
                </p:txBody>
              </p:sp>
            </mc:Choice>
            <mc:Fallback xmlns="">
              <p:sp>
                <p:nvSpPr>
                  <p:cNvPr id="103" name="Прямокутник 102">
                    <a:extLst>
                      <a:ext uri="{FF2B5EF4-FFF2-40B4-BE49-F238E27FC236}">
                        <a16:creationId xmlns:a16="http://schemas.microsoft.com/office/drawing/2014/main" id="{6BBB2C75-15C0-45BD-B778-36D1C0FED53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586" y="642206"/>
                    <a:ext cx="2757431" cy="45160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Групувати 9">
                <a:extLst>
                  <a:ext uri="{FF2B5EF4-FFF2-40B4-BE49-F238E27FC236}">
                    <a16:creationId xmlns:a16="http://schemas.microsoft.com/office/drawing/2014/main" id="{32848C9D-D93C-4EBC-B1AF-9C664FC99C1A}"/>
                  </a:ext>
                </a:extLst>
              </p:cNvPr>
              <p:cNvGrpSpPr/>
              <p:nvPr/>
            </p:nvGrpSpPr>
            <p:grpSpPr>
              <a:xfrm>
                <a:off x="240912" y="1433652"/>
                <a:ext cx="3795005" cy="3217347"/>
                <a:chOff x="240912" y="1269513"/>
                <a:chExt cx="4235669" cy="3590935"/>
              </a:xfrm>
            </p:grpSpPr>
            <p:grpSp>
              <p:nvGrpSpPr>
                <p:cNvPr id="121" name="Групувати 120">
                  <a:extLst>
                    <a:ext uri="{FF2B5EF4-FFF2-40B4-BE49-F238E27FC236}">
                      <a16:creationId xmlns:a16="http://schemas.microsoft.com/office/drawing/2014/main" id="{BCE7A250-9F51-4D9A-A5CB-064A2B9A4A43}"/>
                    </a:ext>
                  </a:extLst>
                </p:cNvPr>
                <p:cNvGrpSpPr/>
                <p:nvPr/>
              </p:nvGrpSpPr>
              <p:grpSpPr>
                <a:xfrm>
                  <a:off x="661072" y="3915999"/>
                  <a:ext cx="164892" cy="164892"/>
                  <a:chOff x="918080" y="3096980"/>
                  <a:chExt cx="164892" cy="164892"/>
                </a:xfrm>
              </p:grpSpPr>
              <p:cxnSp>
                <p:nvCxnSpPr>
                  <p:cNvPr id="150" name="Пряма сполучна лінія 149">
                    <a:extLst>
                      <a:ext uri="{FF2B5EF4-FFF2-40B4-BE49-F238E27FC236}">
                        <a16:creationId xmlns:a16="http://schemas.microsoft.com/office/drawing/2014/main" id="{C44F5B5C-0B11-4EC2-A1E9-3FC96CCEAB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18080" y="3096980"/>
                    <a:ext cx="164892" cy="0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Пряма сполучна лінія 150">
                    <a:extLst>
                      <a:ext uri="{FF2B5EF4-FFF2-40B4-BE49-F238E27FC236}">
                        <a16:creationId xmlns:a16="http://schemas.microsoft.com/office/drawing/2014/main" id="{F75FABB3-ED31-4156-83D8-87360E0FBE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>
                    <a:off x="1000526" y="3179426"/>
                    <a:ext cx="164892" cy="0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2" name="Групувати 121">
                  <a:extLst>
                    <a:ext uri="{FF2B5EF4-FFF2-40B4-BE49-F238E27FC236}">
                      <a16:creationId xmlns:a16="http://schemas.microsoft.com/office/drawing/2014/main" id="{BC4782FD-D9B9-430F-94E8-85A5DF67227C}"/>
                    </a:ext>
                  </a:extLst>
                </p:cNvPr>
                <p:cNvGrpSpPr/>
                <p:nvPr/>
              </p:nvGrpSpPr>
              <p:grpSpPr>
                <a:xfrm>
                  <a:off x="661072" y="2737189"/>
                  <a:ext cx="164892" cy="164892"/>
                  <a:chOff x="918080" y="3096980"/>
                  <a:chExt cx="164892" cy="164892"/>
                </a:xfrm>
              </p:grpSpPr>
              <p:cxnSp>
                <p:nvCxnSpPr>
                  <p:cNvPr id="148" name="Пряма сполучна лінія 147">
                    <a:extLst>
                      <a:ext uri="{FF2B5EF4-FFF2-40B4-BE49-F238E27FC236}">
                        <a16:creationId xmlns:a16="http://schemas.microsoft.com/office/drawing/2014/main" id="{8DD3A6C9-FBC0-4C39-89F5-FEB56636BE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18080" y="3096980"/>
                    <a:ext cx="164892" cy="0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Пряма сполучна лінія 148">
                    <a:extLst>
                      <a:ext uri="{FF2B5EF4-FFF2-40B4-BE49-F238E27FC236}">
                        <a16:creationId xmlns:a16="http://schemas.microsoft.com/office/drawing/2014/main" id="{A21AD867-A230-46F4-BDC9-116B88D405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>
                    <a:off x="1000526" y="3179426"/>
                    <a:ext cx="164892" cy="0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3" name="Групувати 122">
                  <a:extLst>
                    <a:ext uri="{FF2B5EF4-FFF2-40B4-BE49-F238E27FC236}">
                      <a16:creationId xmlns:a16="http://schemas.microsoft.com/office/drawing/2014/main" id="{3928825F-168F-41AA-BA36-5AF9B09B99F0}"/>
                    </a:ext>
                  </a:extLst>
                </p:cNvPr>
                <p:cNvGrpSpPr/>
                <p:nvPr/>
              </p:nvGrpSpPr>
              <p:grpSpPr>
                <a:xfrm>
                  <a:off x="661072" y="1562933"/>
                  <a:ext cx="164892" cy="164892"/>
                  <a:chOff x="918080" y="3096980"/>
                  <a:chExt cx="164892" cy="164892"/>
                </a:xfrm>
              </p:grpSpPr>
              <p:cxnSp>
                <p:nvCxnSpPr>
                  <p:cNvPr id="146" name="Пряма сполучна лінія 145">
                    <a:extLst>
                      <a:ext uri="{FF2B5EF4-FFF2-40B4-BE49-F238E27FC236}">
                        <a16:creationId xmlns:a16="http://schemas.microsoft.com/office/drawing/2014/main" id="{FC2464EB-F4C1-4EFA-A6F1-530EF5883C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18080" y="3096980"/>
                    <a:ext cx="164892" cy="0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Пряма сполучна лінія 146">
                    <a:extLst>
                      <a:ext uri="{FF2B5EF4-FFF2-40B4-BE49-F238E27FC236}">
                        <a16:creationId xmlns:a16="http://schemas.microsoft.com/office/drawing/2014/main" id="{507987FF-8951-415F-8020-9D0B1B97FF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>
                    <a:off x="1000526" y="3179426"/>
                    <a:ext cx="164892" cy="0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4" name="Пряма сполучна лінія 123">
                  <a:extLst>
                    <a:ext uri="{FF2B5EF4-FFF2-40B4-BE49-F238E27FC236}">
                      <a16:creationId xmlns:a16="http://schemas.microsoft.com/office/drawing/2014/main" id="{0D99B3FA-7DF5-4D36-BBEC-88C9ABC2A4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1072" y="1730509"/>
                  <a:ext cx="1685948" cy="0"/>
                </a:xfrm>
                <a:prstGeom prst="line">
                  <a:avLst/>
                </a:prstGeom>
                <a:ln w="38100" cap="rnd">
                  <a:solidFill>
                    <a:srgbClr val="00A44A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Пряма сполучна лінія 124">
                  <a:extLst>
                    <a:ext uri="{FF2B5EF4-FFF2-40B4-BE49-F238E27FC236}">
                      <a16:creationId xmlns:a16="http://schemas.microsoft.com/office/drawing/2014/main" id="{A9B87206-8304-4B3B-B085-F0FFEF3D8D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1072" y="2911609"/>
                  <a:ext cx="1685948" cy="0"/>
                </a:xfrm>
                <a:prstGeom prst="line">
                  <a:avLst/>
                </a:prstGeom>
                <a:ln w="38100" cap="rnd">
                  <a:solidFill>
                    <a:srgbClr val="00A44A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Пряма сполучна лінія 125">
                  <a:extLst>
                    <a:ext uri="{FF2B5EF4-FFF2-40B4-BE49-F238E27FC236}">
                      <a16:creationId xmlns:a16="http://schemas.microsoft.com/office/drawing/2014/main" id="{E654C2CD-6147-4139-A57D-31517EBD35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1072" y="4099293"/>
                  <a:ext cx="1685948" cy="0"/>
                </a:xfrm>
                <a:prstGeom prst="line">
                  <a:avLst/>
                </a:prstGeom>
                <a:ln w="38100" cap="rnd">
                  <a:solidFill>
                    <a:srgbClr val="00A44A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7" name="Групувати 126">
                  <a:extLst>
                    <a:ext uri="{FF2B5EF4-FFF2-40B4-BE49-F238E27FC236}">
                      <a16:creationId xmlns:a16="http://schemas.microsoft.com/office/drawing/2014/main" id="{CDE4CDF3-95FE-4BD4-B1AB-E663FD5FC755}"/>
                    </a:ext>
                  </a:extLst>
                </p:cNvPr>
                <p:cNvGrpSpPr/>
                <p:nvPr/>
              </p:nvGrpSpPr>
              <p:grpSpPr>
                <a:xfrm>
                  <a:off x="2155339" y="4240460"/>
                  <a:ext cx="191680" cy="185040"/>
                  <a:chOff x="1043613" y="3810000"/>
                  <a:chExt cx="216706" cy="209199"/>
                </a:xfrm>
              </p:grpSpPr>
              <p:cxnSp>
                <p:nvCxnSpPr>
                  <p:cNvPr id="144" name="Пряма сполучна лінія 143">
                    <a:extLst>
                      <a:ext uri="{FF2B5EF4-FFF2-40B4-BE49-F238E27FC236}">
                        <a16:creationId xmlns:a16="http://schemas.microsoft.com/office/drawing/2014/main" id="{E0D5808A-EA4A-499C-8D19-5685B14B37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43613" y="3810000"/>
                    <a:ext cx="0" cy="209199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Пряма сполучна лінія 144">
                    <a:extLst>
                      <a:ext uri="{FF2B5EF4-FFF2-40B4-BE49-F238E27FC236}">
                        <a16:creationId xmlns:a16="http://schemas.microsoft.com/office/drawing/2014/main" id="{868C1B6D-A5BF-4A53-8737-C4931B6CC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55720" y="3705401"/>
                    <a:ext cx="0" cy="209199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Пряма сполучна лінія 127">
                  <a:extLst>
                    <a:ext uri="{FF2B5EF4-FFF2-40B4-BE49-F238E27FC236}">
                      <a16:creationId xmlns:a16="http://schemas.microsoft.com/office/drawing/2014/main" id="{E633ADFD-5470-4A6B-84C9-13F5A33053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2570" y="4023489"/>
                  <a:ext cx="0" cy="402012"/>
                </a:xfrm>
                <a:prstGeom prst="line">
                  <a:avLst/>
                </a:prstGeom>
                <a:ln w="38100" cap="rnd">
                  <a:solidFill>
                    <a:srgbClr val="00A44A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 сполучна лінія 128">
                  <a:extLst>
                    <a:ext uri="{FF2B5EF4-FFF2-40B4-BE49-F238E27FC236}">
                      <a16:creationId xmlns:a16="http://schemas.microsoft.com/office/drawing/2014/main" id="{79F43B7A-2678-48D4-A379-F7239F185A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5008" y="1269513"/>
                  <a:ext cx="0" cy="3590935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 сполучна лінія 129">
                  <a:extLst>
                    <a:ext uri="{FF2B5EF4-FFF2-40B4-BE49-F238E27FC236}">
                      <a16:creationId xmlns:a16="http://schemas.microsoft.com/office/drawing/2014/main" id="{F930242C-0DCA-4F78-8C49-DC2FBA7E1E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0912" y="4449297"/>
                  <a:ext cx="4235669" cy="0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7" name="Групувати 136">
                  <a:extLst>
                    <a:ext uri="{FF2B5EF4-FFF2-40B4-BE49-F238E27FC236}">
                      <a16:creationId xmlns:a16="http://schemas.microsoft.com/office/drawing/2014/main" id="{832CBF8E-B591-4437-9BCC-35AAF03B847E}"/>
                    </a:ext>
                  </a:extLst>
                </p:cNvPr>
                <p:cNvGrpSpPr/>
                <p:nvPr/>
              </p:nvGrpSpPr>
              <p:grpSpPr>
                <a:xfrm rot="5400000">
                  <a:off x="1118628" y="2835171"/>
                  <a:ext cx="2476205" cy="165206"/>
                  <a:chOff x="7692868" y="2858137"/>
                  <a:chExt cx="2476205" cy="165206"/>
                </a:xfrm>
              </p:grpSpPr>
              <p:cxnSp>
                <p:nvCxnSpPr>
                  <p:cNvPr id="138" name="Пряма сполучна лінія 137">
                    <a:extLst>
                      <a:ext uri="{FF2B5EF4-FFF2-40B4-BE49-F238E27FC236}">
                        <a16:creationId xmlns:a16="http://schemas.microsoft.com/office/drawing/2014/main" id="{B2AB7DDB-6AA0-4101-BF97-E2E3B0AC79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743379" y="2944975"/>
                    <a:ext cx="2369110" cy="0"/>
                  </a:xfrm>
                  <a:prstGeom prst="line">
                    <a:avLst/>
                  </a:prstGeom>
                  <a:ln w="38100" cap="rnd">
                    <a:solidFill>
                      <a:srgbClr val="00A44A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Пряма сполучна лінія 138">
                    <a:extLst>
                      <a:ext uri="{FF2B5EF4-FFF2-40B4-BE49-F238E27FC236}">
                        <a16:creationId xmlns:a16="http://schemas.microsoft.com/office/drawing/2014/main" id="{4885C8D0-800E-434F-962C-E1752DB470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48176" y="2858137"/>
                    <a:ext cx="0" cy="165206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Пряма сполучна лінія 139">
                    <a:extLst>
                      <a:ext uri="{FF2B5EF4-FFF2-40B4-BE49-F238E27FC236}">
                        <a16:creationId xmlns:a16="http://schemas.microsoft.com/office/drawing/2014/main" id="{F03FA8EE-5C6E-4217-83C1-11E015859A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13729" y="2858137"/>
                    <a:ext cx="0" cy="165206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Овал 140">
                    <a:extLst>
                      <a:ext uri="{FF2B5EF4-FFF2-40B4-BE49-F238E27FC236}">
                        <a16:creationId xmlns:a16="http://schemas.microsoft.com/office/drawing/2014/main" id="{20F99781-6D31-4D19-B6C1-D77FFDF2D318}"/>
                      </a:ext>
                    </a:extLst>
                  </p:cNvPr>
                  <p:cNvSpPr/>
                  <p:nvPr/>
                </p:nvSpPr>
                <p:spPr>
                  <a:xfrm>
                    <a:off x="10068050" y="2895864"/>
                    <a:ext cx="101023" cy="101023"/>
                  </a:xfrm>
                  <a:prstGeom prst="ellipse">
                    <a:avLst/>
                  </a:prstGeom>
                  <a:solidFill>
                    <a:srgbClr val="CC4444"/>
                  </a:solidFill>
                  <a:ln>
                    <a:noFill/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  <p:sp>
                <p:nvSpPr>
                  <p:cNvPr id="142" name="Овал 141">
                    <a:extLst>
                      <a:ext uri="{FF2B5EF4-FFF2-40B4-BE49-F238E27FC236}">
                        <a16:creationId xmlns:a16="http://schemas.microsoft.com/office/drawing/2014/main" id="{1D8ED6DE-A6F7-4D5C-B3FD-C22A9C29EEA8}"/>
                      </a:ext>
                    </a:extLst>
                  </p:cNvPr>
                  <p:cNvSpPr/>
                  <p:nvPr/>
                </p:nvSpPr>
                <p:spPr>
                  <a:xfrm>
                    <a:off x="8875771" y="2894462"/>
                    <a:ext cx="101023" cy="101023"/>
                  </a:xfrm>
                  <a:prstGeom prst="ellipse">
                    <a:avLst/>
                  </a:prstGeom>
                  <a:solidFill>
                    <a:srgbClr val="CC4444"/>
                  </a:solidFill>
                  <a:ln>
                    <a:noFill/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  <p:sp>
                <p:nvSpPr>
                  <p:cNvPr id="143" name="Овал 142">
                    <a:extLst>
                      <a:ext uri="{FF2B5EF4-FFF2-40B4-BE49-F238E27FC236}">
                        <a16:creationId xmlns:a16="http://schemas.microsoft.com/office/drawing/2014/main" id="{64B234B2-63A7-448D-ACC9-E52AFA012783}"/>
                      </a:ext>
                    </a:extLst>
                  </p:cNvPr>
                  <p:cNvSpPr/>
                  <p:nvPr/>
                </p:nvSpPr>
                <p:spPr>
                  <a:xfrm>
                    <a:off x="7692868" y="2894463"/>
                    <a:ext cx="101023" cy="101023"/>
                  </a:xfrm>
                  <a:prstGeom prst="ellipse">
                    <a:avLst/>
                  </a:prstGeom>
                  <a:solidFill>
                    <a:srgbClr val="CC4444"/>
                  </a:solidFill>
                  <a:ln>
                    <a:noFill/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</p:grpSp>
        </p:grp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111876B-378C-40B6-8D28-02CFCA627A57}"/>
              </a:ext>
            </a:extLst>
          </p:cNvPr>
          <p:cNvGrpSpPr/>
          <p:nvPr/>
        </p:nvGrpSpPr>
        <p:grpSpPr>
          <a:xfrm>
            <a:off x="4130840" y="807306"/>
            <a:ext cx="4234552" cy="4088963"/>
            <a:chOff x="4130840" y="807306"/>
            <a:chExt cx="4234552" cy="4088963"/>
          </a:xfrm>
        </p:grpSpPr>
        <p:grpSp>
          <p:nvGrpSpPr>
            <p:cNvPr id="20" name="Групувати 19">
              <a:extLst>
                <a:ext uri="{FF2B5EF4-FFF2-40B4-BE49-F238E27FC236}">
                  <a16:creationId xmlns:a16="http://schemas.microsoft.com/office/drawing/2014/main" id="{47DCA7B1-9062-452B-8D3D-BA68CA37707A}"/>
                </a:ext>
              </a:extLst>
            </p:cNvPr>
            <p:cNvGrpSpPr/>
            <p:nvPr/>
          </p:nvGrpSpPr>
          <p:grpSpPr>
            <a:xfrm>
              <a:off x="4130840" y="1208508"/>
              <a:ext cx="4234552" cy="3687761"/>
              <a:chOff x="5055602" y="1400701"/>
              <a:chExt cx="4234552" cy="36877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0" name="TextBox 219">
                    <a:extLst>
                      <a:ext uri="{FF2B5EF4-FFF2-40B4-BE49-F238E27FC236}">
                        <a16:creationId xmlns:a16="http://schemas.microsoft.com/office/drawing/2014/main" id="{8C3250DC-6677-4BDF-A7EA-1BDC711DF083}"/>
                      </a:ext>
                    </a:extLst>
                  </p:cNvPr>
                  <p:cNvSpPr txBox="1"/>
                  <p:nvPr/>
                </p:nvSpPr>
                <p:spPr>
                  <a:xfrm>
                    <a:off x="8859237" y="4538720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0" name="TextBox 219">
                    <a:extLst>
                      <a:ext uri="{FF2B5EF4-FFF2-40B4-BE49-F238E27FC236}">
                        <a16:creationId xmlns:a16="http://schemas.microsoft.com/office/drawing/2014/main" id="{8C3250DC-6677-4BDF-A7EA-1BDC711DF0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9237" y="4538720"/>
                    <a:ext cx="430917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1" name="TextBox 220">
                    <a:extLst>
                      <a:ext uri="{FF2B5EF4-FFF2-40B4-BE49-F238E27FC236}">
                        <a16:creationId xmlns:a16="http://schemas.microsoft.com/office/drawing/2014/main" id="{8B06028B-1E4D-401B-A728-97AB1F40E448}"/>
                      </a:ext>
                    </a:extLst>
                  </p:cNvPr>
                  <p:cNvSpPr txBox="1"/>
                  <p:nvPr/>
                </p:nvSpPr>
                <p:spPr>
                  <a:xfrm>
                    <a:off x="5055602" y="1400701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1" name="TextBox 220">
                    <a:extLst>
                      <a:ext uri="{FF2B5EF4-FFF2-40B4-BE49-F238E27FC236}">
                        <a16:creationId xmlns:a16="http://schemas.microsoft.com/office/drawing/2014/main" id="{8B06028B-1E4D-401B-A728-97AB1F40E4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5602" y="1400701"/>
                    <a:ext cx="430917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2" name="TextBox 221">
                    <a:extLst>
                      <a:ext uri="{FF2B5EF4-FFF2-40B4-BE49-F238E27FC236}">
                        <a16:creationId xmlns:a16="http://schemas.microsoft.com/office/drawing/2014/main" id="{4793F208-87EB-4631-BAB7-71C5EC858370}"/>
                      </a:ext>
                    </a:extLst>
                  </p:cNvPr>
                  <p:cNvSpPr txBox="1"/>
                  <p:nvPr/>
                </p:nvSpPr>
                <p:spPr>
                  <a:xfrm>
                    <a:off x="5109533" y="4626797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2" name="TextBox 221">
                    <a:extLst>
                      <a:ext uri="{FF2B5EF4-FFF2-40B4-BE49-F238E27FC236}">
                        <a16:creationId xmlns:a16="http://schemas.microsoft.com/office/drawing/2014/main" id="{4793F208-87EB-4631-BAB7-71C5EC8583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9533" y="4626797"/>
                    <a:ext cx="430917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3" name="TextBox 222">
                    <a:extLst>
                      <a:ext uri="{FF2B5EF4-FFF2-40B4-BE49-F238E27FC236}">
                        <a16:creationId xmlns:a16="http://schemas.microsoft.com/office/drawing/2014/main" id="{573695E3-9E9D-48E7-8026-1879CCB03027}"/>
                      </a:ext>
                    </a:extLst>
                  </p:cNvPr>
                  <p:cNvSpPr txBox="1"/>
                  <p:nvPr/>
                </p:nvSpPr>
                <p:spPr>
                  <a:xfrm>
                    <a:off x="5791164" y="3060609"/>
                    <a:ext cx="36284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3" name="TextBox 222">
                    <a:extLst>
                      <a:ext uri="{FF2B5EF4-FFF2-40B4-BE49-F238E27FC236}">
                        <a16:creationId xmlns:a16="http://schemas.microsoft.com/office/drawing/2014/main" id="{573695E3-9E9D-48E7-8026-1879CCB03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1164" y="3060609"/>
                    <a:ext cx="362843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333" r="-833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4" name="TextBox 223">
                    <a:extLst>
                      <a:ext uri="{FF2B5EF4-FFF2-40B4-BE49-F238E27FC236}">
                        <a16:creationId xmlns:a16="http://schemas.microsoft.com/office/drawing/2014/main" id="{D26C9AA3-4ADD-4AEC-B4D4-68F4F12A3631}"/>
                      </a:ext>
                    </a:extLst>
                  </p:cNvPr>
                  <p:cNvSpPr txBox="1"/>
                  <p:nvPr/>
                </p:nvSpPr>
                <p:spPr>
                  <a:xfrm>
                    <a:off x="6915240" y="3060610"/>
                    <a:ext cx="39490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4" name="TextBox 223">
                    <a:extLst>
                      <a:ext uri="{FF2B5EF4-FFF2-40B4-BE49-F238E27FC236}">
                        <a16:creationId xmlns:a16="http://schemas.microsoft.com/office/drawing/2014/main" id="{D26C9AA3-4ADD-4AEC-B4D4-68F4F12A36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5240" y="3060610"/>
                    <a:ext cx="394904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4688" r="-17188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5" name="TextBox 224">
                    <a:extLst>
                      <a:ext uri="{FF2B5EF4-FFF2-40B4-BE49-F238E27FC236}">
                        <a16:creationId xmlns:a16="http://schemas.microsoft.com/office/drawing/2014/main" id="{7481840B-3197-4E24-A0AD-DE546E41D382}"/>
                      </a:ext>
                    </a:extLst>
                  </p:cNvPr>
                  <p:cNvSpPr txBox="1"/>
                  <p:nvPr/>
                </p:nvSpPr>
                <p:spPr>
                  <a:xfrm>
                    <a:off x="8105325" y="3060608"/>
                    <a:ext cx="39784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5" name="TextBox 224">
                    <a:extLst>
                      <a:ext uri="{FF2B5EF4-FFF2-40B4-BE49-F238E27FC236}">
                        <a16:creationId xmlns:a16="http://schemas.microsoft.com/office/drawing/2014/main" id="{7481840B-3197-4E24-A0AD-DE546E41D3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5325" y="3060608"/>
                    <a:ext cx="397846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461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Групувати 11">
              <a:extLst>
                <a:ext uri="{FF2B5EF4-FFF2-40B4-BE49-F238E27FC236}">
                  <a16:creationId xmlns:a16="http://schemas.microsoft.com/office/drawing/2014/main" id="{86EE4D7E-F663-465F-9230-2F5F38B030BC}"/>
                </a:ext>
              </a:extLst>
            </p:cNvPr>
            <p:cNvGrpSpPr/>
            <p:nvPr/>
          </p:nvGrpSpPr>
          <p:grpSpPr>
            <a:xfrm>
              <a:off x="4161804" y="807306"/>
              <a:ext cx="4031956" cy="4018400"/>
              <a:chOff x="4161804" y="642206"/>
              <a:chExt cx="4031956" cy="4018400"/>
            </a:xfrm>
          </p:grpSpPr>
          <p:grpSp>
            <p:nvGrpSpPr>
              <p:cNvPr id="21" name="Групувати 20">
                <a:extLst>
                  <a:ext uri="{FF2B5EF4-FFF2-40B4-BE49-F238E27FC236}">
                    <a16:creationId xmlns:a16="http://schemas.microsoft.com/office/drawing/2014/main" id="{03363CF7-F48A-40D9-BA7D-04F28C2CA93C}"/>
                  </a:ext>
                </a:extLst>
              </p:cNvPr>
              <p:cNvGrpSpPr/>
              <p:nvPr/>
            </p:nvGrpSpPr>
            <p:grpSpPr>
              <a:xfrm>
                <a:off x="4161804" y="1242376"/>
                <a:ext cx="4031956" cy="3418230"/>
                <a:chOff x="5161610" y="1409450"/>
                <a:chExt cx="4235669" cy="3590935"/>
              </a:xfrm>
            </p:grpSpPr>
            <p:grpSp>
              <p:nvGrpSpPr>
                <p:cNvPr id="211" name="Групувати 210">
                  <a:extLst>
                    <a:ext uri="{FF2B5EF4-FFF2-40B4-BE49-F238E27FC236}">
                      <a16:creationId xmlns:a16="http://schemas.microsoft.com/office/drawing/2014/main" id="{28C47647-A31F-41AA-8EEB-958F044D1029}"/>
                    </a:ext>
                  </a:extLst>
                </p:cNvPr>
                <p:cNvGrpSpPr/>
                <p:nvPr/>
              </p:nvGrpSpPr>
              <p:grpSpPr>
                <a:xfrm>
                  <a:off x="5581770" y="3278947"/>
                  <a:ext cx="164892" cy="164892"/>
                  <a:chOff x="918080" y="3096980"/>
                  <a:chExt cx="164892" cy="164892"/>
                </a:xfrm>
              </p:grpSpPr>
              <p:cxnSp>
                <p:nvCxnSpPr>
                  <p:cNvPr id="239" name="Пряма сполучна лінія 238">
                    <a:extLst>
                      <a:ext uri="{FF2B5EF4-FFF2-40B4-BE49-F238E27FC236}">
                        <a16:creationId xmlns:a16="http://schemas.microsoft.com/office/drawing/2014/main" id="{ABA3338B-B673-4C25-8A6A-368958D42A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18080" y="3096980"/>
                    <a:ext cx="164892" cy="0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Пряма сполучна лінія 239">
                    <a:extLst>
                      <a:ext uri="{FF2B5EF4-FFF2-40B4-BE49-F238E27FC236}">
                        <a16:creationId xmlns:a16="http://schemas.microsoft.com/office/drawing/2014/main" id="{2F17885A-A00B-4D49-AA23-1106781DDF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>
                    <a:off x="1000526" y="3179426"/>
                    <a:ext cx="164892" cy="0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2" name="Групувати 211">
                  <a:extLst>
                    <a:ext uri="{FF2B5EF4-FFF2-40B4-BE49-F238E27FC236}">
                      <a16:creationId xmlns:a16="http://schemas.microsoft.com/office/drawing/2014/main" id="{2B2642D1-5C6A-4F41-AC4F-8DE4FA4C7E52}"/>
                    </a:ext>
                  </a:extLst>
                </p:cNvPr>
                <p:cNvGrpSpPr/>
                <p:nvPr/>
              </p:nvGrpSpPr>
              <p:grpSpPr>
                <a:xfrm>
                  <a:off x="5887234" y="4380397"/>
                  <a:ext cx="191680" cy="185040"/>
                  <a:chOff x="1043613" y="3810000"/>
                  <a:chExt cx="216706" cy="209199"/>
                </a:xfrm>
              </p:grpSpPr>
              <p:cxnSp>
                <p:nvCxnSpPr>
                  <p:cNvPr id="237" name="Пряма сполучна лінія 236">
                    <a:extLst>
                      <a:ext uri="{FF2B5EF4-FFF2-40B4-BE49-F238E27FC236}">
                        <a16:creationId xmlns:a16="http://schemas.microsoft.com/office/drawing/2014/main" id="{024E43CA-DA7D-4B76-BAFB-68307B7684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43613" y="3810000"/>
                    <a:ext cx="0" cy="209199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Пряма сполучна лінія 237">
                    <a:extLst>
                      <a:ext uri="{FF2B5EF4-FFF2-40B4-BE49-F238E27FC236}">
                        <a16:creationId xmlns:a16="http://schemas.microsoft.com/office/drawing/2014/main" id="{C645A2B4-9F7C-4D8C-86D7-138C306418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55720" y="3705401"/>
                    <a:ext cx="0" cy="209199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3" name="Групувати 212">
                  <a:extLst>
                    <a:ext uri="{FF2B5EF4-FFF2-40B4-BE49-F238E27FC236}">
                      <a16:creationId xmlns:a16="http://schemas.microsoft.com/office/drawing/2014/main" id="{B83C0405-986C-48E2-B86D-1059FD0A1174}"/>
                    </a:ext>
                  </a:extLst>
                </p:cNvPr>
                <p:cNvGrpSpPr/>
                <p:nvPr/>
              </p:nvGrpSpPr>
              <p:grpSpPr>
                <a:xfrm>
                  <a:off x="7076037" y="4380397"/>
                  <a:ext cx="191680" cy="185040"/>
                  <a:chOff x="1043613" y="3810000"/>
                  <a:chExt cx="216706" cy="209199"/>
                </a:xfrm>
              </p:grpSpPr>
              <p:cxnSp>
                <p:nvCxnSpPr>
                  <p:cNvPr id="235" name="Пряма сполучна лінія 234">
                    <a:extLst>
                      <a:ext uri="{FF2B5EF4-FFF2-40B4-BE49-F238E27FC236}">
                        <a16:creationId xmlns:a16="http://schemas.microsoft.com/office/drawing/2014/main" id="{AAC0C5B2-C1CC-4C79-A347-D8D61717EF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43613" y="3810000"/>
                    <a:ext cx="0" cy="209199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Пряма сполучна лінія 235">
                    <a:extLst>
                      <a:ext uri="{FF2B5EF4-FFF2-40B4-BE49-F238E27FC236}">
                        <a16:creationId xmlns:a16="http://schemas.microsoft.com/office/drawing/2014/main" id="{D534840B-8DB3-4915-A977-53D8555BCB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55720" y="3705401"/>
                    <a:ext cx="0" cy="209199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Групувати 213">
                  <a:extLst>
                    <a:ext uri="{FF2B5EF4-FFF2-40B4-BE49-F238E27FC236}">
                      <a16:creationId xmlns:a16="http://schemas.microsoft.com/office/drawing/2014/main" id="{5DD8FBC3-4864-422E-8D88-D7F5FBE1429F}"/>
                    </a:ext>
                  </a:extLst>
                </p:cNvPr>
                <p:cNvGrpSpPr/>
                <p:nvPr/>
              </p:nvGrpSpPr>
              <p:grpSpPr>
                <a:xfrm>
                  <a:off x="8267267" y="4380397"/>
                  <a:ext cx="191680" cy="185040"/>
                  <a:chOff x="1043613" y="3810000"/>
                  <a:chExt cx="216706" cy="209199"/>
                </a:xfrm>
              </p:grpSpPr>
              <p:cxnSp>
                <p:nvCxnSpPr>
                  <p:cNvPr id="233" name="Пряма сполучна лінія 232">
                    <a:extLst>
                      <a:ext uri="{FF2B5EF4-FFF2-40B4-BE49-F238E27FC236}">
                        <a16:creationId xmlns:a16="http://schemas.microsoft.com/office/drawing/2014/main" id="{FA34ADFC-3C21-4676-83D2-436A8F9926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43613" y="3810000"/>
                    <a:ext cx="0" cy="209199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Пряма сполучна лінія 233">
                    <a:extLst>
                      <a:ext uri="{FF2B5EF4-FFF2-40B4-BE49-F238E27FC236}">
                        <a16:creationId xmlns:a16="http://schemas.microsoft.com/office/drawing/2014/main" id="{997089FB-8F99-4639-96B5-10A6C41F37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55720" y="3705401"/>
                    <a:ext cx="0" cy="209199"/>
                  </a:xfrm>
                  <a:prstGeom prst="line">
                    <a:avLst/>
                  </a:prstGeom>
                  <a:ln w="28575" cap="rnd">
                    <a:solidFill>
                      <a:srgbClr val="2D546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5" name="Пряма сполучна лінія 214">
                  <a:extLst>
                    <a:ext uri="{FF2B5EF4-FFF2-40B4-BE49-F238E27FC236}">
                      <a16:creationId xmlns:a16="http://schemas.microsoft.com/office/drawing/2014/main" id="{684FDDC2-27D1-40C4-92F4-E3D5EEC3D6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68195" y="3461043"/>
                  <a:ext cx="0" cy="1124108"/>
                </a:xfrm>
                <a:prstGeom prst="line">
                  <a:avLst/>
                </a:prstGeom>
                <a:ln w="38100" cap="rnd">
                  <a:solidFill>
                    <a:srgbClr val="00A44A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Пряма сполучна лінія 215">
                  <a:extLst>
                    <a:ext uri="{FF2B5EF4-FFF2-40B4-BE49-F238E27FC236}">
                      <a16:creationId xmlns:a16="http://schemas.microsoft.com/office/drawing/2014/main" id="{0BBA6826-BE71-46E4-BE08-2212DE1649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74857" y="3461043"/>
                  <a:ext cx="0" cy="1110546"/>
                </a:xfrm>
                <a:prstGeom prst="line">
                  <a:avLst/>
                </a:prstGeom>
                <a:ln w="38100" cap="rnd">
                  <a:solidFill>
                    <a:srgbClr val="00A44A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Пряма сполучна лінія 216">
                  <a:extLst>
                    <a:ext uri="{FF2B5EF4-FFF2-40B4-BE49-F238E27FC236}">
                      <a16:creationId xmlns:a16="http://schemas.microsoft.com/office/drawing/2014/main" id="{EC3C7265-210B-476B-A803-3219493C15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89837" y="3465412"/>
                  <a:ext cx="0" cy="1106177"/>
                </a:xfrm>
                <a:prstGeom prst="line">
                  <a:avLst/>
                </a:prstGeom>
                <a:ln w="38100" cap="rnd">
                  <a:solidFill>
                    <a:srgbClr val="00A44A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Пряма сполучна лінія 217">
                  <a:extLst>
                    <a:ext uri="{FF2B5EF4-FFF2-40B4-BE49-F238E27FC236}">
                      <a16:creationId xmlns:a16="http://schemas.microsoft.com/office/drawing/2014/main" id="{F97FF14B-4D61-4489-8FD6-4037A2A92D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65706" y="1409450"/>
                  <a:ext cx="0" cy="3590935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Пряма сполучна лінія 218">
                  <a:extLst>
                    <a:ext uri="{FF2B5EF4-FFF2-40B4-BE49-F238E27FC236}">
                      <a16:creationId xmlns:a16="http://schemas.microsoft.com/office/drawing/2014/main" id="{4439FDD5-41E4-410D-BD88-65C342A6D3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61610" y="4589234"/>
                  <a:ext cx="4235669" cy="0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Пряма сполучна лінія 225">
                  <a:extLst>
                    <a:ext uri="{FF2B5EF4-FFF2-40B4-BE49-F238E27FC236}">
                      <a16:creationId xmlns:a16="http://schemas.microsoft.com/office/drawing/2014/main" id="{852C121B-DEFE-4265-BA5F-180C497C7D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089837" y="3461043"/>
                  <a:ext cx="2369110" cy="0"/>
                </a:xfrm>
                <a:prstGeom prst="line">
                  <a:avLst/>
                </a:prstGeom>
                <a:ln w="38100" cap="rnd">
                  <a:solidFill>
                    <a:srgbClr val="00A4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Пряма сполучна лінія 226">
                  <a:extLst>
                    <a:ext uri="{FF2B5EF4-FFF2-40B4-BE49-F238E27FC236}">
                      <a16:creationId xmlns:a16="http://schemas.microsoft.com/office/drawing/2014/main" id="{1A7BF4CF-1E02-4A83-8CAA-843E09AF7D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94634" y="3374205"/>
                  <a:ext cx="0" cy="165206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Пряма сполучна лінія 227">
                  <a:extLst>
                    <a:ext uri="{FF2B5EF4-FFF2-40B4-BE49-F238E27FC236}">
                      <a16:creationId xmlns:a16="http://schemas.microsoft.com/office/drawing/2014/main" id="{E8E87087-6F3A-4BC4-986C-3108515CDA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60187" y="3374205"/>
                  <a:ext cx="0" cy="165206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9" name="Овал 228">
                  <a:extLst>
                    <a:ext uri="{FF2B5EF4-FFF2-40B4-BE49-F238E27FC236}">
                      <a16:creationId xmlns:a16="http://schemas.microsoft.com/office/drawing/2014/main" id="{76952725-47FE-40E1-87DB-0F0515F1CD1A}"/>
                    </a:ext>
                  </a:extLst>
                </p:cNvPr>
                <p:cNvSpPr/>
                <p:nvPr/>
              </p:nvSpPr>
              <p:spPr>
                <a:xfrm>
                  <a:off x="8414508" y="3411932"/>
                  <a:ext cx="101023" cy="101023"/>
                </a:xfrm>
                <a:prstGeom prst="ellipse">
                  <a:avLst/>
                </a:prstGeom>
                <a:solidFill>
                  <a:srgbClr val="CC44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30" name="Овал 229">
                  <a:extLst>
                    <a:ext uri="{FF2B5EF4-FFF2-40B4-BE49-F238E27FC236}">
                      <a16:creationId xmlns:a16="http://schemas.microsoft.com/office/drawing/2014/main" id="{5933CE5B-5679-4E34-9777-E5BB0E3E3C59}"/>
                    </a:ext>
                  </a:extLst>
                </p:cNvPr>
                <p:cNvSpPr/>
                <p:nvPr/>
              </p:nvSpPr>
              <p:spPr>
                <a:xfrm>
                  <a:off x="7222229" y="3410530"/>
                  <a:ext cx="101023" cy="101023"/>
                </a:xfrm>
                <a:prstGeom prst="ellipse">
                  <a:avLst/>
                </a:prstGeom>
                <a:solidFill>
                  <a:srgbClr val="CC44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cxnSp>
              <p:nvCxnSpPr>
                <p:cNvPr id="231" name="Пряма сполучна лінія 230">
                  <a:extLst>
                    <a:ext uri="{FF2B5EF4-FFF2-40B4-BE49-F238E27FC236}">
                      <a16:creationId xmlns:a16="http://schemas.microsoft.com/office/drawing/2014/main" id="{6411CCD1-5F61-4B26-B0B3-FBBFD8FA67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69940" y="3460648"/>
                  <a:ext cx="519897" cy="0"/>
                </a:xfrm>
                <a:prstGeom prst="line">
                  <a:avLst/>
                </a:prstGeom>
                <a:ln w="38100" cap="rnd">
                  <a:solidFill>
                    <a:srgbClr val="00A44A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2" name="Овал 231">
                  <a:extLst>
                    <a:ext uri="{FF2B5EF4-FFF2-40B4-BE49-F238E27FC236}">
                      <a16:creationId xmlns:a16="http://schemas.microsoft.com/office/drawing/2014/main" id="{78CB772E-7D39-4B15-8FDD-8B8FA8D9B2C3}"/>
                    </a:ext>
                  </a:extLst>
                </p:cNvPr>
                <p:cNvSpPr/>
                <p:nvPr/>
              </p:nvSpPr>
              <p:spPr>
                <a:xfrm>
                  <a:off x="6039326" y="3410531"/>
                  <a:ext cx="101023" cy="101023"/>
                </a:xfrm>
                <a:prstGeom prst="ellipse">
                  <a:avLst/>
                </a:prstGeom>
                <a:solidFill>
                  <a:srgbClr val="CC44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Прямокутник 83">
                    <a:extLst>
                      <a:ext uri="{FF2B5EF4-FFF2-40B4-BE49-F238E27FC236}">
                        <a16:creationId xmlns:a16="http://schemas.microsoft.com/office/drawing/2014/main" id="{B0390843-0529-4593-B861-09C97D59EDD9}"/>
                      </a:ext>
                    </a:extLst>
                  </p:cNvPr>
                  <p:cNvSpPr/>
                  <p:nvPr/>
                </p:nvSpPr>
                <p:spPr>
                  <a:xfrm>
                    <a:off x="4640238" y="642206"/>
                    <a:ext cx="2757431" cy="451609"/>
                  </a:xfrm>
                  <a:prstGeom prst="rect">
                    <a:avLst/>
                  </a:prstGeom>
                  <a:solidFill>
                    <a:srgbClr val="48607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 </m:t>
                          </m:r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uk-UA" sz="2800" dirty="0"/>
                  </a:p>
                </p:txBody>
              </p:sp>
            </mc:Choice>
            <mc:Fallback xmlns="">
              <p:sp>
                <p:nvSpPr>
                  <p:cNvPr id="84" name="Прямокутник 83">
                    <a:extLst>
                      <a:ext uri="{FF2B5EF4-FFF2-40B4-BE49-F238E27FC236}">
                        <a16:creationId xmlns:a16="http://schemas.microsoft.com/office/drawing/2014/main" id="{B0390843-0529-4593-B861-09C97D59ED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0238" y="642206"/>
                    <a:ext cx="2757431" cy="45160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7">
                <a:extLst>
                  <a:ext uri="{FF2B5EF4-FFF2-40B4-BE49-F238E27FC236}">
                    <a16:creationId xmlns:a16="http://schemas.microsoft.com/office/drawing/2014/main" id="{E54426B3-F4D4-467A-A132-6646AACD5280}"/>
                  </a:ext>
                </a:extLst>
              </p:cNvPr>
              <p:cNvSpPr/>
              <p:nvPr/>
            </p:nvSpPr>
            <p:spPr>
              <a:xfrm>
                <a:off x="2320208" y="5971318"/>
                <a:ext cx="9083653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Переконайтеся, що ця формула справджується і у випадку коли відрізок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en-US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паралельний осям координат або точки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збігаються</a:t>
                </a:r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Прямоугольник 7">
                <a:extLst>
                  <a:ext uri="{FF2B5EF4-FFF2-40B4-BE49-F238E27FC236}">
                    <a16:creationId xmlns:a16="http://schemas.microsoft.com/office/drawing/2014/main" id="{E54426B3-F4D4-467A-A132-6646AACD5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208" y="5971318"/>
                <a:ext cx="9083653" cy="830997"/>
              </a:xfrm>
              <a:prstGeom prst="rect">
                <a:avLst/>
              </a:prstGeom>
              <a:blipFill>
                <a:blip r:embed="rId22"/>
                <a:stretch>
                  <a:fillRect l="-940" t="-5882" r="-805" b="-16176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Графіка 86" descr="Лампочка">
            <a:extLst>
              <a:ext uri="{FF2B5EF4-FFF2-40B4-BE49-F238E27FC236}">
                <a16:creationId xmlns:a16="http://schemas.microsoft.com/office/drawing/2014/main" id="{954DD8B3-0794-4E80-B6C0-8C309C8F41C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283533" y="5917992"/>
            <a:ext cx="914400" cy="914400"/>
          </a:xfrm>
          <a:prstGeom prst="rect">
            <a:avLst/>
          </a:prstGeom>
        </p:spPr>
      </p:pic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85E8AC96-91D3-427A-89EE-99D2D96F5C49}"/>
              </a:ext>
            </a:extLst>
          </p:cNvPr>
          <p:cNvGrpSpPr/>
          <p:nvPr/>
        </p:nvGrpSpPr>
        <p:grpSpPr>
          <a:xfrm>
            <a:off x="8383017" y="807306"/>
            <a:ext cx="3819949" cy="4098048"/>
            <a:chOff x="8383017" y="807306"/>
            <a:chExt cx="3819949" cy="4098048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E93B89F2-6777-472F-8D29-1FF15711DC46}"/>
                </a:ext>
              </a:extLst>
            </p:cNvPr>
            <p:cNvGrpSpPr/>
            <p:nvPr/>
          </p:nvGrpSpPr>
          <p:grpSpPr>
            <a:xfrm>
              <a:off x="8383017" y="807306"/>
              <a:ext cx="3819949" cy="4098048"/>
              <a:chOff x="8383017" y="807306"/>
              <a:chExt cx="3819949" cy="4098048"/>
            </a:xfrm>
          </p:grpSpPr>
          <p:grpSp>
            <p:nvGrpSpPr>
              <p:cNvPr id="8" name="Групувати 7">
                <a:extLst>
                  <a:ext uri="{FF2B5EF4-FFF2-40B4-BE49-F238E27FC236}">
                    <a16:creationId xmlns:a16="http://schemas.microsoft.com/office/drawing/2014/main" id="{EA50EF0B-3A2D-4F26-9019-BB4AB411A020}"/>
                  </a:ext>
                </a:extLst>
              </p:cNvPr>
              <p:cNvGrpSpPr/>
              <p:nvPr/>
            </p:nvGrpSpPr>
            <p:grpSpPr>
              <a:xfrm>
                <a:off x="8383017" y="1217593"/>
                <a:ext cx="3819949" cy="3687761"/>
                <a:chOff x="4283240" y="1031669"/>
                <a:chExt cx="3819949" cy="368776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16BFFE4C-8EF5-483B-B0AC-B908DF4D3C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72272" y="4169688"/>
                      <a:ext cx="4309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16BFFE4C-8EF5-483B-B0AC-B908DF4D3C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2272" y="4169688"/>
                      <a:ext cx="430917" cy="461665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2A7FE8D1-BBB4-4812-B83C-924BD49721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83240" y="1031669"/>
                      <a:ext cx="4309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2A7FE8D1-BBB4-4812-B83C-924BD497217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3240" y="1031669"/>
                      <a:ext cx="430917" cy="461665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10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CED4A991-DC5E-4145-83DF-970A34C125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37171" y="4257765"/>
                      <a:ext cx="4309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CED4A991-DC5E-4145-83DF-970A34C125A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37171" y="4257765"/>
                      <a:ext cx="430917" cy="461665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Групувати 12">
                <a:extLst>
                  <a:ext uri="{FF2B5EF4-FFF2-40B4-BE49-F238E27FC236}">
                    <a16:creationId xmlns:a16="http://schemas.microsoft.com/office/drawing/2014/main" id="{29FB33BC-FE5E-4ACB-83E5-7892ED6A25B4}"/>
                  </a:ext>
                </a:extLst>
              </p:cNvPr>
              <p:cNvGrpSpPr/>
              <p:nvPr/>
            </p:nvGrpSpPr>
            <p:grpSpPr>
              <a:xfrm>
                <a:off x="8472347" y="807306"/>
                <a:ext cx="3601248" cy="4008793"/>
                <a:chOff x="8472347" y="642206"/>
                <a:chExt cx="3601248" cy="4008793"/>
              </a:xfrm>
            </p:grpSpPr>
            <p:grpSp>
              <p:nvGrpSpPr>
                <p:cNvPr id="241" name="Групувати 240">
                  <a:extLst>
                    <a:ext uri="{FF2B5EF4-FFF2-40B4-BE49-F238E27FC236}">
                      <a16:creationId xmlns:a16="http://schemas.microsoft.com/office/drawing/2014/main" id="{0A0A6CF2-0108-420C-98D6-10393C269426}"/>
                    </a:ext>
                  </a:extLst>
                </p:cNvPr>
                <p:cNvGrpSpPr/>
                <p:nvPr/>
              </p:nvGrpSpPr>
              <p:grpSpPr>
                <a:xfrm>
                  <a:off x="8472347" y="1232769"/>
                  <a:ext cx="3601248" cy="3418230"/>
                  <a:chOff x="5161610" y="1409450"/>
                  <a:chExt cx="3783200" cy="3590935"/>
                </a:xfrm>
              </p:grpSpPr>
              <p:cxnSp>
                <p:nvCxnSpPr>
                  <p:cNvPr id="249" name="Пряма сполучна лінія 248">
                    <a:extLst>
                      <a:ext uri="{FF2B5EF4-FFF2-40B4-BE49-F238E27FC236}">
                        <a16:creationId xmlns:a16="http://schemas.microsoft.com/office/drawing/2014/main" id="{CA4810AD-8A8B-4BD4-9A2D-FBE9D173A5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565706" y="1409450"/>
                    <a:ext cx="0" cy="3590935"/>
                  </a:xfrm>
                  <a:prstGeom prst="line">
                    <a:avLst/>
                  </a:prstGeom>
                  <a:ln w="38100" cap="rnd">
                    <a:solidFill>
                      <a:srgbClr val="2D546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Пряма сполучна лінія 249">
                    <a:extLst>
                      <a:ext uri="{FF2B5EF4-FFF2-40B4-BE49-F238E27FC236}">
                        <a16:creationId xmlns:a16="http://schemas.microsoft.com/office/drawing/2014/main" id="{603AD5C9-1869-44C9-85B4-0D6D515FDD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61610" y="4589234"/>
                    <a:ext cx="3783200" cy="0"/>
                  </a:xfrm>
                  <a:prstGeom prst="line">
                    <a:avLst/>
                  </a:prstGeom>
                  <a:ln w="38100" cap="rnd">
                    <a:solidFill>
                      <a:srgbClr val="2D546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5" name="Овал 254">
                    <a:extLst>
                      <a:ext uri="{FF2B5EF4-FFF2-40B4-BE49-F238E27FC236}">
                        <a16:creationId xmlns:a16="http://schemas.microsoft.com/office/drawing/2014/main" id="{DF61AEDA-DB3D-4E7E-9EF7-67DA194AD623}"/>
                      </a:ext>
                    </a:extLst>
                  </p:cNvPr>
                  <p:cNvSpPr/>
                  <p:nvPr/>
                </p:nvSpPr>
                <p:spPr>
                  <a:xfrm>
                    <a:off x="7222229" y="3410530"/>
                    <a:ext cx="101023" cy="101023"/>
                  </a:xfrm>
                  <a:prstGeom prst="ellipse">
                    <a:avLst/>
                  </a:prstGeom>
                  <a:solidFill>
                    <a:srgbClr val="CC444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Прямокутник 84">
                      <a:extLst>
                        <a:ext uri="{FF2B5EF4-FFF2-40B4-BE49-F238E27FC236}">
                          <a16:creationId xmlns:a16="http://schemas.microsoft.com/office/drawing/2014/main" id="{CDC573B9-4383-44F0-82C8-4795554AA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67865" y="642206"/>
                      <a:ext cx="2757431" cy="451609"/>
                    </a:xfrm>
                    <a:prstGeom prst="rect">
                      <a:avLst/>
                    </a:prstGeom>
                    <a:solidFill>
                      <a:srgbClr val="48607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uk-UA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uk-UA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 </m:t>
                            </m:r>
                            <m:sSub>
                              <m:sSubPr>
                                <m:ctrlPr>
                                  <a:rPr lang="uk-UA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uk-UA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uk-UA" sz="2800" dirty="0"/>
                    </a:p>
                  </p:txBody>
                </p:sp>
              </mc:Choice>
              <mc:Fallback xmlns="">
                <p:sp>
                  <p:nvSpPr>
                    <p:cNvPr id="85" name="Прямокутник 84">
                      <a:extLst>
                        <a:ext uri="{FF2B5EF4-FFF2-40B4-BE49-F238E27FC236}">
                          <a16:creationId xmlns:a16="http://schemas.microsoft.com/office/drawing/2014/main" id="{CDC573B9-4383-44F0-82C8-4795554AA24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67865" y="642206"/>
                      <a:ext cx="2757431" cy="451609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75CE98B7-B32E-460F-B67E-987B07AB393A}"/>
                    </a:ext>
                  </a:extLst>
                </p:cNvPr>
                <p:cNvSpPr txBox="1"/>
                <p:nvPr/>
              </p:nvSpPr>
              <p:spPr>
                <a:xfrm>
                  <a:off x="10035239" y="2931453"/>
                  <a:ext cx="3628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75CE98B7-B32E-460F-B67E-987B07AB39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5239" y="2931453"/>
                  <a:ext cx="362843" cy="461665"/>
                </a:xfrm>
                <a:prstGeom prst="rect">
                  <a:avLst/>
                </a:prstGeom>
                <a:blipFill>
                  <a:blip r:embed="rId29"/>
                  <a:stretch>
                    <a:fillRect l="-3333" r="-8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BA1CC9DB-21DB-4588-BC72-CFD888C0AECF}"/>
                    </a:ext>
                  </a:extLst>
                </p:cNvPr>
                <p:cNvSpPr txBox="1"/>
                <p:nvPr/>
              </p:nvSpPr>
              <p:spPr>
                <a:xfrm>
                  <a:off x="10584336" y="2931453"/>
                  <a:ext cx="39784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BA1CC9DB-21DB-4588-BC72-CFD888C0AE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4336" y="2931453"/>
                  <a:ext cx="397846" cy="461665"/>
                </a:xfrm>
                <a:prstGeom prst="rect">
                  <a:avLst/>
                </a:prstGeom>
                <a:blipFill>
                  <a:blip r:embed="rId30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3723133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Відстань між двома точками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DC31767F-8412-41D4-8D23-491FD1D051C3}"/>
                  </a:ext>
                </a:extLst>
              </p:cNvPr>
              <p:cNvSpPr/>
              <p:nvPr/>
            </p:nvSpPr>
            <p:spPr>
              <a:xfrm>
                <a:off x="5528441" y="902912"/>
                <a:ext cx="6663559" cy="107303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Знайдіть на осі абсцис точку, яка рівновіддалена від точок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(3;2)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(7;2)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DC31767F-8412-41D4-8D23-491FD1D051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441" y="902912"/>
                <a:ext cx="6663559" cy="1073033"/>
              </a:xfrm>
              <a:prstGeom prst="rect">
                <a:avLst/>
              </a:prstGeom>
              <a:blipFill>
                <a:blip r:embed="rId7"/>
                <a:stretch>
                  <a:fillRect l="-1281" b="-107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6164189F-60AF-442C-A873-9C4D648520F3}"/>
              </a:ext>
            </a:extLst>
          </p:cNvPr>
          <p:cNvGrpSpPr/>
          <p:nvPr/>
        </p:nvGrpSpPr>
        <p:grpSpPr>
          <a:xfrm>
            <a:off x="388366" y="976894"/>
            <a:ext cx="3900228" cy="2288092"/>
            <a:chOff x="388366" y="976894"/>
            <a:chExt cx="3900228" cy="2288092"/>
          </a:xfrm>
        </p:grpSpPr>
        <p:cxnSp>
          <p:nvCxnSpPr>
            <p:cNvPr id="105" name="Пряма сполучна лінія 104">
              <a:extLst>
                <a:ext uri="{FF2B5EF4-FFF2-40B4-BE49-F238E27FC236}">
                  <a16:creationId xmlns:a16="http://schemas.microsoft.com/office/drawing/2014/main" id="{0D3E17F7-A313-4EF2-9400-F756C8098183}"/>
                </a:ext>
              </a:extLst>
            </p:cNvPr>
            <p:cNvCxnSpPr>
              <a:cxnSpLocks/>
            </p:cNvCxnSpPr>
            <p:nvPr/>
          </p:nvCxnSpPr>
          <p:spPr>
            <a:xfrm>
              <a:off x="428367" y="2796612"/>
              <a:ext cx="3639567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 сполучна лінія 105">
              <a:extLst>
                <a:ext uri="{FF2B5EF4-FFF2-40B4-BE49-F238E27FC236}">
                  <a16:creationId xmlns:a16="http://schemas.microsoft.com/office/drawing/2014/main" id="{F26D9041-85C0-4797-95B6-B37B9F7195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283" y="1278748"/>
              <a:ext cx="0" cy="1935132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47515868-7A40-4C00-B847-18B55C6F05F2}"/>
                    </a:ext>
                  </a:extLst>
                </p:cNvPr>
                <p:cNvSpPr txBox="1"/>
                <p:nvPr/>
              </p:nvSpPr>
              <p:spPr>
                <a:xfrm>
                  <a:off x="3857677" y="2745505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47515868-7A40-4C00-B847-18B55C6F05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7677" y="2745505"/>
                  <a:ext cx="430917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DC9639DC-19FB-4DCB-8640-0CDDEBCAE05C}"/>
                    </a:ext>
                  </a:extLst>
                </p:cNvPr>
                <p:cNvSpPr txBox="1"/>
                <p:nvPr/>
              </p:nvSpPr>
              <p:spPr>
                <a:xfrm>
                  <a:off x="428367" y="976894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DC9639DC-19FB-4DCB-8640-0CDDEBCAE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67" y="976894"/>
                  <a:ext cx="430917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4A4D73DE-B975-46DF-860B-D052342DA39E}"/>
                    </a:ext>
                  </a:extLst>
                </p:cNvPr>
                <p:cNvSpPr txBox="1"/>
                <p:nvPr/>
              </p:nvSpPr>
              <p:spPr>
                <a:xfrm>
                  <a:off x="388366" y="280332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4A4D73DE-B975-46DF-860B-D052342DA3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366" y="2803321"/>
                  <a:ext cx="430917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4BB86E29-F270-4EEF-9DAD-3D04BF0F217F}"/>
                    </a:ext>
                  </a:extLst>
                </p:cNvPr>
                <p:cNvSpPr txBox="1"/>
                <p:nvPr/>
              </p:nvSpPr>
              <p:spPr>
                <a:xfrm>
                  <a:off x="2553518" y="1773344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4BB86E29-F270-4EEF-9DAD-3D04BF0F21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518" y="1773344"/>
                  <a:ext cx="430917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281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321AF58A-CF85-4A5C-A4C3-66E0574DA3F3}"/>
                    </a:ext>
                  </a:extLst>
                </p:cNvPr>
                <p:cNvSpPr txBox="1"/>
                <p:nvPr/>
              </p:nvSpPr>
              <p:spPr>
                <a:xfrm>
                  <a:off x="1032260" y="1745726"/>
                  <a:ext cx="4914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321AF58A-CF85-4A5C-A4C3-66E0574DA3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260" y="1745726"/>
                  <a:ext cx="491408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id="{1A83C4FE-2BDA-4B80-BD21-884654573A57}"/>
                </a:ext>
              </a:extLst>
            </p:cNvPr>
            <p:cNvSpPr/>
            <p:nvPr/>
          </p:nvSpPr>
          <p:spPr>
            <a:xfrm>
              <a:off x="2682226" y="2187855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121536F-BDF7-46F6-8CA1-4841AAA09DFF}"/>
                    </a:ext>
                  </a:extLst>
                </p:cNvPr>
                <p:cNvSpPr txBox="1"/>
                <p:nvPr/>
              </p:nvSpPr>
              <p:spPr>
                <a:xfrm>
                  <a:off x="1332384" y="1750305"/>
                  <a:ext cx="9102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(3;2)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121536F-BDF7-46F6-8CA1-4841AAA09D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2384" y="1750305"/>
                  <a:ext cx="910201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6040" r="-5369" b="-1710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2CF53EF8-7F7F-4CC9-A437-CC6C2F8118BB}"/>
                    </a:ext>
                  </a:extLst>
                </p:cNvPr>
                <p:cNvSpPr txBox="1"/>
                <p:nvPr/>
              </p:nvSpPr>
              <p:spPr>
                <a:xfrm>
                  <a:off x="2819844" y="1759677"/>
                  <a:ext cx="9102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(7;2)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2CF53EF8-7F7F-4CC9-A437-CC6C2F811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844" y="1759677"/>
                  <a:ext cx="910201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6040" r="-5369" b="-1866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Овал 135">
              <a:extLst>
                <a:ext uri="{FF2B5EF4-FFF2-40B4-BE49-F238E27FC236}">
                  <a16:creationId xmlns:a16="http://schemas.microsoft.com/office/drawing/2014/main" id="{6656C9F5-4AB7-4120-A110-6553765ADD7B}"/>
                </a:ext>
              </a:extLst>
            </p:cNvPr>
            <p:cNvSpPr/>
            <p:nvPr/>
          </p:nvSpPr>
          <p:spPr>
            <a:xfrm>
              <a:off x="1585865" y="2187856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pic>
        <p:nvPicPr>
          <p:cNvPr id="188" name="Графіка 187" descr="Лампочка">
            <a:extLst>
              <a:ext uri="{FF2B5EF4-FFF2-40B4-BE49-F238E27FC236}">
                <a16:creationId xmlns:a16="http://schemas.microsoft.com/office/drawing/2014/main" id="{96207E70-8D25-41C2-9F8C-5CE82F4967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283533" y="5917992"/>
            <a:ext cx="914400" cy="914400"/>
          </a:xfrm>
          <a:prstGeom prst="rect">
            <a:avLst/>
          </a:prstGeom>
        </p:spPr>
      </p:pic>
      <p:sp>
        <p:nvSpPr>
          <p:cNvPr id="189" name="Прямоугольник 7">
            <a:extLst>
              <a:ext uri="{FF2B5EF4-FFF2-40B4-BE49-F238E27FC236}">
                <a16:creationId xmlns:a16="http://schemas.microsoft.com/office/drawing/2014/main" id="{66D7F5C6-6B9F-4CFE-A094-E164E10F3C3E}"/>
              </a:ext>
            </a:extLst>
          </p:cNvPr>
          <p:cNvSpPr/>
          <p:nvPr/>
        </p:nvSpPr>
        <p:spPr>
          <a:xfrm>
            <a:off x="5588000" y="6144359"/>
            <a:ext cx="5815861" cy="461665"/>
          </a:xfrm>
          <a:prstGeom prst="rect">
            <a:avLst/>
          </a:prstGeom>
          <a:solidFill>
            <a:srgbClr val="5E7492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Які у вас є ідеї для розв’язання цієї задачі? </a:t>
            </a:r>
            <a:endParaRPr lang="ru-RU" sz="24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Прямокутник 189">
                <a:extLst>
                  <a:ext uri="{FF2B5EF4-FFF2-40B4-BE49-F238E27FC236}">
                    <a16:creationId xmlns:a16="http://schemas.microsoft.com/office/drawing/2014/main" id="{D2302E78-A09E-4CB8-9633-457DEBC3FE22}"/>
                  </a:ext>
                </a:extLst>
              </p:cNvPr>
              <p:cNvSpPr/>
              <p:nvPr/>
            </p:nvSpPr>
            <p:spPr>
              <a:xfrm>
                <a:off x="0" y="3772774"/>
                <a:ext cx="3466036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/>
                  <a:t>Так як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𝑁𝐴</m:t>
                    </m:r>
                  </m:oMath>
                </a14:m>
                <a:r>
                  <a:rPr lang="uk-UA" sz="2800" dirty="0"/>
                  <a:t>, то:</a:t>
                </a:r>
              </a:p>
            </p:txBody>
          </p:sp>
        </mc:Choice>
        <mc:Fallback xmlns="">
          <p:sp>
            <p:nvSpPr>
              <p:cNvPr id="190" name="Прямокутник 189">
                <a:extLst>
                  <a:ext uri="{FF2B5EF4-FFF2-40B4-BE49-F238E27FC236}">
                    <a16:creationId xmlns:a16="http://schemas.microsoft.com/office/drawing/2014/main" id="{D2302E78-A09E-4CB8-9633-457DEBC3FE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72774"/>
                <a:ext cx="3466036" cy="451609"/>
              </a:xfrm>
              <a:prstGeom prst="rect">
                <a:avLst/>
              </a:prstGeom>
              <a:blipFill>
                <a:blip r:embed="rId17"/>
                <a:stretch>
                  <a:fillRect l="-365" t="-22222" b="-4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Прямокутник 190">
                <a:extLst>
                  <a:ext uri="{FF2B5EF4-FFF2-40B4-BE49-F238E27FC236}">
                    <a16:creationId xmlns:a16="http://schemas.microsoft.com/office/drawing/2014/main" id="{30968BB1-B4A9-4553-9210-FEFCE12B65D6}"/>
                  </a:ext>
                </a:extLst>
              </p:cNvPr>
              <p:cNvSpPr/>
              <p:nvPr/>
            </p:nvSpPr>
            <p:spPr>
              <a:xfrm>
                <a:off x="391641" y="4419531"/>
                <a:ext cx="6663559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191" name="Прямокутник 190">
                <a:extLst>
                  <a:ext uri="{FF2B5EF4-FFF2-40B4-BE49-F238E27FC236}">
                    <a16:creationId xmlns:a16="http://schemas.microsoft.com/office/drawing/2014/main" id="{30968BB1-B4A9-4553-9210-FEFCE12B6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41" y="4419531"/>
                <a:ext cx="6663559" cy="45160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Прямокутник 191">
                <a:extLst>
                  <a:ext uri="{FF2B5EF4-FFF2-40B4-BE49-F238E27FC236}">
                    <a16:creationId xmlns:a16="http://schemas.microsoft.com/office/drawing/2014/main" id="{9509786B-8DE9-4AD6-8448-FF56CE42C029}"/>
                  </a:ext>
                </a:extLst>
              </p:cNvPr>
              <p:cNvSpPr/>
              <p:nvPr/>
            </p:nvSpPr>
            <p:spPr>
              <a:xfrm>
                <a:off x="388366" y="5067143"/>
                <a:ext cx="10930145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+9+0−2∙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0∙2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+49+0−2∙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0∙2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192" name="Прямокутник 191">
                <a:extLst>
                  <a:ext uri="{FF2B5EF4-FFF2-40B4-BE49-F238E27FC236}">
                    <a16:creationId xmlns:a16="http://schemas.microsoft.com/office/drawing/2014/main" id="{9509786B-8DE9-4AD6-8448-FF56CE42C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66" y="5067143"/>
                <a:ext cx="10930145" cy="45160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Прямокутник 192">
                <a:extLst>
                  <a:ext uri="{FF2B5EF4-FFF2-40B4-BE49-F238E27FC236}">
                    <a16:creationId xmlns:a16="http://schemas.microsoft.com/office/drawing/2014/main" id="{AE7BF3BA-C4D5-40C0-8092-0DDEF4B9B44F}"/>
                  </a:ext>
                </a:extLst>
              </p:cNvPr>
              <p:cNvSpPr/>
              <p:nvPr/>
            </p:nvSpPr>
            <p:spPr>
              <a:xfrm>
                <a:off x="388365" y="5650756"/>
                <a:ext cx="4919359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+9+4=−14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9+4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193" name="Прямокутник 192">
                <a:extLst>
                  <a:ext uri="{FF2B5EF4-FFF2-40B4-BE49-F238E27FC236}">
                    <a16:creationId xmlns:a16="http://schemas.microsoft.com/office/drawing/2014/main" id="{AE7BF3BA-C4D5-40C0-8092-0DDEF4B9B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65" y="5650756"/>
                <a:ext cx="4919359" cy="45160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Прямокутник 193">
                <a:extLst>
                  <a:ext uri="{FF2B5EF4-FFF2-40B4-BE49-F238E27FC236}">
                    <a16:creationId xmlns:a16="http://schemas.microsoft.com/office/drawing/2014/main" id="{72CBBDFE-ABC6-4DD9-8051-CAD28FEB3C85}"/>
                  </a:ext>
                </a:extLst>
              </p:cNvPr>
              <p:cNvSpPr/>
              <p:nvPr/>
            </p:nvSpPr>
            <p:spPr>
              <a:xfrm>
                <a:off x="388366" y="6265693"/>
                <a:ext cx="1791309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194" name="Прямокутник 193">
                <a:extLst>
                  <a:ext uri="{FF2B5EF4-FFF2-40B4-BE49-F238E27FC236}">
                    <a16:creationId xmlns:a16="http://schemas.microsoft.com/office/drawing/2014/main" id="{72CBBDFE-ABC6-4DD9-8051-CAD28FEB3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66" y="6265693"/>
                <a:ext cx="1791309" cy="45160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Прямокутник 194">
                <a:extLst>
                  <a:ext uri="{FF2B5EF4-FFF2-40B4-BE49-F238E27FC236}">
                    <a16:creationId xmlns:a16="http://schemas.microsoft.com/office/drawing/2014/main" id="{F15EC19A-4CBF-43E1-AC70-31165253BBDF}"/>
                  </a:ext>
                </a:extLst>
              </p:cNvPr>
              <p:cNvSpPr/>
              <p:nvPr/>
            </p:nvSpPr>
            <p:spPr>
              <a:xfrm>
                <a:off x="2848044" y="6268046"/>
                <a:ext cx="1532023" cy="45160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195" name="Прямокутник 194">
                <a:extLst>
                  <a:ext uri="{FF2B5EF4-FFF2-40B4-BE49-F238E27FC236}">
                    <a16:creationId xmlns:a16="http://schemas.microsoft.com/office/drawing/2014/main" id="{F15EC19A-4CBF-43E1-AC70-31165253B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044" y="6268046"/>
                <a:ext cx="1532023" cy="45160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819C283C-0513-4745-8EFF-5784B08C5338}"/>
              </a:ext>
            </a:extLst>
          </p:cNvPr>
          <p:cNvGrpSpPr/>
          <p:nvPr/>
        </p:nvGrpSpPr>
        <p:grpSpPr>
          <a:xfrm>
            <a:off x="1582150" y="2187855"/>
            <a:ext cx="1402285" cy="1143340"/>
            <a:chOff x="1582150" y="2187855"/>
            <a:chExt cx="1402285" cy="1143340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90355D2F-9435-4985-B8AD-20A1ABC37A06}"/>
                </a:ext>
              </a:extLst>
            </p:cNvPr>
            <p:cNvGrpSpPr/>
            <p:nvPr/>
          </p:nvGrpSpPr>
          <p:grpSpPr>
            <a:xfrm>
              <a:off x="1636379" y="2239335"/>
              <a:ext cx="1348056" cy="1091860"/>
              <a:chOff x="1636379" y="2239335"/>
              <a:chExt cx="1348056" cy="1091860"/>
            </a:xfrm>
          </p:grpSpPr>
          <p:cxnSp>
            <p:nvCxnSpPr>
              <p:cNvPr id="131" name="Пряма сполучна лінія 130">
                <a:extLst>
                  <a:ext uri="{FF2B5EF4-FFF2-40B4-BE49-F238E27FC236}">
                    <a16:creationId xmlns:a16="http://schemas.microsoft.com/office/drawing/2014/main" id="{19547541-9941-424A-8463-827DB934A0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36379" y="2239335"/>
                <a:ext cx="543296" cy="557277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 сполучна лінія 178">
                <a:extLst>
                  <a:ext uri="{FF2B5EF4-FFF2-40B4-BE49-F238E27FC236}">
                    <a16:creationId xmlns:a16="http://schemas.microsoft.com/office/drawing/2014/main" id="{B10067D8-F599-4724-9624-5F1A04BD38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87110" y="2240986"/>
                <a:ext cx="543296" cy="557277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TextBox 180">
                    <a:extLst>
                      <a:ext uri="{FF2B5EF4-FFF2-40B4-BE49-F238E27FC236}">
                        <a16:creationId xmlns:a16="http://schemas.microsoft.com/office/drawing/2014/main" id="{7593A38A-1E4D-4BF6-8131-B178F35CFF8B}"/>
                      </a:ext>
                    </a:extLst>
                  </p:cNvPr>
                  <p:cNvSpPr txBox="1"/>
                  <p:nvPr/>
                </p:nvSpPr>
                <p:spPr>
                  <a:xfrm>
                    <a:off x="1817233" y="2869530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1" name="TextBox 180">
                    <a:extLst>
                      <a:ext uri="{FF2B5EF4-FFF2-40B4-BE49-F238E27FC236}">
                        <a16:creationId xmlns:a16="http://schemas.microsoft.com/office/drawing/2014/main" id="{7593A38A-1E4D-4BF6-8131-B178F35CFF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7233" y="2869530"/>
                    <a:ext cx="430917" cy="46166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2" name="TextBox 181">
                    <a:extLst>
                      <a:ext uri="{FF2B5EF4-FFF2-40B4-BE49-F238E27FC236}">
                        <a16:creationId xmlns:a16="http://schemas.microsoft.com/office/drawing/2014/main" id="{A2F91A1F-A746-4D85-9D01-74E1EC684592}"/>
                      </a:ext>
                    </a:extLst>
                  </p:cNvPr>
                  <p:cNvSpPr txBox="1"/>
                  <p:nvPr/>
                </p:nvSpPr>
                <p:spPr>
                  <a:xfrm>
                    <a:off x="2074234" y="2860873"/>
                    <a:ext cx="91020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;0)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2" name="TextBox 181">
                    <a:extLst>
                      <a:ext uri="{FF2B5EF4-FFF2-40B4-BE49-F238E27FC236}">
                        <a16:creationId xmlns:a16="http://schemas.microsoft.com/office/drawing/2014/main" id="{A2F91A1F-A746-4D85-9D01-74E1EC6845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74234" y="2860873"/>
                    <a:ext cx="910201" cy="46166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5333" r="-6000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5" name="Пряма сполучна лінія 184">
                <a:extLst>
                  <a:ext uri="{FF2B5EF4-FFF2-40B4-BE49-F238E27FC236}">
                    <a16:creationId xmlns:a16="http://schemas.microsoft.com/office/drawing/2014/main" id="{67E83AC1-E886-4A81-BE92-48775014E6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11452" y="2421658"/>
                <a:ext cx="96575" cy="94152"/>
              </a:xfrm>
              <a:prstGeom prst="line">
                <a:avLst/>
              </a:prstGeom>
              <a:ln w="19050" cap="rnd">
                <a:solidFill>
                  <a:srgbClr val="2D54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 сполучна лінія 186">
                <a:extLst>
                  <a:ext uri="{FF2B5EF4-FFF2-40B4-BE49-F238E27FC236}">
                    <a16:creationId xmlns:a16="http://schemas.microsoft.com/office/drawing/2014/main" id="{F2926C2E-5F7C-405F-BF7E-9F3C03CE55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64931" y="2421658"/>
                <a:ext cx="96575" cy="94152"/>
              </a:xfrm>
              <a:prstGeom prst="line">
                <a:avLst/>
              </a:prstGeom>
              <a:ln w="19050" cap="rnd">
                <a:solidFill>
                  <a:srgbClr val="2D54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Овал 179">
                <a:extLst>
                  <a:ext uri="{FF2B5EF4-FFF2-40B4-BE49-F238E27FC236}">
                    <a16:creationId xmlns:a16="http://schemas.microsoft.com/office/drawing/2014/main" id="{D126DDB2-E2EA-483A-88F6-784CAC693B66}"/>
                  </a:ext>
                </a:extLst>
              </p:cNvPr>
              <p:cNvSpPr/>
              <p:nvPr/>
            </p:nvSpPr>
            <p:spPr>
              <a:xfrm>
                <a:off x="2135561" y="2745505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</p:grpSp>
        <p:sp>
          <p:nvSpPr>
            <p:cNvPr id="196" name="Овал 195">
              <a:extLst>
                <a:ext uri="{FF2B5EF4-FFF2-40B4-BE49-F238E27FC236}">
                  <a16:creationId xmlns:a16="http://schemas.microsoft.com/office/drawing/2014/main" id="{150F551A-2427-4457-A7F4-29DB498069B1}"/>
                </a:ext>
              </a:extLst>
            </p:cNvPr>
            <p:cNvSpPr/>
            <p:nvPr/>
          </p:nvSpPr>
          <p:spPr>
            <a:xfrm>
              <a:off x="2682226" y="2188680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97" name="Овал 196">
              <a:extLst>
                <a:ext uri="{FF2B5EF4-FFF2-40B4-BE49-F238E27FC236}">
                  <a16:creationId xmlns:a16="http://schemas.microsoft.com/office/drawing/2014/main" id="{A71C1A88-6ED0-42DE-8D82-B7D47F74F8DA}"/>
                </a:ext>
              </a:extLst>
            </p:cNvPr>
            <p:cNvSpPr/>
            <p:nvPr/>
          </p:nvSpPr>
          <p:spPr>
            <a:xfrm>
              <a:off x="1582150" y="2187855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C5A9780-88C3-4319-9455-CAAF72A22720}"/>
              </a:ext>
            </a:extLst>
          </p:cNvPr>
          <p:cNvSpPr/>
          <p:nvPr/>
        </p:nvSpPr>
        <p:spPr>
          <a:xfrm>
            <a:off x="5528441" y="5876560"/>
            <a:ext cx="6545154" cy="94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650696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89" grpId="0" animBg="1"/>
      <p:bldP spid="189" grpId="1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кутник 110">
                <a:extLst>
                  <a:ext uri="{FF2B5EF4-FFF2-40B4-BE49-F238E27FC236}">
                    <a16:creationId xmlns:a16="http://schemas.microsoft.com/office/drawing/2014/main" id="{7DFAC910-99EA-4A53-93C3-DEE93FA3D901}"/>
                  </a:ext>
                </a:extLst>
              </p:cNvPr>
              <p:cNvSpPr/>
              <p:nvPr/>
            </p:nvSpPr>
            <p:spPr>
              <a:xfrm>
                <a:off x="6152876" y="1133715"/>
                <a:ext cx="6039124" cy="879184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Знайдіть координати середини відрізка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𝑀𝑁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якщо: </a:t>
                </a:r>
              </a:p>
            </p:txBody>
          </p:sp>
        </mc:Choice>
        <mc:Fallback xmlns="">
          <p:sp>
            <p:nvSpPr>
              <p:cNvPr id="111" name="Прямокутник 110">
                <a:extLst>
                  <a:ext uri="{FF2B5EF4-FFF2-40B4-BE49-F238E27FC236}">
                    <a16:creationId xmlns:a16="http://schemas.microsoft.com/office/drawing/2014/main" id="{7DFAC910-99EA-4A53-93C3-DEE93FA3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876" y="1133715"/>
                <a:ext cx="6039124" cy="879184"/>
              </a:xfrm>
              <a:prstGeom prst="rect">
                <a:avLst/>
              </a:prstGeom>
              <a:blipFill>
                <a:blip r:embed="rId5"/>
                <a:stretch>
                  <a:fillRect t="-10417" b="-24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кутник 112">
                <a:extLst>
                  <a:ext uri="{FF2B5EF4-FFF2-40B4-BE49-F238E27FC236}">
                    <a16:creationId xmlns:a16="http://schemas.microsoft.com/office/drawing/2014/main" id="{D74A0AE4-A313-4114-B5AC-6A5F3AFC5F2B}"/>
                  </a:ext>
                </a:extLst>
              </p:cNvPr>
              <p:cNvSpPr/>
              <p:nvPr/>
            </p:nvSpPr>
            <p:spPr>
              <a:xfrm>
                <a:off x="6147646" y="3211436"/>
                <a:ext cx="3540264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−3;6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1;2</m:t>
                        </m:r>
                      </m:e>
                    </m:d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3" name="Прямокутник 112">
                <a:extLst>
                  <a:ext uri="{FF2B5EF4-FFF2-40B4-BE49-F238E27FC236}">
                    <a16:creationId xmlns:a16="http://schemas.microsoft.com/office/drawing/2014/main" id="{D74A0AE4-A313-4114-B5AC-6A5F3AFC5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646" y="3211436"/>
                <a:ext cx="3540264" cy="597847"/>
              </a:xfrm>
              <a:prstGeom prst="rect">
                <a:avLst/>
              </a:prstGeom>
              <a:blipFill>
                <a:blip r:embed="rId6"/>
                <a:stretch>
                  <a:fillRect l="-3442" t="-3061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кутник 113">
                <a:extLst>
                  <a:ext uri="{FF2B5EF4-FFF2-40B4-BE49-F238E27FC236}">
                    <a16:creationId xmlns:a16="http://schemas.microsoft.com/office/drawing/2014/main" id="{91485CB4-186C-44C5-9EFB-C33B0D46E146}"/>
                  </a:ext>
                </a:extLst>
              </p:cNvPr>
              <p:cNvSpPr/>
              <p:nvPr/>
            </p:nvSpPr>
            <p:spPr>
              <a:xfrm>
                <a:off x="6150274" y="4174235"/>
                <a:ext cx="3540264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5;7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−3;−5</m:t>
                        </m:r>
                      </m:e>
                    </m:d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Прямокутник 113">
                <a:extLst>
                  <a:ext uri="{FF2B5EF4-FFF2-40B4-BE49-F238E27FC236}">
                    <a16:creationId xmlns:a16="http://schemas.microsoft.com/office/drawing/2014/main" id="{91485CB4-186C-44C5-9EFB-C33B0D46E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274" y="4174235"/>
                <a:ext cx="3540264" cy="597847"/>
              </a:xfrm>
              <a:prstGeom prst="rect">
                <a:avLst/>
              </a:prstGeom>
              <a:blipFill>
                <a:blip r:embed="rId7"/>
                <a:stretch>
                  <a:fillRect l="-3614" t="-3061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кутник 111">
                <a:extLst>
                  <a:ext uri="{FF2B5EF4-FFF2-40B4-BE49-F238E27FC236}">
                    <a16:creationId xmlns:a16="http://schemas.microsoft.com/office/drawing/2014/main" id="{03FBA8CC-A7D1-4D4E-BE8E-224906A7BF4D}"/>
                  </a:ext>
                </a:extLst>
              </p:cNvPr>
              <p:cNvSpPr/>
              <p:nvPr/>
            </p:nvSpPr>
            <p:spPr>
              <a:xfrm>
                <a:off x="6147646" y="2248637"/>
                <a:ext cx="3540264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0;−1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𝑁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4;5</m:t>
                        </m:r>
                      </m:e>
                    </m:d>
                  </m:oMath>
                </a14:m>
                <a:endParaRPr lang="uk-UA" sz="2800" i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Прямокутник 111">
                <a:extLst>
                  <a:ext uri="{FF2B5EF4-FFF2-40B4-BE49-F238E27FC236}">
                    <a16:creationId xmlns:a16="http://schemas.microsoft.com/office/drawing/2014/main" id="{03FBA8CC-A7D1-4D4E-BE8E-224906A7B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646" y="2248637"/>
                <a:ext cx="3540264" cy="597847"/>
              </a:xfrm>
              <a:prstGeom prst="rect">
                <a:avLst/>
              </a:prstGeom>
              <a:blipFill>
                <a:blip r:embed="rId8"/>
                <a:stretch>
                  <a:fillRect l="-3442" t="-3061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кутник 114">
                <a:extLst>
                  <a:ext uri="{FF2B5EF4-FFF2-40B4-BE49-F238E27FC236}">
                    <a16:creationId xmlns:a16="http://schemas.microsoft.com/office/drawing/2014/main" id="{B32351CE-E3DC-45D1-A773-3FA1535220D2}"/>
                  </a:ext>
                </a:extLst>
              </p:cNvPr>
              <p:cNvSpPr/>
              <p:nvPr/>
            </p:nvSpPr>
            <p:spPr>
              <a:xfrm>
                <a:off x="6147645" y="5137034"/>
                <a:ext cx="3540263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−4;0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−3;3</m:t>
                        </m:r>
                      </m:e>
                    </m:d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5" name="Прямокутник 114">
                <a:extLst>
                  <a:ext uri="{FF2B5EF4-FFF2-40B4-BE49-F238E27FC236}">
                    <a16:creationId xmlns:a16="http://schemas.microsoft.com/office/drawing/2014/main" id="{B32351CE-E3DC-45D1-A773-3FA153522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645" y="5137034"/>
                <a:ext cx="3540263" cy="597847"/>
              </a:xfrm>
              <a:prstGeom prst="rect">
                <a:avLst/>
              </a:prstGeom>
              <a:blipFill>
                <a:blip r:embed="rId9"/>
                <a:stretch>
                  <a:fillRect l="-3442" t="-3061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5D9E8E4-D7F8-4E13-9AA7-38F0B931B2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D2A5D8-16E5-4D1B-8593-4BBC3E509BED}"/>
              </a:ext>
            </a:extLst>
          </p:cNvPr>
          <p:cNvSpPr txBox="1"/>
          <p:nvPr/>
        </p:nvSpPr>
        <p:spPr>
          <a:xfrm>
            <a:off x="1770963" y="1986213"/>
            <a:ext cx="2490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6428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1" grpId="0" animBg="1"/>
      <p:bldP spid="113" grpId="0" animBg="1"/>
      <p:bldP spid="114" grpId="0" animBg="1"/>
      <p:bldP spid="112" grpId="0" animBg="1"/>
      <p:bldP spid="115" grpId="0" animBg="1"/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7253</TotalTime>
  <Words>870</Words>
  <Application>Microsoft Macintosh PowerPoint</Application>
  <PresentationFormat>Widescreen</PresentationFormat>
  <Paragraphs>199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Tahoma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Kulinich Bohdan</cp:lastModifiedBy>
  <cp:revision>39</cp:revision>
  <dcterms:created xsi:type="dcterms:W3CDTF">2021-05-15T19:28:10Z</dcterms:created>
  <dcterms:modified xsi:type="dcterms:W3CDTF">2024-09-23T18:55:47Z</dcterms:modified>
</cp:coreProperties>
</file>