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4" r:id="rId2"/>
    <p:sldId id="284" r:id="rId3"/>
    <p:sldId id="276" r:id="rId4"/>
    <p:sldId id="291" r:id="rId5"/>
    <p:sldId id="292" r:id="rId6"/>
    <p:sldId id="285" r:id="rId7"/>
    <p:sldId id="286" r:id="rId8"/>
    <p:sldId id="287" r:id="rId9"/>
    <p:sldId id="288" r:id="rId10"/>
    <p:sldId id="293" r:id="rId11"/>
    <p:sldId id="294" r:id="rId12"/>
    <p:sldId id="295" r:id="rId13"/>
    <p:sldId id="290" r:id="rId1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67A"/>
    <a:srgbClr val="FFFFFF"/>
    <a:srgbClr val="FF6700"/>
    <a:srgbClr val="4F6D7A"/>
    <a:srgbClr val="34526E"/>
    <a:srgbClr val="3A6EA5"/>
    <a:srgbClr val="424651"/>
    <a:srgbClr val="7A8B99"/>
    <a:srgbClr val="4C5B5C"/>
    <a:srgbClr val="A67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65AE7-05DF-B445-93EB-692AE67FB5BD}" v="4" dt="2024-09-09T14:48:08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3"/>
    <p:restoredTop sz="94719"/>
  </p:normalViewPr>
  <p:slideViewPr>
    <p:cSldViewPr snapToGrid="0">
      <p:cViewPr varScale="1">
        <p:scale>
          <a:sx n="147" d="100"/>
          <a:sy n="147" d="100"/>
        </p:scale>
        <p:origin x="10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B3D2DA84-CAD4-6344-BB91-0AEB15757E75}"/>
    <pc:docChg chg="delSld modSld">
      <pc:chgData name="Kulinich Bohdan" userId="48e65c9f34e137d0" providerId="LiveId" clId="{B3D2DA84-CAD4-6344-BB91-0AEB15757E75}" dt="2023-05-23T17:46:34.514" v="13" actId="2696"/>
      <pc:docMkLst>
        <pc:docMk/>
      </pc:docMkLst>
      <pc:sldChg chg="modSp mod setBg">
        <pc:chgData name="Kulinich Bohdan" userId="48e65c9f34e137d0" providerId="LiveId" clId="{B3D2DA84-CAD4-6344-BB91-0AEB15757E75}" dt="2023-05-23T17:41:56.058" v="5" actId="207"/>
        <pc:sldMkLst>
          <pc:docMk/>
          <pc:sldMk cId="3599287483" sldId="283"/>
        </pc:sldMkLst>
        <pc:spChg chg="mod">
          <ac:chgData name="Kulinich Bohdan" userId="48e65c9f34e137d0" providerId="LiveId" clId="{B3D2DA84-CAD4-6344-BB91-0AEB15757E75}" dt="2023-05-23T17:41:56.058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B3D2DA84-CAD4-6344-BB91-0AEB15757E75}" dt="2023-05-23T17:41:52.037" v="4" actId="207"/>
          <ac:spMkLst>
            <pc:docMk/>
            <pc:sldMk cId="3599287483" sldId="283"/>
            <ac:spMk id="11" creationId="{1A0A24A4-CA6B-2386-7891-B03F773F1672}"/>
          </ac:spMkLst>
        </pc:spChg>
      </pc:sldChg>
      <pc:sldChg chg="modSp setBg">
        <pc:chgData name="Kulinich Bohdan" userId="48e65c9f34e137d0" providerId="LiveId" clId="{B3D2DA84-CAD4-6344-BB91-0AEB15757E75}" dt="2023-05-23T17:41:32.611" v="1" actId="207"/>
        <pc:sldMkLst>
          <pc:docMk/>
          <pc:sldMk cId="3264582832" sldId="287"/>
        </pc:sldMkLst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B3D2DA84-CAD4-6344-BB91-0AEB15757E75}" dt="2023-05-23T17:42:27.824" v="11" actId="207"/>
        <pc:sldMkLst>
          <pc:docMk/>
          <pc:sldMk cId="1936971671" sldId="290"/>
        </pc:sldMkLst>
        <pc:spChg chg="mod">
          <ac:chgData name="Kulinich Bohdan" userId="48e65c9f34e137d0" providerId="LiveId" clId="{B3D2DA84-CAD4-6344-BB91-0AEB15757E75}" dt="2023-05-23T17:42:27.824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2:08.298" v="7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2:12.892" v="8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2:17.878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B3D2DA84-CAD4-6344-BB91-0AEB15757E75}" dt="2023-05-23T17:42:23.543" v="10" actId="207"/>
          <ac:spMkLst>
            <pc:docMk/>
            <pc:sldMk cId="1936971671" sldId="290"/>
            <ac:spMk id="13" creationId="{BCFD3EF8-A589-F874-28A6-4E6BA848B985}"/>
          </ac:spMkLst>
        </pc:spChg>
      </pc:sldChg>
      <pc:sldChg chg="del">
        <pc:chgData name="Kulinich Bohdan" userId="48e65c9f34e137d0" providerId="LiveId" clId="{B3D2DA84-CAD4-6344-BB91-0AEB15757E75}" dt="2023-05-23T17:46:34.514" v="13" actId="2696"/>
        <pc:sldMkLst>
          <pc:docMk/>
          <pc:sldMk cId="1099323079" sldId="291"/>
        </pc:sldMkLst>
      </pc:sldChg>
      <pc:sldChg chg="del">
        <pc:chgData name="Kulinich Bohdan" userId="48e65c9f34e137d0" providerId="LiveId" clId="{B3D2DA84-CAD4-6344-BB91-0AEB15757E75}" dt="2023-05-23T17:46:32.012" v="12" actId="2696"/>
        <pc:sldMkLst>
          <pc:docMk/>
          <pc:sldMk cId="3376308819" sldId="292"/>
        </pc:sldMkLst>
      </pc:sldChg>
    </pc:docChg>
  </pc:docChgLst>
  <pc:docChgLst>
    <pc:chgData name="Kulinich Bohdan" userId="48e65c9f34e137d0" providerId="LiveId" clId="{DB34D2F9-2AE7-4EDF-A326-CF1731E227F6}"/>
    <pc:docChg chg="undo custSel modSld">
      <pc:chgData name="Kulinich Bohdan" userId="48e65c9f34e137d0" providerId="LiveId" clId="{DB34D2F9-2AE7-4EDF-A326-CF1731E227F6}" dt="2023-05-20T11:12:14.188" v="20"/>
      <pc:docMkLst>
        <pc:docMk/>
      </pc:docMkLst>
      <pc:sldChg chg="delSp modSp mod modAnim">
        <pc:chgData name="Kulinich Bohdan" userId="48e65c9f34e137d0" providerId="LiveId" clId="{DB34D2F9-2AE7-4EDF-A326-CF1731E227F6}" dt="2023-05-20T11:12:14.188" v="20"/>
        <pc:sldMkLst>
          <pc:docMk/>
          <pc:sldMk cId="3599287483" sldId="283"/>
        </pc:sldMkLst>
        <pc:spChg chg="mod modVis">
          <ac:chgData name="Kulinich Bohdan" userId="48e65c9f34e137d0" providerId="LiveId" clId="{DB34D2F9-2AE7-4EDF-A326-CF1731E227F6}" dt="2023-05-20T10:53:49.945" v="4" actId="14429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B34D2F9-2AE7-4EDF-A326-CF1731E227F6}" dt="2023-05-20T11:05:05.027" v="12" actId="1076"/>
          <ac:spMkLst>
            <pc:docMk/>
            <pc:sldMk cId="3599287483" sldId="283"/>
            <ac:spMk id="28" creationId="{55A8A819-3FBE-A67D-55B2-46F67A98F9C6}"/>
          </ac:spMkLst>
        </pc:spChg>
        <pc:spChg chg="del">
          <ac:chgData name="Kulinich Bohdan" userId="48e65c9f34e137d0" providerId="LiveId" clId="{DB34D2F9-2AE7-4EDF-A326-CF1731E227F6}" dt="2023-05-20T10:53:47.520" v="2" actId="478"/>
          <ac:spMkLst>
            <pc:docMk/>
            <pc:sldMk cId="3599287483" sldId="283"/>
            <ac:spMk id="28" creationId="{6DBCDDE8-9360-B686-FD8E-08A7794E9F9D}"/>
          </ac:spMkLst>
        </pc:spChg>
        <pc:spChg chg="mod modVis">
          <ac:chgData name="Kulinich Bohdan" userId="48e65c9f34e137d0" providerId="LiveId" clId="{DB34D2F9-2AE7-4EDF-A326-CF1731E227F6}" dt="2023-05-20T10:53:49.226" v="3" actId="14429"/>
          <ac:spMkLst>
            <pc:docMk/>
            <pc:sldMk cId="3599287483" sldId="283"/>
            <ac:spMk id="55" creationId="{1399BACA-94F8-1B50-DEBF-8DA30AD46721}"/>
          </ac:spMkLst>
        </pc:spChg>
      </pc:sldChg>
    </pc:docChg>
  </pc:docChgLst>
  <pc:docChgLst>
    <pc:chgData name="Kulinich Bohdan" userId="48e65c9f34e137d0" providerId="LiveId" clId="{1BBCECB9-E772-4B67-AF65-A6CB11D36FA6}"/>
    <pc:docChg chg="modSld">
      <pc:chgData name="Kulinich Bohdan" userId="48e65c9f34e137d0" providerId="LiveId" clId="{1BBCECB9-E772-4B67-AF65-A6CB11D36FA6}" dt="2023-05-19T21:15:54.007" v="7"/>
      <pc:docMkLst>
        <pc:docMk/>
      </pc:docMkLst>
      <pc:sldChg chg="modAnim">
        <pc:chgData name="Kulinich Bohdan" userId="48e65c9f34e137d0" providerId="LiveId" clId="{1BBCECB9-E772-4B67-AF65-A6CB11D36FA6}" dt="2023-05-19T21:15:54.007" v="7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3F30D129-AB68-E84A-87A4-F8007ADBA029}"/>
    <pc:docChg chg="undo custSel modSld">
      <pc:chgData name="Kulinich Bohdan" userId="48e65c9f34e137d0" providerId="LiveId" clId="{3F30D129-AB68-E84A-87A4-F8007ADBA029}" dt="2023-05-23T18:09:26.679" v="21" actId="207"/>
      <pc:docMkLst>
        <pc:docMk/>
      </pc:docMkLst>
      <pc:sldChg chg="modSp setBg modAnim">
        <pc:chgData name="Kulinich Bohdan" userId="48e65c9f34e137d0" providerId="LiveId" clId="{3F30D129-AB68-E84A-87A4-F8007ADBA029}" dt="2023-05-23T18:09:26.679" v="21" actId="207"/>
        <pc:sldMkLst>
          <pc:docMk/>
          <pc:sldMk cId="2154405015" sldId="276"/>
        </pc:sldMkLst>
        <pc:spChg chg="mod">
          <ac:chgData name="Kulinich Bohdan" userId="48e65c9f34e137d0" providerId="LiveId" clId="{3F30D129-AB68-E84A-87A4-F8007ADBA029}" dt="2023-05-23T18:09:26.679" v="21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addSp delSp modSp mod">
        <pc:chgData name="Kulinich Bohdan" userId="48e65c9f34e137d0" providerId="LiveId" clId="{3F30D129-AB68-E84A-87A4-F8007ADBA029}" dt="2023-05-23T18:02:05.655" v="14"/>
        <pc:sldMkLst>
          <pc:docMk/>
          <pc:sldMk cId="2337633875" sldId="279"/>
        </pc:sldMkLst>
        <pc:picChg chg="del">
          <ac:chgData name="Kulinich Bohdan" userId="48e65c9f34e137d0" providerId="LiveId" clId="{3F30D129-AB68-E84A-87A4-F8007ADBA029}" dt="2023-05-23T18:01:54.275" v="11" actId="478"/>
          <ac:picMkLst>
            <pc:docMk/>
            <pc:sldMk cId="2337633875" sldId="279"/>
            <ac:picMk id="4" creationId="{39CB5E1A-99AD-A699-7C7C-552F195BC1A1}"/>
          </ac:picMkLst>
        </pc:picChg>
        <pc:picChg chg="mod">
          <ac:chgData name="Kulinich Bohdan" userId="48e65c9f34e137d0" providerId="LiveId" clId="{3F30D129-AB68-E84A-87A4-F8007ADBA029}" dt="2023-05-23T18:01:55.919" v="13" actId="1076"/>
          <ac:picMkLst>
            <pc:docMk/>
            <pc:sldMk cId="2337633875" sldId="279"/>
            <ac:picMk id="5" creationId="{B48C09B1-542C-2726-B0BB-CAB7DD9D474E}"/>
          </ac:picMkLst>
        </pc:picChg>
        <pc:picChg chg="add mod">
          <ac:chgData name="Kulinich Bohdan" userId="48e65c9f34e137d0" providerId="LiveId" clId="{3F30D129-AB68-E84A-87A4-F8007ADBA029}" dt="2023-05-23T18:02:05.655" v="14"/>
          <ac:picMkLst>
            <pc:docMk/>
            <pc:sldMk cId="2337633875" sldId="279"/>
            <ac:picMk id="6" creationId="{6B95CFE2-37D3-772C-090A-71F329BEAC34}"/>
          </ac:picMkLst>
        </pc:picChg>
      </pc:sldChg>
    </pc:docChg>
  </pc:docChgLst>
  <pc:docChgLst>
    <pc:chgData name="Kulinich Bohdan" userId="48e65c9f34e137d0" providerId="LiveId" clId="{AD3D2498-ADC2-B949-B632-216C0C7F4661}"/>
    <pc:docChg chg="undo custSel addSld delSld modSld sldOrd">
      <pc:chgData name="Kulinich Bohdan" userId="48e65c9f34e137d0" providerId="LiveId" clId="{AD3D2498-ADC2-B949-B632-216C0C7F4661}" dt="2023-06-03T11:09:38.470" v="5513" actId="20577"/>
      <pc:docMkLst>
        <pc:docMk/>
      </pc:docMkLst>
      <pc:sldChg chg="addSp delSp modSp mod delAnim modAnim">
        <pc:chgData name="Kulinich Bohdan" userId="48e65c9f34e137d0" providerId="LiveId" clId="{AD3D2498-ADC2-B949-B632-216C0C7F4661}" dt="2023-05-25T15:43:17.820" v="1573" actId="14429"/>
        <pc:sldMkLst>
          <pc:docMk/>
          <pc:sldMk cId="1429824012" sldId="274"/>
        </pc:sldMkLst>
        <pc:spChg chg="mod modVis">
          <ac:chgData name="Kulinich Bohdan" userId="48e65c9f34e137d0" providerId="LiveId" clId="{AD3D2498-ADC2-B949-B632-216C0C7F4661}" dt="2023-05-25T15:43:17.820" v="157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AD3D2498-ADC2-B949-B632-216C0C7F4661}" dt="2023-05-25T12:37:48.582" v="96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AD3D2498-ADC2-B949-B632-216C0C7F4661}" dt="2023-05-25T12:38:15.572" v="114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 modVis">
          <ac:chgData name="Kulinich Bohdan" userId="48e65c9f34e137d0" providerId="LiveId" clId="{AD3D2498-ADC2-B949-B632-216C0C7F4661}" dt="2023-05-25T12:37:05.691" v="14" actId="478"/>
          <ac:picMkLst>
            <pc:docMk/>
            <pc:sldMk cId="1429824012" sldId="274"/>
            <ac:picMk id="3" creationId="{6DCA558E-84BE-288F-7BD2-6DB3D6AA61E2}"/>
          </ac:picMkLst>
        </pc:picChg>
        <pc:picChg chg="del">
          <ac:chgData name="Kulinich Bohdan" userId="48e65c9f34e137d0" providerId="LiveId" clId="{AD3D2498-ADC2-B949-B632-216C0C7F4661}" dt="2023-05-25T12:22:30.131" v="9" actId="478"/>
          <ac:picMkLst>
            <pc:docMk/>
            <pc:sldMk cId="1429824012" sldId="274"/>
            <ac:picMk id="5" creationId="{27A37C25-C754-B539-076C-1A1EBD2CF045}"/>
          </ac:picMkLst>
        </pc:picChg>
        <pc:picChg chg="add mod">
          <ac:chgData name="Kulinich Bohdan" userId="48e65c9f34e137d0" providerId="LiveId" clId="{AD3D2498-ADC2-B949-B632-216C0C7F4661}" dt="2023-05-25T12:37:18.345" v="19" actId="555"/>
          <ac:picMkLst>
            <pc:docMk/>
            <pc:sldMk cId="1429824012" sldId="274"/>
            <ac:picMk id="7" creationId="{958DD825-F559-A218-3E7F-39819911C329}"/>
          </ac:picMkLst>
        </pc:picChg>
      </pc:sldChg>
      <pc:sldChg chg="addSp delSp modSp del mod delAnim">
        <pc:chgData name="Kulinich Bohdan" userId="48e65c9f34e137d0" providerId="LiveId" clId="{AD3D2498-ADC2-B949-B632-216C0C7F4661}" dt="2023-05-25T20:38:24.618" v="2636" actId="2696"/>
        <pc:sldMkLst>
          <pc:docMk/>
          <pc:sldMk cId="2801676828" sldId="275"/>
        </pc:sldMkLst>
        <pc:spChg chg="mod">
          <ac:chgData name="Kulinich Bohdan" userId="48e65c9f34e137d0" providerId="LiveId" clId="{AD3D2498-ADC2-B949-B632-216C0C7F4661}" dt="2023-05-25T17:06:26.155" v="2117" actId="1076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17:06:23.017" v="2116" actId="14100"/>
          <ac:spMkLst>
            <pc:docMk/>
            <pc:sldMk cId="2801676828" sldId="275"/>
            <ac:spMk id="36" creationId="{074DFDFA-9551-163B-88EE-63141CE5380E}"/>
          </ac:spMkLst>
        </pc:spChg>
        <pc:spChg chg="del">
          <ac:chgData name="Kulinich Bohdan" userId="48e65c9f34e137d0" providerId="LiveId" clId="{AD3D2498-ADC2-B949-B632-216C0C7F4661}" dt="2023-05-25T17:06:34.307" v="2118" actId="478"/>
          <ac:spMkLst>
            <pc:docMk/>
            <pc:sldMk cId="2801676828" sldId="275"/>
            <ac:spMk id="39" creationId="{33DE54A0-FC02-DA0F-9568-8E206FC56D77}"/>
          </ac:spMkLst>
        </pc:spChg>
        <pc:spChg chg="del">
          <ac:chgData name="Kulinich Bohdan" userId="48e65c9f34e137d0" providerId="LiveId" clId="{AD3D2498-ADC2-B949-B632-216C0C7F4661}" dt="2023-05-25T17:06:36.462" v="2119" actId="478"/>
          <ac:spMkLst>
            <pc:docMk/>
            <pc:sldMk cId="2801676828" sldId="275"/>
            <ac:spMk id="40" creationId="{41D4BB11-E92B-3B7F-B8ED-6CBEDCC3FA09}"/>
          </ac:spMkLst>
        </pc:spChg>
        <pc:picChg chg="add mod">
          <ac:chgData name="Kulinich Bohdan" userId="48e65c9f34e137d0" providerId="LiveId" clId="{AD3D2498-ADC2-B949-B632-216C0C7F4661}" dt="2023-05-25T17:23:10.700" v="2202" actId="1076"/>
          <ac:picMkLst>
            <pc:docMk/>
            <pc:sldMk cId="2801676828" sldId="275"/>
            <ac:picMk id="5" creationId="{4F758220-7D18-C741-A981-2226E5C7B02C}"/>
          </ac:picMkLst>
        </pc:picChg>
        <pc:picChg chg="add del mod">
          <ac:chgData name="Kulinich Bohdan" userId="48e65c9f34e137d0" providerId="LiveId" clId="{AD3D2498-ADC2-B949-B632-216C0C7F4661}" dt="2023-05-25T17:16:32.908" v="2128" actId="478"/>
          <ac:picMkLst>
            <pc:docMk/>
            <pc:sldMk cId="2801676828" sldId="275"/>
            <ac:picMk id="6" creationId="{837FF231-0DD9-42C8-EECC-F71923E31AC0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4" creationId="{A2F33170-6E71-20E2-BD6C-E256AE670652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7" creationId="{5F13F3FE-F814-0641-69E3-8ED9A5DE4E07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8" creationId="{9ACE381C-B6AE-9E80-CFA3-3C4CF4700423}"/>
          </ac:picMkLst>
        </pc:picChg>
        <pc:cxnChg chg="add mod">
          <ac:chgData name="Kulinich Bohdan" userId="48e65c9f34e137d0" providerId="LiveId" clId="{AD3D2498-ADC2-B949-B632-216C0C7F4661}" dt="2023-05-25T17:17:31.710" v="2135" actId="14100"/>
          <ac:cxnSpMkLst>
            <pc:docMk/>
            <pc:sldMk cId="2801676828" sldId="275"/>
            <ac:cxnSpMk id="8" creationId="{1F9949C8-BF66-92B9-5E1D-DC903683390C}"/>
          </ac:cxnSpMkLst>
        </pc:cxnChg>
        <pc:cxnChg chg="add mod">
          <ac:chgData name="Kulinich Bohdan" userId="48e65c9f34e137d0" providerId="LiveId" clId="{AD3D2498-ADC2-B949-B632-216C0C7F4661}" dt="2023-05-25T17:17:46.427" v="2139" actId="14100"/>
          <ac:cxnSpMkLst>
            <pc:docMk/>
            <pc:sldMk cId="2801676828" sldId="275"/>
            <ac:cxnSpMk id="11" creationId="{EB5F4304-4AD7-3583-F9FF-F84EFFDB051E}"/>
          </ac:cxnSpMkLst>
        </pc:cxnChg>
        <pc:cxnChg chg="add mod">
          <ac:chgData name="Kulinich Bohdan" userId="48e65c9f34e137d0" providerId="LiveId" clId="{AD3D2498-ADC2-B949-B632-216C0C7F4661}" dt="2023-05-25T17:18:09.058" v="2144" actId="14100"/>
          <ac:cxnSpMkLst>
            <pc:docMk/>
            <pc:sldMk cId="2801676828" sldId="275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17:18:20.541" v="2149" actId="14100"/>
          <ac:cxnSpMkLst>
            <pc:docMk/>
            <pc:sldMk cId="2801676828" sldId="275"/>
            <ac:cxnSpMk id="18" creationId="{ADCE51ED-DA1B-2D8C-E8C8-F2AE495DF206}"/>
          </ac:cxnSpMkLst>
        </pc:cxnChg>
        <pc:cxnChg chg="add mod">
          <ac:chgData name="Kulinich Bohdan" userId="48e65c9f34e137d0" providerId="LiveId" clId="{AD3D2498-ADC2-B949-B632-216C0C7F4661}" dt="2023-05-25T17:18:32.036" v="2155" actId="14100"/>
          <ac:cxnSpMkLst>
            <pc:docMk/>
            <pc:sldMk cId="2801676828" sldId="275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17:19:05.065" v="2167" actId="14100"/>
          <ac:cxnSpMkLst>
            <pc:docMk/>
            <pc:sldMk cId="2801676828" sldId="275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17:19:17.576" v="2170" actId="14100"/>
          <ac:cxnSpMkLst>
            <pc:docMk/>
            <pc:sldMk cId="2801676828" sldId="275"/>
            <ac:cxnSpMk id="30" creationId="{2C46529F-A643-C887-AE90-C786508BA521}"/>
          </ac:cxnSpMkLst>
        </pc:cxnChg>
        <pc:cxnChg chg="add mod">
          <ac:chgData name="Kulinich Bohdan" userId="48e65c9f34e137d0" providerId="LiveId" clId="{AD3D2498-ADC2-B949-B632-216C0C7F4661}" dt="2023-05-25T17:19:22.210" v="2172" actId="1076"/>
          <ac:cxnSpMkLst>
            <pc:docMk/>
            <pc:sldMk cId="2801676828" sldId="275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17:19:34.198" v="2175" actId="14100"/>
          <ac:cxnSpMkLst>
            <pc:docMk/>
            <pc:sldMk cId="2801676828" sldId="275"/>
            <ac:cxnSpMk id="66" creationId="{2FB988F4-E58C-53FB-0B0C-70874F5F72BA}"/>
          </ac:cxnSpMkLst>
        </pc:cxnChg>
        <pc:cxnChg chg="add mod">
          <ac:chgData name="Kulinich Bohdan" userId="48e65c9f34e137d0" providerId="LiveId" clId="{AD3D2498-ADC2-B949-B632-216C0C7F4661}" dt="2023-05-25T17:24:34.434" v="2222" actId="14100"/>
          <ac:cxnSpMkLst>
            <pc:docMk/>
            <pc:sldMk cId="2801676828" sldId="275"/>
            <ac:cxnSpMk id="68" creationId="{76406C8F-5479-EACD-BDBD-4734374B697E}"/>
          </ac:cxnSpMkLst>
        </pc:cxnChg>
        <pc:cxnChg chg="add mod">
          <ac:chgData name="Kulinich Bohdan" userId="48e65c9f34e137d0" providerId="LiveId" clId="{AD3D2498-ADC2-B949-B632-216C0C7F4661}" dt="2023-05-25T17:23:35.745" v="2209" actId="14100"/>
          <ac:cxnSpMkLst>
            <pc:docMk/>
            <pc:sldMk cId="2801676828" sldId="275"/>
            <ac:cxnSpMk id="72" creationId="{AEBCEDE3-A93A-5641-38E1-17C329807A6A}"/>
          </ac:cxnSpMkLst>
        </pc:cxnChg>
        <pc:cxnChg chg="add mod">
          <ac:chgData name="Kulinich Bohdan" userId="48e65c9f34e137d0" providerId="LiveId" clId="{AD3D2498-ADC2-B949-B632-216C0C7F4661}" dt="2023-05-25T17:23:15.495" v="2206" actId="1035"/>
          <ac:cxnSpMkLst>
            <pc:docMk/>
            <pc:sldMk cId="2801676828" sldId="275"/>
            <ac:cxnSpMk id="76" creationId="{9D56E288-AE6F-B899-5A26-8C39589F5E89}"/>
          </ac:cxnSpMkLst>
        </pc:cxnChg>
        <pc:cxnChg chg="add mod">
          <ac:chgData name="Kulinich Bohdan" userId="48e65c9f34e137d0" providerId="LiveId" clId="{AD3D2498-ADC2-B949-B632-216C0C7F4661}" dt="2023-05-25T17:24:16.965" v="2221" actId="14100"/>
          <ac:cxnSpMkLst>
            <pc:docMk/>
            <pc:sldMk cId="2801676828" sldId="275"/>
            <ac:cxnSpMk id="80" creationId="{29B4BB18-7F0E-25E3-CDA4-94725DBB896A}"/>
          </ac:cxnSpMkLst>
        </pc:cxnChg>
        <pc:cxnChg chg="add mod">
          <ac:chgData name="Kulinich Bohdan" userId="48e65c9f34e137d0" providerId="LiveId" clId="{AD3D2498-ADC2-B949-B632-216C0C7F4661}" dt="2023-05-25T17:24:12.019" v="2220" actId="1036"/>
          <ac:cxnSpMkLst>
            <pc:docMk/>
            <pc:sldMk cId="2801676828" sldId="275"/>
            <ac:cxnSpMk id="82" creationId="{40B0DA5C-8ECF-717F-4F8B-D7502683C56E}"/>
          </ac:cxnSpMkLst>
        </pc:cxnChg>
        <pc:cxnChg chg="add mod">
          <ac:chgData name="Kulinich Bohdan" userId="48e65c9f34e137d0" providerId="LiveId" clId="{AD3D2498-ADC2-B949-B632-216C0C7F4661}" dt="2023-05-25T17:24:53.936" v="2226" actId="14100"/>
          <ac:cxnSpMkLst>
            <pc:docMk/>
            <pc:sldMk cId="2801676828" sldId="275"/>
            <ac:cxnSpMk id="86" creationId="{F57A33FF-BF6C-4792-26B4-4A00C9DF0EB8}"/>
          </ac:cxnSpMkLst>
        </pc:cxnChg>
        <pc:cxnChg chg="add mod">
          <ac:chgData name="Kulinich Bohdan" userId="48e65c9f34e137d0" providerId="LiveId" clId="{AD3D2498-ADC2-B949-B632-216C0C7F4661}" dt="2023-05-25T17:25:14.290" v="2232" actId="1036"/>
          <ac:cxnSpMkLst>
            <pc:docMk/>
            <pc:sldMk cId="2801676828" sldId="275"/>
            <ac:cxnSpMk id="89" creationId="{DE6C9960-ECFF-DF72-F2AC-173CC811A775}"/>
          </ac:cxnSpMkLst>
        </pc:cxnChg>
        <pc:cxnChg chg="add mod">
          <ac:chgData name="Kulinich Bohdan" userId="48e65c9f34e137d0" providerId="LiveId" clId="{AD3D2498-ADC2-B949-B632-216C0C7F4661}" dt="2023-05-25T17:25:10.645" v="2231"/>
          <ac:cxnSpMkLst>
            <pc:docMk/>
            <pc:sldMk cId="2801676828" sldId="275"/>
            <ac:cxnSpMk id="92" creationId="{2511043C-A110-5894-57AD-316AEABF97C8}"/>
          </ac:cxnSpMkLst>
        </pc:cxnChg>
      </pc:sldChg>
      <pc:sldChg chg="addSp delSp modSp mod setBg delAnim modAnim">
        <pc:chgData name="Kulinich Bohdan" userId="48e65c9f34e137d0" providerId="LiveId" clId="{AD3D2498-ADC2-B949-B632-216C0C7F4661}" dt="2023-06-02T11:11:24.910" v="5461" actId="14429"/>
        <pc:sldMkLst>
          <pc:docMk/>
          <pc:sldMk cId="2154405015" sldId="276"/>
        </pc:sldMkLst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1" creationId="{BC428ABF-4549-D55E-16E5-A338D2B8EFA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2" creationId="{7A45B3F9-2A5A-157E-BB48-1203B9D4AC05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3" creationId="{7CEB5837-8502-148C-A300-B09163D2EF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4" creationId="{C5077F2C-2DE6-5B80-67C1-A05ADB31EDB4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5" creationId="{2487DA4F-6924-D255-7927-BA0E669E87A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6" creationId="{C216499B-234F-03F4-A887-B5A8217A42A1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7" creationId="{D0F615B9-B0ED-FB46-46D1-574E134A23E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8" creationId="{A2A3E36F-6867-10A0-8086-B98CA32D7413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9" creationId="{29E1943D-BCFF-0F2B-2D5E-EFFFAC072A17}"/>
          </ac:spMkLst>
        </pc:spChg>
        <pc:spChg chg="mod">
          <ac:chgData name="Kulinich Bohdan" userId="48e65c9f34e137d0" providerId="LiveId" clId="{AD3D2498-ADC2-B949-B632-216C0C7F4661}" dt="2023-06-02T11:11:15.016" v="5458" actId="20577"/>
          <ac:spMkLst>
            <pc:docMk/>
            <pc:sldMk cId="2154405015" sldId="276"/>
            <ac:spMk id="20" creationId="{58FA4AE7-B8F8-B1BD-BAC5-B2357D071094}"/>
          </ac:spMkLst>
        </pc:spChg>
        <pc:spChg chg="add mod modVis">
          <ac:chgData name="Kulinich Bohdan" userId="48e65c9f34e137d0" providerId="LiveId" clId="{AD3D2498-ADC2-B949-B632-216C0C7F4661}" dt="2023-06-02T11:11:24.910" v="5461" actId="14429"/>
          <ac:spMkLst>
            <pc:docMk/>
            <pc:sldMk cId="2154405015" sldId="276"/>
            <ac:spMk id="21" creationId="{417F1C95-56E4-6224-7AFA-4B19585CA39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24" creationId="{D812CBF1-170A-C430-C84B-925ABCE9A0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4" creationId="{E25BD304-C279-6DAA-5BC1-7CDD5A21BB6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5" creationId="{5A4D2E97-0564-B734-0088-F55C1894D9E2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6" creationId="{B0FFE25D-4A18-CA83-87C0-3A9E2E1DE9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45" creationId="{ECBB9F90-B2C4-4598-5B41-49B10D77482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0" creationId="{D161A7FA-C1E0-EE78-48E1-740CCEA647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2" creationId="{B298196C-7056-596B-A004-564EB5ED15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4" creationId="{3F284C4C-7568-E693-1715-A85E5821D7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6" creationId="{DDE7DF86-90AC-5E58-5277-9A3A633BD551}"/>
          </ac:spMkLst>
        </pc:spChg>
        <pc:spChg chg="add mod modVis">
          <ac:chgData name="Kulinich Bohdan" userId="48e65c9f34e137d0" providerId="LiveId" clId="{AD3D2498-ADC2-B949-B632-216C0C7F4661}" dt="2023-06-02T11:11:22.971" v="5460" actId="14429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9" creationId="{88D65319-E14E-8B9D-A4C5-8AFECF09E73B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00" creationId="{CEC770C3-E917-2D41-19EC-5DAA0E622B9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0" creationId="{FBC5A40B-975B-A632-C882-E233559663E2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1" creationId="{3DEFF300-7255-382F-1059-6F4E81F8925E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2" creationId="{4734CC1B-B4D4-71F3-8208-AE9382C3B326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3" creationId="{5AB14909-3694-0863-E8F6-5AFE3EE6830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4" creationId="{90F5B0CA-680C-5A17-5F23-FFE692869DA0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5" creationId="{1054FA67-90C6-6CDD-A803-2CA84BC40B3A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6" creationId="{BADD9C1B-67E1-291C-88CD-0183341E7C23}"/>
          </ac:spMkLst>
        </pc:s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3" creationId="{55CD5A22-F53B-7DB8-7A8A-687CFD6A7045}"/>
          </ac:grpSpMkLst>
        </pc:gr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3" creationId="{EEBD2266-C24A-22CA-2A5F-7A9DB6CD3637}"/>
          </ac:grpSpMkLst>
        </pc:grpChg>
        <pc:grpChg chg="mod">
          <ac:chgData name="Kulinich Bohdan" userId="48e65c9f34e137d0" providerId="LiveId" clId="{AD3D2498-ADC2-B949-B632-216C0C7F4661}" dt="2023-06-01T15:15:47.510" v="3494" actId="166"/>
          <ac:grpSpMkLst>
            <pc:docMk/>
            <pc:sldMk cId="2154405015" sldId="276"/>
            <ac:grpSpMk id="87" creationId="{4D3A0D0E-2135-D2A8-88DB-F2A45F6C4B96}"/>
          </ac:grpSpMkLst>
        </pc:grpChg>
        <pc:picChg chg="mod">
          <ac:chgData name="Kulinich Bohdan" userId="48e65c9f34e137d0" providerId="LiveId" clId="{AD3D2498-ADC2-B949-B632-216C0C7F4661}" dt="2023-05-25T20:39:30.944" v="2640"/>
          <ac:picMkLst>
            <pc:docMk/>
            <pc:sldMk cId="2154405015" sldId="276"/>
            <ac:picMk id="116" creationId="{60ECB14A-9B5F-AE32-AF26-372FB5D112C0}"/>
          </ac:picMkLst>
        </pc:pic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" creationId="{6F22D615-93AA-4E49-AD73-B0F9201719E2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6" creationId="{48393D1C-BCDC-2847-B8B4-A69A4E2529E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7" creationId="{0646DC9F-DC01-59F9-ADA3-0861D41C733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8" creationId="{606F0736-95E0-093D-2C9F-3B1334AD949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9" creationId="{D7ECB25B-EA0B-809A-6819-4C381E50878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10" creationId="{046CEDC9-7693-AF1E-7824-34D7CDBE695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25" creationId="{929D5CEB-6D4E-8913-BF5E-524B354F1355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6" creationId="{7121B2E9-2FE7-D74A-A405-F801E5955EA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7" creationId="{B5B6CF34-313F-D21D-0093-B181C72787D6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8" creationId="{297EDBFC-D177-3327-8999-449F74C5831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9" creationId="{DD59FC2F-BE1D-54EB-D8ED-CB5BFFDF27F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0" creationId="{99335167-3E75-8BF5-84DF-473CE2A523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1" creationId="{5423B2D7-FE94-805E-7D9E-C63794A4417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2" creationId="{F67131D1-B1CF-B25C-471A-0DDBA29B67EC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3" creationId="{2660B853-7D44-3CB7-010E-C0EA9516290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7" creationId="{D278B0DD-8E97-E534-63DF-193683D3F5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8" creationId="{B561F98C-7F07-C577-0296-757F916F42C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9" creationId="{708112D5-8C12-C75A-F26F-93EAEFAC33B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0" creationId="{57425761-BF14-5DCC-CFFA-AA74277C807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1" creationId="{13420F9F-C744-A9B8-84DE-39730F34E6D9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2" creationId="{7684CD6A-0E25-C40F-B945-604EB062022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3" creationId="{08C3483A-00BD-0138-1043-A23BB9832C6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4" creationId="{2513F290-14AD-E454-C542-FF1E74D8971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6" creationId="{DE3DEF29-013C-AD60-D555-4AB3A374E56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7" creationId="{7FFBC895-35A5-5807-E3A2-343FF45B8D6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8" creationId="{BFD50810-2FDB-7454-6C70-4D7F97310CD4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9" creationId="{C58AECEB-D1E7-618F-1CE6-3DF80F3DC80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1" creationId="{4064E8CF-6EA8-C285-9BD6-9159EC75FF7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3" creationId="{5D97C623-DE70-4A59-6F11-32EB967F6D91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5" creationId="{9618D859-67B7-1557-E92F-205C8B83F87E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7" creationId="{DC415DE4-DE53-EBDF-4D88-363560345D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2" creationId="{ED125249-C87A-ED53-06CB-5BE5C567DE6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5" creationId="{846EC82F-0B81-3AEF-D8A3-5F0AE008A70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6" creationId="{8508F1C0-0DFB-0B20-7672-D4F934F63FE8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73" creationId="{0D5DE973-9028-5C19-295D-7116AD7072DA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6" creationId="{598AC559-D2BE-36DD-4A41-4C26F7702F2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9" creationId="{20993E1B-7A3E-750E-D14C-1631898C35A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2" creationId="{AB055268-5D81-1007-F3A1-D1E6C83E1BAF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4" creationId="{18563A49-0879-84F5-2E58-A3D2C6E1BA4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1" creationId="{F22D6CF3-952E-ABE5-4617-251DDBA42D74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2" creationId="{8BE4658A-D700-B688-0E4C-9E397752DC2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3" creationId="{9528B063-FE80-8A10-B164-6C8D40C7C07B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1" creationId="{E5DB465A-352B-4BCB-8BFC-60C7C38561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2T11:15:47.186" v="5463" actId="20577"/>
        <pc:sldMkLst>
          <pc:docMk/>
          <pc:sldMk cId="288857224" sldId="277"/>
        </pc:sldMkLst>
        <pc:spChg chg="add mod">
          <ac:chgData name="Kulinich Bohdan" userId="48e65c9f34e137d0" providerId="LiveId" clId="{AD3D2498-ADC2-B949-B632-216C0C7F4661}" dt="2023-06-02T11:15:47.186" v="5463" actId="20577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AD3D2498-ADC2-B949-B632-216C0C7F4661}" dt="2023-06-02T06:55:59.567" v="4590" actId="1037"/>
          <ac:spMkLst>
            <pc:docMk/>
            <pc:sldMk cId="288857224" sldId="277"/>
            <ac:spMk id="4" creationId="{4E4A70BA-B3B8-7D31-2333-BE9D1AF01002}"/>
          </ac:spMkLst>
        </pc:spChg>
        <pc:spChg chg="add mod">
          <ac:chgData name="Kulinich Bohdan" userId="48e65c9f34e137d0" providerId="LiveId" clId="{AD3D2498-ADC2-B949-B632-216C0C7F4661}" dt="2023-06-02T08:03:50.658" v="4658" actId="14100"/>
          <ac:spMkLst>
            <pc:docMk/>
            <pc:sldMk cId="288857224" sldId="277"/>
            <ac:spMk id="5" creationId="{B795BC22-3797-2FD7-1A4C-06ACF835EE2F}"/>
          </ac:spMkLst>
        </pc:spChg>
        <pc:spChg chg="add mod">
          <ac:chgData name="Kulinich Bohdan" userId="48e65c9f34e137d0" providerId="LiveId" clId="{AD3D2498-ADC2-B949-B632-216C0C7F4661}" dt="2023-06-02T08:04:01.696" v="4659" actId="1076"/>
          <ac:spMkLst>
            <pc:docMk/>
            <pc:sldMk cId="288857224" sldId="277"/>
            <ac:spMk id="21" creationId="{7D671362-6658-7658-7C8D-E2C9F44934C8}"/>
          </ac:spMkLst>
        </pc:spChg>
        <pc:spChg chg="add mod">
          <ac:chgData name="Kulinich Bohdan" userId="48e65c9f34e137d0" providerId="LiveId" clId="{AD3D2498-ADC2-B949-B632-216C0C7F4661}" dt="2023-06-02T08:04:04.618" v="4660" actId="1076"/>
          <ac:spMkLst>
            <pc:docMk/>
            <pc:sldMk cId="288857224" sldId="277"/>
            <ac:spMk id="22" creationId="{9C35E251-7689-266F-4BB9-470D8CCB03D8}"/>
          </ac:spMkLst>
        </pc:spChg>
        <pc:spChg chg="add mod">
          <ac:chgData name="Kulinich Bohdan" userId="48e65c9f34e137d0" providerId="LiveId" clId="{AD3D2498-ADC2-B949-B632-216C0C7F4661}" dt="2023-06-02T08:04:07.098" v="4661" actId="1076"/>
          <ac:spMkLst>
            <pc:docMk/>
            <pc:sldMk cId="288857224" sldId="277"/>
            <ac:spMk id="23" creationId="{CFC0FA8C-6B04-A4E0-57F2-0B761A99398A}"/>
          </ac:spMkLst>
        </pc:spChg>
        <pc:spChg chg="add mod">
          <ac:chgData name="Kulinich Bohdan" userId="48e65c9f34e137d0" providerId="LiveId" clId="{AD3D2498-ADC2-B949-B632-216C0C7F4661}" dt="2023-06-02T08:04:17.691" v="4663" actId="1076"/>
          <ac:spMkLst>
            <pc:docMk/>
            <pc:sldMk cId="288857224" sldId="277"/>
            <ac:spMk id="25" creationId="{06067C17-3F4B-BB02-6FB6-27406F32EBDF}"/>
          </ac:spMkLst>
        </pc:spChg>
        <pc:spChg chg="add mod">
          <ac:chgData name="Kulinich Bohdan" userId="48e65c9f34e137d0" providerId="LiveId" clId="{AD3D2498-ADC2-B949-B632-216C0C7F4661}" dt="2023-06-02T08:04:39.499" v="4673" actId="1076"/>
          <ac:spMkLst>
            <pc:docMk/>
            <pc:sldMk cId="288857224" sldId="277"/>
            <ac:spMk id="26" creationId="{94699537-4DD3-EEC4-3B1C-2DCD862D4634}"/>
          </ac:spMkLst>
        </pc:spChg>
        <pc:spChg chg="add mod">
          <ac:chgData name="Kulinich Bohdan" userId="48e65c9f34e137d0" providerId="LiveId" clId="{AD3D2498-ADC2-B949-B632-216C0C7F4661}" dt="2023-06-02T08:04:34.277" v="4671" actId="1076"/>
          <ac:spMkLst>
            <pc:docMk/>
            <pc:sldMk cId="288857224" sldId="277"/>
            <ac:spMk id="27" creationId="{628160C9-BED0-F395-33BA-25ABC4C2CEA1}"/>
          </ac:spMkLst>
        </pc:spChg>
        <pc:spChg chg="add mod">
          <ac:chgData name="Kulinich Bohdan" userId="48e65c9f34e137d0" providerId="LiveId" clId="{AD3D2498-ADC2-B949-B632-216C0C7F4661}" dt="2023-06-02T08:04:28.783" v="4669" actId="20577"/>
          <ac:spMkLst>
            <pc:docMk/>
            <pc:sldMk cId="288857224" sldId="277"/>
            <ac:spMk id="29" creationId="{2A428E12-95DD-87DB-B417-9ABB8923139B}"/>
          </ac:spMkLst>
        </pc:spChg>
        <pc:spChg chg="add mod">
          <ac:chgData name="Kulinich Bohdan" userId="48e65c9f34e137d0" providerId="LiveId" clId="{AD3D2498-ADC2-B949-B632-216C0C7F4661}" dt="2023-06-02T08:08:13.919" v="4681" actId="1076"/>
          <ac:spMkLst>
            <pc:docMk/>
            <pc:sldMk cId="288857224" sldId="277"/>
            <ac:spMk id="30" creationId="{346D0E6C-FD86-8703-8CE0-997D5A804C2A}"/>
          </ac:spMkLst>
        </pc:spChg>
        <pc:spChg chg="add mod">
          <ac:chgData name="Kulinich Bohdan" userId="48e65c9f34e137d0" providerId="LiveId" clId="{AD3D2498-ADC2-B949-B632-216C0C7F4661}" dt="2023-06-02T08:09:34.914" v="4690" actId="1035"/>
          <ac:spMkLst>
            <pc:docMk/>
            <pc:sldMk cId="288857224" sldId="277"/>
            <ac:spMk id="31" creationId="{A43B64F2-E3F1-F8D1-DA35-F08C48721897}"/>
          </ac:spMkLst>
        </pc:spChg>
        <pc:spChg chg="add mod">
          <ac:chgData name="Kulinich Bohdan" userId="48e65c9f34e137d0" providerId="LiveId" clId="{AD3D2498-ADC2-B949-B632-216C0C7F4661}" dt="2023-06-02T08:09:37.181" v="4691" actId="1036"/>
          <ac:spMkLst>
            <pc:docMk/>
            <pc:sldMk cId="288857224" sldId="277"/>
            <ac:spMk id="32" creationId="{803EF673-F050-2F3C-0000-FDC5DD463861}"/>
          </ac:spMkLst>
        </pc:spChg>
        <pc:spChg chg="mod topLvl">
          <ac:chgData name="Kulinich Bohdan" userId="48e65c9f34e137d0" providerId="LiveId" clId="{AD3D2498-ADC2-B949-B632-216C0C7F4661}" dt="2023-06-02T06:49:26.673" v="4346" actId="14100"/>
          <ac:spMkLst>
            <pc:docMk/>
            <pc:sldMk cId="288857224" sldId="277"/>
            <ac:spMk id="90" creationId="{079E00CA-75F2-8FBA-DC4A-B27B7ACC1DEB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3" creationId="{BE365167-E2D4-DDB7-70C6-35392A14DD9E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4" creationId="{EBBE3F62-C4A4-F385-3D16-B1AF7FE79757}"/>
          </ac:spMkLst>
        </pc:spChg>
        <pc:spChg chg="mod topLvl">
          <ac:chgData name="Kulinich Bohdan" userId="48e65c9f34e137d0" providerId="LiveId" clId="{AD3D2498-ADC2-B949-B632-216C0C7F4661}" dt="2023-06-02T06:48:48.896" v="4328" actId="14100"/>
          <ac:spMkLst>
            <pc:docMk/>
            <pc:sldMk cId="288857224" sldId="277"/>
            <ac:spMk id="127" creationId="{3C0E762E-4108-2846-CEB0-F1F42BA138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8" creationId="{64B6A181-D34F-72D6-B53E-6CF74D1323C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9" creationId="{5FAD6A1C-6276-34A4-B267-0CFA5B7651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0" creationId="{A94C35BE-F003-3D7F-46A1-30DB0B9A50C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1" creationId="{A8320DEB-266C-DF48-88FA-FF8DE45D449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2" creationId="{4EB93F66-DF77-C1E6-44BD-6F1C1A881B54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3" creationId="{8B569A2A-3344-1BA1-E684-CB5FC30E1C91}"/>
          </ac:spMkLst>
        </pc:spChg>
        <pc:grpChg chg="del">
          <ac:chgData name="Kulinich Bohdan" userId="48e65c9f34e137d0" providerId="LiveId" clId="{AD3D2498-ADC2-B949-B632-216C0C7F4661}" dt="2023-06-02T06:39:08.264" v="4135" actId="478"/>
          <ac:grpSpMkLst>
            <pc:docMk/>
            <pc:sldMk cId="288857224" sldId="277"/>
            <ac:grpSpMk id="134" creationId="{A97968D7-F8A4-FC6C-2A72-A5CF82600DB9}"/>
          </ac:grpSpMkLst>
        </pc:grpChg>
        <pc:grpChg chg="del">
          <ac:chgData name="Kulinich Bohdan" userId="48e65c9f34e137d0" providerId="LiveId" clId="{AD3D2498-ADC2-B949-B632-216C0C7F4661}" dt="2023-06-02T06:43:53.466" v="4257" actId="165"/>
          <ac:grpSpMkLst>
            <pc:docMk/>
            <pc:sldMk cId="288857224" sldId="277"/>
            <ac:grpSpMk id="136" creationId="{FCD873B1-97C3-6121-F403-161922D2CA9C}"/>
          </ac:grpSpMkLst>
        </pc:grpChg>
        <pc:picChg chg="mod">
          <ac:chgData name="Kulinich Bohdan" userId="48e65c9f34e137d0" providerId="LiveId" clId="{AD3D2498-ADC2-B949-B632-216C0C7F4661}" dt="2023-05-25T20:39:37.833" v="2641"/>
          <ac:picMkLst>
            <pc:docMk/>
            <pc:sldMk cId="288857224" sldId="277"/>
            <ac:picMk id="62" creationId="{889205CD-7225-8D56-357A-D226F9CE4489}"/>
          </ac:picMkLst>
        </pc:pic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6" creationId="{A6075B73-8296-C15B-B3AA-8CE2D7F1E464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8" creationId="{25FF0A4B-B35F-A83F-A4AE-0CEC8B087E4A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2" creationId="{2B06CCCA-916D-74D5-63B6-A2B9E114BD33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4" creationId="{CF56BD49-C5CA-8E38-376E-72184FB047A3}"/>
          </ac:cxnSpMkLst>
        </pc:cxnChg>
        <pc:cxnChg chg="add del mod">
          <ac:chgData name="Kulinich Bohdan" userId="48e65c9f34e137d0" providerId="LiveId" clId="{AD3D2498-ADC2-B949-B632-216C0C7F4661}" dt="2023-06-02T08:03:02.800" v="4639" actId="478"/>
          <ac:cxnSpMkLst>
            <pc:docMk/>
            <pc:sldMk cId="288857224" sldId="277"/>
            <ac:cxnSpMk id="19" creationId="{F9EA3051-EF25-9C1B-26A1-954B3085D134}"/>
          </ac:cxnSpMkLst>
        </pc:cxnChg>
        <pc:cxnChg chg="add del mod">
          <ac:chgData name="Kulinich Bohdan" userId="48e65c9f34e137d0" providerId="LiveId" clId="{AD3D2498-ADC2-B949-B632-216C0C7F4661}" dt="2023-06-02T08:03:04.060" v="4640" actId="478"/>
          <ac:cxnSpMkLst>
            <pc:docMk/>
            <pc:sldMk cId="288857224" sldId="277"/>
            <ac:cxnSpMk id="20" creationId="{DE900C69-8DF5-AF27-968E-866AAC2EDB92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6" creationId="{DF32E69C-56C9-183B-4185-FBFF40D0E8AC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7" creationId="{349135FA-9B3E-4AEA-A20F-B42B55864DFB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0" creationId="{92724AD1-5B51-7F23-76C1-067B90AA6710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4" creationId="{03D3A20A-0C8E-BE6C-8FA2-63882A2EFFB6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6" creationId="{2E5B139C-EECA-1876-B027-C4361BCC3789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10" creationId="{922601C6-093B-67E5-C584-4462C1A571C8}"/>
          </ac:cxnSpMkLst>
        </pc:cxnChg>
        <pc:cxnChg chg="mod">
          <ac:chgData name="Kulinich Bohdan" userId="48e65c9f34e137d0" providerId="LiveId" clId="{AD3D2498-ADC2-B949-B632-216C0C7F4661}" dt="2023-06-02T06:55:52.296" v="4580" actId="1038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3T11:08:56.502" v="5503" actId="20577"/>
        <pc:sldMkLst>
          <pc:docMk/>
          <pc:sldMk cId="3892148844" sldId="278"/>
        </pc:sldMkLst>
        <pc:spChg chg="mod">
          <ac:chgData name="Kulinich Bohdan" userId="48e65c9f34e137d0" providerId="LiveId" clId="{AD3D2498-ADC2-B949-B632-216C0C7F4661}" dt="2023-06-03T11:08:51.718" v="5500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0" creationId="{C8534130-08EA-556C-8A7A-CEA99C105BF7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1" creationId="{BA39292C-581F-0B6B-A136-789B2B317872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2" creationId="{23366A45-DA05-EB78-0428-F19FA1B85DF4}"/>
          </ac:spMkLst>
        </pc:spChg>
        <pc:spChg chg="mod">
          <ac:chgData name="Kulinich Bohdan" userId="48e65c9f34e137d0" providerId="LiveId" clId="{AD3D2498-ADC2-B949-B632-216C0C7F4661}" dt="2023-06-03T11:08:53.466" v="5501" actId="20577"/>
          <ac:spMkLst>
            <pc:docMk/>
            <pc:sldMk cId="3892148844" sldId="278"/>
            <ac:spMk id="26" creationId="{95E4741B-7DBC-71A3-746B-F8391E708773}"/>
          </ac:spMkLst>
        </pc:spChg>
        <pc:spChg chg="mod">
          <ac:chgData name="Kulinich Bohdan" userId="48e65c9f34e137d0" providerId="LiveId" clId="{AD3D2498-ADC2-B949-B632-216C0C7F4661}" dt="2023-06-03T11:08:56.502" v="5503" actId="20577"/>
          <ac:spMkLst>
            <pc:docMk/>
            <pc:sldMk cId="3892148844" sldId="278"/>
            <ac:spMk id="35" creationId="{EBEA9BFE-EF5B-1E23-E686-307EC29A5F5C}"/>
          </ac:spMkLst>
        </pc:spChg>
        <pc:spChg chg="del mod">
          <ac:chgData name="Kulinich Bohdan" userId="48e65c9f34e137d0" providerId="LiveId" clId="{AD3D2498-ADC2-B949-B632-216C0C7F4661}" dt="2023-06-02T08:32:33.591" v="4985" actId="478"/>
          <ac:spMkLst>
            <pc:docMk/>
            <pc:sldMk cId="3892148844" sldId="278"/>
            <ac:spMk id="36" creationId="{D408F0B6-BF30-C465-FDA9-B0C0E5C99F5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7" creationId="{7EBE6CFF-5BF6-E3FA-24BB-535E9F0B5EA0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8" creationId="{5C83CA7E-E9BF-F254-8B2F-A1D55D770569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9" creationId="{81CB229C-DA0B-1B67-5DA4-E862FB3FB6B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0" creationId="{3E52869B-1A58-9BD3-48EE-968CEEC456D4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1" creationId="{8E48DD21-1641-8774-073A-A0ABD6253B6E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2" creationId="{08229590-5D1A-2EAB-6D47-D3616C7806CC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3" creationId="{0FC01570-39D8-FF87-0EAE-E4C9121CD0C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4" creationId="{39A6582E-8A18-7181-0EC0-7458ECEFA683}"/>
          </ac:spMkLst>
        </pc:spChg>
        <pc:grpChg chg="add mod">
          <ac:chgData name="Kulinich Bohdan" userId="48e65c9f34e137d0" providerId="LiveId" clId="{AD3D2498-ADC2-B949-B632-216C0C7F4661}" dt="2023-06-02T08:56:34.581" v="5029" actId="164"/>
          <ac:grpSpMkLst>
            <pc:docMk/>
            <pc:sldMk cId="3892148844" sldId="278"/>
            <ac:grpSpMk id="13" creationId="{8C43C8CB-74DB-FADD-1D38-FB6C2C9EFA4D}"/>
          </ac:grpSpMkLst>
        </pc:grpChg>
        <pc:picChg chg="add del mod">
          <ac:chgData name="Kulinich Bohdan" userId="48e65c9f34e137d0" providerId="LiveId" clId="{AD3D2498-ADC2-B949-B632-216C0C7F4661}" dt="2023-06-02T08:45:17.907" v="4990" actId="478"/>
          <ac:picMkLst>
            <pc:docMk/>
            <pc:sldMk cId="3892148844" sldId="278"/>
            <ac:picMk id="5" creationId="{1625BC3F-6E5C-6386-930F-75079118B615}"/>
          </ac:picMkLst>
        </pc:picChg>
        <pc:picChg chg="add del mod">
          <ac:chgData name="Kulinich Bohdan" userId="48e65c9f34e137d0" providerId="LiveId" clId="{AD3D2498-ADC2-B949-B632-216C0C7F4661}" dt="2023-06-02T08:45:57.037" v="4995" actId="478"/>
          <ac:picMkLst>
            <pc:docMk/>
            <pc:sldMk cId="3892148844" sldId="278"/>
            <ac:picMk id="7" creationId="{F17CCC39-5566-FC5B-ABC9-87D83B396EF7}"/>
          </ac:picMkLst>
        </pc:picChg>
        <pc:picChg chg="add mod modCrop">
          <ac:chgData name="Kulinich Bohdan" userId="48e65c9f34e137d0" providerId="LiveId" clId="{AD3D2498-ADC2-B949-B632-216C0C7F4661}" dt="2023-06-02T08:56:34.581" v="5029" actId="164"/>
          <ac:picMkLst>
            <pc:docMk/>
            <pc:sldMk cId="3892148844" sldId="278"/>
            <ac:picMk id="9" creationId="{E489453E-50E7-2D14-754A-DB0BBF87239F}"/>
          </ac:picMkLst>
        </pc:picChg>
        <pc:picChg chg="mod">
          <ac:chgData name="Kulinich Bohdan" userId="48e65c9f34e137d0" providerId="LiveId" clId="{AD3D2498-ADC2-B949-B632-216C0C7F4661}" dt="2023-05-25T20:39:43.167" v="2642"/>
          <ac:picMkLst>
            <pc:docMk/>
            <pc:sldMk cId="3892148844" sldId="278"/>
            <ac:picMk id="69" creationId="{F71686A7-8D00-C4C0-B9A6-650F44BC9799}"/>
          </ac:picMkLst>
        </pc:picChg>
      </pc:sldChg>
      <pc:sldChg chg="addSp delSp modSp mod setBg delAnim modAnim">
        <pc:chgData name="Kulinich Bohdan" userId="48e65c9f34e137d0" providerId="LiveId" clId="{AD3D2498-ADC2-B949-B632-216C0C7F4661}" dt="2023-06-03T08:01:39.246" v="5499" actId="14429"/>
        <pc:sldMkLst>
          <pc:docMk/>
          <pc:sldMk cId="2337633875" sldId="279"/>
        </pc:sldMkLst>
        <pc:spChg chg="del mod">
          <ac:chgData name="Kulinich Bohdan" userId="48e65c9f34e137d0" providerId="LiveId" clId="{AD3D2498-ADC2-B949-B632-216C0C7F4661}" dt="2023-06-01T15:38:32.884" v="3548" actId="478"/>
          <ac:spMkLst>
            <pc:docMk/>
            <pc:sldMk cId="2337633875" sldId="279"/>
            <ac:spMk id="2" creationId="{991FDDA8-1F75-2841-6B58-B820882F6785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" creationId="{BD7AD4C6-C9A7-303B-E779-ABB2F6EC17B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26" creationId="{C8C7BE6C-0B92-003A-DEDE-E1713B042AC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4" creationId="{117B4739-72EC-D88E-3F90-5053DA119A3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4" creationId="{3D465812-B71A-F9DA-7468-4B47F7EFD0E0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5" creationId="{66C262E3-9E4D-9229-9D40-FD3A5D29C790}"/>
          </ac:spMkLst>
        </pc:spChg>
        <pc:spChg chg="del mod">
          <ac:chgData name="Kulinich Bohdan" userId="48e65c9f34e137d0" providerId="LiveId" clId="{AD3D2498-ADC2-B949-B632-216C0C7F4661}" dt="2023-05-26T12:52:04.948" v="2893" actId="478"/>
          <ac:spMkLst>
            <pc:docMk/>
            <pc:sldMk cId="2337633875" sldId="279"/>
            <ac:spMk id="39" creationId="{8D409A44-D409-26F3-F2CB-A2451AEB2823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9" creationId="{E04E7361-420B-7FF9-1B5C-469244AE967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0" creationId="{5EABCFF5-8A95-C2D2-0F2E-F2B922FDAA74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1" creationId="{9E51397A-740A-F3B6-1270-50C670EC21D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2" creationId="{D31D7E4B-EB57-2277-4206-40B2A0AFDC4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3" creationId="{597127CE-3289-455A-7530-9FBB3FBA3F3C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52" creationId="{C418495F-F954-9C19-6B11-90D86950DAC1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3" creationId="{D87AFFA0-D6B5-577C-DCF4-7D99E6F6D3AA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5" creationId="{3F771398-E824-AA55-0B75-6EB884C866F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6" creationId="{5E6EFBB4-4BE3-754C-A7C5-1E37FCEC729A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9" creationId="{713CF461-6A42-5E86-DCA5-54106F5BDBBF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70" creationId="{5F262819-D00F-C933-0B25-2A1A2D2BC9BC}"/>
          </ac:spMkLst>
        </pc:spChg>
        <pc:spChg chg="mod topLvl">
          <ac:chgData name="Kulinich Bohdan" userId="48e65c9f34e137d0" providerId="LiveId" clId="{AD3D2498-ADC2-B949-B632-216C0C7F4661}" dt="2023-06-01T13:56:47.763" v="3033" actId="165"/>
          <ac:spMkLst>
            <pc:docMk/>
            <pc:sldMk cId="2337633875" sldId="279"/>
            <ac:spMk id="73" creationId="{6DA15987-D11D-7643-6DFB-3C2AF2FC296E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1" creationId="{E957D3C4-102D-CB49-813F-061E584AEBCD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2" creationId="{B268B3E1-7CB1-2D88-AA3E-E144C0AFE474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3" creationId="{F6400CA0-1C2E-EF10-3C92-B259C5980019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4" creationId="{BF262E5F-9DFF-744F-45B4-A110FFFA2DD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5" creationId="{04DA5150-AFC1-5F80-3D92-9F2164E3CEE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6" creationId="{7063E576-E6D3-90EC-689B-EED4232DB50E}"/>
          </ac:spMkLst>
        </pc:spChg>
        <pc:spChg chg="add mod">
          <ac:chgData name="Kulinich Bohdan" userId="48e65c9f34e137d0" providerId="LiveId" clId="{AD3D2498-ADC2-B949-B632-216C0C7F4661}" dt="2023-06-01T15:05:06.924" v="3402" actId="1035"/>
          <ac:spMkLst>
            <pc:docMk/>
            <pc:sldMk cId="2337633875" sldId="279"/>
            <ac:spMk id="87" creationId="{B1DBFD80-FA42-EDBF-5361-8920DD271E7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19" creationId="{93E63CFA-A33D-5BA6-74A9-FE35284EC19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20" creationId="{4E96A27F-8C52-863C-26C1-D9B882706C8B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1" creationId="{FA509F0C-2158-FE44-3E83-9A63E105A341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2" creationId="{5E9A1BD7-1966-71EE-6459-3AD9EC58F9B4}"/>
          </ac:spMkLst>
        </pc:spChg>
        <pc:spChg chg="add mod">
          <ac:chgData name="Kulinich Bohdan" userId="48e65c9f34e137d0" providerId="LiveId" clId="{AD3D2498-ADC2-B949-B632-216C0C7F4661}" dt="2023-06-01T15:07:39.869" v="3469" actId="123"/>
          <ac:spMkLst>
            <pc:docMk/>
            <pc:sldMk cId="2337633875" sldId="279"/>
            <ac:spMk id="123" creationId="{B2BD262D-F28C-380E-20E9-0D7F187CD087}"/>
          </ac:spMkLst>
        </pc:spChg>
        <pc:spChg chg="add del mod">
          <ac:chgData name="Kulinich Bohdan" userId="48e65c9f34e137d0" providerId="LiveId" clId="{AD3D2498-ADC2-B949-B632-216C0C7F4661}" dt="2023-06-01T15:07:13.366" v="3458" actId="478"/>
          <ac:spMkLst>
            <pc:docMk/>
            <pc:sldMk cId="2337633875" sldId="279"/>
            <ac:spMk id="124" creationId="{87870237-2F4E-F5DD-A839-86D0EE9EA401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7" creationId="{7808E51C-645A-1545-6CA1-A51A1804877A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8" creationId="{519C03E2-C575-ED7F-4C92-1DA355688885}"/>
          </ac:spMkLst>
        </pc:spChg>
        <pc:spChg chg="add mod">
          <ac:chgData name="Kulinich Bohdan" userId="48e65c9f34e137d0" providerId="LiveId" clId="{AD3D2498-ADC2-B949-B632-216C0C7F4661}" dt="2023-06-01T15:07:55.012" v="3476" actId="164"/>
          <ac:spMkLst>
            <pc:docMk/>
            <pc:sldMk cId="2337633875" sldId="279"/>
            <ac:spMk id="129" creationId="{787FCF70-4C99-38D9-B51B-5A8EF2CD0831}"/>
          </ac:spMkLst>
        </pc:spChg>
        <pc:spChg chg="add del mod">
          <ac:chgData name="Kulinich Bohdan" userId="48e65c9f34e137d0" providerId="LiveId" clId="{AD3D2498-ADC2-B949-B632-216C0C7F4661}" dt="2023-06-01T18:38:25.756" v="4026" actId="478"/>
          <ac:spMkLst>
            <pc:docMk/>
            <pc:sldMk cId="2337633875" sldId="279"/>
            <ac:spMk id="131" creationId="{D60B0D5D-4C91-3B13-7893-1E8FAE19947A}"/>
          </ac:spMkLst>
        </pc:spChg>
        <pc:spChg chg="add mod">
          <ac:chgData name="Kulinich Bohdan" userId="48e65c9f34e137d0" providerId="LiveId" clId="{AD3D2498-ADC2-B949-B632-216C0C7F4661}" dt="2023-06-02T19:44:02.874" v="5496" actId="20577"/>
          <ac:spMkLst>
            <pc:docMk/>
            <pc:sldMk cId="2337633875" sldId="279"/>
            <ac:spMk id="132" creationId="{1BA9A4B4-92E2-34E6-2050-50543FCB0C74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3" creationId="{054C2741-0064-225D-393F-09881C681611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4" creationId="{B54C02B6-9925-F4B6-02B9-AA56E4E0958D}"/>
          </ac:spMkLst>
        </pc:spChg>
        <pc:spChg chg="add mod">
          <ac:chgData name="Kulinich Bohdan" userId="48e65c9f34e137d0" providerId="LiveId" clId="{AD3D2498-ADC2-B949-B632-216C0C7F4661}" dt="2023-06-01T18:33:59.685" v="3841" actId="14100"/>
          <ac:spMkLst>
            <pc:docMk/>
            <pc:sldMk cId="2337633875" sldId="279"/>
            <ac:spMk id="135" creationId="{7BC0F330-851D-E052-DDD2-C7F8ED4D464F}"/>
          </ac:spMkLst>
        </pc:spChg>
        <pc:spChg chg="add mod">
          <ac:chgData name="Kulinich Bohdan" userId="48e65c9f34e137d0" providerId="LiveId" clId="{AD3D2498-ADC2-B949-B632-216C0C7F4661}" dt="2023-06-02T19:44:05.110" v="5497" actId="20577"/>
          <ac:spMkLst>
            <pc:docMk/>
            <pc:sldMk cId="2337633875" sldId="279"/>
            <ac:spMk id="136" creationId="{9B69BFC6-DD53-6D20-29EF-440F329047B1}"/>
          </ac:spMkLst>
        </pc:spChg>
        <pc:spChg chg="add mod">
          <ac:chgData name="Kulinich Bohdan" userId="48e65c9f34e137d0" providerId="LiveId" clId="{AD3D2498-ADC2-B949-B632-216C0C7F4661}" dt="2023-06-01T18:38:55.635" v="4048" actId="14100"/>
          <ac:spMkLst>
            <pc:docMk/>
            <pc:sldMk cId="2337633875" sldId="279"/>
            <ac:spMk id="139" creationId="{5CB13982-32D2-B6DE-893E-6898D3E1E1F6}"/>
          </ac:spMkLst>
        </pc:spChg>
        <pc:spChg chg="add del mod">
          <ac:chgData name="Kulinich Bohdan" userId="48e65c9f34e137d0" providerId="LiveId" clId="{AD3D2498-ADC2-B949-B632-216C0C7F4661}" dt="2023-06-01T18:35:14.262" v="3871"/>
          <ac:spMkLst>
            <pc:docMk/>
            <pc:sldMk cId="2337633875" sldId="279"/>
            <ac:spMk id="140" creationId="{90ACE513-0811-3F4F-C41F-6B55C92DD817}"/>
          </ac:spMkLst>
        </pc:spChg>
        <pc:spChg chg="add mod">
          <ac:chgData name="Kulinich Bohdan" userId="48e65c9f34e137d0" providerId="LiveId" clId="{AD3D2498-ADC2-B949-B632-216C0C7F4661}" dt="2023-06-02T11:10:05.507" v="5442" actId="14100"/>
          <ac:spMkLst>
            <pc:docMk/>
            <pc:sldMk cId="2337633875" sldId="279"/>
            <ac:spMk id="141" creationId="{4E0CEE9A-DF4C-BD44-38FF-78025AA904C9}"/>
          </ac:spMkLst>
        </pc:spChg>
        <pc:spChg chg="add mod">
          <ac:chgData name="Kulinich Bohdan" userId="48e65c9f34e137d0" providerId="LiveId" clId="{AD3D2498-ADC2-B949-B632-216C0C7F4661}" dt="2023-06-02T06:11:26.948" v="4095" actId="20577"/>
          <ac:spMkLst>
            <pc:docMk/>
            <pc:sldMk cId="2337633875" sldId="279"/>
            <ac:spMk id="142" creationId="{D81F909F-8C08-D133-3E91-D20E81FB52EC}"/>
          </ac:spMkLst>
        </pc:spChg>
        <pc:spChg chg="add mod modVis">
          <ac:chgData name="Kulinich Bohdan" userId="48e65c9f34e137d0" providerId="LiveId" clId="{AD3D2498-ADC2-B949-B632-216C0C7F4661}" dt="2023-06-03T08:01:39.246" v="5499" actId="14429"/>
          <ac:spMkLst>
            <pc:docMk/>
            <pc:sldMk cId="2337633875" sldId="279"/>
            <ac:spMk id="145" creationId="{6BFC1E83-7376-7C3B-1B32-144CB5404967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46" creationId="{8DEFE69B-5314-3B0D-6362-CF353344D84E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7" creationId="{25295D34-7ED8-9504-468E-0ACDCC7203A7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8" creationId="{E4ACBFB5-F3D0-BBF7-8478-BFE078BD900C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54" creationId="{A4352B6B-0B7B-3656-0FF7-83C4D5F51A0C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5" creationId="{513EA001-7200-00D3-9A03-EC0483CF0D6F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6" creationId="{1FA06338-7A5D-8E73-EB13-4DB2058E4E11}"/>
          </ac:spMkLst>
        </pc:spChg>
        <pc:spChg chg="add del mod">
          <ac:chgData name="Kulinich Bohdan" userId="48e65c9f34e137d0" providerId="LiveId" clId="{AD3D2498-ADC2-B949-B632-216C0C7F4661}" dt="2023-06-02T09:31:23.791" v="5340" actId="478"/>
          <ac:spMkLst>
            <pc:docMk/>
            <pc:sldMk cId="2337633875" sldId="279"/>
            <ac:spMk id="157" creationId="{1F957F91-78C1-B1D6-54F3-2F52F6F9903F}"/>
          </ac:spMkLst>
        </pc:spChg>
        <pc:spChg chg="add del mod">
          <ac:chgData name="Kulinich Bohdan" userId="48e65c9f34e137d0" providerId="LiveId" clId="{AD3D2498-ADC2-B949-B632-216C0C7F4661}" dt="2023-06-02T09:31:26.225" v="5341" actId="478"/>
          <ac:spMkLst>
            <pc:docMk/>
            <pc:sldMk cId="2337633875" sldId="279"/>
            <ac:spMk id="158" creationId="{B4B73741-2B6B-7518-0082-D1460424CF68}"/>
          </ac:spMkLst>
        </pc:spChg>
        <pc:spChg chg="add del mod">
          <ac:chgData name="Kulinich Bohdan" userId="48e65c9f34e137d0" providerId="LiveId" clId="{AD3D2498-ADC2-B949-B632-216C0C7F4661}" dt="2023-06-02T11:10:19.001" v="5445" actId="478"/>
          <ac:spMkLst>
            <pc:docMk/>
            <pc:sldMk cId="2337633875" sldId="279"/>
            <ac:spMk id="183" creationId="{1A0CA419-6421-1E49-A380-9E9C41A36AD7}"/>
          </ac:spMkLst>
        </pc:spChg>
        <pc:grpChg chg="add del mod">
          <ac:chgData name="Kulinich Bohdan" userId="48e65c9f34e137d0" providerId="LiveId" clId="{AD3D2498-ADC2-B949-B632-216C0C7F4661}" dt="2023-06-01T13:57:22.973" v="3039" actId="165"/>
          <ac:grpSpMkLst>
            <pc:docMk/>
            <pc:sldMk cId="2337633875" sldId="279"/>
            <ac:grpSpMk id="11" creationId="{46D80046-4B56-90F1-EB9C-EEBE18B234C5}"/>
          </ac:grpSpMkLst>
        </pc:grpChg>
        <pc:grpChg chg="add del mod">
          <ac:chgData name="Kulinich Bohdan" userId="48e65c9f34e137d0" providerId="LiveId" clId="{AD3D2498-ADC2-B949-B632-216C0C7F4661}" dt="2023-06-01T13:58:27.654" v="3056" actId="478"/>
          <ac:grpSpMkLst>
            <pc:docMk/>
            <pc:sldMk cId="2337633875" sldId="279"/>
            <ac:grpSpMk id="12" creationId="{F060EC94-1839-7939-F3A8-8294A67940CD}"/>
          </ac:grpSpMkLst>
        </pc:grpChg>
        <pc:grpChg chg="add del mod">
          <ac:chgData name="Kulinich Bohdan" userId="48e65c9f34e137d0" providerId="LiveId" clId="{AD3D2498-ADC2-B949-B632-216C0C7F4661}" dt="2023-06-01T14:42:49.104" v="3310" actId="16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25" creationId="{A3081FC2-E52E-BD63-F7A2-4ADE97F44993}"/>
          </ac:grpSpMkLst>
        </pc:grpChg>
        <pc:grpChg chg="add mod">
          <ac:chgData name="Kulinich Bohdan" userId="48e65c9f34e137d0" providerId="LiveId" clId="{AD3D2498-ADC2-B949-B632-216C0C7F4661}" dt="2023-06-01T15:07:55.012" v="3476" actId="164"/>
          <ac:grpSpMkLst>
            <pc:docMk/>
            <pc:sldMk cId="2337633875" sldId="279"/>
            <ac:grpSpMk id="126" creationId="{BAD0F057-B0C2-37D3-B1BB-758EF4FC6CB2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30" creationId="{CB857E25-3105-BA4B-1961-F56AAA53C51C}"/>
          </ac:grpSpMkLst>
        </pc:grpChg>
        <pc:grpChg chg="add mod topLvl">
          <ac:chgData name="Kulinich Bohdan" userId="48e65c9f34e137d0" providerId="LiveId" clId="{AD3D2498-ADC2-B949-B632-216C0C7F4661}" dt="2023-06-02T11:07:21.935" v="5402" actId="164"/>
          <ac:grpSpMkLst>
            <pc:docMk/>
            <pc:sldMk cId="2337633875" sldId="279"/>
            <ac:grpSpMk id="159" creationId="{87CECBC8-E37E-D783-AA65-2357CAC4B1B0}"/>
          </ac:grpSpMkLst>
        </pc:grpChg>
        <pc:grpChg chg="add del mod">
          <ac:chgData name="Kulinich Bohdan" userId="48e65c9f34e137d0" providerId="LiveId" clId="{AD3D2498-ADC2-B949-B632-216C0C7F4661}" dt="2023-06-02T11:06:50.032" v="5391" actId="165"/>
          <ac:grpSpMkLst>
            <pc:docMk/>
            <pc:sldMk cId="2337633875" sldId="279"/>
            <ac:grpSpMk id="180" creationId="{5565DA3C-7148-9B70-E590-80A38527D838}"/>
          </ac:grpSpMkLst>
        </pc:grpChg>
        <pc:grpChg chg="add mod modVis">
          <ac:chgData name="Kulinich Bohdan" userId="48e65c9f34e137d0" providerId="LiveId" clId="{AD3D2498-ADC2-B949-B632-216C0C7F4661}" dt="2023-06-02T11:07:40.384" v="5411" actId="14429"/>
          <ac:grpSpMkLst>
            <pc:docMk/>
            <pc:sldMk cId="2337633875" sldId="279"/>
            <ac:grpSpMk id="181" creationId="{DA70B51B-53F1-19CC-E82E-3360BCFCF9C1}"/>
          </ac:grpSpMkLst>
        </pc:grpChg>
        <pc:grpChg chg="add mod">
          <ac:chgData name="Kulinich Bohdan" userId="48e65c9f34e137d0" providerId="LiveId" clId="{AD3D2498-ADC2-B949-B632-216C0C7F4661}" dt="2023-06-02T11:07:26.206" v="5403" actId="167"/>
          <ac:grpSpMkLst>
            <pc:docMk/>
            <pc:sldMk cId="2337633875" sldId="279"/>
            <ac:grpSpMk id="182" creationId="{ADA8882D-AA0C-4D1F-6603-B238A2F23443}"/>
          </ac:grpSpMkLst>
        </pc:grpChg>
        <pc:picChg chg="mod">
          <ac:chgData name="Kulinich Bohdan" userId="48e65c9f34e137d0" providerId="LiveId" clId="{AD3D2498-ADC2-B949-B632-216C0C7F4661}" dt="2023-05-25T20:39:24.024" v="2639"/>
          <ac:picMkLst>
            <pc:docMk/>
            <pc:sldMk cId="2337633875" sldId="279"/>
            <ac:picMk id="6" creationId="{6B95CFE2-37D3-772C-090A-71F329BEAC34}"/>
          </ac:picMkLst>
        </pc:picChg>
        <pc:picChg chg="mod">
          <ac:chgData name="Kulinich Bohdan" userId="48e65c9f34e137d0" providerId="LiveId" clId="{AD3D2498-ADC2-B949-B632-216C0C7F4661}" dt="2023-05-25T20:40:30.630" v="2646"/>
          <ac:picMkLst>
            <pc:docMk/>
            <pc:sldMk cId="2337633875" sldId="279"/>
            <ac:picMk id="68" creationId="{58CB9EF9-C7EB-8B5E-F3FC-E8D0EAA42B86}"/>
          </ac:picMkLst>
        </pc:picChg>
        <pc:picChg chg="mod topLvl">
          <ac:chgData name="Kulinich Bohdan" userId="48e65c9f34e137d0" providerId="LiveId" clId="{AD3D2498-ADC2-B949-B632-216C0C7F4661}" dt="2023-06-01T13:56:47.763" v="3033" actId="165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AD3D2498-ADC2-B949-B632-216C0C7F4661}" dt="2023-06-02T06:09:08.412" v="4066" actId="478"/>
          <ac:picMkLst>
            <pc:docMk/>
            <pc:sldMk cId="2337633875" sldId="279"/>
            <ac:picMk id="138" creationId="{552FE6B7-7D89-4327-EF4A-600D11B78A4B}"/>
          </ac:picMkLst>
        </pc:picChg>
        <pc:picChg chg="add mod modVis modCrop">
          <ac:chgData name="Kulinich Bohdan" userId="48e65c9f34e137d0" providerId="LiveId" clId="{AD3D2498-ADC2-B949-B632-216C0C7F4661}" dt="2023-06-02T11:10:33.364" v="5447" actId="166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3" creationId="{64CD336F-1533-E01D-08E4-80D02EEF49A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4" creationId="{9E13E7C2-0E5A-73F1-CA94-0A4B8627307D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9" creationId="{679F84E0-AB9E-D841-E6A6-377FBB7C6ED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0" creationId="{93284306-9573-64F7-3683-2F3EEED834C5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3" creationId="{E99B75C5-9D95-02D9-3ABD-F5B7BB9EF65E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4" creationId="{65746667-EFA0-4D66-9804-B2E8B6658E4F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5" creationId="{261556D0-156D-B578-0EFD-3C7F85655508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6" creationId="{39560504-507D-DEB5-C738-1CE65603CF8B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7" creationId="{854B9AF4-D460-0DEC-D91F-0FAF0DE1AABE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20" creationId="{E2C1117A-CF77-48F2-C856-A920B80030A1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8" creationId="{1F6510C6-21F3-66D7-C25F-68CE46444E0D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9" creationId="{F248B5C5-838A-E296-DCB4-63ADCAF6E19C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0" creationId="{69514AFE-04BB-5A22-41EF-140003BE4DC7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1" creationId="{44331A58-3BE4-AFF9-DD7C-6AA9EDCAA2CB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2" creationId="{4F8263E7-B958-E60B-2A82-2755138650F2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3" creationId="{22217A82-8919-378E-4049-68EAAA36E33F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0" creationId="{B42CA5A4-BD78-293B-19B9-58B18E3B2282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1" creationId="{C8E6BD8A-44EA-CB22-3300-D88341663F56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2" creationId="{A256C295-37E8-8D97-5EB9-13F24D5A0064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3" creationId="{C29DA2D3-66E4-ABBA-5E9E-9E9F5713DFBB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0" creationId="{D5274587-2BAE-BF3D-881A-636D22A1F3AE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1" creationId="{BFCFA97F-AF46-3830-A4A8-A179CE876650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1" creationId="{0A0206E2-250B-8BE3-B491-1EE39809BE6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5" creationId="{5C28067D-E330-DAC0-8059-F332152090D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7" creationId="{4A7D791A-8E3C-41AD-DEF0-8A78BDF3385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8" creationId="{760CA9E9-B1F7-5081-FB25-5EEBD4024137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9" creationId="{0EDCCFDF-AD52-E94A-046F-241B1DAF0BAD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80" creationId="{4FEC459B-1C5A-24AB-BE88-A4AE47ED8AB9}"/>
          </ac:cxnSpMkLst>
        </pc:cxnChg>
        <pc:cxnChg chg="add del mod">
          <ac:chgData name="Kulinich Bohdan" userId="48e65c9f34e137d0" providerId="LiveId" clId="{AD3D2498-ADC2-B949-B632-216C0C7F4661}" dt="2023-06-01T14:02:44.772" v="3105" actId="478"/>
          <ac:cxnSpMkLst>
            <pc:docMk/>
            <pc:sldMk cId="2337633875" sldId="279"/>
            <ac:cxnSpMk id="88" creationId="{1F15076E-B3BC-EAAB-D4C2-9EB41B214C2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2" creationId="{E06E6B6B-982D-3367-20EA-D9A997D751A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4" creationId="{F7369863-C097-00BD-5E27-AC0631B3781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5" creationId="{133C5EB5-9EAB-7B9A-8B4D-3A67EC38D9E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8" creationId="{54F5F3BD-D3F6-69C9-50DC-6188C5FB51F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0" creationId="{A067CAF0-63A2-E2C0-C4CE-99B03E515223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3" creationId="{2313C0A4-F800-27CC-9BFB-BF0F98216199}"/>
          </ac:cxnSpMkLst>
        </pc:cxnChg>
        <pc:cxnChg chg="add del mod">
          <ac:chgData name="Kulinich Bohdan" userId="48e65c9f34e137d0" providerId="LiveId" clId="{AD3D2498-ADC2-B949-B632-216C0C7F4661}" dt="2023-06-01T14:33:36.126" v="3155" actId="478"/>
          <ac:cxnSpMkLst>
            <pc:docMk/>
            <pc:sldMk cId="2337633875" sldId="279"/>
            <ac:cxnSpMk id="107" creationId="{CBBF2A24-2410-E851-C09D-29AA75C7974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8" creationId="{E4828767-491A-17C3-A267-E545F5FEABC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2" creationId="{75E4F8CE-3A42-14C8-2DAF-8D88A88EA63B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7" creationId="{E11AF200-4B20-1A09-8C29-B47B3651E94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49" creationId="{D7FD5654-7B51-8492-C4A8-15A4D19DAD63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0" creationId="{424DE9B6-4100-E762-57DE-760D5BB2FD18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1" creationId="{3C0D59A5-FDCC-9242-F32D-D84F43A3CE9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2" creationId="{64FB9634-E6F7-66B3-D923-EF2B21FE8F1C}"/>
          </ac:cxnSpMkLst>
        </pc:cxnChg>
        <pc:cxnChg chg="add mod topLvl">
          <ac:chgData name="Kulinich Bohdan" userId="48e65c9f34e137d0" providerId="LiveId" clId="{AD3D2498-ADC2-B949-B632-216C0C7F4661}" dt="2023-06-02T11:06:58.469" v="5392" actId="164"/>
          <ac:cxnSpMkLst>
            <pc:docMk/>
            <pc:sldMk cId="2337633875" sldId="279"/>
            <ac:cxnSpMk id="153" creationId="{E6315A35-E03E-7AE0-C442-B432CC0B08C5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2" creationId="{D350C739-75DD-A6FD-F01A-E6135FA6AB1F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6" creationId="{E9632A0B-40D4-D335-7D19-61FFA9CC3B4B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1" creationId="{33564034-5101-0A17-DCAF-9DB0987EC349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6" creationId="{8B3E3B5F-67D1-3B79-7552-D95FB9F0CBFF}"/>
          </ac:cxnSpMkLst>
        </pc:cxnChg>
      </pc:sldChg>
      <pc:sldChg chg="modSp">
        <pc:chgData name="Kulinich Bohdan" userId="48e65c9f34e137d0" providerId="LiveId" clId="{AD3D2498-ADC2-B949-B632-216C0C7F4661}" dt="2023-06-02T11:21:04.878" v="5480" actId="20577"/>
        <pc:sldMkLst>
          <pc:docMk/>
          <pc:sldMk cId="945877188" sldId="280"/>
        </pc:sldMkLst>
        <pc:spChg chg="mod">
          <ac:chgData name="Kulinich Bohdan" userId="48e65c9f34e137d0" providerId="LiveId" clId="{AD3D2498-ADC2-B949-B632-216C0C7F4661}" dt="2023-06-02T11:21:04.878" v="5480" actId="20577"/>
          <ac:spMkLst>
            <pc:docMk/>
            <pc:sldMk cId="945877188" sldId="280"/>
            <ac:spMk id="3" creationId="{98D91E90-AC73-5E6B-4E0C-248EE3206605}"/>
          </ac:spMkLst>
        </pc:spChg>
        <pc:picChg chg="mod">
          <ac:chgData name="Kulinich Bohdan" userId="48e65c9f34e137d0" providerId="LiveId" clId="{AD3D2498-ADC2-B949-B632-216C0C7F4661}" dt="2023-05-25T20:39:48.389" v="2643"/>
          <ac:picMkLst>
            <pc:docMk/>
            <pc:sldMk cId="945877188" sldId="280"/>
            <ac:picMk id="59" creationId="{EF328740-98E2-A171-3C04-7CD5476FB83B}"/>
          </ac:picMkLst>
        </pc:picChg>
      </pc:sldChg>
      <pc:sldChg chg="del">
        <pc:chgData name="Kulinich Bohdan" userId="48e65c9f34e137d0" providerId="LiveId" clId="{AD3D2498-ADC2-B949-B632-216C0C7F4661}" dt="2023-05-25T12:40:48.885" v="177" actId="2696"/>
        <pc:sldMkLst>
          <pc:docMk/>
          <pc:sldMk cId="3599287483" sldId="283"/>
        </pc:sldMkLst>
      </pc:sldChg>
      <pc:sldChg chg="addSp delSp modSp mod delAnim modAnim">
        <pc:chgData name="Kulinich Bohdan" userId="48e65c9f34e137d0" providerId="LiveId" clId="{AD3D2498-ADC2-B949-B632-216C0C7F4661}" dt="2023-05-25T12:40:34.954" v="176" actId="20577"/>
        <pc:sldMkLst>
          <pc:docMk/>
          <pc:sldMk cId="3313802318" sldId="284"/>
        </pc:sldMkLst>
        <pc:spChg chg="add del mod">
          <ac:chgData name="Kulinich Bohdan" userId="48e65c9f34e137d0" providerId="LiveId" clId="{AD3D2498-ADC2-B949-B632-216C0C7F4661}" dt="2023-05-25T12:40:16.379" v="132" actId="478"/>
          <ac:spMkLst>
            <pc:docMk/>
            <pc:sldMk cId="3313802318" sldId="284"/>
            <ac:spMk id="3" creationId="{36579905-8519-53BD-7E68-253AA1A9DC31}"/>
          </ac:spMkLst>
        </pc:spChg>
        <pc:spChg chg="mod">
          <ac:chgData name="Kulinich Bohdan" userId="48e65c9f34e137d0" providerId="LiveId" clId="{AD3D2498-ADC2-B949-B632-216C0C7F4661}" dt="2023-05-25T12:40:04.051" v="126" actId="2057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AD3D2498-ADC2-B949-B632-216C0C7F4661}" dt="2023-05-25T12:40:34.954" v="176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AD3D2498-ADC2-B949-B632-216C0C7F4661}" dt="2023-05-25T12:39:30.763" v="11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del mod delAnim modAnim">
        <pc:chgData name="Kulinich Bohdan" userId="48e65c9f34e137d0" providerId="LiveId" clId="{AD3D2498-ADC2-B949-B632-216C0C7F4661}" dt="2023-05-25T13:35:53.432" v="607" actId="2696"/>
        <pc:sldMkLst>
          <pc:docMk/>
          <pc:sldMk cId="3264582832" sldId="287"/>
        </pc:sldMkLst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" creationId="{8B530A95-FCB9-0C4E-2FE7-43358F144044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4" creationId="{631EEA38-5AC4-0B58-D9AC-01B22D7A2598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5" creationId="{3C744F26-8C98-F516-7619-4CF2F2BC4D4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" creationId="{EC8B6D15-95A4-A8F3-221E-9305DD23242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0" creationId="{69A51075-61A5-85F8-DB9D-A2B74EA49985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1" creationId="{14E2823E-31C0-3963-63A2-99137A4073B3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3" creationId="{023644CF-8780-8100-42BA-B0139CF247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4" creationId="{ABEA27E4-442E-E7F7-843E-9A1351314FC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5" creationId="{575A9C42-BCEC-000F-208B-09F0A0056C8F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7" creationId="{312FA20A-C0CC-DFBD-3DDA-FA11CC282690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8" creationId="{D130C08C-0CE7-7536-26EA-3AC980397C6E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0" creationId="{EA225EC0-D203-E44B-F509-35359D65DDD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2" creationId="{506FD839-7ECE-F910-9EEA-A3D3A5EB59CE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3" creationId="{99EA5FD4-0AB9-4375-5B76-1A872B7226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4" creationId="{0A5AF4A9-712A-4E71-0A8A-8C1CB5DF310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6" creationId="{037B83F5-ACA9-278D-3EC9-73EB18F6AC8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4" creationId="{3BF7902C-AF62-84C6-F603-82FBE9DD5464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6" creationId="{60475812-1DB3-C094-55B5-3645BDC60E23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7" creationId="{50A17355-860B-886B-029C-05DE77014F5B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9" creationId="{567CF3E0-033E-58B3-16BE-FED055F3BDD7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0" creationId="{E603AAB1-F849-0C15-AF73-DFDF6F2A023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1" creationId="{89EB0E40-06FE-CB61-F2B3-0FE55E201D5D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2" creationId="{2A015141-23C7-E443-F350-499C3C318C9B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19:50.013" v="364" actId="165"/>
          <ac:grpSpMkLst>
            <pc:docMk/>
            <pc:sldMk cId="3264582832" sldId="287"/>
            <ac:grpSpMk id="12" creationId="{86FD268C-889C-E955-438E-80D657D570B5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6" creationId="{65798CE7-C60A-A51A-0E80-8EAC25698779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7" creationId="{AB18549F-BE0F-AA3F-DA80-61C60DDA525A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47" creationId="{2FC3586A-4C82-BCA3-C549-618CD5C54EE9}"/>
          </ac:grpSpMkLst>
        </pc:grpChg>
        <pc:grpChg chg="add mod">
          <ac:chgData name="Kulinich Bohdan" userId="48e65c9f34e137d0" providerId="LiveId" clId="{AD3D2498-ADC2-B949-B632-216C0C7F4661}" dt="2023-05-25T13:22:20.906" v="382" actId="1076"/>
          <ac:grpSpMkLst>
            <pc:docMk/>
            <pc:sldMk cId="3264582832" sldId="287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68" creationId="{AA7290E9-7ECA-31BC-1B4B-A2623853339C}"/>
          </ac:grpSpMkLst>
        </pc:grpChg>
        <pc:grpChg chg="add mod">
          <ac:chgData name="Kulinich Bohdan" userId="48e65c9f34e137d0" providerId="LiveId" clId="{AD3D2498-ADC2-B949-B632-216C0C7F4661}" dt="2023-05-25T13:30:56.523" v="520" actId="1076"/>
          <ac:grpSpMkLst>
            <pc:docMk/>
            <pc:sldMk cId="3264582832" sldId="287"/>
            <ac:grpSpMk id="74" creationId="{E9CD3324-6406-613A-4AA9-4170BA897B15}"/>
          </ac:grpSpMkLst>
        </pc:grp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8" creationId="{3DFD06F0-2BAE-26B5-E59B-DDE3B29B0FB2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9" creationId="{1A79403F-9E04-7B88-08B8-9BF08AAC19B9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1" creationId="{78E3BAC0-7B19-3030-F4B3-2FAD78D2651C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27" creationId="{B8F63EC5-53E5-07F5-E4F7-AA5C00FD5CB8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61" creationId="{E3E5D231-F95A-E26C-B02F-F1F4C78CE9FC}"/>
          </ac:cxnSpMkLst>
        </pc:cxnChg>
        <pc:cxnChg chg="add mod">
          <ac:chgData name="Kulinich Bohdan" userId="48e65c9f34e137d0" providerId="LiveId" clId="{AD3D2498-ADC2-B949-B632-216C0C7F4661}" dt="2023-05-25T13:22:20.906" v="382" actId="1076"/>
          <ac:cxnSpMkLst>
            <pc:docMk/>
            <pc:sldMk cId="3264582832" sldId="287"/>
            <ac:cxnSpMk id="63" creationId="{416D7566-2216-F6E3-00C7-566892D63EE5}"/>
          </ac:cxnSpMkLst>
        </pc:cxnChg>
      </pc:sldChg>
      <pc:sldChg chg="addSp delSp modSp del mod delAnim">
        <pc:chgData name="Kulinich Bohdan" userId="48e65c9f34e137d0" providerId="LiveId" clId="{AD3D2498-ADC2-B949-B632-216C0C7F4661}" dt="2023-05-25T20:39:16.579" v="2638" actId="2696"/>
        <pc:sldMkLst>
          <pc:docMk/>
          <pc:sldMk cId="3414180977" sldId="288"/>
        </pc:sldMkLst>
        <pc:picChg chg="add mod">
          <ac:chgData name="Kulinich Bohdan" userId="48e65c9f34e137d0" providerId="LiveId" clId="{AD3D2498-ADC2-B949-B632-216C0C7F4661}" dt="2023-05-25T18:39:42.582" v="2233"/>
          <ac:picMkLst>
            <pc:docMk/>
            <pc:sldMk cId="3414180977" sldId="288"/>
            <ac:picMk id="4" creationId="{977646E9-F424-B686-320E-6BFD990C7EC2}"/>
          </ac:picMkLst>
        </pc:picChg>
        <pc:picChg chg="del">
          <ac:chgData name="Kulinich Bohdan" userId="48e65c9f34e137d0" providerId="LiveId" clId="{AD3D2498-ADC2-B949-B632-216C0C7F4661}" dt="2023-05-25T11:51:37.576" v="0" actId="478"/>
          <ac:picMkLst>
            <pc:docMk/>
            <pc:sldMk cId="3414180977" sldId="288"/>
            <ac:picMk id="41" creationId="{B2CA9AFA-C881-019B-BD6F-C26D87D99BD8}"/>
          </ac:picMkLst>
        </pc:picChg>
      </pc:sldChg>
      <pc:sldChg chg="new del">
        <pc:chgData name="Kulinich Bohdan" userId="48e65c9f34e137d0" providerId="LiveId" clId="{AD3D2498-ADC2-B949-B632-216C0C7F4661}" dt="2023-05-25T12:58:51.340" v="182" actId="2696"/>
        <pc:sldMkLst>
          <pc:docMk/>
          <pc:sldMk cId="587712560" sldId="289"/>
        </pc:sldMkLst>
      </pc:sldChg>
      <pc:sldChg chg="addSp delSp modSp new del mod ord setBg delAnim modAnim">
        <pc:chgData name="Kulinich Bohdan" userId="48e65c9f34e137d0" providerId="LiveId" clId="{AD3D2498-ADC2-B949-B632-216C0C7F4661}" dt="2023-05-25T16:59:49.416" v="1574" actId="2696"/>
        <pc:sldMkLst>
          <pc:docMk/>
          <pc:sldMk cId="1780193019" sldId="290"/>
        </pc:sldMkLst>
        <pc:spChg chg="add del">
          <ac:chgData name="Kulinich Bohdan" userId="48e65c9f34e137d0" providerId="LiveId" clId="{AD3D2498-ADC2-B949-B632-216C0C7F4661}" dt="2023-05-25T13:00:17.009" v="185" actId="478"/>
          <ac:spMkLst>
            <pc:docMk/>
            <pc:sldMk cId="1780193019" sldId="290"/>
            <ac:spMk id="2" creationId="{310EA419-108D-5BEF-47B5-C59FAB3B1E60}"/>
          </ac:spMkLst>
        </pc:spChg>
        <pc:spChg chg="add del mod">
          <ac:chgData name="Kulinich Bohdan" userId="48e65c9f34e137d0" providerId="LiveId" clId="{AD3D2498-ADC2-B949-B632-216C0C7F4661}" dt="2023-05-25T13:12:07.014" v="193" actId="478"/>
          <ac:spMkLst>
            <pc:docMk/>
            <pc:sldMk cId="1780193019" sldId="290"/>
            <ac:spMk id="3" creationId="{87CA2745-63EF-DEB0-9176-EBF03F682A31}"/>
          </ac:spMkLst>
        </pc:spChg>
        <pc:spChg chg="add del mod">
          <ac:chgData name="Kulinich Bohdan" userId="48e65c9f34e137d0" providerId="LiveId" clId="{AD3D2498-ADC2-B949-B632-216C0C7F4661}" dt="2023-05-25T13:12:24.598" v="197" actId="478"/>
          <ac:spMkLst>
            <pc:docMk/>
            <pc:sldMk cId="1780193019" sldId="290"/>
            <ac:spMk id="4" creationId="{5FB2F7ED-ED95-54A6-3354-FCA3AB7F2C0E}"/>
          </ac:spMkLst>
        </pc:spChg>
        <pc:spChg chg="add del mod">
          <ac:chgData name="Kulinich Bohdan" userId="48e65c9f34e137d0" providerId="LiveId" clId="{AD3D2498-ADC2-B949-B632-216C0C7F4661}" dt="2023-05-25T13:12:32.636" v="200" actId="478"/>
          <ac:spMkLst>
            <pc:docMk/>
            <pc:sldMk cId="1780193019" sldId="290"/>
            <ac:spMk id="5" creationId="{A68A5A65-EA08-4B0E-4C90-67052EE52DC8}"/>
          </ac:spMkLst>
        </pc:spChg>
        <pc:spChg chg="add del">
          <ac:chgData name="Kulinich Bohdan" userId="48e65c9f34e137d0" providerId="LiveId" clId="{AD3D2498-ADC2-B949-B632-216C0C7F4661}" dt="2023-05-25T13:12:47.330" v="202" actId="478"/>
          <ac:spMkLst>
            <pc:docMk/>
            <pc:sldMk cId="1780193019" sldId="290"/>
            <ac:spMk id="6" creationId="{26C67F43-AD56-DE80-D47F-C20690337ACC}"/>
          </ac:spMkLst>
        </pc:spChg>
        <pc:spChg chg="add mod">
          <ac:chgData name="Kulinich Bohdan" userId="48e65c9f34e137d0" providerId="LiveId" clId="{AD3D2498-ADC2-B949-B632-216C0C7F4661}" dt="2023-05-25T13:16:22.770" v="334" actId="14100"/>
          <ac:spMkLst>
            <pc:docMk/>
            <pc:sldMk cId="1780193019" sldId="290"/>
            <ac:spMk id="7" creationId="{795FCCBB-7C0C-BD08-17A4-93A0CAA0B3E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9" creationId="{2B40D793-9E72-4F29-C632-59327914AA5D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0" creationId="{D8CFED66-AA82-D787-7208-428DA1F2ACC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1" creationId="{6A6234CD-B13C-98CE-5C17-09511472486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3" creationId="{D0C445F6-116B-2249-F5F9-9932D910E94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4" creationId="{5159D2D4-85C8-EA28-639C-E2D6B0866F41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5" creationId="{9EBD4F8D-F24D-C636-C4DE-FCA30D420DAA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7" creationId="{7560B503-0607-82B6-ECDB-4D95E821AAE3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8" creationId="{6684B423-6855-1072-BF22-6ED875EAEDE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19" creationId="{9CF24566-777F-D09D-FBB4-AFA14EA95E61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0" creationId="{AEB0C160-023D-B736-24E9-AB2A74A886FB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1" creationId="{F0A1F2BD-06AB-070D-D571-26BC3CC761FC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2" creationId="{D1882BA9-4BF1-10CA-3F26-EE6119A81AE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3" creationId="{F2D6DBA5-1694-8473-B5BB-45B4E0FECE5E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4" creationId="{AD998252-B64C-09E4-8A28-F47AE2FA1E45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5" creationId="{FED6BD84-F696-5683-7286-D1254BCBEB6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6" creationId="{2EDAADB0-4A2E-D610-0338-C0C88A9E7F8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7" creationId="{50D00243-0C64-EA2F-9FBF-7DD601B7774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8" creationId="{91EE102B-8D62-2645-DA87-0D18A54F716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0" creationId="{B807D355-E16D-B3C8-5572-45D46FD86B9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4" creationId="{858B1FDE-0AA7-5056-8DBB-C8F1595CD74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5" creationId="{9F9DD9F8-F5AC-91FF-4EC1-4203074AD5D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6" creationId="{D5ACA8E5-71B9-4EC0-C77F-4970C931DE7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7" creationId="{CC80E791-8FED-D7D9-E425-4474B44FA1F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8" creationId="{D9CA524B-2AC9-2364-03C6-4325E9B0382B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9" creationId="{465E24EB-403B-B9DF-C508-9EDF657288E5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0" creationId="{75F3975A-1BA0-50FB-D8B2-7C29BDC3763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1" creationId="{CBD48045-BCF2-FB3B-F063-76436A91E4FE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2" creationId="{05D888B5-F1E7-C3BE-28AA-867E496B2B83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3" creationId="{FBC36FE5-1D2E-EE8D-57D1-23B7477F4929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59" creationId="{BBB27997-69C1-6ED0-93C2-6D448ED82B66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60" creationId="{C486507F-051E-BB76-8547-4DAFAC7FAA0A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1" creationId="{119CEE0C-B1BB-769C-91EE-4333783A89DD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2" creationId="{4BA82251-2699-3529-F124-845C1D4BDAB6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3" creationId="{CD10CDA3-949D-CBD3-8612-6120DC3BCA51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4" creationId="{5BD0B4E2-898B-8468-B4CD-E7D272D9D867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5" creationId="{437D19D4-6F9C-4BC3-86E9-EF17834EE073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6" creationId="{501E6D60-DE82-6A60-9FAC-0CF00643F649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7" creationId="{8492082F-4428-3DEC-E927-5574E6FC30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8" creationId="{C4E725A0-DCB8-6EF9-C444-D3E2D32C0D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9" creationId="{C0871728-9F2E-A0AB-1907-5FE6D1E4B756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70" creationId="{2DFA07B8-CE9C-86E7-DE74-4A91B17CA9DE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2" creationId="{FF8D788A-A889-921C-42D9-195558ED68D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3" creationId="{A42A4ED8-D177-1E05-355A-6D2B6B252F8C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4" creationId="{1A7FFD9E-75B7-6BC2-D3AF-E6A488AD216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5" creationId="{CE17EFC6-B099-1E61-66CE-C7590D7EF136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6" creationId="{0716A01F-8500-9AFE-A725-C5A2FE1FE8B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1" creationId="{ED63545E-54D2-010E-725C-A710A39367BC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2" creationId="{C9A6B2A6-8D72-64C9-E3DA-26EAF28BC6BC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3" creationId="{BEE2E503-B6B9-0DB5-0199-FDE3B841B38F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4" creationId="{96B0544B-6CAE-8127-E342-60312D366243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5" creationId="{942BED48-F479-3DE2-0B6C-B2AA002547A5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6" creationId="{487E1D9C-469F-8A9E-BD65-54F61D9AFA4A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7" creationId="{334679AF-ADB0-3503-2DBA-94725A45ACAE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8" creationId="{7E9AC372-B97F-EECB-4C8F-D4D3BA3F790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9" creationId="{BA02AEB2-B6A5-FB59-03A2-C67161FD9C17}"/>
          </ac:spMkLst>
        </pc:spChg>
        <pc:spChg chg="add del mod">
          <ac:chgData name="Kulinich Bohdan" userId="48e65c9f34e137d0" providerId="LiveId" clId="{AD3D2498-ADC2-B949-B632-216C0C7F4661}" dt="2023-05-25T13:13:58.461" v="209" actId="478"/>
          <ac:spMkLst>
            <pc:docMk/>
            <pc:sldMk cId="1780193019" sldId="290"/>
            <ac:spMk id="90" creationId="{CE6EC61F-503D-4C10-E514-9FED9CD305BD}"/>
          </ac:spMkLst>
        </pc:spChg>
        <pc:spChg chg="add del mod">
          <ac:chgData name="Kulinich Bohdan" userId="48e65c9f34e137d0" providerId="LiveId" clId="{AD3D2498-ADC2-B949-B632-216C0C7F4661}" dt="2023-05-25T13:17:31.756" v="349" actId="478"/>
          <ac:spMkLst>
            <pc:docMk/>
            <pc:sldMk cId="1780193019" sldId="290"/>
            <ac:spMk id="91" creationId="{EF6B6287-0535-17BD-424F-B6009066E6E5}"/>
          </ac:spMkLst>
        </pc:s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8" creationId="{D26627AD-2859-ADE8-70D3-A3F226DBDA30}"/>
          </ac:grpSpMkLst>
        </pc:gr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12" creationId="{6FFE77DB-E48E-7191-296C-A9454AC523B0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16" creationId="{BF614276-757A-6F6A-EE74-FBEA6374A046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45" creationId="{F4641F52-D382-A9A5-F0E0-62C899D7B9A4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58" creationId="{4B0CB2F3-4E81-6400-ED32-6D68594CF0A5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71" creationId="{048CE446-08B2-4DBB-26A5-E3E25A2A4B25}"/>
          </ac:grpSpMkLst>
        </pc:grp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29" creationId="{9C72C19B-D558-6984-F76F-A4066664FD2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1" creationId="{A115BDDD-9329-9A4A-D5EB-7D9D97DB8E1B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2" creationId="{EF116D11-786C-DCA5-D239-891D72BD84D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3" creationId="{96EB2ED2-C2BE-0E89-1DE8-127A585FBCB7}"/>
          </ac:cxnSpMkLst>
        </pc:cxnChg>
        <pc:cxnChg chg="add del mod">
          <ac:chgData name="Kulinich Bohdan" userId="48e65c9f34e137d0" providerId="LiveId" clId="{AD3D2498-ADC2-B949-B632-216C0C7F4661}" dt="2023-05-25T13:14:19.003" v="210" actId="478"/>
          <ac:cxnSpMkLst>
            <pc:docMk/>
            <pc:sldMk cId="1780193019" sldId="290"/>
            <ac:cxnSpMk id="44" creationId="{5BA4CF78-A082-A772-5B4B-2CCC1823442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6" creationId="{D71B1C1A-CB9B-34F0-F0E4-23D994D7826F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7" creationId="{1048A200-5A58-DFC2-0D87-9DFB5662E9AA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8" creationId="{5FDB7AB9-A98E-0684-07ED-CB5BA41BC0D8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9" creationId="{7C6A8E23-4213-48B8-C1F3-DE41604446F9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0" creationId="{778646EC-2D3B-C3AD-C2B9-7BB598F7EDB6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1" creationId="{334EF168-EAF8-F646-D38F-998FAA862D64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2" creationId="{33FBDAB6-5C71-931E-6BFD-8007F388A1B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3" creationId="{738B0F4C-601D-7E63-0620-6F29D2B7CDE7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4" creationId="{1B5BD684-533E-AA3E-4E0F-66573E8CAFB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5" creationId="{B3103368-38C8-B185-AB31-EA6BC6B802F3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6" creationId="{FF67FB98-B029-E52D-A470-CC5E95F95E1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7" creationId="{A2808935-8D57-EEAA-A925-FB1ED48F98FE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77" creationId="{B15DD656-D973-230B-C3F9-4CC98A9719BF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8" creationId="{E27FAAE7-498C-5DBA-3852-ACDEAED40812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9" creationId="{373DADDC-65D9-E691-2D1E-D81CFE05E701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80" creationId="{BB1B84E1-D6E6-0716-BE7B-F8BCBBDAF167}"/>
          </ac:cxnSpMkLst>
        </pc:cxnChg>
      </pc:sldChg>
      <pc:sldChg chg="del">
        <pc:chgData name="Kulinich Bohdan" userId="48e65c9f34e137d0" providerId="LiveId" clId="{AD3D2498-ADC2-B949-B632-216C0C7F4661}" dt="2023-05-25T12:40:48.904" v="178" actId="2696"/>
        <pc:sldMkLst>
          <pc:docMk/>
          <pc:sldMk cId="1936971671" sldId="290"/>
        </pc:sldMkLst>
      </pc:sldChg>
      <pc:sldChg chg="addSp delSp modSp add mod ord setBg modAnim">
        <pc:chgData name="Kulinich Bohdan" userId="48e65c9f34e137d0" providerId="LiveId" clId="{AD3D2498-ADC2-B949-B632-216C0C7F4661}" dt="2023-06-03T11:09:38.470" v="5513" actId="20577"/>
        <pc:sldMkLst>
          <pc:docMk/>
          <pc:sldMk cId="830744207" sldId="291"/>
        </pc:sldMkLst>
        <pc:spChg chg="add mod">
          <ac:chgData name="Kulinich Bohdan" userId="48e65c9f34e137d0" providerId="LiveId" clId="{AD3D2498-ADC2-B949-B632-216C0C7F4661}" dt="2023-05-26T15:56:09.232" v="2945" actId="207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AD3D2498-ADC2-B949-B632-216C0C7F4661}" dt="2023-05-25T15:31:12.341" v="1528" actId="20577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6" creationId="{CF4F5DDB-6A9F-4D4A-7EB5-B9123BE9D49D}"/>
          </ac:spMkLst>
        </pc:spChg>
        <pc:spChg chg="add mod">
          <ac:chgData name="Kulinich Bohdan" userId="48e65c9f34e137d0" providerId="LiveId" clId="{AD3D2498-ADC2-B949-B632-216C0C7F4661}" dt="2023-05-25T15:00:26.083" v="1207" actId="20577"/>
          <ac:spMkLst>
            <pc:docMk/>
            <pc:sldMk cId="830744207" sldId="291"/>
            <ac:spMk id="7" creationId="{C3871420-66D0-A87F-499C-7FA1A2B84D5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0" creationId="{69A51075-61A5-85F8-DB9D-A2B74EA49985}"/>
          </ac:spMkLst>
        </pc:spChg>
        <pc:spChg chg="add mod">
          <ac:chgData name="Kulinich Bohdan" userId="48e65c9f34e137d0" providerId="LiveId" clId="{AD3D2498-ADC2-B949-B632-216C0C7F4661}" dt="2023-05-25T15:00:28.614" v="1208" actId="20577"/>
          <ac:spMkLst>
            <pc:docMk/>
            <pc:sldMk cId="830744207" sldId="291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9" creationId="{FD748ECC-38D8-E835-BB3F-36B885C1C9CC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0" creationId="{BDC6B5DD-A108-EE35-B27C-2ED44C360F88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1" creationId="{BBC67920-6A0C-5F45-DE25-DB44D53AC512}"/>
          </ac:spMkLst>
        </pc:spChg>
        <pc:spChg chg="add mod">
          <ac:chgData name="Kulinich Bohdan" userId="48e65c9f34e137d0" providerId="LiveId" clId="{AD3D2498-ADC2-B949-B632-216C0C7F4661}" dt="2023-05-25T15:31:10.702" v="1527" actId="20577"/>
          <ac:spMkLst>
            <pc:docMk/>
            <pc:sldMk cId="830744207" sldId="291"/>
            <ac:spMk id="22" creationId="{40A1A4AB-4F45-D7F0-185E-8606141E424C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23" creationId="{A41FF18B-7808-64C7-6EBC-57D093039FD1}"/>
          </ac:spMkLst>
        </pc:spChg>
        <pc:spChg chg="add mod">
          <ac:chgData name="Kulinich Bohdan" userId="48e65c9f34e137d0" providerId="LiveId" clId="{AD3D2498-ADC2-B949-B632-216C0C7F4661}" dt="2023-05-25T14:59:58.553" v="1206" actId="1076"/>
          <ac:spMkLst>
            <pc:docMk/>
            <pc:sldMk cId="830744207" sldId="291"/>
            <ac:spMk id="24" creationId="{181DA7D9-32AC-119E-EFDF-6C78933C5A7D}"/>
          </ac:spMkLst>
        </pc:spChg>
        <pc:spChg chg="add mod">
          <ac:chgData name="Kulinich Bohdan" userId="48e65c9f34e137d0" providerId="LiveId" clId="{AD3D2498-ADC2-B949-B632-216C0C7F4661}" dt="2023-06-02T11:08:46.950" v="5419" actId="20577"/>
          <ac:spMkLst>
            <pc:docMk/>
            <pc:sldMk cId="830744207" sldId="291"/>
            <ac:spMk id="25" creationId="{67B40B85-3D5D-2B46-3060-46FB51E8E16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1" creationId="{89EB0E40-06FE-CB61-F2B3-0FE55E201D5D}"/>
          </ac:spMkLst>
        </pc:spChg>
        <pc:spChg chg="mod topLvl">
          <ac:chgData name="Kulinich Bohdan" userId="48e65c9f34e137d0" providerId="LiveId" clId="{AD3D2498-ADC2-B949-B632-216C0C7F4661}" dt="2023-05-25T13:35:20.021" v="591" actId="165"/>
          <ac:spMkLst>
            <pc:docMk/>
            <pc:sldMk cId="830744207" sldId="291"/>
            <ac:spMk id="72" creationId="{2A015141-23C7-E443-F350-499C3C318C9B}"/>
          </ac:spMkLst>
        </pc:spChg>
        <pc:spChg chg="mod topLvl">
          <ac:chgData name="Kulinich Bohdan" userId="48e65c9f34e137d0" providerId="LiveId" clId="{AD3D2498-ADC2-B949-B632-216C0C7F4661}" dt="2023-06-03T11:09:38.470" v="5513" actId="20577"/>
          <ac:spMkLst>
            <pc:docMk/>
            <pc:sldMk cId="830744207" sldId="291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35:20.021" v="591" actId="165"/>
          <ac:grpSpMkLst>
            <pc:docMk/>
            <pc:sldMk cId="830744207" sldId="291"/>
            <ac:grpSpMk id="2" creationId="{E73B2532-00D1-B244-27C4-7256D63AF14A}"/>
          </ac:grpSpMkLst>
        </pc:grpChg>
        <pc:grpChg chg="del mod">
          <ac:chgData name="Kulinich Bohdan" userId="48e65c9f34e137d0" providerId="LiveId" clId="{AD3D2498-ADC2-B949-B632-216C0C7F4661}" dt="2023-05-25T13:36:28.553" v="619" actId="165"/>
          <ac:grpSpMkLst>
            <pc:docMk/>
            <pc:sldMk cId="830744207" sldId="291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3:31:34.728" v="525" actId="165"/>
          <ac:grpSpMkLst>
            <pc:docMk/>
            <pc:sldMk cId="830744207" sldId="291"/>
            <ac:grpSpMk id="74" creationId="{E9CD3324-6406-613A-4AA9-4170BA897B15}"/>
          </ac:grpSpMkLst>
        </pc:grpChg>
        <pc:picChg chg="mod">
          <ac:chgData name="Kulinich Bohdan" userId="48e65c9f34e137d0" providerId="LiveId" clId="{AD3D2498-ADC2-B949-B632-216C0C7F4661}" dt="2023-05-25T20:40:12.070" v="2644"/>
          <ac:picMkLst>
            <pc:docMk/>
            <pc:sldMk cId="830744207" sldId="291"/>
            <ac:picMk id="102" creationId="{F9B5B71B-8A3F-9907-2450-E20BE9919894}"/>
          </ac:picMkLst>
        </pc:picChg>
        <pc:cxnChg chg="mod topLvl">
          <ac:chgData name="Kulinich Bohdan" userId="48e65c9f34e137d0" providerId="LiveId" clId="{AD3D2498-ADC2-B949-B632-216C0C7F4661}" dt="2023-05-25T17:16:59.941" v="2131" actId="208"/>
          <ac:cxnSpMkLst>
            <pc:docMk/>
            <pc:sldMk cId="830744207" sldId="291"/>
            <ac:cxnSpMk id="8" creationId="{3DFD06F0-2BAE-26B5-E59B-DDE3B29B0FB2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9" creationId="{1A79403F-9E04-7B88-08B8-9BF08AAC19B9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3" creationId="{E48A08AE-F2EB-A7AA-175B-1B7057B53691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6" creationId="{0B8229A5-66CB-A91E-DB6A-650A4A4254C7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27" creationId="{B8F63EC5-53E5-07F5-E4F7-AA5C00FD5CB8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5T13:37:34.658" v="645" actId="1076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AD3D2498-ADC2-B949-B632-216C0C7F4661}" dt="2023-06-03T11:09:30.428" v="5512" actId="20577"/>
        <pc:sldMkLst>
          <pc:docMk/>
          <pc:sldMk cId="4088897397" sldId="292"/>
        </pc:sldMkLst>
        <pc:spChg chg="mod">
          <ac:chgData name="Kulinich Bohdan" userId="48e65c9f34e137d0" providerId="LiveId" clId="{AD3D2498-ADC2-B949-B632-216C0C7F4661}" dt="2023-05-26T15:56:14.685" v="2946" actId="207"/>
          <ac:spMkLst>
            <pc:docMk/>
            <pc:sldMk cId="4088897397" sldId="292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6-03T11:09:30.428" v="5512" actId="20577"/>
          <ac:spMkLst>
            <pc:docMk/>
            <pc:sldMk cId="4088897397" sldId="292"/>
            <ac:spMk id="5" creationId="{390791F1-7B60-3B8B-FC8B-A41978EA0861}"/>
          </ac:spMkLst>
        </pc:spChg>
        <pc:spChg chg="del mod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6" creationId="{CF4F5DDB-6A9F-4D4A-7EB5-B9123BE9D49D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7" creationId="{C3871420-66D0-A87F-499C-7FA1A2B84D5A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5:03:06.372" v="1265" actId="1076"/>
          <ac:spMkLst>
            <pc:docMk/>
            <pc:sldMk cId="4088897397" sldId="292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9:04.025" v="2969" actId="1036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0" creationId="{BDC6B5DD-A108-EE35-B27C-2ED44C360F88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1" creationId="{BBC67920-6A0C-5F45-DE25-DB44D53AC512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2" creationId="{40A1A4AB-4F45-D7F0-185E-8606141E424C}"/>
          </ac:spMkLst>
        </pc:spChg>
        <pc:spChg chg="del mod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3" creationId="{A41FF18B-7808-64C7-6EBC-57D093039FD1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4" creationId="{181DA7D9-32AC-119E-EFDF-6C78933C5A7D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5" creationId="{67B40B85-3D5D-2B46-3060-46FB51E8E163}"/>
          </ac:spMkLst>
        </pc:spChg>
        <pc:spChg chg="add mod">
          <ac:chgData name="Kulinich Bohdan" userId="48e65c9f34e137d0" providerId="LiveId" clId="{AD3D2498-ADC2-B949-B632-216C0C7F4661}" dt="2023-05-25T15:27:10.160" v="1287" actId="1076"/>
          <ac:spMkLst>
            <pc:docMk/>
            <pc:sldMk cId="4088897397" sldId="292"/>
            <ac:spMk id="26" creationId="{3D882BDF-0F3C-98B9-49A2-770B98B054F0}"/>
          </ac:spMkLst>
        </pc:spChg>
        <pc:spChg chg="add mod">
          <ac:chgData name="Kulinich Bohdan" userId="48e65c9f34e137d0" providerId="LiveId" clId="{AD3D2498-ADC2-B949-B632-216C0C7F4661}" dt="2023-06-01T13:41:07.487" v="3007" actId="1035"/>
          <ac:spMkLst>
            <pc:docMk/>
            <pc:sldMk cId="4088897397" sldId="292"/>
            <ac:spMk id="28" creationId="{E23B2025-9573-A533-40BA-5ACC95C6B293}"/>
          </ac:spMkLst>
        </pc:spChg>
        <pc:spChg chg="mod">
          <ac:chgData name="Kulinich Bohdan" userId="48e65c9f34e137d0" providerId="LiveId" clId="{AD3D2498-ADC2-B949-B632-216C0C7F4661}" dt="2023-05-25T15:27:15.663" v="1289" actId="20577"/>
          <ac:spMkLst>
            <pc:docMk/>
            <pc:sldMk cId="4088897397" sldId="292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5:25:14.637" v="1270" actId="1038"/>
          <ac:spMkLst>
            <pc:docMk/>
            <pc:sldMk cId="4088897397" sldId="292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5:25:22.157" v="1272" actId="20577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AD3D2498-ADC2-B949-B632-216C0C7F4661}" dt="2023-05-25T15:01:55.324" v="1214" actId="20577"/>
          <ac:spMkLst>
            <pc:docMk/>
            <pc:sldMk cId="4088897397" sldId="292"/>
            <ac:spMk id="72" creationId="{2A015141-23C7-E443-F350-499C3C318C9B}"/>
          </ac:spMkLst>
        </pc:spChg>
        <pc:spChg chg="mod">
          <ac:chgData name="Kulinich Bohdan" userId="48e65c9f34e137d0" providerId="LiveId" clId="{AD3D2498-ADC2-B949-B632-216C0C7F4661}" dt="2023-06-03T11:09:17.069" v="5506" actId="20577"/>
          <ac:spMkLst>
            <pc:docMk/>
            <pc:sldMk cId="4088897397" sldId="292"/>
            <ac:spMk id="73" creationId="{20859526-B32F-1EEF-1DFE-88C23C36B9C5}"/>
          </ac:spMkLst>
        </pc:spChg>
        <pc:picChg chg="mod">
          <ac:chgData name="Kulinich Bohdan" userId="48e65c9f34e137d0" providerId="LiveId" clId="{AD3D2498-ADC2-B949-B632-216C0C7F4661}" dt="2023-05-25T20:40:21.279" v="2645"/>
          <ac:picMkLst>
            <pc:docMk/>
            <pc:sldMk cId="4088897397" sldId="292"/>
            <ac:picMk id="102" creationId="{F9B5B71B-8A3F-9907-2450-E20BE9919894}"/>
          </ac:picMkLst>
        </pc:picChg>
        <pc:cxnChg chg="add mod">
          <ac:chgData name="Kulinich Bohdan" userId="48e65c9f34e137d0" providerId="LiveId" clId="{AD3D2498-ADC2-B949-B632-216C0C7F4661}" dt="2023-05-25T15:03:01.090" v="1264" actId="14100"/>
          <ac:cxnSpMkLst>
            <pc:docMk/>
            <pc:sldMk cId="4088897397" sldId="292"/>
            <ac:cxnSpMk id="12" creationId="{B42389E4-561C-0506-C5C5-46F327D4533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3" creationId="{E48A08AE-F2EB-A7AA-175B-1B7057B5369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6" creationId="{0B8229A5-66CB-A91E-DB6A-650A4A4254C7}"/>
          </ac:cxnSpMkLst>
        </pc:cxnChg>
        <pc:cxnChg chg="mod">
          <ac:chgData name="Kulinich Bohdan" userId="48e65c9f34e137d0" providerId="LiveId" clId="{AD3D2498-ADC2-B949-B632-216C0C7F4661}" dt="2023-05-25T15:02:53.712" v="1260" actId="14100"/>
          <ac:cxnSpMkLst>
            <pc:docMk/>
            <pc:sldMk cId="4088897397" sldId="292"/>
            <ac:cxnSpMk id="63" creationId="{416D7566-2216-F6E3-00C7-566892D63EE5}"/>
          </ac:cxnSpMkLst>
        </pc:cxnChg>
      </pc:sldChg>
      <pc:sldChg chg="addSp delSp modSp add mod setBg modAnim">
        <pc:chgData name="Kulinich Bohdan" userId="48e65c9f34e137d0" providerId="LiveId" clId="{AD3D2498-ADC2-B949-B632-216C0C7F4661}" dt="2023-06-03T11:09:23.025" v="5508" actId="20577"/>
        <pc:sldMkLst>
          <pc:docMk/>
          <pc:sldMk cId="727371810" sldId="293"/>
        </pc:sldMkLst>
        <pc:spChg chg="mod">
          <ac:chgData name="Kulinich Bohdan" userId="48e65c9f34e137d0" providerId="LiveId" clId="{AD3D2498-ADC2-B949-B632-216C0C7F4661}" dt="2023-06-02T19:07:06.078" v="5495" actId="20577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20:31:28.495" v="2364" actId="20577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AD3D2498-ADC2-B949-B632-216C0C7F4661}" dt="2023-05-25T20:33:19.485" v="2452" actId="1076"/>
          <ac:spMkLst>
            <pc:docMk/>
            <pc:sldMk cId="727371810" sldId="293"/>
            <ac:spMk id="40" creationId="{6169923E-69D7-F835-0D91-DA8F11CBB4EB}"/>
          </ac:spMkLst>
        </pc:spChg>
        <pc:spChg chg="add mod">
          <ac:chgData name="Kulinich Bohdan" userId="48e65c9f34e137d0" providerId="LiveId" clId="{AD3D2498-ADC2-B949-B632-216C0C7F4661}" dt="2023-05-25T20:33:23.304" v="2453" actId="1076"/>
          <ac:spMkLst>
            <pc:docMk/>
            <pc:sldMk cId="727371810" sldId="293"/>
            <ac:spMk id="67" creationId="{207223D0-41F3-C32A-A358-A70832F73841}"/>
          </ac:spMkLst>
        </pc:spChg>
        <pc:spChg chg="add mod">
          <ac:chgData name="Kulinich Bohdan" userId="48e65c9f34e137d0" providerId="LiveId" clId="{AD3D2498-ADC2-B949-B632-216C0C7F4661}" dt="2023-06-03T11:09:21.093" v="5507" actId="20577"/>
          <ac:spMkLst>
            <pc:docMk/>
            <pc:sldMk cId="727371810" sldId="293"/>
            <ac:spMk id="69" creationId="{F7C4F870-807E-334A-D784-4DB1CAF39824}"/>
          </ac:spMkLst>
        </pc:spChg>
        <pc:spChg chg="add mod">
          <ac:chgData name="Kulinich Bohdan" userId="48e65c9f34e137d0" providerId="LiveId" clId="{AD3D2498-ADC2-B949-B632-216C0C7F4661}" dt="2023-06-03T11:09:23.025" v="5508" actId="20577"/>
          <ac:spMkLst>
            <pc:docMk/>
            <pc:sldMk cId="727371810" sldId="293"/>
            <ac:spMk id="70" creationId="{3061F866-8A52-5EAB-5369-D0EBE68F9886}"/>
          </ac:spMkLst>
        </pc:spChg>
        <pc:picChg chg="del">
          <ac:chgData name="Kulinich Bohdan" userId="48e65c9f34e137d0" providerId="LiveId" clId="{AD3D2498-ADC2-B949-B632-216C0C7F4661}" dt="2023-05-25T20:16:05.850" v="2260" actId="478"/>
          <ac:picMkLst>
            <pc:docMk/>
            <pc:sldMk cId="727371810" sldId="293"/>
            <ac:picMk id="5" creationId="{4F758220-7D18-C741-A981-2226E5C7B02C}"/>
          </ac:picMkLst>
        </pc:picChg>
        <pc:picChg chg="add del mod modVis modCrop">
          <ac:chgData name="Kulinich Bohdan" userId="48e65c9f34e137d0" providerId="LiveId" clId="{AD3D2498-ADC2-B949-B632-216C0C7F4661}" dt="2023-05-25T20:19:41.357" v="2262" actId="478"/>
          <ac:picMkLst>
            <pc:docMk/>
            <pc:sldMk cId="727371810" sldId="293"/>
            <ac:picMk id="6" creationId="{C5914D61-4BF0-B6D8-2D51-66607A8E4020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9" creationId="{B4915F0C-6359-6F78-D544-E4113C36000C}"/>
          </ac:picMkLst>
        </pc:picChg>
        <pc:picChg chg="add del mod">
          <ac:chgData name="Kulinich Bohdan" userId="48e65c9f34e137d0" providerId="LiveId" clId="{AD3D2498-ADC2-B949-B632-216C0C7F4661}" dt="2023-05-25T20:21:08.361" v="2293" actId="478"/>
          <ac:picMkLst>
            <pc:docMk/>
            <pc:sldMk cId="727371810" sldId="293"/>
            <ac:picMk id="10" creationId="{334B3933-EED0-387A-53E2-579502658506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13" creationId="{15F47E11-4D9D-292A-5122-70BB2D0CC246}"/>
          </ac:picMkLst>
        </pc:picChg>
        <pc:picChg chg="mod">
          <ac:chgData name="Kulinich Bohdan" userId="48e65c9f34e137d0" providerId="LiveId" clId="{AD3D2498-ADC2-B949-B632-216C0C7F4661}" dt="2023-05-25T20:39:13.628" v="2637"/>
          <ac:picMkLst>
            <pc:docMk/>
            <pc:sldMk cId="727371810" sldId="293"/>
            <ac:picMk id="64" creationId="{32A02F4E-B5E7-3C33-6351-00D92F3EDC06}"/>
          </ac:picMkLst>
        </pc:picChg>
        <pc:cxnChg chg="del">
          <ac:chgData name="Kulinich Bohdan" userId="48e65c9f34e137d0" providerId="LiveId" clId="{AD3D2498-ADC2-B949-B632-216C0C7F4661}" dt="2023-05-25T18:45:55.069" v="2246" actId="478"/>
          <ac:cxnSpMkLst>
            <pc:docMk/>
            <pc:sldMk cId="727371810" sldId="293"/>
            <ac:cxnSpMk id="8" creationId="{1F9949C8-BF66-92B9-5E1D-DC903683390C}"/>
          </ac:cxnSpMkLst>
        </pc:cxnChg>
        <pc:cxnChg chg="del">
          <ac:chgData name="Kulinich Bohdan" userId="48e65c9f34e137d0" providerId="LiveId" clId="{AD3D2498-ADC2-B949-B632-216C0C7F4661}" dt="2023-05-25T18:45:54.052" v="2245" actId="478"/>
          <ac:cxnSpMkLst>
            <pc:docMk/>
            <pc:sldMk cId="727371810" sldId="293"/>
            <ac:cxnSpMk id="11" creationId="{EB5F4304-4AD7-3583-F9FF-F84EFFDB051E}"/>
          </ac:cxnSpMkLst>
        </pc:cxnChg>
        <pc:cxnChg chg="del">
          <ac:chgData name="Kulinich Bohdan" userId="48e65c9f34e137d0" providerId="LiveId" clId="{AD3D2498-ADC2-B949-B632-216C0C7F4661}" dt="2023-05-25T18:45:53.137" v="2244" actId="478"/>
          <ac:cxnSpMkLst>
            <pc:docMk/>
            <pc:sldMk cId="727371810" sldId="293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16" creationId="{F3AB42D6-91BC-714F-9246-9CBE8AC255D2}"/>
          </ac:cxnSpMkLst>
        </pc:cxnChg>
        <pc:cxnChg chg="del">
          <ac:chgData name="Kulinich Bohdan" userId="48e65c9f34e137d0" providerId="LiveId" clId="{AD3D2498-ADC2-B949-B632-216C0C7F4661}" dt="2023-05-25T18:45:57.591" v="2248" actId="478"/>
          <ac:cxnSpMkLst>
            <pc:docMk/>
            <pc:sldMk cId="727371810" sldId="293"/>
            <ac:cxnSpMk id="18" creationId="{ADCE51ED-DA1B-2D8C-E8C8-F2AE495DF206}"/>
          </ac:cxnSpMkLst>
        </pc:cxnChg>
        <pc:cxnChg chg="del">
          <ac:chgData name="Kulinich Bohdan" userId="48e65c9f34e137d0" providerId="LiveId" clId="{AD3D2498-ADC2-B949-B632-216C0C7F4661}" dt="2023-05-25T18:45:56.211" v="2247" actId="478"/>
          <ac:cxnSpMkLst>
            <pc:docMk/>
            <pc:sldMk cId="727371810" sldId="293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4" creationId="{BFF6EA3C-7FBD-822D-456A-570211C0C72D}"/>
          </ac:cxnSpMkLst>
        </pc:cxnChg>
        <pc:cxnChg chg="del">
          <ac:chgData name="Kulinich Bohdan" userId="48e65c9f34e137d0" providerId="LiveId" clId="{AD3D2498-ADC2-B949-B632-216C0C7F4661}" dt="2023-05-25T18:45:52.005" v="2243" actId="478"/>
          <ac:cxnSpMkLst>
            <pc:docMk/>
            <pc:sldMk cId="727371810" sldId="293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9" creationId="{0B57BDF5-6E8F-1FA0-1276-CBD9A4CF75CA}"/>
          </ac:cxnSpMkLst>
        </pc:cxnChg>
        <pc:cxnChg chg="del">
          <ac:chgData name="Kulinich Bohdan" userId="48e65c9f34e137d0" providerId="LiveId" clId="{AD3D2498-ADC2-B949-B632-216C0C7F4661}" dt="2023-05-25T18:45:58.970" v="2249" actId="478"/>
          <ac:cxnSpMkLst>
            <pc:docMk/>
            <pc:sldMk cId="727371810" sldId="293"/>
            <ac:cxnSpMk id="30" creationId="{2C46529F-A643-C887-AE90-C786508BA521}"/>
          </ac:cxnSpMkLst>
        </pc:cxnChg>
        <pc:cxnChg chg="del">
          <ac:chgData name="Kulinich Bohdan" userId="48e65c9f34e137d0" providerId="LiveId" clId="{AD3D2498-ADC2-B949-B632-216C0C7F4661}" dt="2023-05-25T18:45:51.108" v="2242" actId="478"/>
          <ac:cxnSpMkLst>
            <pc:docMk/>
            <pc:sldMk cId="727371810" sldId="293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37" creationId="{DA571C2A-7E31-3415-CF21-4CAFA39B3F6E}"/>
          </ac:cxnSpMkLst>
        </pc:cxnChg>
        <pc:cxnChg chg="del">
          <ac:chgData name="Kulinich Bohdan" userId="48e65c9f34e137d0" providerId="LiveId" clId="{AD3D2498-ADC2-B949-B632-216C0C7F4661}" dt="2023-05-25T18:45:59.991" v="2250" actId="478"/>
          <ac:cxnSpMkLst>
            <pc:docMk/>
            <pc:sldMk cId="727371810" sldId="293"/>
            <ac:cxnSpMk id="66" creationId="{2FB988F4-E58C-53FB-0B0C-70874F5F72BA}"/>
          </ac:cxnSpMkLst>
        </pc:cxnChg>
        <pc:cxnChg chg="del">
          <ac:chgData name="Kulinich Bohdan" userId="48e65c9f34e137d0" providerId="LiveId" clId="{AD3D2498-ADC2-B949-B632-216C0C7F4661}" dt="2023-05-25T18:45:50.110" v="2241" actId="478"/>
          <ac:cxnSpMkLst>
            <pc:docMk/>
            <pc:sldMk cId="727371810" sldId="293"/>
            <ac:cxnSpMk id="68" creationId="{76406C8F-5479-EACD-BDBD-4734374B697E}"/>
          </ac:cxnSpMkLst>
        </pc:cxnChg>
        <pc:cxnChg chg="del">
          <ac:chgData name="Kulinich Bohdan" userId="48e65c9f34e137d0" providerId="LiveId" clId="{AD3D2498-ADC2-B949-B632-216C0C7F4661}" dt="2023-05-25T18:45:44.936" v="2236" actId="478"/>
          <ac:cxnSpMkLst>
            <pc:docMk/>
            <pc:sldMk cId="727371810" sldId="293"/>
            <ac:cxnSpMk id="72" creationId="{AEBCEDE3-A93A-5641-38E1-17C329807A6A}"/>
          </ac:cxnSpMkLst>
        </pc:cxnChg>
        <pc:cxnChg chg="del">
          <ac:chgData name="Kulinich Bohdan" userId="48e65c9f34e137d0" providerId="LiveId" clId="{AD3D2498-ADC2-B949-B632-216C0C7F4661}" dt="2023-05-25T18:46:02.613" v="2252" actId="478"/>
          <ac:cxnSpMkLst>
            <pc:docMk/>
            <pc:sldMk cId="727371810" sldId="293"/>
            <ac:cxnSpMk id="76" creationId="{9D56E288-AE6F-B899-5A26-8C39589F5E89}"/>
          </ac:cxnSpMkLst>
        </pc:cxnChg>
        <pc:cxnChg chg="del">
          <ac:chgData name="Kulinich Bohdan" userId="48e65c9f34e137d0" providerId="LiveId" clId="{AD3D2498-ADC2-B949-B632-216C0C7F4661}" dt="2023-05-25T18:45:45.910" v="2237" actId="478"/>
          <ac:cxnSpMkLst>
            <pc:docMk/>
            <pc:sldMk cId="727371810" sldId="293"/>
            <ac:cxnSpMk id="80" creationId="{29B4BB18-7F0E-25E3-CDA4-94725DBB896A}"/>
          </ac:cxnSpMkLst>
        </pc:cxnChg>
        <pc:cxnChg chg="del">
          <ac:chgData name="Kulinich Bohdan" userId="48e65c9f34e137d0" providerId="LiveId" clId="{AD3D2498-ADC2-B949-B632-216C0C7F4661}" dt="2023-05-25T18:46:01.352" v="2251" actId="478"/>
          <ac:cxnSpMkLst>
            <pc:docMk/>
            <pc:sldMk cId="727371810" sldId="293"/>
            <ac:cxnSpMk id="82" creationId="{40B0DA5C-8ECF-717F-4F8B-D7502683C56E}"/>
          </ac:cxnSpMkLst>
        </pc:cxnChg>
        <pc:cxnChg chg="del">
          <ac:chgData name="Kulinich Bohdan" userId="48e65c9f34e137d0" providerId="LiveId" clId="{AD3D2498-ADC2-B949-B632-216C0C7F4661}" dt="2023-05-25T18:45:48.955" v="2240" actId="478"/>
          <ac:cxnSpMkLst>
            <pc:docMk/>
            <pc:sldMk cId="727371810" sldId="293"/>
            <ac:cxnSpMk id="86" creationId="{F57A33FF-BF6C-4792-26B4-4A00C9DF0EB8}"/>
          </ac:cxnSpMkLst>
        </pc:cxnChg>
        <pc:cxnChg chg="del">
          <ac:chgData name="Kulinich Bohdan" userId="48e65c9f34e137d0" providerId="LiveId" clId="{AD3D2498-ADC2-B949-B632-216C0C7F4661}" dt="2023-05-25T18:45:48.161" v="2239" actId="478"/>
          <ac:cxnSpMkLst>
            <pc:docMk/>
            <pc:sldMk cId="727371810" sldId="293"/>
            <ac:cxnSpMk id="89" creationId="{DE6C9960-ECFF-DF72-F2AC-173CC811A775}"/>
          </ac:cxnSpMkLst>
        </pc:cxnChg>
        <pc:cxnChg chg="del">
          <ac:chgData name="Kulinich Bohdan" userId="48e65c9f34e137d0" providerId="LiveId" clId="{AD3D2498-ADC2-B949-B632-216C0C7F4661}" dt="2023-05-25T18:45:47.140" v="2238" actId="478"/>
          <ac:cxnSpMkLst>
            <pc:docMk/>
            <pc:sldMk cId="727371810" sldId="293"/>
            <ac:cxnSpMk id="92" creationId="{2511043C-A110-5894-57AD-316AEABF97C8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32" v="2971" actId="2696"/>
        <pc:sldMkLst>
          <pc:docMk/>
          <pc:sldMk cId="2713882812" sldId="294"/>
        </pc:sldMkLst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3" creationId="{416D7566-2216-F6E3-00C7-566892D63EE5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04" v="2970" actId="2696"/>
        <pc:sldMkLst>
          <pc:docMk/>
          <pc:sldMk cId="3344618035" sldId="295"/>
        </pc:sldMkLst>
        <pc:spChg chg="mod">
          <ac:chgData name="Kulinich Bohdan" userId="48e65c9f34e137d0" providerId="LiveId" clId="{AD3D2498-ADC2-B949-B632-216C0C7F4661}" dt="2023-05-26T15:56:23.493" v="2947" actId="207"/>
          <ac:spMkLst>
            <pc:docMk/>
            <pc:sldMk cId="3344618035" sldId="295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26" creationId="{3D882BDF-0F3C-98B9-49A2-770B98B054F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56:47.289" v="2951" actId="1076"/>
          <ac:cxnSpMkLst>
            <pc:docMk/>
            <pc:sldMk cId="3344618035" sldId="295"/>
            <ac:cxnSpMk id="12" creationId="{B42389E4-561C-0506-C5C5-46F327D45331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3" creationId="{416D7566-2216-F6E3-00C7-566892D63EE5}"/>
          </ac:cxnSpMkLst>
        </pc:cxnChg>
      </pc:sldChg>
    </pc:docChg>
  </pc:docChgLst>
  <pc:docChgLst>
    <pc:chgData name="Kulinich Bohdan" userId="48e65c9f34e137d0" providerId="LiveId" clId="{85469A4C-8DA3-5A48-BB5D-3335FAAAFC82}"/>
    <pc:docChg chg="undo redo custSel addSld modSld">
      <pc:chgData name="Kulinich Bohdan" userId="48e65c9f34e137d0" providerId="LiveId" clId="{85469A4C-8DA3-5A48-BB5D-3335FAAAFC82}" dt="2023-05-20T10:37:57.485" v="920" actId="14100"/>
      <pc:docMkLst>
        <pc:docMk/>
      </pc:docMkLst>
      <pc:sldChg chg="addSp delSp modSp mod delAnim modAnim">
        <pc:chgData name="Kulinich Bohdan" userId="48e65c9f34e137d0" providerId="LiveId" clId="{85469A4C-8DA3-5A48-BB5D-3335FAAAFC82}" dt="2023-05-20T09:51:13.952" v="791" actId="1076"/>
        <pc:sldMkLst>
          <pc:docMk/>
          <pc:sldMk cId="2801676828" sldId="275"/>
        </pc:sldMkLst>
        <pc:spChg chg="del">
          <ac:chgData name="Kulinich Bohdan" userId="48e65c9f34e137d0" providerId="LiveId" clId="{85469A4C-8DA3-5A48-BB5D-3335FAAAFC82}" dt="2023-05-20T08:57:30.954" v="329" actId="478"/>
          <ac:spMkLst>
            <pc:docMk/>
            <pc:sldMk cId="2801676828" sldId="275"/>
            <ac:spMk id="2" creationId="{9A23DDCC-5FD6-7C3F-7539-0E4E72834E86}"/>
          </ac:spMkLst>
        </pc:spChg>
        <pc:spChg chg="del mod">
          <ac:chgData name="Kulinich Bohdan" userId="48e65c9f34e137d0" providerId="LiveId" clId="{85469A4C-8DA3-5A48-BB5D-3335FAAAFC82}" dt="2023-05-20T08:59:47.392" v="475" actId="478"/>
          <ac:spMkLst>
            <pc:docMk/>
            <pc:sldMk cId="2801676828" sldId="275"/>
            <ac:spMk id="3" creationId="{DB05E2D5-0518-33DE-5B06-C09128FED9DB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5" creationId="{B9CF9702-6BEF-5BDD-3A7B-879B0E4896CF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6" creationId="{074DFDFA-9551-163B-88EE-63141CE5380E}"/>
          </ac:spMkLst>
        </pc:spChg>
        <pc:spChg chg="add mod">
          <ac:chgData name="Kulinich Bohdan" userId="48e65c9f34e137d0" providerId="LiveId" clId="{85469A4C-8DA3-5A48-BB5D-3335FAAAFC82}" dt="2023-05-20T09:50:57.593" v="788" actId="1076"/>
          <ac:spMkLst>
            <pc:docMk/>
            <pc:sldMk cId="2801676828" sldId="275"/>
            <ac:spMk id="39" creationId="{33DE54A0-FC02-DA0F-9568-8E206FC56D77}"/>
          </ac:spMkLst>
        </pc:spChg>
        <pc:spChg chg="add mod">
          <ac:chgData name="Kulinich Bohdan" userId="48e65c9f34e137d0" providerId="LiveId" clId="{85469A4C-8DA3-5A48-BB5D-3335FAAAFC82}" dt="2023-05-20T09:51:03.681" v="789" actId="1076"/>
          <ac:spMkLst>
            <pc:docMk/>
            <pc:sldMk cId="2801676828" sldId="275"/>
            <ac:spMk id="40" creationId="{41D4BB11-E92B-3B7F-B8ED-6CBEDCC3FA09}"/>
          </ac:spMkLst>
        </pc:spChg>
        <pc:spChg chg="add del mod">
          <ac:chgData name="Kulinich Bohdan" userId="48e65c9f34e137d0" providerId="LiveId" clId="{85469A4C-8DA3-5A48-BB5D-3335FAAAFC82}" dt="2023-05-20T09:12:07.292" v="662" actId="478"/>
          <ac:spMkLst>
            <pc:docMk/>
            <pc:sldMk cId="2801676828" sldId="275"/>
            <ac:spMk id="41" creationId="{C314805B-6594-F893-0F4B-DC49D1D06164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2" creationId="{E2DD4EDA-CF94-DCF0-3AB5-E5BB3770AF37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3" creationId="{EB45B1E1-296C-365F-C2A4-F70F9449D74A}"/>
          </ac:spMkLst>
        </pc:s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5" creationId="{8BD88B37-71DB-01E8-B50F-76DFAC32D214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8" creationId="{900836C2-4AF0-A449-3B84-93CB50811672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1" creationId="{541E3AFD-03BD-E78C-B4C9-03FF4EDDA7A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4" creationId="{4C0D37FE-0E3D-8BED-7E05-20AE32FDD39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7" creationId="{342A956D-FB08-D352-10AD-BD315E076FBD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20" creationId="{C5BCCE81-4AAA-895E-9BD4-E4BE89C6F581}"/>
          </ac:grpSpMkLst>
        </pc:grpChg>
        <pc:picChg chg="add mod">
          <ac:chgData name="Kulinich Bohdan" userId="48e65c9f34e137d0" providerId="LiveId" clId="{85469A4C-8DA3-5A48-BB5D-3335FAAAFC82}" dt="2023-05-19T21:08:52.730" v="124" actId="167"/>
          <ac:picMkLst>
            <pc:docMk/>
            <pc:sldMk cId="2801676828" sldId="275"/>
            <ac:picMk id="4" creationId="{4F52DD24-7AA2-2438-4A0F-8409989761DC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7" creationId="{66AB5DE6-13F8-51B4-2D25-460ED6F5293D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8" creationId="{3EBAD0BF-FA18-6262-C00D-5A3441E5614A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9" creationId="{E4D003CF-2AC3-B7B4-715A-9EB11EC1A482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0" creationId="{00319D9D-64AD-5FA9-7C45-5025378DBEB1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1" creationId="{8DF7F50F-8D40-BB93-4579-E9B72A146403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2" creationId="{8C9FA78B-7ABB-CD0A-A227-667126EF9B82}"/>
          </ac:picMkLst>
        </pc:picChg>
        <pc:picChg chg="del">
          <ac:chgData name="Kulinich Bohdan" userId="48e65c9f34e137d0" providerId="LiveId" clId="{85469A4C-8DA3-5A48-BB5D-3335FAAAFC82}" dt="2023-05-19T21:01:50.379" v="3" actId="478"/>
          <ac:picMkLst>
            <pc:docMk/>
            <pc:sldMk cId="2801676828" sldId="275"/>
            <ac:picMk id="34" creationId="{86438948-A5AD-2F16-7E7E-847635B85DA8}"/>
          </ac:picMkLst>
        </pc:picChg>
        <pc:picChg chg="add del mod">
          <ac:chgData name="Kulinich Bohdan" userId="48e65c9f34e137d0" providerId="LiveId" clId="{85469A4C-8DA3-5A48-BB5D-3335FAAAFC82}" dt="2023-05-20T08:33:43.760" v="324" actId="478"/>
          <ac:picMkLst>
            <pc:docMk/>
            <pc:sldMk cId="2801676828" sldId="275"/>
            <ac:picMk id="34" creationId="{89614C04-731A-26EE-11DF-987CE33FA8BC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4" creationId="{A2F33170-6E71-20E2-BD6C-E256AE670652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7" creationId="{5F13F3FE-F814-0641-69E3-8ED9A5DE4E07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8" creationId="{9ACE381C-B6AE-9E80-CFA3-3C4CF4700423}"/>
          </ac:picMkLst>
        </pc:picChg>
        <pc:picChg chg="add del mod">
          <ac:chgData name="Kulinich Bohdan" userId="48e65c9f34e137d0" providerId="LiveId" clId="{85469A4C-8DA3-5A48-BB5D-3335FAAAFC82}" dt="2023-05-20T09:50:48.489" v="787" actId="478"/>
          <ac:picMkLst>
            <pc:docMk/>
            <pc:sldMk cId="2801676828" sldId="275"/>
            <ac:picMk id="45" creationId="{513F17A4-88CA-F332-0AED-634C831E8828}"/>
          </ac:picMkLst>
        </pc:picChg>
      </pc:sldChg>
      <pc:sldChg chg="addSp delSp modSp mod">
        <pc:chgData name="Kulinich Bohdan" userId="48e65c9f34e137d0" providerId="LiveId" clId="{85469A4C-8DA3-5A48-BB5D-3335FAAAFC82}" dt="2023-05-19T21:11:18.829" v="221" actId="167"/>
        <pc:sldMkLst>
          <pc:docMk/>
          <pc:sldMk cId="2154405015" sldId="276"/>
        </pc:sldMkLst>
        <pc:spChg chg="add del mod">
          <ac:chgData name="Kulinich Bohdan" userId="48e65c9f34e137d0" providerId="LiveId" clId="{85469A4C-8DA3-5A48-BB5D-3335FAAAFC82}" dt="2023-05-19T21:04:27.185" v="33" actId="478"/>
          <ac:spMkLst>
            <pc:docMk/>
            <pc:sldMk cId="2154405015" sldId="276"/>
            <ac:spMk id="2" creationId="{9283FA8E-247C-E6FC-7E8A-D3AAC04F9729}"/>
          </ac:spMkLst>
        </pc:s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4" creationId="{66B83E86-83EE-9815-FAC5-A892E29459CA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0" creationId="{B269FB0F-2FCD-AAE6-CCB7-E6DF2A775D1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3" creationId="{1EE9172F-3AA8-357D-A87E-A6276E6494AE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6" creationId="{B27572A9-8B1F-9B99-94F4-4E43B3BCE629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9" creationId="{8608A87C-3C15-0EF4-1B0C-F55A18BE012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22" creationId="{D1457C05-C033-DBA5-8301-C7517C2789D7}"/>
          </ac:grpSpMkLst>
        </pc:grpChg>
        <pc:picChg chg="del">
          <ac:chgData name="Kulinich Bohdan" userId="48e65c9f34e137d0" providerId="LiveId" clId="{85469A4C-8DA3-5A48-BB5D-3335FAAAFC82}" dt="2023-05-19T21:01:56.222" v="5" actId="478"/>
          <ac:picMkLst>
            <pc:docMk/>
            <pc:sldMk cId="2154405015" sldId="276"/>
            <ac:picMk id="25" creationId="{AFF5FA5E-A9FF-81AA-ABA8-A4FAF78B499C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6" creationId="{060E8296-4E03-B883-3C2F-88CC77776C7B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7" creationId="{E9DA4C51-52A4-133D-E8D0-5D1897C18E99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9" creationId="{0BA6D19E-483F-7177-CBF0-704000A42327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0" creationId="{C8A2DE24-B1D4-9CE9-80D9-6AE6B6AD0712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1" creationId="{EA843938-BA78-469D-1225-C9AAD25214E6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2" creationId="{376A7C98-3537-0068-C94A-C62AB2ADDADA}"/>
          </ac:picMkLst>
        </pc:picChg>
        <pc:picChg chg="add mod">
          <ac:chgData name="Kulinich Bohdan" userId="48e65c9f34e137d0" providerId="LiveId" clId="{85469A4C-8DA3-5A48-BB5D-3335FAAAFC82}" dt="2023-05-19T21:10:52.588" v="210" actId="167"/>
          <ac:picMkLst>
            <pc:docMk/>
            <pc:sldMk cId="2154405015" sldId="276"/>
            <ac:picMk id="34" creationId="{E9AAC5EC-D58E-830B-2CEF-0AAB1653FE85}"/>
          </ac:picMkLst>
        </pc:picChg>
      </pc:sldChg>
      <pc:sldChg chg="addSp delSp modSp mod">
        <pc:chgData name="Kulinich Bohdan" userId="48e65c9f34e137d0" providerId="LiveId" clId="{85469A4C-8DA3-5A48-BB5D-3335FAAAFC82}" dt="2023-05-19T21:11:48.044" v="230" actId="167"/>
        <pc:sldMkLst>
          <pc:docMk/>
          <pc:sldMk cId="288857224" sldId="277"/>
        </pc:sldMkLst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3" creationId="{7B4CCBF6-C07B-09D0-8B72-F5699F8A1A7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6" creationId="{AC6DD094-5EB0-11EA-261A-9D702DEA20B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2" creationId="{CC3E5916-2A52-38FD-674C-92A18B62F3AE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5" creationId="{0EE83282-2E00-ABE0-3019-FB8079C44CB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8" creationId="{AA11D962-766B-F5A4-787D-74AA6C1D295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21" creationId="{493575D3-E6C7-30E3-2277-1FA69115AA30}"/>
          </ac:grpSpMkLst>
        </pc:grpChg>
        <pc:picChg chg="add mod">
          <ac:chgData name="Kulinich Bohdan" userId="48e65c9f34e137d0" providerId="LiveId" clId="{85469A4C-8DA3-5A48-BB5D-3335FAAAFC82}" dt="2023-05-19T21:11:30.880" v="222" actId="167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85469A4C-8DA3-5A48-BB5D-3335FAAAFC82}" dt="2023-05-19T21:02:01.304" v="6" actId="478"/>
          <ac:picMkLst>
            <pc:docMk/>
            <pc:sldMk cId="288857224" sldId="277"/>
            <ac:picMk id="38" creationId="{37419C7A-2DC3-3BCC-D61F-35AC3D84E899}"/>
          </ac:picMkLst>
        </pc:picChg>
      </pc:sldChg>
      <pc:sldChg chg="addSp delSp modSp mod">
        <pc:chgData name="Kulinich Bohdan" userId="48e65c9f34e137d0" providerId="LiveId" clId="{85469A4C-8DA3-5A48-BB5D-3335FAAAFC82}" dt="2023-05-19T21:12:17.569" v="249" actId="167"/>
        <pc:sldMkLst>
          <pc:docMk/>
          <pc:sldMk cId="3892148844" sldId="278"/>
        </pc:sldMkLst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8" creationId="{9DDE4E94-66C5-C74F-C7C3-D01CF7921685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1" creationId="{837FD375-4131-7CE2-8438-F4573673F9D8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4" creationId="{EDF31903-6F8F-FC30-2B2F-3EDEB02AD013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7" creationId="{DA7A29C6-CA1A-0A45-30C6-B6A97A8E7322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0" creationId="{41C5D744-F1DA-18B6-7AF3-E835099E17FA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3" creationId="{D85396D4-8793-E8C8-5DBA-D4C4EC4F69B7}"/>
          </ac:grpSpMkLst>
        </pc:grpChg>
        <pc:picChg chg="add mod">
          <ac:chgData name="Kulinich Bohdan" userId="48e65c9f34e137d0" providerId="LiveId" clId="{85469A4C-8DA3-5A48-BB5D-3335FAAAFC82}" dt="2023-05-19T21:11:54.671" v="231" actId="167"/>
          <ac:picMkLst>
            <pc:docMk/>
            <pc:sldMk cId="3892148844" sldId="278"/>
            <ac:picMk id="2" creationId="{EF4758E1-1E35-4BD7-7555-F1FAEC74BAC2}"/>
          </ac:picMkLst>
        </pc:picChg>
        <pc:picChg chg="del">
          <ac:chgData name="Kulinich Bohdan" userId="48e65c9f34e137d0" providerId="LiveId" clId="{85469A4C-8DA3-5A48-BB5D-3335FAAAFC82}" dt="2023-05-19T21:02:03.927" v="7" actId="478"/>
          <ac:picMkLst>
            <pc:docMk/>
            <pc:sldMk cId="3892148844" sldId="278"/>
            <ac:picMk id="35" creationId="{96AE3A03-D1BD-E054-318B-8DDD2FF3B94E}"/>
          </ac:picMkLst>
        </pc:picChg>
      </pc:sldChg>
      <pc:sldChg chg="addSp delSp modSp mod">
        <pc:chgData name="Kulinich Bohdan" userId="48e65c9f34e137d0" providerId="LiveId" clId="{85469A4C-8DA3-5A48-BB5D-3335FAAAFC82}" dt="2023-05-19T21:10:43.146" v="209" actId="171"/>
        <pc:sldMkLst>
          <pc:docMk/>
          <pc:sldMk cId="2337633875" sldId="279"/>
        </pc:sldMkLst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5" creationId="{E204B422-BDF9-852D-4130-13A5B6A0F69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8" creationId="{DFC61E8C-21FE-BFCE-DB7A-226BF6E24F97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1" creationId="{6297FC25-8472-7C2D-48B9-242FC59CEA4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7" creationId="{CE97944C-9D99-40D4-1D51-A8B704ED3C62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0" creationId="{3BD68280-9ADB-E2B9-9845-00772099FA1D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3" creationId="{3AFDEA60-356D-A5E5-C385-549E3B6F75C7}"/>
          </ac:grpSpMkLst>
        </pc:grpChg>
        <pc:picChg chg="del">
          <ac:chgData name="Kulinich Bohdan" userId="48e65c9f34e137d0" providerId="LiveId" clId="{85469A4C-8DA3-5A48-BB5D-3335FAAAFC82}" dt="2023-05-19T21:01:53.795" v="4" actId="478"/>
          <ac:picMkLst>
            <pc:docMk/>
            <pc:sldMk cId="2337633875" sldId="279"/>
            <ac:picMk id="2" creationId="{675BD055-5027-DB40-D643-79F3948B2CBD}"/>
          </ac:picMkLst>
        </pc:picChg>
        <pc:picChg chg="add mod">
          <ac:chgData name="Kulinich Bohdan" userId="48e65c9f34e137d0" providerId="LiveId" clId="{85469A4C-8DA3-5A48-BB5D-3335FAAAFC82}" dt="2023-05-19T21:10:43.146" v="209" actId="171"/>
          <ac:picMkLst>
            <pc:docMk/>
            <pc:sldMk cId="2337633875" sldId="279"/>
            <ac:picMk id="4" creationId="{D65087EC-6574-02E5-030B-29F89AB258E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7" creationId="{9EF0682B-63BD-CD0B-50B7-F5FCF1DC2D29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8" creationId="{A4D2D24E-5A13-12F6-66D6-395AC9B82D36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9" creationId="{6C288E2E-2315-05B9-C3A6-94E51E4E04F7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0" creationId="{A0E8286D-B79F-8ED6-4BB0-4ADD7777290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2" creationId="{BD8A317F-EF99-4FC2-7E32-F69EE238CCC1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3" creationId="{9A92C77F-5E6D-E6EF-C907-19B6F753E91F}"/>
          </ac:picMkLst>
        </pc:picChg>
      </pc:sldChg>
      <pc:sldChg chg="addSp delSp modSp mod setBg">
        <pc:chgData name="Kulinich Bohdan" userId="48e65c9f34e137d0" providerId="LiveId" clId="{85469A4C-8DA3-5A48-BB5D-3335FAAAFC82}" dt="2023-05-19T21:12:37.618" v="264" actId="167"/>
        <pc:sldMkLst>
          <pc:docMk/>
          <pc:sldMk cId="945877188" sldId="280"/>
        </pc:sldMkLst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3" creationId="{91B6AF93-5A44-FB7B-990D-D312D920EB81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7" creationId="{430C35C2-68AD-F651-60A2-8FA8ED35527A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0" creationId="{6BEFF80E-4774-216D-D9B9-CF9655087588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3" creationId="{AD767135-EF67-A2CC-2041-BC5434CC3DA6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6" creationId="{A711B02B-3B8E-DE89-CA10-DD9A0777AC5C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22" creationId="{8135CC75-68A4-F666-2436-6201EBE05BAA}"/>
          </ac:grpSpMkLst>
        </pc:grpChg>
        <pc:picChg chg="add mod">
          <ac:chgData name="Kulinich Bohdan" userId="48e65c9f34e137d0" providerId="LiveId" clId="{85469A4C-8DA3-5A48-BB5D-3335FAAAFC82}" dt="2023-05-19T21:12:24.648" v="250" actId="167"/>
          <ac:picMkLst>
            <pc:docMk/>
            <pc:sldMk cId="945877188" sldId="280"/>
            <ac:picMk id="2" creationId="{1A9D0686-9955-81FD-CDE2-40D278A65E68}"/>
          </ac:picMkLst>
        </pc:picChg>
        <pc:picChg chg="del">
          <ac:chgData name="Kulinich Bohdan" userId="48e65c9f34e137d0" providerId="LiveId" clId="{85469A4C-8DA3-5A48-BB5D-3335FAAAFC82}" dt="2023-05-19T21:02:08.193" v="8" actId="478"/>
          <ac:picMkLst>
            <pc:docMk/>
            <pc:sldMk cId="945877188" sldId="280"/>
            <ac:picMk id="35" creationId="{D25F6161-D03F-F8E8-0C3C-5D2C8DFA4870}"/>
          </ac:picMkLst>
        </pc:picChg>
      </pc:sldChg>
      <pc:sldChg chg="addSp delSp modSp mod delAnim modAnim">
        <pc:chgData name="Kulinich Bohdan" userId="48e65c9f34e137d0" providerId="LiveId" clId="{85469A4C-8DA3-5A48-BB5D-3335FAAAFC82}" dt="2023-05-20T08:11:01.288" v="319"/>
        <pc:sldMkLst>
          <pc:docMk/>
          <pc:sldMk cId="3599287483" sldId="283"/>
        </pc:sldMkLst>
        <pc:spChg chg="add mod">
          <ac:chgData name="Kulinich Bohdan" userId="48e65c9f34e137d0" providerId="LiveId" clId="{85469A4C-8DA3-5A48-BB5D-3335FAAAFC82}" dt="2023-05-20T08:08:15.551" v="275" actId="1076"/>
          <ac:spMkLst>
            <pc:docMk/>
            <pc:sldMk cId="3599287483" sldId="283"/>
            <ac:spMk id="13" creationId="{1375254D-2EB2-2F02-29EA-BBBE4A4EF0DA}"/>
          </ac:spMkLst>
        </pc:spChg>
        <pc:spChg chg="add del mod">
          <ac:chgData name="Kulinich Bohdan" userId="48e65c9f34e137d0" providerId="LiveId" clId="{85469A4C-8DA3-5A48-BB5D-3335FAAAFC82}" dt="2023-05-20T08:08:32.638" v="279" actId="478"/>
          <ac:spMkLst>
            <pc:docMk/>
            <pc:sldMk cId="3599287483" sldId="283"/>
            <ac:spMk id="28" creationId="{A14C973D-4725-7332-D6BE-1008B683D056}"/>
          </ac:spMkLst>
        </pc:spChg>
        <pc:spChg chg="add mod">
          <ac:chgData name="Kulinich Bohdan" userId="48e65c9f34e137d0" providerId="LiveId" clId="{85469A4C-8DA3-5A48-BB5D-3335FAAAFC82}" dt="2023-05-20T08:08:36.089" v="280" actId="1076"/>
          <ac:spMkLst>
            <pc:docMk/>
            <pc:sldMk cId="3599287483" sldId="283"/>
            <ac:spMk id="40" creationId="{FFBD4FB8-EF37-701A-3469-00C836F10A21}"/>
          </ac:spMkLst>
        </pc:spChg>
        <pc:spChg chg="add mod">
          <ac:chgData name="Kulinich Bohdan" userId="48e65c9f34e137d0" providerId="LiveId" clId="{85469A4C-8DA3-5A48-BB5D-3335FAAAFC82}" dt="2023-05-20T08:08:39.953" v="282" actId="20577"/>
          <ac:spMkLst>
            <pc:docMk/>
            <pc:sldMk cId="3599287483" sldId="283"/>
            <ac:spMk id="44" creationId="{DE511AF3-D8E8-C1E6-D006-B1AF722C9642}"/>
          </ac:spMkLst>
        </pc:spChg>
        <pc:spChg chg="add mod">
          <ac:chgData name="Kulinich Bohdan" userId="48e65c9f34e137d0" providerId="LiveId" clId="{85469A4C-8DA3-5A48-BB5D-3335FAAAFC82}" dt="2023-05-20T08:08:45.280" v="284" actId="1076"/>
          <ac:spMkLst>
            <pc:docMk/>
            <pc:sldMk cId="3599287483" sldId="283"/>
            <ac:spMk id="45" creationId="{762A0DE7-8DCA-E9DF-310D-8EBFC7B018AD}"/>
          </ac:spMkLst>
        </pc:spChg>
        <pc:spChg chg="add mod">
          <ac:chgData name="Kulinich Bohdan" userId="48e65c9f34e137d0" providerId="LiveId" clId="{85469A4C-8DA3-5A48-BB5D-3335FAAAFC82}" dt="2023-05-20T08:08:53.022" v="288" actId="20577"/>
          <ac:spMkLst>
            <pc:docMk/>
            <pc:sldMk cId="3599287483" sldId="283"/>
            <ac:spMk id="46" creationId="{348618E2-B717-7B89-ABC8-F435A5C12718}"/>
          </ac:spMkLst>
        </pc:spChg>
        <pc:spChg chg="add mod">
          <ac:chgData name="Kulinich Bohdan" userId="48e65c9f34e137d0" providerId="LiveId" clId="{85469A4C-8DA3-5A48-BB5D-3335FAAAFC82}" dt="2023-05-20T08:08:48.031" v="286" actId="1076"/>
          <ac:spMkLst>
            <pc:docMk/>
            <pc:sldMk cId="3599287483" sldId="283"/>
            <ac:spMk id="47" creationId="{BAAEE356-FF66-AB01-CC86-61E134D2AEB9}"/>
          </ac:spMkLst>
        </pc:spChg>
        <pc:spChg chg="add mod">
          <ac:chgData name="Kulinich Bohdan" userId="48e65c9f34e137d0" providerId="LiveId" clId="{85469A4C-8DA3-5A48-BB5D-3335FAAAFC82}" dt="2023-05-20T08:08:50.431" v="287" actId="20577"/>
          <ac:spMkLst>
            <pc:docMk/>
            <pc:sldMk cId="3599287483" sldId="283"/>
            <ac:spMk id="48" creationId="{1EA6ACAF-533D-C796-B23D-0F2635439E53}"/>
          </ac:spMkLst>
        </pc:s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1" creationId="{21542832-C9CD-092F-3F67-C35560911CA9}"/>
          </ac:grpSpMkLst>
        </pc:grpChg>
        <pc:picChg chg="add mod modVis">
          <ac:chgData name="Kulinich Bohdan" userId="48e65c9f34e137d0" providerId="LiveId" clId="{85469A4C-8DA3-5A48-BB5D-3335FAAAFC82}" dt="2023-05-19T21:08:36.899" v="122" actId="14429"/>
          <ac:picMkLst>
            <pc:docMk/>
            <pc:sldMk cId="3599287483" sldId="283"/>
            <ac:picMk id="12" creationId="{1F827B4B-9EB7-0ACD-C513-3377B6249F31}"/>
          </ac:picMkLst>
        </pc:picChg>
        <pc:picChg chg="del">
          <ac:chgData name="Kulinich Bohdan" userId="48e65c9f34e137d0" providerId="LiveId" clId="{85469A4C-8DA3-5A48-BB5D-3335FAAAFC82}" dt="2023-05-19T21:01:46.992" v="2" actId="478"/>
          <ac:picMkLst>
            <pc:docMk/>
            <pc:sldMk cId="3599287483" sldId="283"/>
            <ac:picMk id="13" creationId="{C01A951D-C8DA-CAD1-A01D-485D6C444BE6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5" creationId="{84CB24DB-1E31-4B6D-1009-635A46305108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6" creationId="{D8791A88-F215-7E5E-AAAC-8A74216B0355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1" creationId="{FE7FF32E-2DCE-7772-5BEE-220E5C680CDB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3" creationId="{38A769B9-BFC1-577C-6B27-4A4B44392061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4" creationId="{0B09954C-ACE3-E5EF-BF4F-3F84862D8CBD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7" creationId="{C836DF3B-4391-0589-F9FB-D0FBF630BFB9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3" creationId="{9CFC153D-FEE2-B346-DB8D-F7DDC06F99B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5" creationId="{DD4FF1EB-27CD-9A12-3F7E-A97A5917485A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7" creationId="{5B14456B-8500-F6E8-7F78-ACDB10ECE93C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9" creationId="{5AEF6F0B-BCE3-D074-C620-5D5F21DCD14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1" creationId="{59A75457-113C-8813-37F1-AA79137AF5D3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3" creationId="{64298E49-75A4-CDA4-C0C1-BF34236AEECC}"/>
          </ac:picMkLst>
        </pc:picChg>
        <pc:cxnChg chg="del">
          <ac:chgData name="Kulinich Bohdan" userId="48e65c9f34e137d0" providerId="LiveId" clId="{85469A4C-8DA3-5A48-BB5D-3335FAAAFC82}" dt="2023-05-20T08:07:35.330" v="271" actId="478"/>
          <ac:cxnSpMkLst>
            <pc:docMk/>
            <pc:sldMk cId="3599287483" sldId="283"/>
            <ac:cxnSpMk id="113" creationId="{59ED9B91-6FC2-DDE3-9893-675F2B340E8F}"/>
          </ac:cxnSpMkLst>
        </pc:cxnChg>
        <pc:cxnChg chg="del">
          <ac:chgData name="Kulinich Bohdan" userId="48e65c9f34e137d0" providerId="LiveId" clId="{85469A4C-8DA3-5A48-BB5D-3335FAAAFC82}" dt="2023-05-20T08:07:31.015" v="265" actId="478"/>
          <ac:cxnSpMkLst>
            <pc:docMk/>
            <pc:sldMk cId="3599287483" sldId="283"/>
            <ac:cxnSpMk id="114" creationId="{49DEA516-B806-7922-CF3D-BA8949071462}"/>
          </ac:cxnSpMkLst>
        </pc:cxnChg>
        <pc:cxnChg chg="del">
          <ac:chgData name="Kulinich Bohdan" userId="48e65c9f34e137d0" providerId="LiveId" clId="{85469A4C-8DA3-5A48-BB5D-3335FAAAFC82}" dt="2023-05-20T08:07:33.240" v="268" actId="478"/>
          <ac:cxnSpMkLst>
            <pc:docMk/>
            <pc:sldMk cId="3599287483" sldId="283"/>
            <ac:cxnSpMk id="115" creationId="{F8679468-8E2B-D8C0-0B10-642546A25C3D}"/>
          </ac:cxnSpMkLst>
        </pc:cxnChg>
        <pc:cxnChg chg="del">
          <ac:chgData name="Kulinich Bohdan" userId="48e65c9f34e137d0" providerId="LiveId" clId="{85469A4C-8DA3-5A48-BB5D-3335FAAAFC82}" dt="2023-05-20T08:07:36.374" v="272" actId="478"/>
          <ac:cxnSpMkLst>
            <pc:docMk/>
            <pc:sldMk cId="3599287483" sldId="283"/>
            <ac:cxnSpMk id="116" creationId="{C7D531CC-84CB-080F-0571-ABA400520EDC}"/>
          </ac:cxnSpMkLst>
        </pc:cxnChg>
        <pc:cxnChg chg="del">
          <ac:chgData name="Kulinich Bohdan" userId="48e65c9f34e137d0" providerId="LiveId" clId="{85469A4C-8DA3-5A48-BB5D-3335FAAAFC82}" dt="2023-05-20T08:07:32.621" v="267" actId="478"/>
          <ac:cxnSpMkLst>
            <pc:docMk/>
            <pc:sldMk cId="3599287483" sldId="283"/>
            <ac:cxnSpMk id="117" creationId="{29514880-6E64-00EE-4B6B-6BDAD1259021}"/>
          </ac:cxnSpMkLst>
        </pc:cxnChg>
        <pc:cxnChg chg="del">
          <ac:chgData name="Kulinich Bohdan" userId="48e65c9f34e137d0" providerId="LiveId" clId="{85469A4C-8DA3-5A48-BB5D-3335FAAAFC82}" dt="2023-05-20T08:07:31.946" v="266" actId="478"/>
          <ac:cxnSpMkLst>
            <pc:docMk/>
            <pc:sldMk cId="3599287483" sldId="283"/>
            <ac:cxnSpMk id="118" creationId="{AC087ABC-7BA2-8C10-1A61-ED701DE01E5A}"/>
          </ac:cxnSpMkLst>
        </pc:cxnChg>
        <pc:cxnChg chg="del">
          <ac:chgData name="Kulinich Bohdan" userId="48e65c9f34e137d0" providerId="LiveId" clId="{85469A4C-8DA3-5A48-BB5D-3335FAAAFC82}" dt="2023-05-20T08:07:33.856" v="269" actId="478"/>
          <ac:cxnSpMkLst>
            <pc:docMk/>
            <pc:sldMk cId="3599287483" sldId="283"/>
            <ac:cxnSpMk id="119" creationId="{B7D438DA-2607-7AAC-C6AF-79C3F13E8486}"/>
          </ac:cxnSpMkLst>
        </pc:cxnChg>
        <pc:cxnChg chg="del">
          <ac:chgData name="Kulinich Bohdan" userId="48e65c9f34e137d0" providerId="LiveId" clId="{85469A4C-8DA3-5A48-BB5D-3335FAAAFC82}" dt="2023-05-20T08:07:34.618" v="270" actId="478"/>
          <ac:cxnSpMkLst>
            <pc:docMk/>
            <pc:sldMk cId="3599287483" sldId="283"/>
            <ac:cxnSpMk id="120" creationId="{C363E006-FDE1-D862-F6AE-D6AAFB3A6C64}"/>
          </ac:cxnSpMkLst>
        </pc:cxnChg>
        <pc:cxnChg chg="del">
          <ac:chgData name="Kulinich Bohdan" userId="48e65c9f34e137d0" providerId="LiveId" clId="{85469A4C-8DA3-5A48-BB5D-3335FAAAFC82}" dt="2023-05-20T08:07:37.180" v="273" actId="478"/>
          <ac:cxnSpMkLst>
            <pc:docMk/>
            <pc:sldMk cId="3599287483" sldId="283"/>
            <ac:cxnSpMk id="121" creationId="{EFC574B4-8F4A-1256-8B43-B7CCEF764F89}"/>
          </ac:cxnSpMkLst>
        </pc:cxnChg>
      </pc:sldChg>
      <pc:sldChg chg="addSp delSp modSp mod">
        <pc:chgData name="Kulinich Bohdan" userId="48e65c9f34e137d0" providerId="LiveId" clId="{85469A4C-8DA3-5A48-BB5D-3335FAAAFC82}" dt="2023-05-19T21:04:40.379" v="35" actId="1076"/>
        <pc:sldMkLst>
          <pc:docMk/>
          <pc:sldMk cId="3313802318" sldId="284"/>
        </pc:sldMkLst>
        <pc:picChg chg="add mod">
          <ac:chgData name="Kulinich Bohdan" userId="48e65c9f34e137d0" providerId="LiveId" clId="{85469A4C-8DA3-5A48-BB5D-3335FAAAFC82}" dt="2023-05-19T21:04:40.379" v="35" actId="1076"/>
          <ac:picMkLst>
            <pc:docMk/>
            <pc:sldMk cId="3313802318" sldId="284"/>
            <ac:picMk id="2" creationId="{4017A070-01EC-11CB-83C6-CA457E85CDC6}"/>
          </ac:picMkLst>
        </pc:picChg>
        <pc:picChg chg="del">
          <ac:chgData name="Kulinich Bohdan" userId="48e65c9f34e137d0" providerId="LiveId" clId="{85469A4C-8DA3-5A48-BB5D-3335FAAAFC82}" dt="2023-05-19T21:01:41.096" v="0" actId="478"/>
          <ac:picMkLst>
            <pc:docMk/>
            <pc:sldMk cId="3313802318" sldId="284"/>
            <ac:picMk id="4" creationId="{AB582C05-AE35-7214-3B36-A3E0CAF13499}"/>
          </ac:picMkLst>
        </pc:picChg>
      </pc:sldChg>
      <pc:sldChg chg="addSp delSp modSp mod">
        <pc:chgData name="Kulinich Bohdan" userId="48e65c9f34e137d0" providerId="LiveId" clId="{85469A4C-8DA3-5A48-BB5D-3335FAAAFC82}" dt="2023-05-19T21:08:08.101" v="118" actId="14429"/>
        <pc:sldMkLst>
          <pc:docMk/>
          <pc:sldMk cId="3264582832" sldId="287"/>
        </pc:sldMkLst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1" creationId="{21542832-C9CD-092F-3F67-C35560911CA9}"/>
          </ac:grpSpMkLst>
        </pc:grpChg>
        <pc:picChg chg="del">
          <ac:chgData name="Kulinich Bohdan" userId="48e65c9f34e137d0" providerId="LiveId" clId="{85469A4C-8DA3-5A48-BB5D-3335FAAAFC82}" dt="2023-05-19T21:01:43.937" v="1" actId="478"/>
          <ac:picMkLst>
            <pc:docMk/>
            <pc:sldMk cId="3264582832" sldId="287"/>
            <ac:picMk id="8" creationId="{E7E55A18-0315-749C-43FB-34BFCB85E9B6}"/>
          </ac:picMkLst>
        </pc:picChg>
        <pc:picChg chg="add mod">
          <ac:chgData name="Kulinich Bohdan" userId="48e65c9f34e137d0" providerId="LiveId" clId="{85469A4C-8DA3-5A48-BB5D-3335FAAAFC82}" dt="2023-05-19T21:05:42.886" v="50" actId="167"/>
          <ac:picMkLst>
            <pc:docMk/>
            <pc:sldMk cId="3264582832" sldId="287"/>
            <ac:picMk id="9" creationId="{838F8BBD-038A-453B-15A1-7551450875B2}"/>
          </ac:picMkLst>
        </pc:picChg>
        <pc:picChg chg="mod modVis">
          <ac:chgData name="Kulinich Bohdan" userId="48e65c9f34e137d0" providerId="LiveId" clId="{85469A4C-8DA3-5A48-BB5D-3335FAAAFC82}" dt="2023-05-19T21:08:08.101" v="118" actId="14429"/>
          <ac:picMkLst>
            <pc:docMk/>
            <pc:sldMk cId="3264582832" sldId="287"/>
            <ac:picMk id="153" creationId="{9CFC153D-FEE2-B346-DB8D-F7DDC06F99B4}"/>
          </ac:picMkLst>
        </pc:picChg>
        <pc:picChg chg="mod modVis">
          <ac:chgData name="Kulinich Bohdan" userId="48e65c9f34e137d0" providerId="LiveId" clId="{85469A4C-8DA3-5A48-BB5D-3335FAAAFC82}" dt="2023-05-19T21:08:07.310" v="117" actId="14429"/>
          <ac:picMkLst>
            <pc:docMk/>
            <pc:sldMk cId="3264582832" sldId="287"/>
            <ac:picMk id="155" creationId="{DD4FF1EB-27CD-9A12-3F7E-A97A5917485A}"/>
          </ac:picMkLst>
        </pc:picChg>
        <pc:picChg chg="mod modVis">
          <ac:chgData name="Kulinich Bohdan" userId="48e65c9f34e137d0" providerId="LiveId" clId="{85469A4C-8DA3-5A48-BB5D-3335FAAAFC82}" dt="2023-05-19T21:08:06.861" v="116" actId="14429"/>
          <ac:picMkLst>
            <pc:docMk/>
            <pc:sldMk cId="3264582832" sldId="287"/>
            <ac:picMk id="157" creationId="{5B14456B-8500-F6E8-7F78-ACDB10ECE93C}"/>
          </ac:picMkLst>
        </pc:picChg>
        <pc:picChg chg="mod modVis">
          <ac:chgData name="Kulinich Bohdan" userId="48e65c9f34e137d0" providerId="LiveId" clId="{85469A4C-8DA3-5A48-BB5D-3335FAAAFC82}" dt="2023-05-19T21:08:06.154" v="115" actId="14429"/>
          <ac:picMkLst>
            <pc:docMk/>
            <pc:sldMk cId="3264582832" sldId="287"/>
            <ac:picMk id="159" creationId="{5AEF6F0B-BCE3-D074-C620-5D5F21DCD144}"/>
          </ac:picMkLst>
        </pc:picChg>
        <pc:picChg chg="mod modVis">
          <ac:chgData name="Kulinich Bohdan" userId="48e65c9f34e137d0" providerId="LiveId" clId="{85469A4C-8DA3-5A48-BB5D-3335FAAAFC82}" dt="2023-05-19T21:08:05.312" v="114" actId="14429"/>
          <ac:picMkLst>
            <pc:docMk/>
            <pc:sldMk cId="3264582832" sldId="287"/>
            <ac:picMk id="161" creationId="{59A75457-113C-8813-37F1-AA79137AF5D3}"/>
          </ac:picMkLst>
        </pc:picChg>
        <pc:picChg chg="mod modVis">
          <ac:chgData name="Kulinich Bohdan" userId="48e65c9f34e137d0" providerId="LiveId" clId="{85469A4C-8DA3-5A48-BB5D-3335FAAAFC82}" dt="2023-05-19T21:06:05.546" v="58" actId="14429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add mod setBg delAnim modAnim">
        <pc:chgData name="Kulinich Bohdan" userId="48e65c9f34e137d0" providerId="LiveId" clId="{85469A4C-8DA3-5A48-BB5D-3335FAAAFC82}" dt="2023-05-20T10:37:57.485" v="920" actId="14100"/>
        <pc:sldMkLst>
          <pc:docMk/>
          <pc:sldMk cId="3414180977" sldId="288"/>
        </pc:sldMkLst>
        <pc:spChg chg="add mod">
          <ac:chgData name="Kulinich Bohdan" userId="48e65c9f34e137d0" providerId="LiveId" clId="{85469A4C-8DA3-5A48-BB5D-3335FAAAFC82}" dt="2023-05-20T09:52:54.296" v="904" actId="14100"/>
          <ac:spMkLst>
            <pc:docMk/>
            <pc:sldMk cId="3414180977" sldId="288"/>
            <ac:spMk id="26" creationId="{E4F0922A-07D3-5C39-CA77-08AEBB9CAB35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5" creationId="{B9CF9702-6BEF-5BDD-3A7B-879B0E4896CF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6" creationId="{074DFDFA-9551-163B-88EE-63141CE5380E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9" creationId="{33DE54A0-FC02-DA0F-9568-8E206FC56D77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40" creationId="{41D4BB11-E92B-3B7F-B8ED-6CBEDCC3FA09}"/>
          </ac:spMkLst>
        </pc:spChg>
        <pc:spChg chg="mod">
          <ac:chgData name="Kulinich Bohdan" userId="48e65c9f34e137d0" providerId="LiveId" clId="{85469A4C-8DA3-5A48-BB5D-3335FAAAFC82}" dt="2023-05-20T09:48:24.427" v="772" actId="14100"/>
          <ac:spMkLst>
            <pc:docMk/>
            <pc:sldMk cId="3414180977" sldId="288"/>
            <ac:spMk id="42" creationId="{E2DD4EDA-CF94-DCF0-3AB5-E5BB3770AF37}"/>
          </ac:spMkLst>
        </pc:spChg>
        <pc:spChg chg="mod">
          <ac:chgData name="Kulinich Bohdan" userId="48e65c9f34e137d0" providerId="LiveId" clId="{85469A4C-8DA3-5A48-BB5D-3335FAAAFC82}" dt="2023-05-20T09:46:14.488" v="760" actId="1035"/>
          <ac:spMkLst>
            <pc:docMk/>
            <pc:sldMk cId="3414180977" sldId="288"/>
            <ac:spMk id="43" creationId="{EB45B1E1-296C-365F-C2A4-F70F9449D74A}"/>
          </ac:spMkLst>
        </pc:spChg>
        <pc:picChg chg="add del mod">
          <ac:chgData name="Kulinich Bohdan" userId="48e65c9f34e137d0" providerId="LiveId" clId="{85469A4C-8DA3-5A48-BB5D-3335FAAAFC82}" dt="2023-05-20T09:49:24.010" v="773" actId="478"/>
          <ac:picMkLst>
            <pc:docMk/>
            <pc:sldMk cId="3414180977" sldId="288"/>
            <ac:picMk id="2" creationId="{0BDDAFFC-7F17-F135-347D-81093F3AD1D6}"/>
          </ac:picMkLst>
        </pc:picChg>
        <pc:picChg chg="add del mod">
          <ac:chgData name="Kulinich Bohdan" userId="48e65c9f34e137d0" providerId="LiveId" clId="{85469A4C-8DA3-5A48-BB5D-3335FAAAFC82}" dt="2023-05-20T09:59:12.794" v="906" actId="478"/>
          <ac:picMkLst>
            <pc:docMk/>
            <pc:sldMk cId="3414180977" sldId="288"/>
            <ac:picMk id="3" creationId="{F6F9900A-2A3C-4865-1427-2F70E6361FC8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4" creationId="{A2F33170-6E71-20E2-BD6C-E256AE670652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7" creationId="{5F13F3FE-F814-0641-69E3-8ED9A5DE4E07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8" creationId="{9ACE381C-B6AE-9E80-CFA3-3C4CF4700423}"/>
          </ac:picMkLst>
        </pc:picChg>
        <pc:picChg chg="add mod">
          <ac:chgData name="Kulinich Bohdan" userId="48e65c9f34e137d0" providerId="LiveId" clId="{85469A4C-8DA3-5A48-BB5D-3335FAAAFC82}" dt="2023-05-20T10:37:57.485" v="920" actId="14100"/>
          <ac:picMkLst>
            <pc:docMk/>
            <pc:sldMk cId="3414180977" sldId="288"/>
            <ac:picMk id="41" creationId="{B2CA9AFA-C881-019B-BD6F-C26D87D99BD8}"/>
          </ac:picMkLst>
        </pc:picChg>
        <pc:picChg chg="del">
          <ac:chgData name="Kulinich Bohdan" userId="48e65c9f34e137d0" providerId="LiveId" clId="{85469A4C-8DA3-5A48-BB5D-3335FAAAFC82}" dt="2023-05-20T09:46:08.739" v="753" actId="478"/>
          <ac:picMkLst>
            <pc:docMk/>
            <pc:sldMk cId="3414180977" sldId="288"/>
            <ac:picMk id="45" creationId="{513F17A4-88CA-F332-0AED-634C831E8828}"/>
          </ac:picMkLst>
        </pc:picChg>
      </pc:sldChg>
    </pc:docChg>
  </pc:docChgLst>
  <pc:docChgLst>
    <pc:chgData name="Kulinich Bohdan" userId="48e65c9f34e137d0" providerId="LiveId" clId="{9C530EF2-91AF-C04B-BCA4-1D954C0A83D3}"/>
    <pc:docChg chg="undo custSel addSld delSld modSld">
      <pc:chgData name="Kulinich Bohdan" userId="48e65c9f34e137d0" providerId="LiveId" clId="{9C530EF2-91AF-C04B-BCA4-1D954C0A83D3}" dt="2023-07-12T16:32:55.196" v="3602" actId="20577"/>
      <pc:docMkLst>
        <pc:docMk/>
      </pc:docMkLst>
      <pc:sldChg chg="addSp delSp modSp mod delAnim modAnim">
        <pc:chgData name="Kulinich Bohdan" userId="48e65c9f34e137d0" providerId="LiveId" clId="{9C530EF2-91AF-C04B-BCA4-1D954C0A83D3}" dt="2023-06-29T14:34:01.285" v="193" actId="14429"/>
        <pc:sldMkLst>
          <pc:docMk/>
          <pc:sldMk cId="1429824012" sldId="274"/>
        </pc:sldMkLst>
        <pc:spChg chg="mod modVis">
          <ac:chgData name="Kulinich Bohdan" userId="48e65c9f34e137d0" providerId="LiveId" clId="{9C530EF2-91AF-C04B-BCA4-1D954C0A83D3}" dt="2023-06-29T14:34:01.285" v="19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9C530EF2-91AF-C04B-BCA4-1D954C0A83D3}" dt="2023-06-29T14:32:37.439" v="177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9C530EF2-91AF-C04B-BCA4-1D954C0A83D3}" dt="2023-06-29T14:32:44.750" v="189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">
          <ac:chgData name="Kulinich Bohdan" userId="48e65c9f34e137d0" providerId="LiveId" clId="{9C530EF2-91AF-C04B-BCA4-1D954C0A83D3}" dt="2023-06-29T14:19:58.632" v="111" actId="931"/>
          <ac:picMkLst>
            <pc:docMk/>
            <pc:sldMk cId="1429824012" sldId="274"/>
            <ac:picMk id="3" creationId="{431B1D0E-0C75-D234-41F1-6914608083ED}"/>
          </ac:picMkLst>
        </pc:picChg>
        <pc:picChg chg="add del mod">
          <ac:chgData name="Kulinich Bohdan" userId="48e65c9f34e137d0" providerId="LiveId" clId="{9C530EF2-91AF-C04B-BCA4-1D954C0A83D3}" dt="2023-06-29T14:31:30.500" v="116" actId="478"/>
          <ac:picMkLst>
            <pc:docMk/>
            <pc:sldMk cId="1429824012" sldId="274"/>
            <ac:picMk id="5" creationId="{121695A7-F32C-5564-0D4F-86E3335269C8}"/>
          </ac:picMkLst>
        </pc:picChg>
        <pc:picChg chg="del">
          <ac:chgData name="Kulinich Bohdan" userId="48e65c9f34e137d0" providerId="LiveId" clId="{9C530EF2-91AF-C04B-BCA4-1D954C0A83D3}" dt="2023-06-29T11:50:23.533" v="31" actId="478"/>
          <ac:picMkLst>
            <pc:docMk/>
            <pc:sldMk cId="1429824012" sldId="274"/>
            <ac:picMk id="7" creationId="{958DD825-F559-A218-3E7F-39819911C329}"/>
          </ac:picMkLst>
        </pc:picChg>
        <pc:picChg chg="add mod">
          <ac:chgData name="Kulinich Bohdan" userId="48e65c9f34e137d0" providerId="LiveId" clId="{9C530EF2-91AF-C04B-BCA4-1D954C0A83D3}" dt="2023-06-29T14:32:04.342" v="120" actId="167"/>
          <ac:picMkLst>
            <pc:docMk/>
            <pc:sldMk cId="1429824012" sldId="274"/>
            <ac:picMk id="13" creationId="{B9D639A1-0DBF-E97C-9854-513A1DAAE089}"/>
          </ac:picMkLst>
        </pc:picChg>
      </pc:sldChg>
      <pc:sldChg chg="addSp delSp modSp mod modTransition setBg modAnim">
        <pc:chgData name="Kulinich Bohdan" userId="48e65c9f34e137d0" providerId="LiveId" clId="{9C530EF2-91AF-C04B-BCA4-1D954C0A83D3}" dt="2023-07-06T17:50:53.146" v="3306" actId="14100"/>
        <pc:sldMkLst>
          <pc:docMk/>
          <pc:sldMk cId="2154405015" sldId="276"/>
        </pc:sldMkLst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2" creationId="{46D0975F-194A-35D0-0F30-D2DEA7A3F26A}"/>
          </ac:spMkLst>
        </pc:spChg>
        <pc:spChg chg="mod">
          <ac:chgData name="Kulinich Bohdan" userId="48e65c9f34e137d0" providerId="LiveId" clId="{9C530EF2-91AF-C04B-BCA4-1D954C0A83D3}" dt="2023-06-30T11:38:21.378" v="500" actId="14826"/>
          <ac:spMkLst>
            <pc:docMk/>
            <pc:sldMk cId="2154405015" sldId="276"/>
            <ac:spMk id="3" creationId="{92DB6DC7-3F79-79CC-FA1E-B40BF5370E8F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8" creationId="{D8EEDCF7-3CF4-A4CC-F861-64C27772FDA3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21" creationId="{417F1C95-56E4-6224-7AFA-4B19585CA39C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4" creationId="{821AA3DF-C920-F874-D6D9-99924C73547E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5" creationId="{2B33E153-DE95-B7DE-8255-505DFDA46D22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6" creationId="{A9AAFAD4-41E1-129C-AEC2-24A62E56E687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7" creationId="{E6E3468C-C7C8-2F2D-AEB7-7DC6C5687299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59" creationId="{3DC8C201-A48C-CA7A-B58B-B9D31561E0E7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60" creationId="{60BE3299-5779-F5CD-106E-C06578A78B43}"/>
          </ac:spMkLst>
        </pc:spChg>
        <pc:spChg chg="add mod">
          <ac:chgData name="Kulinich Bohdan" userId="48e65c9f34e137d0" providerId="LiveId" clId="{9C530EF2-91AF-C04B-BCA4-1D954C0A83D3}" dt="2023-07-01T12:22:39.318" v="975" actId="1037"/>
          <ac:spMkLst>
            <pc:docMk/>
            <pc:sldMk cId="2154405015" sldId="276"/>
            <ac:spMk id="61" creationId="{C0FD78B6-F646-AEA1-6357-96D0C5A358D8}"/>
          </ac:spMkLst>
        </pc:spChg>
        <pc:spChg chg="add mod">
          <ac:chgData name="Kulinich Bohdan" userId="48e65c9f34e137d0" providerId="LiveId" clId="{9C530EF2-91AF-C04B-BCA4-1D954C0A83D3}" dt="2023-07-06T17:50:53.146" v="3306" actId="14100"/>
          <ac:spMkLst>
            <pc:docMk/>
            <pc:sldMk cId="2154405015" sldId="276"/>
            <ac:spMk id="62" creationId="{8ED46326-4D34-F110-457D-D06F42ADEF1D}"/>
          </ac:spMkLst>
        </pc:spChg>
        <pc:spChg chg="add mod">
          <ac:chgData name="Kulinich Bohdan" userId="48e65c9f34e137d0" providerId="LiveId" clId="{9C530EF2-91AF-C04B-BCA4-1D954C0A83D3}" dt="2023-07-01T13:39:35.011" v="1235" actId="20577"/>
          <ac:spMkLst>
            <pc:docMk/>
            <pc:sldMk cId="2154405015" sldId="276"/>
            <ac:spMk id="63" creationId="{75846A22-48DA-353E-478A-970FAC31077F}"/>
          </ac:spMkLst>
        </pc:spChg>
        <pc:spChg chg="add mod">
          <ac:chgData name="Kulinich Bohdan" userId="48e65c9f34e137d0" providerId="LiveId" clId="{9C530EF2-91AF-C04B-BCA4-1D954C0A83D3}" dt="2023-07-06T17:50:53.146" v="3306" actId="14100"/>
          <ac:spMkLst>
            <pc:docMk/>
            <pc:sldMk cId="2154405015" sldId="276"/>
            <ac:spMk id="64" creationId="{DF9E4494-43E9-ADF0-7640-4E8D5C871E26}"/>
          </ac:spMkLst>
        </pc:spChg>
        <pc:spChg chg="add mod">
          <ac:chgData name="Kulinich Bohdan" userId="48e65c9f34e137d0" providerId="LiveId" clId="{9C530EF2-91AF-C04B-BCA4-1D954C0A83D3}" dt="2023-07-01T12:27:05.869" v="1128" actId="14100"/>
          <ac:spMkLst>
            <pc:docMk/>
            <pc:sldMk cId="2154405015" sldId="276"/>
            <ac:spMk id="65" creationId="{D7920CE7-89C3-414C-2839-965A6DCDB0FF}"/>
          </ac:spMkLst>
        </pc:spChg>
        <pc:spChg chg="mod">
          <ac:chgData name="Kulinich Bohdan" userId="48e65c9f34e137d0" providerId="LiveId" clId="{9C530EF2-91AF-C04B-BCA4-1D954C0A83D3}" dt="2023-06-30T11:38:39.714" v="502" actId="1482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38:30.506" v="501" actId="1482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29T19:27:40.906" v="226" actId="14826"/>
          <ac:spMkLst>
            <pc:docMk/>
            <pc:sldMk cId="2154405015" sldId="276"/>
            <ac:spMk id="98" creationId="{2C341009-537C-63E8-9AFC-39B4BF1CB723}"/>
          </ac:spMkLst>
        </pc:spChg>
        <pc:spChg chg="mod">
          <ac:chgData name="Kulinich Bohdan" userId="48e65c9f34e137d0" providerId="LiveId" clId="{9C530EF2-91AF-C04B-BCA4-1D954C0A83D3}" dt="2023-06-29T19:27:52.932" v="227" actId="1482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38:47.342" v="503" actId="14826"/>
          <ac:spMkLst>
            <pc:docMk/>
            <pc:sldMk cId="2154405015" sldId="276"/>
            <ac:spMk id="125" creationId="{E100AAC2-3085-4921-E247-3FB536ECCC14}"/>
          </ac:spMkLst>
        </pc:spChg>
        <pc:grpChg chg="add mod">
          <ac:chgData name="Kulinich Bohdan" userId="48e65c9f34e137d0" providerId="LiveId" clId="{9C530EF2-91AF-C04B-BCA4-1D954C0A83D3}" dt="2023-06-30T11:38:21.378" v="500" actId="14826"/>
          <ac:grpSpMkLst>
            <pc:docMk/>
            <pc:sldMk cId="2154405015" sldId="276"/>
            <ac:grpSpMk id="2" creationId="{0F829C7A-0C4C-B918-A204-FA5152B9CE67}"/>
          </ac:grpSpMkLst>
        </pc:grpChg>
        <pc:grpChg chg="del">
          <ac:chgData name="Kulinich Bohdan" userId="48e65c9f34e137d0" providerId="LiveId" clId="{9C530EF2-91AF-C04B-BCA4-1D954C0A83D3}" dt="2023-06-29T19:17:22.851" v="203" actId="478"/>
          <ac:grpSpMkLst>
            <pc:docMk/>
            <pc:sldMk cId="2154405015" sldId="276"/>
            <ac:grpSpMk id="3" creationId="{55CD5A22-F53B-7DB8-7A8A-687CFD6A7045}"/>
          </ac:grpSpMkLst>
        </pc:grpChg>
        <pc:grpChg chg="del">
          <ac:chgData name="Kulinich Bohdan" userId="48e65c9f34e137d0" providerId="LiveId" clId="{9C530EF2-91AF-C04B-BCA4-1D954C0A83D3}" dt="2023-06-29T19:17:22.851" v="203" actId="478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9C530EF2-91AF-C04B-BCA4-1D954C0A83D3}" dt="2023-06-30T11:38:39.714" v="502" actId="14826"/>
          <ac:grpSpMkLst>
            <pc:docMk/>
            <pc:sldMk cId="2154405015" sldId="276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38:30.506" v="501" actId="14826"/>
          <ac:grpSpMkLst>
            <pc:docMk/>
            <pc:sldMk cId="2154405015" sldId="276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29T19:36:57.055" v="250" actId="1076"/>
          <ac:grpSpMkLst>
            <pc:docMk/>
            <pc:sldMk cId="2154405015" sldId="276"/>
            <ac:grpSpMk id="97" creationId="{EE784364-75E2-3727-C2F2-D018915CAEC4}"/>
          </ac:grpSpMkLst>
        </pc:grpChg>
        <pc:grpChg chg="del mod">
          <ac:chgData name="Kulinich Bohdan" userId="48e65c9f34e137d0" providerId="LiveId" clId="{9C530EF2-91AF-C04B-BCA4-1D954C0A83D3}" dt="2023-06-29T20:39:10.393" v="472" actId="478"/>
          <ac:grpSpMkLst>
            <pc:docMk/>
            <pc:sldMk cId="2154405015" sldId="276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38:47.342" v="503" actId="14826"/>
          <ac:grpSpMkLst>
            <pc:docMk/>
            <pc:sldMk cId="2154405015" sldId="276"/>
            <ac:grpSpMk id="124" creationId="{CB0CB2BE-4901-4ABE-A3CB-379604CF8447}"/>
          </ac:grpSpMkLst>
        </pc:grpChg>
        <pc:picChg chg="mod">
          <ac:chgData name="Kulinich Bohdan" userId="48e65c9f34e137d0" providerId="LiveId" clId="{9C530EF2-91AF-C04B-BCA4-1D954C0A83D3}" dt="2023-06-30T11:38:21.378" v="500" actId="14826"/>
          <ac:picMkLst>
            <pc:docMk/>
            <pc:sldMk cId="2154405015" sldId="276"/>
            <ac:picMk id="4" creationId="{12DDA22A-C3D3-0028-D946-EC0EF0661A61}"/>
          </ac:picMkLst>
        </pc:picChg>
        <pc:picChg chg="mod modVis">
          <ac:chgData name="Kulinich Bohdan" userId="48e65c9f34e137d0" providerId="LiveId" clId="{9C530EF2-91AF-C04B-BCA4-1D954C0A83D3}" dt="2023-06-30T11:38:49.643" v="504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 modVis">
          <ac:chgData name="Kulinich Bohdan" userId="48e65c9f34e137d0" providerId="LiveId" clId="{9C530EF2-91AF-C04B-BCA4-1D954C0A83D3}" dt="2023-06-29T19:57:10.502" v="385" actId="478"/>
          <ac:picMkLst>
            <pc:docMk/>
            <pc:sldMk cId="2154405015" sldId="276"/>
            <ac:picMk id="25" creationId="{E8BEA7BE-2645-D91E-0DF3-0DCC4229B783}"/>
          </ac:picMkLst>
        </pc:picChg>
        <pc:picChg chg="add mod modVis">
          <ac:chgData name="Kulinich Bohdan" userId="48e65c9f34e137d0" providerId="LiveId" clId="{9C530EF2-91AF-C04B-BCA4-1D954C0A83D3}" dt="2023-06-30T11:38:53.147" v="509" actId="14429"/>
          <ac:picMkLst>
            <pc:docMk/>
            <pc:sldMk cId="2154405015" sldId="276"/>
            <ac:picMk id="39" creationId="{B79CBDC5-F8CF-D05C-7589-DA24E3FCE126}"/>
          </ac:picMkLst>
        </pc:picChg>
        <pc:picChg chg="mod">
          <ac:chgData name="Kulinich Bohdan" userId="48e65c9f34e137d0" providerId="LiveId" clId="{9C530EF2-91AF-C04B-BCA4-1D954C0A83D3}" dt="2023-06-30T11:38:39.714" v="502" actId="1482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38:30.506" v="501" actId="1482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29T19:27:40.906" v="226" actId="1482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9C530EF2-91AF-C04B-BCA4-1D954C0A83D3}" dt="2023-06-29T19:27:52.932" v="227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C530EF2-91AF-C04B-BCA4-1D954C0A83D3}" dt="2023-07-06T17:33:35.753" v="3233"/>
          <ac:picMkLst>
            <pc:docMk/>
            <pc:sldMk cId="2154405015" sldId="276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6-30T11:38:51.523" v="506" actId="14429"/>
          <ac:picMkLst>
            <pc:docMk/>
            <pc:sldMk cId="2154405015" sldId="276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1:38:55.749" v="510" actId="14430"/>
          <ac:picMkLst>
            <pc:docMk/>
            <pc:sldMk cId="2154405015" sldId="276"/>
            <ac:picMk id="116" creationId="{60ECB14A-9B5F-AE32-AF26-372FB5D112C0}"/>
          </ac:picMkLst>
        </pc:picChg>
        <pc:picChg chg="mod modVis">
          <ac:chgData name="Kulinich Bohdan" userId="48e65c9f34e137d0" providerId="LiveId" clId="{9C530EF2-91AF-C04B-BCA4-1D954C0A83D3}" dt="2023-06-29T20:32:38.087" v="450" actId="170"/>
          <ac:picMkLst>
            <pc:docMk/>
            <pc:sldMk cId="2154405015" sldId="276"/>
            <ac:picMk id="117" creationId="{63E2D85E-F3F7-7DAE-E860-E806D9B4D6DB}"/>
          </ac:picMkLst>
        </pc:picChg>
        <pc:picChg chg="mod modVis">
          <ac:chgData name="Kulinich Bohdan" userId="48e65c9f34e137d0" providerId="LiveId" clId="{9C530EF2-91AF-C04B-BCA4-1D954C0A83D3}" dt="2023-06-30T11:38:52.023" v="507" actId="14429"/>
          <ac:picMkLst>
            <pc:docMk/>
            <pc:sldMk cId="2154405015" sldId="276"/>
            <ac:picMk id="118" creationId="{B7F60D7C-0845-4ACD-6B0D-D737F1F97DD4}"/>
          </ac:picMkLst>
        </pc:picChg>
        <pc:picChg chg="mod modVis">
          <ac:chgData name="Kulinich Bohdan" userId="48e65c9f34e137d0" providerId="LiveId" clId="{9C530EF2-91AF-C04B-BCA4-1D954C0A83D3}" dt="2023-06-30T11:38:52.439" v="508" actId="14429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38:47.342" v="503" actId="14826"/>
          <ac:picMkLst>
            <pc:docMk/>
            <pc:sldMk cId="2154405015" sldId="276"/>
            <ac:picMk id="127" creationId="{7EB5A0BC-CD74-8A75-DAF6-24215595FB62}"/>
          </ac:picMkLst>
        </pc:picChg>
        <pc:cxnChg chg="add del mod">
          <ac:chgData name="Kulinich Bohdan" userId="48e65c9f34e137d0" providerId="LiveId" clId="{9C530EF2-91AF-C04B-BCA4-1D954C0A83D3}" dt="2023-06-30T12:37:29.919" v="657" actId="478"/>
          <ac:cxnSpMkLst>
            <pc:docMk/>
            <pc:sldMk cId="2154405015" sldId="276"/>
            <ac:cxnSpMk id="6" creationId="{4205F656-9909-16AB-3BFB-B3E0180C1DDF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7" creationId="{26D216EC-F4B2-543D-67CE-CAF1AB42E30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14" creationId="{AA082CB8-6A45-C5CC-4D30-2A9CE3A2E328}"/>
          </ac:cxnSpMkLst>
        </pc:cxnChg>
        <pc:cxnChg chg="add del mod">
          <ac:chgData name="Kulinich Bohdan" userId="48e65c9f34e137d0" providerId="LiveId" clId="{9C530EF2-91AF-C04B-BCA4-1D954C0A83D3}" dt="2023-06-30T12:37:31.742" v="658" actId="478"/>
          <ac:cxnSpMkLst>
            <pc:docMk/>
            <pc:sldMk cId="2154405015" sldId="276"/>
            <ac:cxnSpMk id="15" creationId="{EF3E88C0-C18E-1D84-2E8A-F53BEC4D285A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16" creationId="{686EFAED-A56F-C54E-56A6-CE8EB62EE533}"/>
          </ac:cxnSpMkLst>
        </pc:cxnChg>
        <pc:cxnChg chg="add del mod">
          <ac:chgData name="Kulinich Bohdan" userId="48e65c9f34e137d0" providerId="LiveId" clId="{9C530EF2-91AF-C04B-BCA4-1D954C0A83D3}" dt="2023-06-30T12:38:02.555" v="667" actId="478"/>
          <ac:cxnSpMkLst>
            <pc:docMk/>
            <pc:sldMk cId="2154405015" sldId="276"/>
            <ac:cxnSpMk id="18" creationId="{CB260504-8E39-B6F2-5BF9-5065B926EE80}"/>
          </ac:cxnSpMkLst>
        </pc:cxnChg>
        <pc:cxnChg chg="add del mod">
          <ac:chgData name="Kulinich Bohdan" userId="48e65c9f34e137d0" providerId="LiveId" clId="{9C530EF2-91AF-C04B-BCA4-1D954C0A83D3}" dt="2023-06-30T12:38:04.140" v="669" actId="478"/>
          <ac:cxnSpMkLst>
            <pc:docMk/>
            <pc:sldMk cId="2154405015" sldId="276"/>
            <ac:cxnSpMk id="21" creationId="{BC6253A1-12CA-E3F0-F64F-60540D46BAA7}"/>
          </ac:cxnSpMkLst>
        </pc:cxnChg>
        <pc:cxnChg chg="add del mod">
          <ac:chgData name="Kulinich Bohdan" userId="48e65c9f34e137d0" providerId="LiveId" clId="{9C530EF2-91AF-C04B-BCA4-1D954C0A83D3}" dt="2023-06-30T12:38:03.448" v="668" actId="478"/>
          <ac:cxnSpMkLst>
            <pc:docMk/>
            <pc:sldMk cId="2154405015" sldId="276"/>
            <ac:cxnSpMk id="24" creationId="{D7A8774A-11D0-3434-3184-5CFE13F4D9D3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0" creationId="{E35CCC1B-D63B-0F8A-E14A-777FB6CAEA28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1" creationId="{F71F8941-8934-FB3C-6A3B-9D7EE28FA8F2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3" creationId="{2F07D0BE-9735-9C6D-430D-B743DA0904A6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6" creationId="{637C6D31-830D-CBAD-22D9-5DC6B25DBAE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40" creationId="{E32661A5-2342-CE9C-1B81-9D26F827C4A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49" creationId="{78DA8C6D-92F8-562A-187F-04BA6B312C6D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53" creationId="{4CD24693-55A0-6DEE-5D1E-FAC4F5AF074D}"/>
          </ac:cxnSpMkLst>
        </pc:cxnChg>
      </pc:sldChg>
      <pc:sldChg chg="del">
        <pc:chgData name="Kulinich Bohdan" userId="48e65c9f34e137d0" providerId="LiveId" clId="{9C530EF2-91AF-C04B-BCA4-1D954C0A83D3}" dt="2023-06-29T19:17:09.555" v="200" actId="2696"/>
        <pc:sldMkLst>
          <pc:docMk/>
          <pc:sldMk cId="288857224" sldId="277"/>
        </pc:sldMkLst>
      </pc:sldChg>
      <pc:sldChg chg="addSp delSp modSp add del mod setBg delAnim modAnim">
        <pc:chgData name="Kulinich Bohdan" userId="48e65c9f34e137d0" providerId="LiveId" clId="{9C530EF2-91AF-C04B-BCA4-1D954C0A83D3}" dt="2023-07-06T17:38:21.258" v="3255" actId="2696"/>
        <pc:sldMkLst>
          <pc:docMk/>
          <pc:sldMk cId="3892148844" sldId="278"/>
        </pc:sldMkLst>
        <pc:spChg chg="del">
          <ac:chgData name="Kulinich Bohdan" userId="48e65c9f34e137d0" providerId="LiveId" clId="{9C530EF2-91AF-C04B-BCA4-1D954C0A83D3}" dt="2023-07-06T17:31:35.509" v="3225" actId="478"/>
          <ac:spMkLst>
            <pc:docMk/>
            <pc:sldMk cId="3892148844" sldId="278"/>
            <ac:spMk id="3" creationId="{234CD62C-F205-9437-3850-51290BDE4670}"/>
          </ac:spMkLst>
        </pc:spChg>
        <pc:spChg chg="add mod">
          <ac:chgData name="Kulinich Bohdan" userId="48e65c9f34e137d0" providerId="LiveId" clId="{9C530EF2-91AF-C04B-BCA4-1D954C0A83D3}" dt="2023-07-06T17:31:46.684" v="3227" actId="1076"/>
          <ac:spMkLst>
            <pc:docMk/>
            <pc:sldMk cId="3892148844" sldId="278"/>
            <ac:spMk id="7" creationId="{D5ED493C-1317-3ED4-68AA-5A839CEEC2EF}"/>
          </ac:spMkLst>
        </pc:spChg>
        <pc:spChg chg="add mod">
          <ac:chgData name="Kulinich Bohdan" userId="48e65c9f34e137d0" providerId="LiveId" clId="{9C530EF2-91AF-C04B-BCA4-1D954C0A83D3}" dt="2023-07-06T17:31:46.684" v="3227" actId="1076"/>
          <ac:spMkLst>
            <pc:docMk/>
            <pc:sldMk cId="3892148844" sldId="278"/>
            <ac:spMk id="8" creationId="{D9853197-E17A-D0B8-923B-D0487029C043}"/>
          </ac:spMkLst>
        </pc:spChg>
        <pc:spChg chg="del">
          <ac:chgData name="Kulinich Bohdan" userId="48e65c9f34e137d0" providerId="LiveId" clId="{9C530EF2-91AF-C04B-BCA4-1D954C0A83D3}" dt="2023-07-06T17:31:35.509" v="3225" actId="478"/>
          <ac:spMkLst>
            <pc:docMk/>
            <pc:sldMk cId="3892148844" sldId="278"/>
            <ac:spMk id="26" creationId="{95E4741B-7DBC-71A3-746B-F8391E708773}"/>
          </ac:spMkLst>
        </pc:spChg>
      </pc:sldChg>
      <pc:sldChg chg="del">
        <pc:chgData name="Kulinich Bohdan" userId="48e65c9f34e137d0" providerId="LiveId" clId="{9C530EF2-91AF-C04B-BCA4-1D954C0A83D3}" dt="2023-06-29T19:17:06.563" v="196" actId="2696"/>
        <pc:sldMkLst>
          <pc:docMk/>
          <pc:sldMk cId="2337633875" sldId="279"/>
        </pc:sldMkLst>
      </pc:sldChg>
      <pc:sldChg chg="del">
        <pc:chgData name="Kulinich Bohdan" userId="48e65c9f34e137d0" providerId="LiveId" clId="{9C530EF2-91AF-C04B-BCA4-1D954C0A83D3}" dt="2023-06-29T19:44:12.706" v="313" actId="2696"/>
        <pc:sldMkLst>
          <pc:docMk/>
          <pc:sldMk cId="945877188" sldId="280"/>
        </pc:sldMkLst>
      </pc:sldChg>
      <pc:sldChg chg="modSp modTransition">
        <pc:chgData name="Kulinich Bohdan" userId="48e65c9f34e137d0" providerId="LiveId" clId="{9C530EF2-91AF-C04B-BCA4-1D954C0A83D3}" dt="2023-06-29T19:44:36.811" v="322"/>
        <pc:sldMkLst>
          <pc:docMk/>
          <pc:sldMk cId="3313802318" sldId="284"/>
        </pc:sldMkLst>
        <pc:spChg chg="mod">
          <ac:chgData name="Kulinich Bohdan" userId="48e65c9f34e137d0" providerId="LiveId" clId="{9C530EF2-91AF-C04B-BCA4-1D954C0A83D3}" dt="2023-06-29T11:42:11.578" v="28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9C530EF2-91AF-C04B-BCA4-1D954C0A83D3}" dt="2023-06-29T11:42:14.683" v="29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add mod modTransition setBg addAnim delAnim modAnim">
        <pc:chgData name="Kulinich Bohdan" userId="48e65c9f34e137d0" providerId="LiveId" clId="{9C530EF2-91AF-C04B-BCA4-1D954C0A83D3}" dt="2023-07-06T17:33:53.812" v="3236"/>
        <pc:sldMkLst>
          <pc:docMk/>
          <pc:sldMk cId="3015501688" sldId="285"/>
        </pc:sldMkLst>
        <pc:spChg chg="add del">
          <ac:chgData name="Kulinich Bohdan" userId="48e65c9f34e137d0" providerId="LiveId" clId="{9C530EF2-91AF-C04B-BCA4-1D954C0A83D3}" dt="2023-06-29T20:53:03.912" v="492" actId="478"/>
          <ac:spMkLst>
            <pc:docMk/>
            <pc:sldMk cId="3015501688" sldId="285"/>
            <ac:spMk id="7" creationId="{27E42EE8-4774-915A-8F8E-9563222DEC7A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29" creationId="{F310FABB-6CA3-5133-8D31-300B36486584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0" creationId="{40BAC75A-C1F7-1B38-A5B2-52BD1775F959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1" creationId="{A628787E-D2A9-3CBE-36D6-0D12ECEA052F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2" creationId="{8C02D7C5-CE69-601C-C7C2-CFA6CF8CDC1C}"/>
          </ac:spMkLst>
        </pc:spChg>
        <pc:spChg chg="add mod topLvl modVis">
          <ac:chgData name="Kulinich Bohdan" userId="48e65c9f34e137d0" providerId="LiveId" clId="{9C530EF2-91AF-C04B-BCA4-1D954C0A83D3}" dt="2023-07-03T08:49:43.634" v="1844" actId="164"/>
          <ac:spMkLst>
            <pc:docMk/>
            <pc:sldMk cId="3015501688" sldId="285"/>
            <ac:spMk id="33" creationId="{D1B33BC4-8183-9D85-D82B-63F0F7DB9040}"/>
          </ac:spMkLst>
        </pc:spChg>
        <pc:spChg chg="add mod topLvl modVis">
          <ac:chgData name="Kulinich Bohdan" userId="48e65c9f34e137d0" providerId="LiveId" clId="{9C530EF2-91AF-C04B-BCA4-1D954C0A83D3}" dt="2023-07-03T08:49:47.316" v="1845" actId="164"/>
          <ac:spMkLst>
            <pc:docMk/>
            <pc:sldMk cId="3015501688" sldId="285"/>
            <ac:spMk id="34" creationId="{2A5AE93E-6E2C-358B-1FEF-FAEF6FF30B16}"/>
          </ac:spMkLst>
        </pc:spChg>
        <pc:spChg chg="add mod topLvl modVis">
          <ac:chgData name="Kulinich Bohdan" userId="48e65c9f34e137d0" providerId="LiveId" clId="{9C530EF2-91AF-C04B-BCA4-1D954C0A83D3}" dt="2023-07-03T08:49:54.189" v="1846" actId="164"/>
          <ac:spMkLst>
            <pc:docMk/>
            <pc:sldMk cId="3015501688" sldId="285"/>
            <ac:spMk id="37" creationId="{12EF0E99-F390-45F4-6478-08F5F97D9F88}"/>
          </ac:spMkLst>
        </pc:spChg>
        <pc:spChg chg="add mod topLvl modVis">
          <ac:chgData name="Kulinich Bohdan" userId="48e65c9f34e137d0" providerId="LiveId" clId="{9C530EF2-91AF-C04B-BCA4-1D954C0A83D3}" dt="2023-07-03T08:49:58.025" v="1847" actId="164"/>
          <ac:spMkLst>
            <pc:docMk/>
            <pc:sldMk cId="3015501688" sldId="285"/>
            <ac:spMk id="38" creationId="{4E9A61F3-8A75-819E-C907-F08CF37E6C3D}"/>
          </ac:spMkLst>
        </pc:spChg>
        <pc:spChg chg="add mod topLvl modVis">
          <ac:chgData name="Kulinich Bohdan" userId="48e65c9f34e137d0" providerId="LiveId" clId="{9C530EF2-91AF-C04B-BCA4-1D954C0A83D3}" dt="2023-07-03T08:49:43.634" v="1844" actId="164"/>
          <ac:spMkLst>
            <pc:docMk/>
            <pc:sldMk cId="3015501688" sldId="285"/>
            <ac:spMk id="39" creationId="{D2A3761E-432A-1221-4950-451F9356DAE3}"/>
          </ac:spMkLst>
        </pc:spChg>
        <pc:spChg chg="add mod topLvl modVis">
          <ac:chgData name="Kulinich Bohdan" userId="48e65c9f34e137d0" providerId="LiveId" clId="{9C530EF2-91AF-C04B-BCA4-1D954C0A83D3}" dt="2023-07-03T08:49:47.316" v="1845" actId="164"/>
          <ac:spMkLst>
            <pc:docMk/>
            <pc:sldMk cId="3015501688" sldId="285"/>
            <ac:spMk id="40" creationId="{E294A4AD-6FF1-6A72-5D84-BE4AF4702AE8}"/>
          </ac:spMkLst>
        </pc:spChg>
        <pc:spChg chg="add mod topLvl modVis">
          <ac:chgData name="Kulinich Bohdan" userId="48e65c9f34e137d0" providerId="LiveId" clId="{9C530EF2-91AF-C04B-BCA4-1D954C0A83D3}" dt="2023-07-03T08:49:54.189" v="1846" actId="164"/>
          <ac:spMkLst>
            <pc:docMk/>
            <pc:sldMk cId="3015501688" sldId="285"/>
            <ac:spMk id="41" creationId="{1AA68D45-F471-0AF9-5963-5CBA671B47FF}"/>
          </ac:spMkLst>
        </pc:spChg>
        <pc:spChg chg="add mod topLvl modVis">
          <ac:chgData name="Kulinich Bohdan" userId="48e65c9f34e137d0" providerId="LiveId" clId="{9C530EF2-91AF-C04B-BCA4-1D954C0A83D3}" dt="2023-07-03T08:49:58.025" v="1847" actId="164"/>
          <ac:spMkLst>
            <pc:docMk/>
            <pc:sldMk cId="3015501688" sldId="285"/>
            <ac:spMk id="42" creationId="{7872568B-7B76-8740-76D0-215030DE63CB}"/>
          </ac:spMkLst>
        </pc:spChg>
        <pc:spChg chg="add mod">
          <ac:chgData name="Kulinich Bohdan" userId="48e65c9f34e137d0" providerId="LiveId" clId="{9C530EF2-91AF-C04B-BCA4-1D954C0A83D3}" dt="2023-07-03T08:17:41.586" v="1720" actId="14100"/>
          <ac:spMkLst>
            <pc:docMk/>
            <pc:sldMk cId="3015501688" sldId="285"/>
            <ac:spMk id="44" creationId="{AFDAD6C2-3705-96B1-69EE-0063A06FB88A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48" creationId="{92005F66-53BB-5676-1633-A3E07F535E42}"/>
          </ac:spMkLst>
        </pc:spChg>
        <pc:spChg chg="add mod">
          <ac:chgData name="Kulinich Bohdan" userId="48e65c9f34e137d0" providerId="LiveId" clId="{9C530EF2-91AF-C04B-BCA4-1D954C0A83D3}" dt="2023-07-04T08:18:23.248" v="1899" actId="20577"/>
          <ac:spMkLst>
            <pc:docMk/>
            <pc:sldMk cId="3015501688" sldId="285"/>
            <ac:spMk id="49" creationId="{1D55DA89-7CEE-F2EC-01C7-2B7819DBBA06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0" creationId="{A191D39F-559E-A26A-47D2-B62221BA75EE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1" creationId="{0FFA078F-CDF1-1298-26A0-67EAD78BF152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2" creationId="{7F376897-DBF8-6487-AA7A-5D222AED5FC1}"/>
          </ac:spMkLst>
        </pc:spChg>
        <pc:spChg chg="add mod">
          <ac:chgData name="Kulinich Bohdan" userId="48e65c9f34e137d0" providerId="LiveId" clId="{9C530EF2-91AF-C04B-BCA4-1D954C0A83D3}" dt="2023-07-03T08:21:50.180" v="1742" actId="20577"/>
          <ac:spMkLst>
            <pc:docMk/>
            <pc:sldMk cId="3015501688" sldId="285"/>
            <ac:spMk id="53" creationId="{1BC428CF-443A-7731-A8EE-DFD1C3D34143}"/>
          </ac:spMkLst>
        </pc:spChg>
        <pc:spChg chg="add mod">
          <ac:chgData name="Kulinich Bohdan" userId="48e65c9f34e137d0" providerId="LiveId" clId="{9C530EF2-91AF-C04B-BCA4-1D954C0A83D3}" dt="2023-07-03T08:44:39.987" v="1745" actId="20577"/>
          <ac:spMkLst>
            <pc:docMk/>
            <pc:sldMk cId="3015501688" sldId="285"/>
            <ac:spMk id="54" creationId="{F3324384-8CD0-3E25-FA35-985420754A49}"/>
          </ac:spMkLst>
        </pc:spChg>
        <pc:spChg chg="add mod">
          <ac:chgData name="Kulinich Bohdan" userId="48e65c9f34e137d0" providerId="LiveId" clId="{9C530EF2-91AF-C04B-BCA4-1D954C0A83D3}" dt="2023-07-03T08:44:51.635" v="1749" actId="20577"/>
          <ac:spMkLst>
            <pc:docMk/>
            <pc:sldMk cId="3015501688" sldId="285"/>
            <ac:spMk id="55" creationId="{C2031023-8471-84A8-1214-C912FEA0A7C7}"/>
          </ac:spMkLst>
        </pc:spChg>
        <pc:spChg chg="mod">
          <ac:chgData name="Kulinich Bohdan" userId="48e65c9f34e137d0" providerId="LiveId" clId="{9C530EF2-91AF-C04B-BCA4-1D954C0A83D3}" dt="2023-06-30T11:39:31.179" v="519" actId="14826"/>
          <ac:spMkLst>
            <pc:docMk/>
            <pc:sldMk cId="3015501688" sldId="285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39:23.755" v="518" actId="14826"/>
          <ac:spMkLst>
            <pc:docMk/>
            <pc:sldMk cId="3015501688" sldId="285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39:06.060" v="511" actId="14826"/>
          <ac:spMkLst>
            <pc:docMk/>
            <pc:sldMk cId="3015501688" sldId="285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39:38.866" v="520" actId="14826"/>
          <ac:spMkLst>
            <pc:docMk/>
            <pc:sldMk cId="3015501688" sldId="285"/>
            <ac:spMk id="125" creationId="{E100AAC2-3085-4921-E247-3FB536ECCC14}"/>
          </ac:spMkLst>
        </pc:spChg>
        <pc:grpChg chg="add del mod">
          <ac:chgData name="Kulinich Bohdan" userId="48e65c9f34e137d0" providerId="LiveId" clId="{9C530EF2-91AF-C04B-BCA4-1D954C0A83D3}" dt="2023-07-03T07:56:07.776" v="1275" actId="165"/>
          <ac:grpSpMkLst>
            <pc:docMk/>
            <pc:sldMk cId="3015501688" sldId="285"/>
            <ac:grpSpMk id="28" creationId="{15CFBC42-4D82-B92E-2504-9FB58E245BE9}"/>
          </ac:grpSpMkLst>
        </pc:grpChg>
        <pc:grpChg chg="add mod">
          <ac:chgData name="Kulinich Bohdan" userId="48e65c9f34e137d0" providerId="LiveId" clId="{9C530EF2-91AF-C04B-BCA4-1D954C0A83D3}" dt="2023-07-03T08:06:36.129" v="1610" actId="338"/>
          <ac:grpSpMkLst>
            <pc:docMk/>
            <pc:sldMk cId="3015501688" sldId="285"/>
            <ac:grpSpMk id="46" creationId="{4DCE73EB-D2A8-A319-32AD-933D8760AE73}"/>
          </ac:grpSpMkLst>
        </pc:grpChg>
        <pc:grpChg chg="add del mod">
          <ac:chgData name="Kulinich Bohdan" userId="48e65c9f34e137d0" providerId="LiveId" clId="{9C530EF2-91AF-C04B-BCA4-1D954C0A83D3}" dt="2023-07-03T08:45:08.930" v="1750" actId="165"/>
          <ac:grpSpMkLst>
            <pc:docMk/>
            <pc:sldMk cId="3015501688" sldId="285"/>
            <ac:grpSpMk id="47" creationId="{1D83680F-2548-A99A-B752-7EE0618907A9}"/>
          </ac:grpSpMkLst>
        </pc:grpChg>
        <pc:grpChg chg="add mod">
          <ac:chgData name="Kulinich Bohdan" userId="48e65c9f34e137d0" providerId="LiveId" clId="{9C530EF2-91AF-C04B-BCA4-1D954C0A83D3}" dt="2023-07-03T08:45:44.117" v="1762" actId="164"/>
          <ac:grpSpMkLst>
            <pc:docMk/>
            <pc:sldMk cId="3015501688" sldId="285"/>
            <ac:grpSpMk id="56" creationId="{D78A185F-39E1-EE1F-724A-D888763898B8}"/>
          </ac:grpSpMkLst>
        </pc:grpChg>
        <pc:grpChg chg="add mod">
          <ac:chgData name="Kulinich Bohdan" userId="48e65c9f34e137d0" providerId="LiveId" clId="{9C530EF2-91AF-C04B-BCA4-1D954C0A83D3}" dt="2023-07-03T08:49:43.634" v="1844" actId="164"/>
          <ac:grpSpMkLst>
            <pc:docMk/>
            <pc:sldMk cId="3015501688" sldId="285"/>
            <ac:grpSpMk id="57" creationId="{CCC71F9F-D059-BD27-E0F1-E87F77A6AC07}"/>
          </ac:grpSpMkLst>
        </pc:grpChg>
        <pc:grpChg chg="add mod">
          <ac:chgData name="Kulinich Bohdan" userId="48e65c9f34e137d0" providerId="LiveId" clId="{9C530EF2-91AF-C04B-BCA4-1D954C0A83D3}" dt="2023-07-03T08:49:47.316" v="1845" actId="164"/>
          <ac:grpSpMkLst>
            <pc:docMk/>
            <pc:sldMk cId="3015501688" sldId="285"/>
            <ac:grpSpMk id="58" creationId="{213F0909-E00F-83DC-510F-08B817D0D9B9}"/>
          </ac:grpSpMkLst>
        </pc:grpChg>
        <pc:grpChg chg="add mod">
          <ac:chgData name="Kulinich Bohdan" userId="48e65c9f34e137d0" providerId="LiveId" clId="{9C530EF2-91AF-C04B-BCA4-1D954C0A83D3}" dt="2023-07-03T08:49:54.189" v="1846" actId="164"/>
          <ac:grpSpMkLst>
            <pc:docMk/>
            <pc:sldMk cId="3015501688" sldId="285"/>
            <ac:grpSpMk id="59" creationId="{27DE45DC-0101-79FA-A44B-F4DAD5853CFB}"/>
          </ac:grpSpMkLst>
        </pc:grpChg>
        <pc:grpChg chg="add mod">
          <ac:chgData name="Kulinich Bohdan" userId="48e65c9f34e137d0" providerId="LiveId" clId="{9C530EF2-91AF-C04B-BCA4-1D954C0A83D3}" dt="2023-07-03T08:49:58.025" v="1847" actId="164"/>
          <ac:grpSpMkLst>
            <pc:docMk/>
            <pc:sldMk cId="3015501688" sldId="285"/>
            <ac:grpSpMk id="60" creationId="{D952F19E-243E-84B3-32B8-332F3F3EC80A}"/>
          </ac:grpSpMkLst>
        </pc:grpChg>
        <pc:grpChg chg="mod">
          <ac:chgData name="Kulinich Bohdan" userId="48e65c9f34e137d0" providerId="LiveId" clId="{9C530EF2-91AF-C04B-BCA4-1D954C0A83D3}" dt="2023-06-30T11:39:31.179" v="519" actId="14826"/>
          <ac:grpSpMkLst>
            <pc:docMk/>
            <pc:sldMk cId="3015501688" sldId="285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39:23.755" v="518" actId="14826"/>
          <ac:grpSpMkLst>
            <pc:docMk/>
            <pc:sldMk cId="3015501688" sldId="285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1:39:06.060" v="511" actId="14826"/>
          <ac:grpSpMkLst>
            <pc:docMk/>
            <pc:sldMk cId="3015501688" sldId="285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39:38.866" v="520" actId="14826"/>
          <ac:grpSpMkLst>
            <pc:docMk/>
            <pc:sldMk cId="3015501688" sldId="285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1:39:43.452" v="523" actId="14429"/>
          <ac:picMkLst>
            <pc:docMk/>
            <pc:sldMk cId="3015501688" sldId="285"/>
            <ac:picMk id="2" creationId="{1DA2C3F3-36F5-8037-B975-888240E2EE3C}"/>
          </ac:picMkLst>
        </pc:picChg>
        <pc:picChg chg="add del mod modVis">
          <ac:chgData name="Kulinich Bohdan" userId="48e65c9f34e137d0" providerId="LiveId" clId="{9C530EF2-91AF-C04B-BCA4-1D954C0A83D3}" dt="2023-06-29T19:57:18.132" v="387" actId="478"/>
          <ac:picMkLst>
            <pc:docMk/>
            <pc:sldMk cId="3015501688" sldId="285"/>
            <ac:picMk id="2" creationId="{2FE52BDE-1998-C461-2822-D241DD112F1D}"/>
          </ac:picMkLst>
        </pc:picChg>
        <pc:picChg chg="add 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3" creationId="{2893EDCF-6C42-541A-9D78-4502EFC99A03}"/>
          </ac:picMkLst>
        </pc:picChg>
        <pc:picChg chg="add mod modVis">
          <ac:chgData name="Kulinich Bohdan" userId="48e65c9f34e137d0" providerId="LiveId" clId="{9C530EF2-91AF-C04B-BCA4-1D954C0A83D3}" dt="2023-06-30T11:39:44.130" v="524" actId="14429"/>
          <ac:picMkLst>
            <pc:docMk/>
            <pc:sldMk cId="3015501688" sldId="285"/>
            <ac:picMk id="4" creationId="{50DFBDA9-FB5B-4FA3-F715-835ECEC94001}"/>
          </ac:picMkLst>
        </pc:picChg>
        <pc:picChg chg="mod modVis">
          <ac:chgData name="Kulinich Bohdan" userId="48e65c9f34e137d0" providerId="LiveId" clId="{9C530EF2-91AF-C04B-BCA4-1D954C0A83D3}" dt="2023-06-30T11:39:41.256" v="521" actId="14429"/>
          <ac:picMkLst>
            <pc:docMk/>
            <pc:sldMk cId="3015501688" sldId="285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1:39:45.300" v="525" actId="14429"/>
          <ac:picMkLst>
            <pc:docMk/>
            <pc:sldMk cId="3015501688" sldId="285"/>
            <ac:picMk id="6" creationId="{9CEFBC9A-2553-9AC3-F5AB-5F73D915ABF8}"/>
          </ac:picMkLst>
        </pc:picChg>
        <pc:picChg chg="mod">
          <ac:chgData name="Kulinich Bohdan" userId="48e65c9f34e137d0" providerId="LiveId" clId="{9C530EF2-91AF-C04B-BCA4-1D954C0A83D3}" dt="2023-06-30T11:39:31.179" v="519" actId="14826"/>
          <ac:picMkLst>
            <pc:docMk/>
            <pc:sldMk cId="3015501688" sldId="285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39:23.755" v="518" actId="14826"/>
          <ac:picMkLst>
            <pc:docMk/>
            <pc:sldMk cId="3015501688" sldId="285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39:06.060" v="511" actId="14826"/>
          <ac:picMkLst>
            <pc:docMk/>
            <pc:sldMk cId="3015501688" sldId="285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3:53.812" v="3236"/>
          <ac:picMkLst>
            <pc:docMk/>
            <pc:sldMk cId="3015501688" sldId="285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49:14.235" v="332"/>
          <ac:picMkLst>
            <pc:docMk/>
            <pc:sldMk cId="3015501688" sldId="285"/>
            <ac:picMk id="116" creationId="{60ECB14A-9B5F-AE32-AF26-372FB5D112C0}"/>
          </ac:picMkLst>
        </pc:picChg>
        <pc:picChg chg="mod modVis">
          <ac:chgData name="Kulinich Bohdan" userId="48e65c9f34e137d0" providerId="LiveId" clId="{9C530EF2-91AF-C04B-BCA4-1D954C0A83D3}" dt="2023-06-30T11:39:13.710" v="516" actId="14429"/>
          <ac:picMkLst>
            <pc:docMk/>
            <pc:sldMk cId="3015501688" sldId="285"/>
            <ac:picMk id="117" creationId="{63E2D85E-F3F7-7DAE-E860-E806D9B4D6DB}"/>
          </ac:picMkLst>
        </pc:picChg>
        <pc:picChg chg="mod modVis">
          <ac:chgData name="Kulinich Bohdan" userId="48e65c9f34e137d0" providerId="LiveId" clId="{9C530EF2-91AF-C04B-BCA4-1D954C0A83D3}" dt="2023-06-30T11:39:49.839" v="526" actId="14430"/>
          <ac:picMkLst>
            <pc:docMk/>
            <pc:sldMk cId="3015501688" sldId="285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39:38.866" v="520" actId="14826"/>
          <ac:picMkLst>
            <pc:docMk/>
            <pc:sldMk cId="3015501688" sldId="285"/>
            <ac:picMk id="127" creationId="{7EB5A0BC-CD74-8A75-DAF6-24215595FB62}"/>
          </ac:picMkLst>
        </pc:pic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3" creationId="{B375DE6F-8D0C-162D-E1F1-F257E3F2924C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9" creationId="{923CEDFA-CA01-5300-DD9F-FCC05526C54A}"/>
          </ac:cxnSpMkLst>
        </pc:cxnChg>
        <pc:cxnChg chg="add del mod topLvl">
          <ac:chgData name="Kulinich Bohdan" userId="48e65c9f34e137d0" providerId="LiveId" clId="{9C530EF2-91AF-C04B-BCA4-1D954C0A83D3}" dt="2023-07-03T08:46:32.772" v="1769" actId="478"/>
          <ac:cxnSpMkLst>
            <pc:docMk/>
            <pc:sldMk cId="3015501688" sldId="285"/>
            <ac:cxnSpMk id="11" creationId="{F6B0A524-6114-AFED-714C-9304071E850E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14" creationId="{232CB288-C67B-72B3-C918-6EB8E7D809F9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17" creationId="{CE7D3D12-E7BC-2197-DA87-D1A32E3B7812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21" creationId="{1805DAAA-E7A2-AB91-7884-E873EEC577DA}"/>
          </ac:cxnSpMkLst>
        </pc:cxnChg>
        <pc:cxnChg chg="add del mod">
          <ac:chgData name="Kulinich Bohdan" userId="48e65c9f34e137d0" providerId="LiveId" clId="{9C530EF2-91AF-C04B-BCA4-1D954C0A83D3}" dt="2023-07-03T07:59:45.122" v="1343" actId="478"/>
          <ac:cxnSpMkLst>
            <pc:docMk/>
            <pc:sldMk cId="3015501688" sldId="285"/>
            <ac:cxnSpMk id="35" creationId="{3BBCBF6D-7420-5048-25DB-1E1C515998CC}"/>
          </ac:cxnSpMkLst>
        </pc:cxnChg>
        <pc:cxnChg chg="add del mod">
          <ac:chgData name="Kulinich Bohdan" userId="48e65c9f34e137d0" providerId="LiveId" clId="{9C530EF2-91AF-C04B-BCA4-1D954C0A83D3}" dt="2023-07-03T08:01:34.551" v="1382" actId="478"/>
          <ac:cxnSpMkLst>
            <pc:docMk/>
            <pc:sldMk cId="3015501688" sldId="285"/>
            <ac:cxnSpMk id="36" creationId="{61CACD3D-5F53-2C44-C4BA-21B867124A9F}"/>
          </ac:cxnSpMkLst>
        </pc:cxnChg>
        <pc:cxnChg chg="add del mod">
          <ac:chgData name="Kulinich Bohdan" userId="48e65c9f34e137d0" providerId="LiveId" clId="{9C530EF2-91AF-C04B-BCA4-1D954C0A83D3}" dt="2023-07-03T08:01:30.866" v="1380" actId="478"/>
          <ac:cxnSpMkLst>
            <pc:docMk/>
            <pc:sldMk cId="3015501688" sldId="285"/>
            <ac:cxnSpMk id="43" creationId="{B2A2564F-EEAA-92E6-87C8-5213FAC9EC91}"/>
          </ac:cxnSpMkLst>
        </pc:cxnChg>
        <pc:cxnChg chg="add del mod">
          <ac:chgData name="Kulinich Bohdan" userId="48e65c9f34e137d0" providerId="LiveId" clId="{9C530EF2-91AF-C04B-BCA4-1D954C0A83D3}" dt="2023-07-03T08:05:43.132" v="1567" actId="478"/>
          <ac:cxnSpMkLst>
            <pc:docMk/>
            <pc:sldMk cId="3015501688" sldId="285"/>
            <ac:cxnSpMk id="45" creationId="{290E4589-3947-02E2-0765-6E6CC5C95376}"/>
          </ac:cxnSpMkLst>
        </pc:cxnChg>
      </pc:sldChg>
      <pc:sldChg chg="addSp delSp modSp add mod modTransition setBg modAnim">
        <pc:chgData name="Kulinich Bohdan" userId="48e65c9f34e137d0" providerId="LiveId" clId="{9C530EF2-91AF-C04B-BCA4-1D954C0A83D3}" dt="2023-07-06T17:34:00.257" v="3237"/>
        <pc:sldMkLst>
          <pc:docMk/>
          <pc:sldMk cId="2900867677" sldId="286"/>
        </pc:sldMkLst>
        <pc:spChg chg="add del mod">
          <ac:chgData name="Kulinich Bohdan" userId="48e65c9f34e137d0" providerId="LiveId" clId="{9C530EF2-91AF-C04B-BCA4-1D954C0A83D3}" dt="2023-06-29T19:40:38.247" v="279" actId="478"/>
          <ac:spMkLst>
            <pc:docMk/>
            <pc:sldMk cId="2900867677" sldId="286"/>
            <ac:spMk id="2" creationId="{DB7D083A-ACA4-7A25-1BDB-109D1C4C251D}"/>
          </ac:spMkLst>
        </pc:spChg>
        <pc:spChg chg="add mod">
          <ac:chgData name="Kulinich Bohdan" userId="48e65c9f34e137d0" providerId="LiveId" clId="{9C530EF2-91AF-C04B-BCA4-1D954C0A83D3}" dt="2023-07-04T11:58:07.645" v="2045" actId="14100"/>
          <ac:spMkLst>
            <pc:docMk/>
            <pc:sldMk cId="2900867677" sldId="286"/>
            <ac:spMk id="4" creationId="{9BB62326-C4E3-6481-D3B5-34A14DAB2B67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3" creationId="{0870CF9F-2E4A-195F-8A4B-140B171593B5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4" creationId="{59B34283-0392-2419-E127-AEAF72556876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5" creationId="{56E631A8-B066-FBBD-A221-24A22EB90FA7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6" creationId="{8B7F4370-530E-7FBE-5818-9C46E6B93BF1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18" creationId="{156D8779-4F42-E63C-F7B4-4A25FDCC74ED}"/>
          </ac:spMkLst>
        </pc:spChg>
        <pc:spChg chg="mod topLvl">
          <ac:chgData name="Kulinich Bohdan" userId="48e65c9f34e137d0" providerId="LiveId" clId="{9C530EF2-91AF-C04B-BCA4-1D954C0A83D3}" dt="2023-07-04T12:38:52.438" v="2205" actId="1076"/>
          <ac:spMkLst>
            <pc:docMk/>
            <pc:sldMk cId="2900867677" sldId="286"/>
            <ac:spMk id="19" creationId="{1A696F30-F1FB-281A-DBDD-8829BBEAFB46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1" creationId="{3396DF01-163A-4C8D-AF34-E9CBC5BC265D}"/>
          </ac:spMkLst>
        </pc:spChg>
        <pc:spChg chg="mod topLvl">
          <ac:chgData name="Kulinich Bohdan" userId="48e65c9f34e137d0" providerId="LiveId" clId="{9C530EF2-91AF-C04B-BCA4-1D954C0A83D3}" dt="2023-07-04T12:38:50.183" v="2204" actId="1076"/>
          <ac:spMkLst>
            <pc:docMk/>
            <pc:sldMk cId="2900867677" sldId="286"/>
            <ac:spMk id="22" creationId="{8D4E3782-35EC-8C71-9BF2-AA23CA9F9B06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4" creationId="{933CD4D9-4CDC-9483-8F79-34A4B4D76949}"/>
          </ac:spMkLst>
        </pc:spChg>
        <pc:spChg chg="mod topLvl">
          <ac:chgData name="Kulinich Bohdan" userId="48e65c9f34e137d0" providerId="LiveId" clId="{9C530EF2-91AF-C04B-BCA4-1D954C0A83D3}" dt="2023-07-04T12:38:42.875" v="2202" actId="1076"/>
          <ac:spMkLst>
            <pc:docMk/>
            <pc:sldMk cId="2900867677" sldId="286"/>
            <ac:spMk id="25" creationId="{8C8E09F1-AD65-3DB8-BF24-35D8F167D8BE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7" creationId="{9DA52EB4-8AFA-EE54-BBE3-B9A3E166B0B6}"/>
          </ac:spMkLst>
        </pc:spChg>
        <pc:spChg chg="mod topLvl">
          <ac:chgData name="Kulinich Bohdan" userId="48e65c9f34e137d0" providerId="LiveId" clId="{9C530EF2-91AF-C04B-BCA4-1D954C0A83D3}" dt="2023-07-04T12:38:46.826" v="2203" actId="1076"/>
          <ac:spMkLst>
            <pc:docMk/>
            <pc:sldMk cId="2900867677" sldId="286"/>
            <ac:spMk id="28" creationId="{B42AAB4E-1E2E-29F9-C202-5E66D175DBB9}"/>
          </ac:spMkLst>
        </pc:spChg>
        <pc:spChg chg="add mod">
          <ac:chgData name="Kulinich Bohdan" userId="48e65c9f34e137d0" providerId="LiveId" clId="{9C530EF2-91AF-C04B-BCA4-1D954C0A83D3}" dt="2023-07-04T12:58:02.666" v="2296" actId="1037"/>
          <ac:spMkLst>
            <pc:docMk/>
            <pc:sldMk cId="2900867677" sldId="286"/>
            <ac:spMk id="70" creationId="{2F589CDE-4BE4-B487-C887-05D49B2B3CD1}"/>
          </ac:spMkLst>
        </pc:spChg>
        <pc:spChg chg="add mod">
          <ac:chgData name="Kulinich Bohdan" userId="48e65c9f34e137d0" providerId="LiveId" clId="{9C530EF2-91AF-C04B-BCA4-1D954C0A83D3}" dt="2023-07-04T13:02:41.640" v="2309" actId="1035"/>
          <ac:spMkLst>
            <pc:docMk/>
            <pc:sldMk cId="2900867677" sldId="286"/>
            <ac:spMk id="71" creationId="{BC15F05A-C9B2-F843-11A9-0F767BA23C43}"/>
          </ac:spMkLst>
        </pc:spChg>
        <pc:spChg chg="mod">
          <ac:chgData name="Kulinich Bohdan" userId="48e65c9f34e137d0" providerId="LiveId" clId="{9C530EF2-91AF-C04B-BCA4-1D954C0A83D3}" dt="2023-06-30T11:40:32.663" v="533" actId="14826"/>
          <ac:spMkLst>
            <pc:docMk/>
            <pc:sldMk cId="2900867677" sldId="286"/>
            <ac:spMk id="88" creationId="{6DE23AA1-281B-5048-316A-B1CC4FA2C4FB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89" creationId="{CB649374-4D0C-2E3A-3037-C055A1CE6624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1" creationId="{3A7736C4-EE5A-37A4-9F58-8B45B7DAA568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2" creationId="{05B55968-1740-AE4A-4C75-7B47F16B2BCE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3" creationId="{F63B5016-66D9-7209-C4C3-1297D8796DEB}"/>
          </ac:spMkLst>
        </pc:spChg>
        <pc:spChg chg="mod">
          <ac:chgData name="Kulinich Bohdan" userId="48e65c9f34e137d0" providerId="LiveId" clId="{9C530EF2-91AF-C04B-BCA4-1D954C0A83D3}" dt="2023-06-30T11:40:02.702" v="527" actId="14826"/>
          <ac:spMkLst>
            <pc:docMk/>
            <pc:sldMk cId="2900867677" sldId="286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40:24.685" v="532" actId="14826"/>
          <ac:spMkLst>
            <pc:docMk/>
            <pc:sldMk cId="2900867677" sldId="286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40:39.304" v="534" actId="14826"/>
          <ac:spMkLst>
            <pc:docMk/>
            <pc:sldMk cId="2900867677" sldId="286"/>
            <ac:spMk id="125" creationId="{E100AAC2-3085-4921-E247-3FB536ECCC14}"/>
          </ac:spMkLst>
        </pc:spChg>
        <pc:grpChg chg="add del mod topLvl">
          <ac:chgData name="Kulinich Bohdan" userId="48e65c9f34e137d0" providerId="LiveId" clId="{9C530EF2-91AF-C04B-BCA4-1D954C0A83D3}" dt="2023-07-04T12:00:20.433" v="2081" actId="165"/>
          <ac:grpSpMkLst>
            <pc:docMk/>
            <pc:sldMk cId="2900867677" sldId="286"/>
            <ac:grpSpMk id="17" creationId="{F608A7D3-ADCC-E67A-743A-4D08CC69AF6B}"/>
          </ac:grpSpMkLst>
        </pc:grpChg>
        <pc:grpChg chg="add del mod topLvl">
          <ac:chgData name="Kulinich Bohdan" userId="48e65c9f34e137d0" providerId="LiveId" clId="{9C530EF2-91AF-C04B-BCA4-1D954C0A83D3}" dt="2023-07-04T12:00:04.097" v="2077" actId="165"/>
          <ac:grpSpMkLst>
            <pc:docMk/>
            <pc:sldMk cId="2900867677" sldId="286"/>
            <ac:grpSpMk id="20" creationId="{6D76D589-61B2-FC66-964F-2AF64695926D}"/>
          </ac:grpSpMkLst>
        </pc:grpChg>
        <pc:grpChg chg="add del mod topLvl">
          <ac:chgData name="Kulinich Bohdan" userId="48e65c9f34e137d0" providerId="LiveId" clId="{9C530EF2-91AF-C04B-BCA4-1D954C0A83D3}" dt="2023-07-04T11:59:39.805" v="2070" actId="165"/>
          <ac:grpSpMkLst>
            <pc:docMk/>
            <pc:sldMk cId="2900867677" sldId="286"/>
            <ac:grpSpMk id="23" creationId="{B906E14F-FB23-EDE7-B591-0CF9E4A763E6}"/>
          </ac:grpSpMkLst>
        </pc:grpChg>
        <pc:grpChg chg="add del mod topLvl">
          <ac:chgData name="Kulinich Bohdan" userId="48e65c9f34e137d0" providerId="LiveId" clId="{9C530EF2-91AF-C04B-BCA4-1D954C0A83D3}" dt="2023-07-04T11:59:47.731" v="2072" actId="165"/>
          <ac:grpSpMkLst>
            <pc:docMk/>
            <pc:sldMk cId="2900867677" sldId="286"/>
            <ac:grpSpMk id="26" creationId="{A80D0A59-70FC-F978-0B20-DA907EB011BF}"/>
          </ac:grpSpMkLst>
        </pc:grpChg>
        <pc:grpChg chg="add del mod">
          <ac:chgData name="Kulinich Bohdan" userId="48e65c9f34e137d0" providerId="LiveId" clId="{9C530EF2-91AF-C04B-BCA4-1D954C0A83D3}" dt="2023-07-04T11:58:43.610" v="2048" actId="165"/>
          <ac:grpSpMkLst>
            <pc:docMk/>
            <pc:sldMk cId="2900867677" sldId="286"/>
            <ac:grpSpMk id="29" creationId="{08216A8F-8058-D50A-F167-956CA60CCBD4}"/>
          </ac:grpSpMkLst>
        </pc:grpChg>
        <pc:grpChg chg="add mod">
          <ac:chgData name="Kulinich Bohdan" userId="48e65c9f34e137d0" providerId="LiveId" clId="{9C530EF2-91AF-C04B-BCA4-1D954C0A83D3}" dt="2023-07-04T12:36:00.321" v="2135" actId="338"/>
          <ac:grpSpMkLst>
            <pc:docMk/>
            <pc:sldMk cId="2900867677" sldId="286"/>
            <ac:grpSpMk id="61" creationId="{EDE4C127-A267-1470-F9FF-DEE3F5A86BC1}"/>
          </ac:grpSpMkLst>
        </pc:grpChg>
        <pc:grpChg chg="mod">
          <ac:chgData name="Kulinich Bohdan" userId="48e65c9f34e137d0" providerId="LiveId" clId="{9C530EF2-91AF-C04B-BCA4-1D954C0A83D3}" dt="2023-06-30T11:40:32.663" v="533" actId="14826"/>
          <ac:grpSpMkLst>
            <pc:docMk/>
            <pc:sldMk cId="2900867677" sldId="286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40:02.702" v="527" actId="14826"/>
          <ac:grpSpMkLst>
            <pc:docMk/>
            <pc:sldMk cId="2900867677" sldId="286"/>
            <ac:grpSpMk id="94" creationId="{A6E7BC31-E913-C056-808B-3F4E89BD16CE}"/>
          </ac:grpSpMkLst>
        </pc:grpChg>
        <pc:grpChg chg="add mod">
          <ac:chgData name="Kulinich Bohdan" userId="48e65c9f34e137d0" providerId="LiveId" clId="{9C530EF2-91AF-C04B-BCA4-1D954C0A83D3}" dt="2023-07-05T08:59:23.211" v="2397" actId="164"/>
          <ac:grpSpMkLst>
            <pc:docMk/>
            <pc:sldMk cId="2900867677" sldId="286"/>
            <ac:grpSpMk id="100" creationId="{F6543FBB-B992-407E-D6E7-62EC9AE86072}"/>
          </ac:grpSpMkLst>
        </pc:grpChg>
        <pc:grpChg chg="mod modVis">
          <ac:chgData name="Kulinich Bohdan" userId="48e65c9f34e137d0" providerId="LiveId" clId="{9C530EF2-91AF-C04B-BCA4-1D954C0A83D3}" dt="2023-06-30T11:40:24.685" v="532" actId="14826"/>
          <ac:grpSpMkLst>
            <pc:docMk/>
            <pc:sldMk cId="2900867677" sldId="286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40:39.304" v="534" actId="14826"/>
          <ac:grpSpMkLst>
            <pc:docMk/>
            <pc:sldMk cId="2900867677" sldId="286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1:40:41.661" v="537" actId="14429"/>
          <ac:picMkLst>
            <pc:docMk/>
            <pc:sldMk cId="2900867677" sldId="286"/>
            <ac:picMk id="2" creationId="{3EAB1DBC-A8BB-EB8B-5881-71D4259B9481}"/>
          </ac:picMkLst>
        </pc:picChg>
        <pc:picChg chg="add del mod">
          <ac:chgData name="Kulinich Bohdan" userId="48e65c9f34e137d0" providerId="LiveId" clId="{9C530EF2-91AF-C04B-BCA4-1D954C0A83D3}" dt="2023-06-29T19:57:22.941" v="389" actId="478"/>
          <ac:picMkLst>
            <pc:docMk/>
            <pc:sldMk cId="2900867677" sldId="286"/>
            <ac:picMk id="3" creationId="{14A193CA-D494-A19E-7502-F9E181E47A9C}"/>
          </ac:picMkLst>
        </pc:picChg>
        <pc:picChg chg="add mod modVis">
          <ac:chgData name="Kulinich Bohdan" userId="48e65c9f34e137d0" providerId="LiveId" clId="{9C530EF2-91AF-C04B-BCA4-1D954C0A83D3}" dt="2023-06-30T11:40:41.205" v="536" actId="14429"/>
          <ac:picMkLst>
            <pc:docMk/>
            <pc:sldMk cId="2900867677" sldId="286"/>
            <ac:picMk id="3" creationId="{AD6049B1-E750-03C7-D501-2C0A545CBDD8}"/>
          </ac:picMkLst>
        </pc:picChg>
        <pc:picChg chg="add 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4" creationId="{24CEA14B-124A-E66D-C60E-178C1BD458FD}"/>
          </ac:picMkLst>
        </pc:picChg>
        <pc:picChg chg="mod modVis">
          <ac:chgData name="Kulinich Bohdan" userId="48e65c9f34e137d0" providerId="LiveId" clId="{9C530EF2-91AF-C04B-BCA4-1D954C0A83D3}" dt="2023-06-30T11:40:42.855" v="539" actId="14429"/>
          <ac:picMkLst>
            <pc:docMk/>
            <pc:sldMk cId="2900867677" sldId="286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1:40:40.745" v="535" actId="14429"/>
          <ac:picMkLst>
            <pc:docMk/>
            <pc:sldMk cId="2900867677" sldId="286"/>
            <ac:picMk id="6" creationId="{459EA538-9931-7BE8-CF62-46E238740523}"/>
          </ac:picMkLst>
        </pc:picChg>
        <pc:picChg chg="mod">
          <ac:chgData name="Kulinich Bohdan" userId="48e65c9f34e137d0" providerId="LiveId" clId="{9C530EF2-91AF-C04B-BCA4-1D954C0A83D3}" dt="2023-06-30T11:40:32.663" v="533" actId="14826"/>
          <ac:picMkLst>
            <pc:docMk/>
            <pc:sldMk cId="2900867677" sldId="286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40:02.702" v="527" actId="14826"/>
          <ac:picMkLst>
            <pc:docMk/>
            <pc:sldMk cId="2900867677" sldId="286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40:24.685" v="532" actId="14826"/>
          <ac:picMkLst>
            <pc:docMk/>
            <pc:sldMk cId="2900867677" sldId="286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00.257" v="3237"/>
          <ac:picMkLst>
            <pc:docMk/>
            <pc:sldMk cId="2900867677" sldId="286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6-30T11:41:04.528" v="543" actId="14430"/>
          <ac:picMkLst>
            <pc:docMk/>
            <pc:sldMk cId="2900867677" sldId="286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50:12.692" v="338"/>
          <ac:picMkLst>
            <pc:docMk/>
            <pc:sldMk cId="2900867677" sldId="286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0:47.801" v="343"/>
          <ac:picMkLst>
            <pc:docMk/>
            <pc:sldMk cId="2900867677" sldId="286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40:39.304" v="534" actId="14826"/>
          <ac:picMkLst>
            <pc:docMk/>
            <pc:sldMk cId="2900867677" sldId="286"/>
            <ac:picMk id="127" creationId="{7EB5A0BC-CD74-8A75-DAF6-24215595FB62}"/>
          </ac:picMkLst>
        </pc:picChg>
        <pc:cxnChg chg="add mod topLvl">
          <ac:chgData name="Kulinich Bohdan" userId="48e65c9f34e137d0" providerId="LiveId" clId="{9C530EF2-91AF-C04B-BCA4-1D954C0A83D3}" dt="2023-07-04T12:37:31.230" v="2152" actId="693"/>
          <ac:cxnSpMkLst>
            <pc:docMk/>
            <pc:sldMk cId="2900867677" sldId="286"/>
            <ac:cxnSpMk id="7" creationId="{D84A07F2-231F-AE09-D8EC-1BC78A435738}"/>
          </ac:cxnSpMkLst>
        </pc:cxnChg>
        <pc:cxnChg chg="add mod topLvl">
          <ac:chgData name="Kulinich Bohdan" userId="48e65c9f34e137d0" providerId="LiveId" clId="{9C530EF2-91AF-C04B-BCA4-1D954C0A83D3}" dt="2023-07-04T12:37:48.657" v="2154" actId="166"/>
          <ac:cxnSpMkLst>
            <pc:docMk/>
            <pc:sldMk cId="2900867677" sldId="286"/>
            <ac:cxnSpMk id="8" creationId="{44ADD5CB-9395-B69F-EA88-761129D07EAB}"/>
          </ac:cxnSpMkLst>
        </pc:cxnChg>
        <pc:cxnChg chg="add mod topLvl">
          <ac:chgData name="Kulinich Bohdan" userId="48e65c9f34e137d0" providerId="LiveId" clId="{9C530EF2-91AF-C04B-BCA4-1D954C0A83D3}" dt="2023-07-04T12:37:44.341" v="2153" actId="166"/>
          <ac:cxnSpMkLst>
            <pc:docMk/>
            <pc:sldMk cId="2900867677" sldId="286"/>
            <ac:cxnSpMk id="9" creationId="{DBA01F7C-DB46-9CD1-443A-20A8D8FE7B7A}"/>
          </ac:cxnSpMkLst>
        </pc:cxnChg>
        <pc:cxnChg chg="add mod topLvl">
          <ac:chgData name="Kulinich Bohdan" userId="48e65c9f34e137d0" providerId="LiveId" clId="{9C530EF2-91AF-C04B-BCA4-1D954C0A83D3}" dt="2023-07-04T12:37:53.801" v="2155" actId="166"/>
          <ac:cxnSpMkLst>
            <pc:docMk/>
            <pc:sldMk cId="2900867677" sldId="286"/>
            <ac:cxnSpMk id="10" creationId="{68ECF403-C269-A1CE-6EB4-8DCD5B1DD156}"/>
          </ac:cxnSpMkLst>
        </pc:cxnChg>
        <pc:cxnChg chg="add mod topLvl">
          <ac:chgData name="Kulinich Bohdan" userId="48e65c9f34e137d0" providerId="LiveId" clId="{9C530EF2-91AF-C04B-BCA4-1D954C0A83D3}" dt="2023-07-04T11:58:43.610" v="2048" actId="165"/>
          <ac:cxnSpMkLst>
            <pc:docMk/>
            <pc:sldMk cId="2900867677" sldId="286"/>
            <ac:cxnSpMk id="11" creationId="{8185D0EF-7EAC-277C-47B3-6FFF0364EDFD}"/>
          </ac:cxnSpMkLst>
        </pc:cxnChg>
        <pc:cxnChg chg="add mod topLvl">
          <ac:chgData name="Kulinich Bohdan" userId="48e65c9f34e137d0" providerId="LiveId" clId="{9C530EF2-91AF-C04B-BCA4-1D954C0A83D3}" dt="2023-07-04T13:02:47.850" v="2311" actId="1076"/>
          <ac:cxnSpMkLst>
            <pc:docMk/>
            <pc:sldMk cId="2900867677" sldId="286"/>
            <ac:cxnSpMk id="12" creationId="{9B6B5E48-4A90-F622-0396-3E3315D38095}"/>
          </ac:cxnSpMkLst>
        </pc:cxnChg>
        <pc:cxnChg chg="add mod">
          <ac:chgData name="Kulinich Bohdan" userId="48e65c9f34e137d0" providerId="LiveId" clId="{9C530EF2-91AF-C04B-BCA4-1D954C0A83D3}" dt="2023-07-04T12:57:27.041" v="2291" actId="693"/>
          <ac:cxnSpMkLst>
            <pc:docMk/>
            <pc:sldMk cId="2900867677" sldId="286"/>
            <ac:cxnSpMk id="30" creationId="{0BA62D7F-218E-CB99-0D97-0720A1FCE693}"/>
          </ac:cxnSpMkLst>
        </pc:cxnChg>
        <pc:cxnChg chg="add mod">
          <ac:chgData name="Kulinich Bohdan" userId="48e65c9f34e137d0" providerId="LiveId" clId="{9C530EF2-91AF-C04B-BCA4-1D954C0A83D3}" dt="2023-07-04T12:57:27.041" v="2291" actId="693"/>
          <ac:cxnSpMkLst>
            <pc:docMk/>
            <pc:sldMk cId="2900867677" sldId="286"/>
            <ac:cxnSpMk id="31" creationId="{224216C7-6CBE-D5A5-150F-3373BB6F9D76}"/>
          </ac:cxnSpMkLst>
        </pc:cxnChg>
        <pc:cxnChg chg="add mod">
          <ac:chgData name="Kulinich Bohdan" userId="48e65c9f34e137d0" providerId="LiveId" clId="{9C530EF2-91AF-C04B-BCA4-1D954C0A83D3}" dt="2023-07-04T12:57:17.450" v="2290" actId="208"/>
          <ac:cxnSpMkLst>
            <pc:docMk/>
            <pc:sldMk cId="2900867677" sldId="286"/>
            <ac:cxnSpMk id="43" creationId="{5DA12B01-F2D4-5D5C-CB67-04F7F192D338}"/>
          </ac:cxnSpMkLst>
        </pc:cxnChg>
        <pc:cxnChg chg="add del mod">
          <ac:chgData name="Kulinich Bohdan" userId="48e65c9f34e137d0" providerId="LiveId" clId="{9C530EF2-91AF-C04B-BCA4-1D954C0A83D3}" dt="2023-07-04T12:35:36.222" v="2126" actId="478"/>
          <ac:cxnSpMkLst>
            <pc:docMk/>
            <pc:sldMk cId="2900867677" sldId="286"/>
            <ac:cxnSpMk id="48" creationId="{440155E2-9E01-3E1F-7BDF-9366966785E7}"/>
          </ac:cxnSpMkLst>
        </pc:cxnChg>
        <pc:cxnChg chg="add mod">
          <ac:chgData name="Kulinich Bohdan" userId="48e65c9f34e137d0" providerId="LiveId" clId="{9C530EF2-91AF-C04B-BCA4-1D954C0A83D3}" dt="2023-07-04T12:57:37.221" v="2292" actId="693"/>
          <ac:cxnSpMkLst>
            <pc:docMk/>
            <pc:sldMk cId="2900867677" sldId="286"/>
            <ac:cxnSpMk id="51" creationId="{4581DFA2-3E97-D339-139A-69F670E5E27C}"/>
          </ac:cxnSpMkLst>
        </pc:cxnChg>
        <pc:cxnChg chg="add mod">
          <ac:chgData name="Kulinich Bohdan" userId="48e65c9f34e137d0" providerId="LiveId" clId="{9C530EF2-91AF-C04B-BCA4-1D954C0A83D3}" dt="2023-07-04T12:57:14.265" v="2289" actId="693"/>
          <ac:cxnSpMkLst>
            <pc:docMk/>
            <pc:sldMk cId="2900867677" sldId="286"/>
            <ac:cxnSpMk id="56" creationId="{A3D176E4-626A-48DF-25DD-475DAE805195}"/>
          </ac:cxnSpMkLst>
        </pc:cxnChg>
        <pc:cxnChg chg="add mod">
          <ac:chgData name="Kulinich Bohdan" userId="48e65c9f34e137d0" providerId="LiveId" clId="{9C530EF2-91AF-C04B-BCA4-1D954C0A83D3}" dt="2023-07-04T12:57:14.265" v="2289" actId="693"/>
          <ac:cxnSpMkLst>
            <pc:docMk/>
            <pc:sldMk cId="2900867677" sldId="286"/>
            <ac:cxnSpMk id="58" creationId="{DEEA77D0-ACD6-F865-48A9-19222555E91C}"/>
          </ac:cxnSpMkLst>
        </pc:cxnChg>
        <pc:cxnChg chg="add mod">
          <ac:chgData name="Kulinich Bohdan" userId="48e65c9f34e137d0" providerId="LiveId" clId="{9C530EF2-91AF-C04B-BCA4-1D954C0A83D3}" dt="2023-07-05T08:59:23.211" v="2397" actId="164"/>
          <ac:cxnSpMkLst>
            <pc:docMk/>
            <pc:sldMk cId="2900867677" sldId="286"/>
            <ac:cxnSpMk id="72" creationId="{8C7C58DC-CB49-8583-1AB9-3683AAE4D42B}"/>
          </ac:cxnSpMkLst>
        </pc:cxnChg>
      </pc:sldChg>
      <pc:sldChg chg="addSp delSp modSp add mod modTransition setBg delAnim modAnim">
        <pc:chgData name="Kulinich Bohdan" userId="48e65c9f34e137d0" providerId="LiveId" clId="{9C530EF2-91AF-C04B-BCA4-1D954C0A83D3}" dt="2023-07-06T17:34:05.101" v="3238"/>
        <pc:sldMkLst>
          <pc:docMk/>
          <pc:sldMk cId="3744922044" sldId="287"/>
        </pc:sldMkLst>
        <pc:spChg chg="add mod">
          <ac:chgData name="Kulinich Bohdan" userId="48e65c9f34e137d0" providerId="LiveId" clId="{9C530EF2-91AF-C04B-BCA4-1D954C0A83D3}" dt="2023-07-05T10:34:32.870" v="2715" actId="2711"/>
          <ac:spMkLst>
            <pc:docMk/>
            <pc:sldMk cId="3744922044" sldId="287"/>
            <ac:spMk id="6" creationId="{8F7E93B2-A65A-6C46-075E-2A061EC2396F}"/>
          </ac:spMkLst>
        </pc:spChg>
        <pc:spChg chg="add mod">
          <ac:chgData name="Kulinich Bohdan" userId="48e65c9f34e137d0" providerId="LiveId" clId="{9C530EF2-91AF-C04B-BCA4-1D954C0A83D3}" dt="2023-07-05T10:23:00.860" v="2480" actId="1076"/>
          <ac:spMkLst>
            <pc:docMk/>
            <pc:sldMk cId="3744922044" sldId="287"/>
            <ac:spMk id="16" creationId="{AC1B6C8B-4427-62DE-1DAC-329BFFD4D583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2" creationId="{4CFA3853-E46A-F3FF-1F19-DAD73173FC26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3" creationId="{820D5217-D325-346C-5CF7-E96C1307CCC0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4" creationId="{EAB4D586-D634-39F9-BC21-A76D452BEF4B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5" creationId="{F999C40A-F36F-8A43-FF4E-B469EE68C5B8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6" creationId="{C514B8C1-C545-1118-0B3A-E4550EF743AB}"/>
          </ac:spMkLst>
        </pc:spChg>
        <pc:spChg chg="add mod">
          <ac:chgData name="Kulinich Bohdan" userId="48e65c9f34e137d0" providerId="LiveId" clId="{9C530EF2-91AF-C04B-BCA4-1D954C0A83D3}" dt="2023-07-05T11:32:13.381" v="2889" actId="1037"/>
          <ac:spMkLst>
            <pc:docMk/>
            <pc:sldMk cId="3744922044" sldId="287"/>
            <ac:spMk id="37" creationId="{E4ADF55E-6DE0-274E-2007-3B41E7479B35}"/>
          </ac:spMkLst>
        </pc:spChg>
        <pc:spChg chg="add mod">
          <ac:chgData name="Kulinich Bohdan" userId="48e65c9f34e137d0" providerId="LiveId" clId="{9C530EF2-91AF-C04B-BCA4-1D954C0A83D3}" dt="2023-07-05T11:32:16.281" v="2892" actId="1035"/>
          <ac:spMkLst>
            <pc:docMk/>
            <pc:sldMk cId="3744922044" sldId="287"/>
            <ac:spMk id="38" creationId="{F91F4DF3-6BB3-B545-AD04-4258FF46CD2D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9" creationId="{1A1BE953-65CB-FDB1-2AE2-7C70C81EBC3C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40" creationId="{087EAE6F-50C0-0226-EB1C-B19714D61126}"/>
          </ac:spMkLst>
        </pc:spChg>
        <pc:spChg chg="mod">
          <ac:chgData name="Kulinich Bohdan" userId="48e65c9f34e137d0" providerId="LiveId" clId="{9C530EF2-91AF-C04B-BCA4-1D954C0A83D3}" dt="2023-06-30T11:41:23.399" v="544" actId="14826"/>
          <ac:spMkLst>
            <pc:docMk/>
            <pc:sldMk cId="3744922044" sldId="287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41:49.234" v="550" actId="14826"/>
          <ac:spMkLst>
            <pc:docMk/>
            <pc:sldMk cId="3744922044" sldId="287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41:42.194" v="549" actId="14826"/>
          <ac:spMkLst>
            <pc:docMk/>
            <pc:sldMk cId="3744922044" sldId="287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41:56.871" v="551" actId="14826"/>
          <ac:spMkLst>
            <pc:docMk/>
            <pc:sldMk cId="3744922044" sldId="287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1:41:23.399" v="544" actId="14826"/>
          <ac:grpSpMkLst>
            <pc:docMk/>
            <pc:sldMk cId="3744922044" sldId="287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41:49.234" v="550" actId="14826"/>
          <ac:grpSpMkLst>
            <pc:docMk/>
            <pc:sldMk cId="3744922044" sldId="287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1:41:42.194" v="549" actId="14826"/>
          <ac:grpSpMkLst>
            <pc:docMk/>
            <pc:sldMk cId="3744922044" sldId="287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41:56.871" v="551" actId="14826"/>
          <ac:grpSpMkLst>
            <pc:docMk/>
            <pc:sldMk cId="3744922044" sldId="287"/>
            <ac:grpSpMk id="124" creationId="{CB0CB2BE-4901-4ABE-A3CB-379604CF8447}"/>
          </ac:grpSpMkLst>
        </pc:grpChg>
        <pc:picChg chg="add del mod modVis">
          <ac:chgData name="Kulinich Bohdan" userId="48e65c9f34e137d0" providerId="LiveId" clId="{9C530EF2-91AF-C04B-BCA4-1D954C0A83D3}" dt="2023-06-29T19:57:29.031" v="392" actId="478"/>
          <ac:picMkLst>
            <pc:docMk/>
            <pc:sldMk cId="3744922044" sldId="287"/>
            <ac:picMk id="2" creationId="{88D71899-92C7-A9EC-6565-FA7B25A2AA6F}"/>
          </ac:picMkLst>
        </pc:picChg>
        <pc:picChg chg="add mod modVis">
          <ac:chgData name="Kulinich Bohdan" userId="48e65c9f34e137d0" providerId="LiveId" clId="{9C530EF2-91AF-C04B-BCA4-1D954C0A83D3}" dt="2023-06-30T11:41:59.132" v="554" actId="14429"/>
          <ac:picMkLst>
            <pc:docMk/>
            <pc:sldMk cId="3744922044" sldId="287"/>
            <ac:picMk id="2" creationId="{F2AE2F28-CC0D-6EEA-7431-E6420925D13F}"/>
          </ac:picMkLst>
        </pc:picChg>
        <pc:picChg chg="add mod modVis">
          <ac:chgData name="Kulinich Bohdan" userId="48e65c9f34e137d0" providerId="LiveId" clId="{9C530EF2-91AF-C04B-BCA4-1D954C0A83D3}" dt="2023-06-30T11:41:58.686" v="553" actId="14429"/>
          <ac:picMkLst>
            <pc:docMk/>
            <pc:sldMk cId="3744922044" sldId="287"/>
            <ac:picMk id="3" creationId="{15EC5BD3-6C77-2820-676A-7836E4CA18A3}"/>
          </ac:picMkLst>
        </pc:picChg>
        <pc:picChg chg="add mod modVis">
          <ac:chgData name="Kulinich Bohdan" userId="48e65c9f34e137d0" providerId="LiveId" clId="{9C530EF2-91AF-C04B-BCA4-1D954C0A83D3}" dt="2023-06-30T11:41:58.231" v="552" actId="14429"/>
          <ac:picMkLst>
            <pc:docMk/>
            <pc:sldMk cId="3744922044" sldId="287"/>
            <ac:picMk id="4" creationId="{D17BA9AD-E385-ECFD-EA1C-286D44665FBF}"/>
          </ac:picMkLst>
        </pc:picChg>
        <pc:picChg chg="mod modVis">
          <ac:chgData name="Kulinich Bohdan" userId="48e65c9f34e137d0" providerId="LiveId" clId="{9C530EF2-91AF-C04B-BCA4-1D954C0A83D3}" dt="2023-06-30T11:42:00.037" v="555" actId="14429"/>
          <ac:picMkLst>
            <pc:docMk/>
            <pc:sldMk cId="3744922044" sldId="287"/>
            <ac:picMk id="5" creationId="{E3702C73-2090-5CE0-0C2C-91D4FBB12D6E}"/>
          </ac:picMkLst>
        </pc:picChg>
        <pc:picChg chg="mod">
          <ac:chgData name="Kulinich Bohdan" userId="48e65c9f34e137d0" providerId="LiveId" clId="{9C530EF2-91AF-C04B-BCA4-1D954C0A83D3}" dt="2023-06-30T11:41:23.399" v="544" actId="14826"/>
          <ac:picMkLst>
            <pc:docMk/>
            <pc:sldMk cId="3744922044" sldId="287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41:49.234" v="550" actId="14826"/>
          <ac:picMkLst>
            <pc:docMk/>
            <pc:sldMk cId="3744922044" sldId="287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41:42.194" v="549" actId="14826"/>
          <ac:picMkLst>
            <pc:docMk/>
            <pc:sldMk cId="3744922044" sldId="287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05.101" v="3238"/>
          <ac:picMkLst>
            <pc:docMk/>
            <pc:sldMk cId="3744922044" sldId="287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50:58.904" v="344"/>
          <ac:picMkLst>
            <pc:docMk/>
            <pc:sldMk cId="3744922044" sldId="287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1:33.994" v="349"/>
          <ac:picMkLst>
            <pc:docMk/>
            <pc:sldMk cId="3744922044" sldId="287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41:56.871" v="551" actId="14826"/>
          <ac:picMkLst>
            <pc:docMk/>
            <pc:sldMk cId="3744922044" sldId="287"/>
            <ac:picMk id="127" creationId="{7EB5A0BC-CD74-8A75-DAF6-24215595FB62}"/>
          </ac:picMkLst>
        </pc:pic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7" creationId="{BFBF2527-C709-0CEE-DBED-B6DFA936D856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8" creationId="{895FF9BA-0D5F-F789-9F4B-5BB6D9D8CFF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9" creationId="{842F0A36-8FEB-DE2F-BB91-4A522A86C248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0" creationId="{81B1E3C6-A2E2-9CD6-D050-D0F3909F8465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1" creationId="{9392A1EB-14A9-80EE-4E48-15885B713D01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2" creationId="{0189C338-D166-55E0-DA2D-B3A2DCBCDA40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3" creationId="{2A87818D-09E7-ECC9-81C6-E24688863F15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4" creationId="{458C066A-5A65-A267-FF6B-BF03AFDA9196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5" creationId="{704E60D7-49B2-FD4A-AC47-D8FD5F29CAE4}"/>
          </ac:cxnSpMkLst>
        </pc:cxnChg>
        <pc:cxnChg chg="add del mod">
          <ac:chgData name="Kulinich Bohdan" userId="48e65c9f34e137d0" providerId="LiveId" clId="{9C530EF2-91AF-C04B-BCA4-1D954C0A83D3}" dt="2023-07-05T09:42:05.782" v="2407" actId="478"/>
          <ac:cxnSpMkLst>
            <pc:docMk/>
            <pc:sldMk cId="3744922044" sldId="287"/>
            <ac:cxnSpMk id="17" creationId="{C0BA5831-D4B5-2480-D176-2EDF4BDDAC09}"/>
          </ac:cxnSpMkLst>
        </pc:cxnChg>
        <pc:cxnChg chg="add del mod">
          <ac:chgData name="Kulinich Bohdan" userId="48e65c9f34e137d0" providerId="LiveId" clId="{9C530EF2-91AF-C04B-BCA4-1D954C0A83D3}" dt="2023-07-05T09:42:10.945" v="2409" actId="478"/>
          <ac:cxnSpMkLst>
            <pc:docMk/>
            <pc:sldMk cId="3744922044" sldId="287"/>
            <ac:cxnSpMk id="18" creationId="{A642B269-6039-EB26-7E84-E2F13A6FD1D8}"/>
          </ac:cxnSpMkLst>
        </pc:cxnChg>
        <pc:cxnChg chg="add del mod">
          <ac:chgData name="Kulinich Bohdan" userId="48e65c9f34e137d0" providerId="LiveId" clId="{9C530EF2-91AF-C04B-BCA4-1D954C0A83D3}" dt="2023-07-05T09:42:02.704" v="2406" actId="478"/>
          <ac:cxnSpMkLst>
            <pc:docMk/>
            <pc:sldMk cId="3744922044" sldId="287"/>
            <ac:cxnSpMk id="19" creationId="{974427DF-6C06-6B13-3E3D-1AEBFCB29E1D}"/>
          </ac:cxnSpMkLst>
        </pc:cxnChg>
        <pc:cxnChg chg="add del mod">
          <ac:chgData name="Kulinich Bohdan" userId="48e65c9f34e137d0" providerId="LiveId" clId="{9C530EF2-91AF-C04B-BCA4-1D954C0A83D3}" dt="2023-07-05T09:42:07.382" v="2408" actId="478"/>
          <ac:cxnSpMkLst>
            <pc:docMk/>
            <pc:sldMk cId="3744922044" sldId="287"/>
            <ac:cxnSpMk id="20" creationId="{C4B5B472-F74A-7442-1C60-4F5817D7FC6F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1" creationId="{50D5D513-1B33-2DAA-9922-4596EF15E33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2" creationId="{A6D2C7F5-EECD-61F9-FA1A-9CB9252E1399}"/>
          </ac:cxnSpMkLst>
        </pc:cxnChg>
        <pc:cxnChg chg="add del mod">
          <ac:chgData name="Kulinich Bohdan" userId="48e65c9f34e137d0" providerId="LiveId" clId="{9C530EF2-91AF-C04B-BCA4-1D954C0A83D3}" dt="2023-07-05T10:05:26.948" v="2425" actId="478"/>
          <ac:cxnSpMkLst>
            <pc:docMk/>
            <pc:sldMk cId="3744922044" sldId="287"/>
            <ac:cxnSpMk id="23" creationId="{E337AF85-BFA8-18F0-20D3-C6C076D5B37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4" creationId="{22B7F132-5068-BCA6-83F5-C24D5D2C1BB0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5" creationId="{B4590228-8699-5C16-F187-8793A3F17760}"/>
          </ac:cxnSpMkLst>
        </pc:cxnChg>
        <pc:cxnChg chg="add del mod">
          <ac:chgData name="Kulinich Bohdan" userId="48e65c9f34e137d0" providerId="LiveId" clId="{9C530EF2-91AF-C04B-BCA4-1D954C0A83D3}" dt="2023-07-05T10:05:26.948" v="2425" actId="478"/>
          <ac:cxnSpMkLst>
            <pc:docMk/>
            <pc:sldMk cId="3744922044" sldId="287"/>
            <ac:cxnSpMk id="26" creationId="{B6567B96-5335-F569-A81F-290DD3FF7BE7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30" creationId="{BF7D0A5C-C3B1-2E03-4E50-40918970EB88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31" creationId="{92B8A73E-8203-087D-3CF2-8330EEA8D63D}"/>
          </ac:cxnSpMkLst>
        </pc:cxnChg>
      </pc:sldChg>
      <pc:sldChg chg="addSp delSp modSp add mod modTransition setBg delAnim modAnim">
        <pc:chgData name="Kulinich Bohdan" userId="48e65c9f34e137d0" providerId="LiveId" clId="{9C530EF2-91AF-C04B-BCA4-1D954C0A83D3}" dt="2023-07-06T20:29:03.056" v="3516" actId="20577"/>
        <pc:sldMkLst>
          <pc:docMk/>
          <pc:sldMk cId="1054098509" sldId="288"/>
        </pc:sldMkLst>
        <pc:spChg chg="add del mod">
          <ac:chgData name="Kulinich Bohdan" userId="48e65c9f34e137d0" providerId="LiveId" clId="{9C530EF2-91AF-C04B-BCA4-1D954C0A83D3}" dt="2023-07-06T16:27:49.050" v="3157" actId="478"/>
          <ac:spMkLst>
            <pc:docMk/>
            <pc:sldMk cId="1054098509" sldId="288"/>
            <ac:spMk id="8" creationId="{E9FE73DE-6F62-D2D0-3DA4-A6AAE985EC81}"/>
          </ac:spMkLst>
        </pc:spChg>
        <pc:spChg chg="add mod">
          <ac:chgData name="Kulinich Bohdan" userId="48e65c9f34e137d0" providerId="LiveId" clId="{9C530EF2-91AF-C04B-BCA4-1D954C0A83D3}" dt="2023-07-06T19:47:04.995" v="3497" actId="1076"/>
          <ac:spMkLst>
            <pc:docMk/>
            <pc:sldMk cId="1054098509" sldId="288"/>
            <ac:spMk id="9" creationId="{72986A82-2830-9466-3BA3-8FABA8E1D692}"/>
          </ac:spMkLst>
        </pc:spChg>
        <pc:spChg chg="add mod">
          <ac:chgData name="Kulinich Bohdan" userId="48e65c9f34e137d0" providerId="LiveId" clId="{9C530EF2-91AF-C04B-BCA4-1D954C0A83D3}" dt="2023-07-06T20:29:03.056" v="3516" actId="20577"/>
          <ac:spMkLst>
            <pc:docMk/>
            <pc:sldMk cId="1054098509" sldId="288"/>
            <ac:spMk id="10" creationId="{32DDC5FC-D635-C111-AC1E-163723FA78E1}"/>
          </ac:spMkLst>
        </pc:spChg>
        <pc:spChg chg="add mod">
          <ac:chgData name="Kulinich Bohdan" userId="48e65c9f34e137d0" providerId="LiveId" clId="{9C530EF2-91AF-C04B-BCA4-1D954C0A83D3}" dt="2023-07-06T18:39:27.803" v="3377" actId="1076"/>
          <ac:spMkLst>
            <pc:docMk/>
            <pc:sldMk cId="1054098509" sldId="288"/>
            <ac:spMk id="12" creationId="{6E79E891-7983-4129-B2DA-77F10C3D6377}"/>
          </ac:spMkLst>
        </pc:spChg>
        <pc:spChg chg="add mod">
          <ac:chgData name="Kulinich Bohdan" userId="48e65c9f34e137d0" providerId="LiveId" clId="{9C530EF2-91AF-C04B-BCA4-1D954C0A83D3}" dt="2023-07-06T18:43:42.008" v="3421" actId="167"/>
          <ac:spMkLst>
            <pc:docMk/>
            <pc:sldMk cId="1054098509" sldId="288"/>
            <ac:spMk id="14" creationId="{C82EF6C3-1159-4BCC-910E-20B421613268}"/>
          </ac:spMkLst>
        </pc:spChg>
        <pc:spChg chg="add mod topLvl">
          <ac:chgData name="Kulinich Bohdan" userId="48e65c9f34e137d0" providerId="LiveId" clId="{9C530EF2-91AF-C04B-BCA4-1D954C0A83D3}" dt="2023-07-06T18:53:07.310" v="3473" actId="165"/>
          <ac:spMkLst>
            <pc:docMk/>
            <pc:sldMk cId="1054098509" sldId="288"/>
            <ac:spMk id="15" creationId="{7D8E213F-931A-87D4-D35C-05051257161F}"/>
          </ac:spMkLst>
        </pc:spChg>
        <pc:spChg chg="add mod topLvl">
          <ac:chgData name="Kulinich Bohdan" userId="48e65c9f34e137d0" providerId="LiveId" clId="{9C530EF2-91AF-C04B-BCA4-1D954C0A83D3}" dt="2023-07-06T18:53:07.310" v="3473" actId="165"/>
          <ac:spMkLst>
            <pc:docMk/>
            <pc:sldMk cId="1054098509" sldId="288"/>
            <ac:spMk id="16" creationId="{20D9BFEC-4C15-00D4-9B39-D90EE38B49E2}"/>
          </ac:spMkLst>
        </pc:spChg>
        <pc:spChg chg="mod topLvl">
          <ac:chgData name="Kulinich Bohdan" userId="48e65c9f34e137d0" providerId="LiveId" clId="{9C530EF2-91AF-C04B-BCA4-1D954C0A83D3}" dt="2023-07-06T18:53:07.310" v="3473" actId="165"/>
          <ac:spMkLst>
            <pc:docMk/>
            <pc:sldMk cId="1054098509" sldId="288"/>
            <ac:spMk id="20" creationId="{5DAEE333-D320-AF66-868E-21801B39C7A6}"/>
          </ac:spMkLst>
        </pc:spChg>
        <pc:spChg chg="mod topLvl">
          <ac:chgData name="Kulinich Bohdan" userId="48e65c9f34e137d0" providerId="LiveId" clId="{9C530EF2-91AF-C04B-BCA4-1D954C0A83D3}" dt="2023-07-06T18:53:07.310" v="3473" actId="165"/>
          <ac:spMkLst>
            <pc:docMk/>
            <pc:sldMk cId="1054098509" sldId="288"/>
            <ac:spMk id="21" creationId="{2129179E-09BA-2415-616E-20AE92F0C4E4}"/>
          </ac:spMkLst>
        </pc:spChg>
        <pc:spChg chg="add mod">
          <ac:chgData name="Kulinich Bohdan" userId="48e65c9f34e137d0" providerId="LiveId" clId="{9C530EF2-91AF-C04B-BCA4-1D954C0A83D3}" dt="2023-07-05T11:38:27.263" v="3153" actId="14100"/>
          <ac:spMkLst>
            <pc:docMk/>
            <pc:sldMk cId="1054098509" sldId="288"/>
            <ac:spMk id="33" creationId="{BC84ED23-3ECC-AF05-EDDA-D3049681D5A9}"/>
          </ac:spMkLst>
        </pc:spChg>
        <pc:spChg chg="add mod topLvl">
          <ac:chgData name="Kulinich Bohdan" userId="48e65c9f34e137d0" providerId="LiveId" clId="{9C530EF2-91AF-C04B-BCA4-1D954C0A83D3}" dt="2023-07-06T18:24:17.398" v="3316" actId="165"/>
          <ac:spMkLst>
            <pc:docMk/>
            <pc:sldMk cId="1054098509" sldId="288"/>
            <ac:spMk id="34" creationId="{8143E8FC-16BD-C2E0-677F-2E88C77C8994}"/>
          </ac:spMkLst>
        </pc:spChg>
        <pc:spChg chg="add mod topLvl">
          <ac:chgData name="Kulinich Bohdan" userId="48e65c9f34e137d0" providerId="LiveId" clId="{9C530EF2-91AF-C04B-BCA4-1D954C0A83D3}" dt="2023-07-06T18:24:17.398" v="3316" actId="165"/>
          <ac:spMkLst>
            <pc:docMk/>
            <pc:sldMk cId="1054098509" sldId="288"/>
            <ac:spMk id="35" creationId="{088A336C-C2A0-365D-A0C5-6AC5253DD4A5}"/>
          </ac:spMkLst>
        </pc:spChg>
        <pc:spChg chg="add mod topLvl">
          <ac:chgData name="Kulinich Bohdan" userId="48e65c9f34e137d0" providerId="LiveId" clId="{9C530EF2-91AF-C04B-BCA4-1D954C0A83D3}" dt="2023-07-06T18:24:17.398" v="3316" actId="165"/>
          <ac:spMkLst>
            <pc:docMk/>
            <pc:sldMk cId="1054098509" sldId="288"/>
            <ac:spMk id="38" creationId="{B8B163B6-9A39-4F70-732F-D36AC2AB1522}"/>
          </ac:spMkLst>
        </pc:spChg>
        <pc:spChg chg="add mod topLvl">
          <ac:chgData name="Kulinich Bohdan" userId="48e65c9f34e137d0" providerId="LiveId" clId="{9C530EF2-91AF-C04B-BCA4-1D954C0A83D3}" dt="2023-07-06T18:24:17.398" v="3316" actId="165"/>
          <ac:spMkLst>
            <pc:docMk/>
            <pc:sldMk cId="1054098509" sldId="288"/>
            <ac:spMk id="39" creationId="{42019FA0-D128-52FB-E2D0-1AB91119876F}"/>
          </ac:spMkLst>
        </pc:spChg>
        <pc:spChg chg="add del mod">
          <ac:chgData name="Kulinich Bohdan" userId="48e65c9f34e137d0" providerId="LiveId" clId="{9C530EF2-91AF-C04B-BCA4-1D954C0A83D3}" dt="2023-07-05T11:33:26.675" v="2907" actId="478"/>
          <ac:spMkLst>
            <pc:docMk/>
            <pc:sldMk cId="1054098509" sldId="288"/>
            <ac:spMk id="40" creationId="{C56622A7-97DB-D253-F23B-B76545F03C82}"/>
          </ac:spMkLst>
        </pc:spChg>
        <pc:spChg chg="add mod topLvl">
          <ac:chgData name="Kulinich Bohdan" userId="48e65c9f34e137d0" providerId="LiveId" clId="{9C530EF2-91AF-C04B-BCA4-1D954C0A83D3}" dt="2023-07-06T18:24:17.398" v="3316" actId="165"/>
          <ac:spMkLst>
            <pc:docMk/>
            <pc:sldMk cId="1054098509" sldId="288"/>
            <ac:spMk id="41" creationId="{911F7F99-FF3F-AF8C-5EB1-CCFCE92FFEBB}"/>
          </ac:spMkLst>
        </pc:spChg>
        <pc:spChg chg="add mod topLvl">
          <ac:chgData name="Kulinich Bohdan" userId="48e65c9f34e137d0" providerId="LiveId" clId="{9C530EF2-91AF-C04B-BCA4-1D954C0A83D3}" dt="2023-07-06T18:24:17.398" v="3316" actId="165"/>
          <ac:spMkLst>
            <pc:docMk/>
            <pc:sldMk cId="1054098509" sldId="288"/>
            <ac:spMk id="45" creationId="{D83A3B9A-12CE-A5C9-1E78-A78ABDFE8F6B}"/>
          </ac:spMkLst>
        </pc:spChg>
        <pc:spChg chg="add mod">
          <ac:chgData name="Kulinich Bohdan" userId="48e65c9f34e137d0" providerId="LiveId" clId="{9C530EF2-91AF-C04B-BCA4-1D954C0A83D3}" dt="2023-07-06T19:47:04.995" v="3497" actId="1076"/>
          <ac:spMkLst>
            <pc:docMk/>
            <pc:sldMk cId="1054098509" sldId="288"/>
            <ac:spMk id="46" creationId="{70A053BE-1CFC-9F82-389E-66BB5C661CE2}"/>
          </ac:spMkLst>
        </pc:spChg>
        <pc:spChg chg="add mod">
          <ac:chgData name="Kulinich Bohdan" userId="48e65c9f34e137d0" providerId="LiveId" clId="{9C530EF2-91AF-C04B-BCA4-1D954C0A83D3}" dt="2023-07-06T19:47:10.618" v="3498" actId="14100"/>
          <ac:spMkLst>
            <pc:docMk/>
            <pc:sldMk cId="1054098509" sldId="288"/>
            <ac:spMk id="47" creationId="{222230BA-0BC6-1872-F624-26D11FF2A01A}"/>
          </ac:spMkLst>
        </pc:spChg>
        <pc:spChg chg="mod">
          <ac:chgData name="Kulinich Bohdan" userId="48e65c9f34e137d0" providerId="LiveId" clId="{9C530EF2-91AF-C04B-BCA4-1D954C0A83D3}" dt="2023-06-30T12:13:43.902" v="564" actId="14826"/>
          <ac:spMkLst>
            <pc:docMk/>
            <pc:sldMk cId="1054098509" sldId="288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3:36.700" v="563" actId="14826"/>
          <ac:spMkLst>
            <pc:docMk/>
            <pc:sldMk cId="1054098509" sldId="288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3:28.857" v="562" actId="14826"/>
          <ac:spMkLst>
            <pc:docMk/>
            <pc:sldMk cId="1054098509" sldId="288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3:10.291" v="556" actId="14826"/>
          <ac:spMkLst>
            <pc:docMk/>
            <pc:sldMk cId="1054098509" sldId="288"/>
            <ac:spMk id="125" creationId="{E100AAC2-3085-4921-E247-3FB536ECCC14}"/>
          </ac:spMkLst>
        </pc:spChg>
        <pc:grpChg chg="add del mod">
          <ac:chgData name="Kulinich Bohdan" userId="48e65c9f34e137d0" providerId="LiveId" clId="{9C530EF2-91AF-C04B-BCA4-1D954C0A83D3}" dt="2023-07-06T18:24:17.398" v="3316" actId="165"/>
          <ac:grpSpMkLst>
            <pc:docMk/>
            <pc:sldMk cId="1054098509" sldId="288"/>
            <ac:grpSpMk id="8" creationId="{851A20FD-4421-A899-E357-34B4A0DA450B}"/>
          </ac:grpSpMkLst>
        </pc:grpChg>
        <pc:grpChg chg="add del mod">
          <ac:chgData name="Kulinich Bohdan" userId="48e65c9f34e137d0" providerId="LiveId" clId="{9C530EF2-91AF-C04B-BCA4-1D954C0A83D3}" dt="2023-07-06T18:53:07.310" v="3473" actId="165"/>
          <ac:grpSpMkLst>
            <pc:docMk/>
            <pc:sldMk cId="1054098509" sldId="288"/>
            <ac:grpSpMk id="17" creationId="{BF289307-3397-10D0-E227-8EAE851EE705}"/>
          </ac:grpSpMkLst>
        </pc:grpChg>
        <pc:grpChg chg="add del mod">
          <ac:chgData name="Kulinich Bohdan" userId="48e65c9f34e137d0" providerId="LiveId" clId="{9C530EF2-91AF-C04B-BCA4-1D954C0A83D3}" dt="2023-07-06T18:53:07.310" v="3473" actId="165"/>
          <ac:grpSpMkLst>
            <pc:docMk/>
            <pc:sldMk cId="1054098509" sldId="288"/>
            <ac:grpSpMk id="18" creationId="{05441924-185A-E5B6-47EF-E24B0274ACAA}"/>
          </ac:grpSpMkLst>
        </pc:grpChg>
        <pc:grpChg chg="mod">
          <ac:chgData name="Kulinich Bohdan" userId="48e65c9f34e137d0" providerId="LiveId" clId="{9C530EF2-91AF-C04B-BCA4-1D954C0A83D3}" dt="2023-06-30T12:13:43.902" v="564" actId="14826"/>
          <ac:grpSpMkLst>
            <pc:docMk/>
            <pc:sldMk cId="1054098509" sldId="288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3:36.700" v="563" actId="14826"/>
          <ac:grpSpMkLst>
            <pc:docMk/>
            <pc:sldMk cId="1054098509" sldId="288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2:13:28.857" v="562" actId="14826"/>
          <ac:grpSpMkLst>
            <pc:docMk/>
            <pc:sldMk cId="1054098509" sldId="288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3:10.291" v="556" actId="14826"/>
          <ac:grpSpMkLst>
            <pc:docMk/>
            <pc:sldMk cId="1054098509" sldId="288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2:13:47.553" v="568" actId="14429"/>
          <ac:picMkLst>
            <pc:docMk/>
            <pc:sldMk cId="1054098509" sldId="288"/>
            <ac:picMk id="2" creationId="{B356F1A1-7705-4213-BCE7-06094A5BA427}"/>
          </ac:picMkLst>
        </pc:picChg>
        <pc:picChg chg="add del mod">
          <ac:chgData name="Kulinich Bohdan" userId="48e65c9f34e137d0" providerId="LiveId" clId="{9C530EF2-91AF-C04B-BCA4-1D954C0A83D3}" dt="2023-06-29T19:57:32.112" v="393" actId="478"/>
          <ac:picMkLst>
            <pc:docMk/>
            <pc:sldMk cId="1054098509" sldId="288"/>
            <ac:picMk id="2" creationId="{BE16A9E3-0FBC-ABDD-2399-339A11EBDFA5}"/>
          </ac:picMkLst>
        </pc:picChg>
        <pc:picChg chg="add 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3" creationId="{30C6DFB2-1591-0164-A794-D7F82BEDA3D0}"/>
          </ac:picMkLst>
        </pc:picChg>
        <pc:picChg chg="add mod modVis">
          <ac:chgData name="Kulinich Bohdan" userId="48e65c9f34e137d0" providerId="LiveId" clId="{9C530EF2-91AF-C04B-BCA4-1D954C0A83D3}" dt="2023-06-30T12:13:47.925" v="569" actId="14429"/>
          <ac:picMkLst>
            <pc:docMk/>
            <pc:sldMk cId="1054098509" sldId="288"/>
            <ac:picMk id="4" creationId="{0B060E0F-1695-09CF-2BB0-E73D6C6E69F6}"/>
          </ac:picMkLst>
        </pc:picChg>
        <pc:picChg chg="mod modVis">
          <ac:chgData name="Kulinich Bohdan" userId="48e65c9f34e137d0" providerId="LiveId" clId="{9C530EF2-91AF-C04B-BCA4-1D954C0A83D3}" dt="2023-06-30T12:13:45.776" v="565" actId="14429"/>
          <ac:picMkLst>
            <pc:docMk/>
            <pc:sldMk cId="1054098509" sldId="288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2:13:48.340" v="570" actId="14429"/>
          <ac:picMkLst>
            <pc:docMk/>
            <pc:sldMk cId="1054098509" sldId="288"/>
            <ac:picMk id="6" creationId="{30AB3BC3-DCF8-75B4-702B-EBF80FA2C434}"/>
          </ac:picMkLst>
        </pc:picChg>
        <pc:picChg chg="mod">
          <ac:chgData name="Kulinich Bohdan" userId="48e65c9f34e137d0" providerId="LiveId" clId="{9C530EF2-91AF-C04B-BCA4-1D954C0A83D3}" dt="2023-06-30T12:13:43.902" v="564" actId="14826"/>
          <ac:picMkLst>
            <pc:docMk/>
            <pc:sldMk cId="1054098509" sldId="288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3:36.700" v="563" actId="14826"/>
          <ac:picMkLst>
            <pc:docMk/>
            <pc:sldMk cId="1054098509" sldId="288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3:28.857" v="562" actId="14826"/>
          <ac:picMkLst>
            <pc:docMk/>
            <pc:sldMk cId="1054098509" sldId="288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13.485" v="3239"/>
          <ac:picMkLst>
            <pc:docMk/>
            <pc:sldMk cId="1054098509" sldId="288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3:46.445" v="566" actId="14429"/>
          <ac:picMkLst>
            <pc:docMk/>
            <pc:sldMk cId="1054098509" sldId="288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2:34.658" v="355"/>
          <ac:picMkLst>
            <pc:docMk/>
            <pc:sldMk cId="1054098509" sldId="288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118" creationId="{B7F60D7C-0845-4ACD-6B0D-D737F1F97DD4}"/>
          </ac:picMkLst>
        </pc:picChg>
        <pc:picChg chg="mod modVis">
          <ac:chgData name="Kulinich Bohdan" userId="48e65c9f34e137d0" providerId="LiveId" clId="{9C530EF2-91AF-C04B-BCA4-1D954C0A83D3}" dt="2023-06-30T12:13:51.061" v="571" actId="14430"/>
          <ac:picMkLst>
            <pc:docMk/>
            <pc:sldMk cId="1054098509" sldId="288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3:10.291" v="556" actId="14826"/>
          <ac:picMkLst>
            <pc:docMk/>
            <pc:sldMk cId="1054098509" sldId="288"/>
            <ac:picMk id="127" creationId="{7EB5A0BC-CD74-8A75-DAF6-24215595FB62}"/>
          </ac:picMkLst>
        </pc:pic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3" creationId="{FB7670E3-73FD-BAC8-5632-625731C0B151}"/>
          </ac:cxnSpMkLst>
        </pc:cxn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7" creationId="{1ED21C26-DA1B-C308-5224-5CF358D59AB6}"/>
          </ac:cxnSpMkLst>
        </pc:cxnChg>
        <pc:cxnChg chg="add del mod">
          <ac:chgData name="Kulinich Bohdan" userId="48e65c9f34e137d0" providerId="LiveId" clId="{9C530EF2-91AF-C04B-BCA4-1D954C0A83D3}" dt="2023-07-05T11:24:57.428" v="2750" actId="478"/>
          <ac:cxnSpMkLst>
            <pc:docMk/>
            <pc:sldMk cId="1054098509" sldId="288"/>
            <ac:cxnSpMk id="9" creationId="{AA50AE99-E215-1F85-82CF-88F2B669D96C}"/>
          </ac:cxnSpMkLst>
        </pc:cxnChg>
        <pc:cxnChg chg="add del mod">
          <ac:chgData name="Kulinich Bohdan" userId="48e65c9f34e137d0" providerId="LiveId" clId="{9C530EF2-91AF-C04B-BCA4-1D954C0A83D3}" dt="2023-07-05T11:34:50.738" v="2919" actId="478"/>
          <ac:cxnSpMkLst>
            <pc:docMk/>
            <pc:sldMk cId="1054098509" sldId="288"/>
            <ac:cxnSpMk id="10" creationId="{971C1F59-EB81-0271-13E9-2109669735C5}"/>
          </ac:cxnSpMkLst>
        </pc:cxn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11" creationId="{1BE5FAC6-D9E9-6A8A-0063-A841604C55C5}"/>
          </ac:cxnSpMkLst>
        </pc:cxn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13" creationId="{BC7AF85F-B81C-5CEC-102F-0B1F974CEC26}"/>
          </ac:cxnSpMkLst>
        </pc:cxn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19" creationId="{2A707DAC-02F4-BCD9-190C-0BC6887E53FC}"/>
          </ac:cxnSpMkLst>
        </pc:cxnChg>
        <pc:cxnChg chg="add del mod">
          <ac:chgData name="Kulinich Bohdan" userId="48e65c9f34e137d0" providerId="LiveId" clId="{9C530EF2-91AF-C04B-BCA4-1D954C0A83D3}" dt="2023-07-05T11:25:07.905" v="2754" actId="478"/>
          <ac:cxnSpMkLst>
            <pc:docMk/>
            <pc:sldMk cId="1054098509" sldId="288"/>
            <ac:cxnSpMk id="22" creationId="{6A390903-7EE5-6F2B-D564-36148B9033E1}"/>
          </ac:cxnSpMkLst>
        </pc:cxn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29" creationId="{C7B13298-7940-198E-6C8A-A6AF91560561}"/>
          </ac:cxnSpMkLst>
        </pc:cxnChg>
        <pc:cxnChg chg="add del mod">
          <ac:chgData name="Kulinich Bohdan" userId="48e65c9f34e137d0" providerId="LiveId" clId="{9C530EF2-91AF-C04B-BCA4-1D954C0A83D3}" dt="2023-07-05T11:34:48.969" v="2918" actId="478"/>
          <ac:cxnSpMkLst>
            <pc:docMk/>
            <pc:sldMk cId="1054098509" sldId="288"/>
            <ac:cxnSpMk id="32" creationId="{85D80CDE-FF29-EF96-A5E2-C5C6F6E9BE9D}"/>
          </ac:cxnSpMkLst>
        </pc:cxn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43" creationId="{F5C524F6-1A9C-25B5-4647-C09B32F6B882}"/>
          </ac:cxnSpMkLst>
        </pc:cxnChg>
        <pc:cxnChg chg="add mod topLvl">
          <ac:chgData name="Kulinich Bohdan" userId="48e65c9f34e137d0" providerId="LiveId" clId="{9C530EF2-91AF-C04B-BCA4-1D954C0A83D3}" dt="2023-07-06T18:24:17.398" v="3316" actId="165"/>
          <ac:cxnSpMkLst>
            <pc:docMk/>
            <pc:sldMk cId="1054098509" sldId="288"/>
            <ac:cxnSpMk id="44" creationId="{2C609588-76D1-2FD9-E077-6927B3093B60}"/>
          </ac:cxnSpMkLst>
        </pc:cxnChg>
      </pc:sldChg>
      <pc:sldChg chg="addSp delSp modSp add del mod modTransition setBg">
        <pc:chgData name="Kulinich Bohdan" userId="48e65c9f34e137d0" providerId="LiveId" clId="{9C530EF2-91AF-C04B-BCA4-1D954C0A83D3}" dt="2023-07-06T17:30:56.679" v="3224" actId="2696"/>
        <pc:sldMkLst>
          <pc:docMk/>
          <pc:sldMk cId="160365866" sldId="289"/>
        </pc:sldMkLst>
        <pc:spChg chg="mod">
          <ac:chgData name="Kulinich Bohdan" userId="48e65c9f34e137d0" providerId="LiveId" clId="{9C530EF2-91AF-C04B-BCA4-1D954C0A83D3}" dt="2023-06-30T12:14:26.079" v="580" actId="14826"/>
          <ac:spMkLst>
            <pc:docMk/>
            <pc:sldMk cId="160365866" sldId="289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4:18.698" v="579" actId="14826"/>
          <ac:spMkLst>
            <pc:docMk/>
            <pc:sldMk cId="160365866" sldId="289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4:11.640" v="578" actId="14826"/>
          <ac:spMkLst>
            <pc:docMk/>
            <pc:sldMk cId="160365866" sldId="289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4:33.900" v="581" actId="14826"/>
          <ac:spMkLst>
            <pc:docMk/>
            <pc:sldMk cId="160365866" sldId="289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29T19:42:47.177" v="298" actId="1076"/>
          <ac:grpSpMkLst>
            <pc:docMk/>
            <pc:sldMk cId="160365866" sldId="289"/>
            <ac:grpSpMk id="83" creationId="{04833FFD-911C-5FBC-2C7A-7181AA2497AF}"/>
          </ac:grpSpMkLst>
        </pc:grpChg>
        <pc:grpChg chg="mod">
          <ac:chgData name="Kulinich Bohdan" userId="48e65c9f34e137d0" providerId="LiveId" clId="{9C530EF2-91AF-C04B-BCA4-1D954C0A83D3}" dt="2023-06-30T12:14:26.079" v="580" actId="14826"/>
          <ac:grpSpMkLst>
            <pc:docMk/>
            <pc:sldMk cId="160365866" sldId="289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4:18.698" v="579" actId="14826"/>
          <ac:grpSpMkLst>
            <pc:docMk/>
            <pc:sldMk cId="160365866" sldId="289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2:14:11.640" v="578" actId="14826"/>
          <ac:grpSpMkLst>
            <pc:docMk/>
            <pc:sldMk cId="160365866" sldId="289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4:33.900" v="581" actId="14826"/>
          <ac:grpSpMkLst>
            <pc:docMk/>
            <pc:sldMk cId="160365866" sldId="289"/>
            <ac:grpSpMk id="124" creationId="{CB0CB2BE-4901-4ABE-A3CB-379604CF8447}"/>
          </ac:grpSpMkLst>
        </pc:grpChg>
        <pc:picChg chg="add del mod">
          <ac:chgData name="Kulinich Bohdan" userId="48e65c9f34e137d0" providerId="LiveId" clId="{9C530EF2-91AF-C04B-BCA4-1D954C0A83D3}" dt="2023-06-29T19:57:36.032" v="395" actId="478"/>
          <ac:picMkLst>
            <pc:docMk/>
            <pc:sldMk cId="160365866" sldId="289"/>
            <ac:picMk id="2" creationId="{6DB27AC8-C0C3-629F-02EC-4BDE9F87D639}"/>
          </ac:picMkLst>
        </pc:picChg>
        <pc:picChg chg="add mod modVis">
          <ac:chgData name="Kulinich Bohdan" userId="48e65c9f34e137d0" providerId="LiveId" clId="{9C530EF2-91AF-C04B-BCA4-1D954C0A83D3}" dt="2023-06-30T12:14:39.303" v="585" actId="14429"/>
          <ac:picMkLst>
            <pc:docMk/>
            <pc:sldMk cId="160365866" sldId="289"/>
            <ac:picMk id="2" creationId="{DC1A2288-02DB-5F40-4B62-77F3599AFD51}"/>
          </ac:picMkLst>
        </pc:picChg>
        <pc:picChg chg="add 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3" creationId="{212F40DC-2016-56FA-4491-EB002142ECC7}"/>
          </ac:picMkLst>
        </pc:picChg>
        <pc:picChg chg="add mod modVis">
          <ac:chgData name="Kulinich Bohdan" userId="48e65c9f34e137d0" providerId="LiveId" clId="{9C530EF2-91AF-C04B-BCA4-1D954C0A83D3}" dt="2023-06-30T12:14:41.078" v="588" actId="14429"/>
          <ac:picMkLst>
            <pc:docMk/>
            <pc:sldMk cId="160365866" sldId="289"/>
            <ac:picMk id="4" creationId="{3D419182-9633-90D2-6A2B-C6AEA2A0A16E}"/>
          </ac:picMkLst>
        </pc:picChg>
        <pc:picChg chg="mod modVis">
          <ac:chgData name="Kulinich Bohdan" userId="48e65c9f34e137d0" providerId="LiveId" clId="{9C530EF2-91AF-C04B-BCA4-1D954C0A83D3}" dt="2023-06-30T12:14:37.487" v="582" actId="14429"/>
          <ac:picMkLst>
            <pc:docMk/>
            <pc:sldMk cId="160365866" sldId="289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2:14:39.736" v="586" actId="14429"/>
          <ac:picMkLst>
            <pc:docMk/>
            <pc:sldMk cId="160365866" sldId="289"/>
            <ac:picMk id="6" creationId="{A6D81886-6DFB-A739-A543-C6E16E033AF7}"/>
          </ac:picMkLst>
        </pc:picChg>
        <pc:picChg chg="add mod modVis">
          <ac:chgData name="Kulinich Bohdan" userId="48e65c9f34e137d0" providerId="LiveId" clId="{9C530EF2-91AF-C04B-BCA4-1D954C0A83D3}" dt="2023-06-30T12:14:40.465" v="587" actId="14429"/>
          <ac:picMkLst>
            <pc:docMk/>
            <pc:sldMk cId="160365866" sldId="289"/>
            <ac:picMk id="7" creationId="{58F1F6AC-9917-0152-D882-E9DA78A7AE16}"/>
          </ac:picMkLst>
        </pc:picChg>
        <pc:picChg chg="mod">
          <ac:chgData name="Kulinich Bohdan" userId="48e65c9f34e137d0" providerId="LiveId" clId="{9C530EF2-91AF-C04B-BCA4-1D954C0A83D3}" dt="2023-06-30T12:14:26.079" v="580" actId="14826"/>
          <ac:picMkLst>
            <pc:docMk/>
            <pc:sldMk cId="160365866" sldId="289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4:18.698" v="579" actId="14826"/>
          <ac:picMkLst>
            <pc:docMk/>
            <pc:sldMk cId="160365866" sldId="289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4:11.640" v="578" actId="14826"/>
          <ac:picMkLst>
            <pc:docMk/>
            <pc:sldMk cId="160365866" sldId="289"/>
            <ac:picMk id="108" creationId="{985F3D8A-AD69-FA91-F2E1-7D0D5678A174}"/>
          </ac:picMkLst>
        </pc:picChg>
        <pc:picChg chg="mod modVis">
          <ac:chgData name="Kulinich Bohdan" userId="48e65c9f34e137d0" providerId="LiveId" clId="{9C530EF2-91AF-C04B-BCA4-1D954C0A83D3}" dt="2023-06-30T12:14:43.895" v="589" actId="14430"/>
          <ac:picMkLst>
            <pc:docMk/>
            <pc:sldMk cId="160365866" sldId="289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4:38.578" v="584" actId="14429"/>
          <ac:picMkLst>
            <pc:docMk/>
            <pc:sldMk cId="160365866" sldId="289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3:20.879" v="360"/>
          <ac:picMkLst>
            <pc:docMk/>
            <pc:sldMk cId="160365866" sldId="289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4:33.900" v="581" actId="14826"/>
          <ac:picMkLst>
            <pc:docMk/>
            <pc:sldMk cId="160365866" sldId="289"/>
            <ac:picMk id="127" creationId="{7EB5A0BC-CD74-8A75-DAF6-24215595FB62}"/>
          </ac:picMkLst>
        </pc:picChg>
      </pc:sldChg>
      <pc:sldChg chg="addSp delSp modSp add mod modTransition setBg modAnim">
        <pc:chgData name="Kulinich Bohdan" userId="48e65c9f34e137d0" providerId="LiveId" clId="{9C530EF2-91AF-C04B-BCA4-1D954C0A83D3}" dt="2023-07-12T16:32:55.196" v="3602" actId="20577"/>
        <pc:sldMkLst>
          <pc:docMk/>
          <pc:sldMk cId="480804358" sldId="290"/>
        </pc:sldMkLst>
        <pc:spChg chg="add mod modVis">
          <ac:chgData name="Kulinich Bohdan" userId="48e65c9f34e137d0" providerId="LiveId" clId="{9C530EF2-91AF-C04B-BCA4-1D954C0A83D3}" dt="2023-06-29T20:29:56.858" v="437" actId="14429"/>
          <ac:spMkLst>
            <pc:docMk/>
            <pc:sldMk cId="480804358" sldId="290"/>
            <ac:spMk id="3" creationId="{5C68ACA8-16D2-018B-3BDE-AD682009FFA8}"/>
          </ac:spMkLst>
        </pc:spChg>
        <pc:spChg chg="add mod modVis">
          <ac:chgData name="Kulinich Bohdan" userId="48e65c9f34e137d0" providerId="LiveId" clId="{9C530EF2-91AF-C04B-BCA4-1D954C0A83D3}" dt="2023-07-06T20:33:07.530" v="3548" actId="20577"/>
          <ac:spMkLst>
            <pc:docMk/>
            <pc:sldMk cId="480804358" sldId="290"/>
            <ac:spMk id="4" creationId="{6B465918-EAB9-017C-CC8F-6383D99CB07F}"/>
          </ac:spMkLst>
        </pc:spChg>
        <pc:spChg chg="add mod modVis">
          <ac:chgData name="Kulinich Bohdan" userId="48e65c9f34e137d0" providerId="LiveId" clId="{9C530EF2-91AF-C04B-BCA4-1D954C0A83D3}" dt="2023-06-29T20:29:55.992" v="435" actId="14429"/>
          <ac:spMkLst>
            <pc:docMk/>
            <pc:sldMk cId="480804358" sldId="290"/>
            <ac:spMk id="6" creationId="{461A782C-5072-6433-9C73-507E7395E37E}"/>
          </ac:spMkLst>
        </pc:spChg>
        <pc:spChg chg="add mod modVis">
          <ac:chgData name="Kulinich Bohdan" userId="48e65c9f34e137d0" providerId="LiveId" clId="{9C530EF2-91AF-C04B-BCA4-1D954C0A83D3}" dt="2023-07-12T16:32:55.196" v="3602" actId="20577"/>
          <ac:spMkLst>
            <pc:docMk/>
            <pc:sldMk cId="480804358" sldId="290"/>
            <ac:spMk id="7" creationId="{3A3F9D4A-52E8-2AB8-D9E7-FEB6FCBDA605}"/>
          </ac:spMkLst>
        </pc:spChg>
        <pc:spChg chg="mod">
          <ac:chgData name="Kulinich Bohdan" userId="48e65c9f34e137d0" providerId="LiveId" clId="{9C530EF2-91AF-C04B-BCA4-1D954C0A83D3}" dt="2023-06-30T12:15:17.600" v="597" actId="14826"/>
          <ac:spMkLst>
            <pc:docMk/>
            <pc:sldMk cId="480804358" sldId="290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5:10.426" v="596" actId="14826"/>
          <ac:spMkLst>
            <pc:docMk/>
            <pc:sldMk cId="480804358" sldId="290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5:04.001" v="595" actId="14826"/>
          <ac:spMkLst>
            <pc:docMk/>
            <pc:sldMk cId="480804358" sldId="290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5:24.745" v="598" actId="14826"/>
          <ac:spMkLst>
            <pc:docMk/>
            <pc:sldMk cId="480804358" sldId="290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2:15:17.600" v="597" actId="14826"/>
          <ac:grpSpMkLst>
            <pc:docMk/>
            <pc:sldMk cId="480804358" sldId="290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5:10.426" v="596" actId="14826"/>
          <ac:grpSpMkLst>
            <pc:docMk/>
            <pc:sldMk cId="480804358" sldId="290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29T19:43:44.887" v="308" actId="1076"/>
          <ac:grpSpMkLst>
            <pc:docMk/>
            <pc:sldMk cId="480804358" sldId="290"/>
            <ac:grpSpMk id="101" creationId="{B7C213E9-E3DB-49C0-C7D2-1493AC970CBA}"/>
          </ac:grpSpMkLst>
        </pc:grpChg>
        <pc:grpChg chg="mod">
          <ac:chgData name="Kulinich Bohdan" userId="48e65c9f34e137d0" providerId="LiveId" clId="{9C530EF2-91AF-C04B-BCA4-1D954C0A83D3}" dt="2023-06-30T12:15:04.001" v="595" actId="14826"/>
          <ac:grpSpMkLst>
            <pc:docMk/>
            <pc:sldMk cId="480804358" sldId="290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5:24.745" v="598" actId="14826"/>
          <ac:grpSpMkLst>
            <pc:docMk/>
            <pc:sldMk cId="480804358" sldId="290"/>
            <ac:grpSpMk id="124" creationId="{CB0CB2BE-4901-4ABE-A3CB-379604CF8447}"/>
          </ac:grpSpMkLst>
        </pc:grpChg>
        <pc:picChg chg="add del mod">
          <ac:chgData name="Kulinich Bohdan" userId="48e65c9f34e137d0" providerId="LiveId" clId="{9C530EF2-91AF-C04B-BCA4-1D954C0A83D3}" dt="2023-06-29T19:57:41.238" v="397" actId="478"/>
          <ac:picMkLst>
            <pc:docMk/>
            <pc:sldMk cId="480804358" sldId="290"/>
            <ac:picMk id="2" creationId="{F4B7D149-E636-1B09-4F53-7A7C7CBB1784}"/>
          </ac:picMkLst>
        </pc:picChg>
        <pc:picChg chg="add mod modVis">
          <ac:chgData name="Kulinich Bohdan" userId="48e65c9f34e137d0" providerId="LiveId" clId="{9C530EF2-91AF-C04B-BCA4-1D954C0A83D3}" dt="2023-06-30T12:15:26.355" v="599" actId="14429"/>
          <ac:picMkLst>
            <pc:docMk/>
            <pc:sldMk cId="480804358" sldId="290"/>
            <ac:picMk id="2" creationId="{F9716B6C-5798-32D7-8AFA-6C41F743434E}"/>
          </ac:picMkLst>
        </pc:picChg>
        <pc:picChg chg="mod modVis">
          <ac:chgData name="Kulinich Bohdan" userId="48e65c9f34e137d0" providerId="LiveId" clId="{9C530EF2-91AF-C04B-BCA4-1D954C0A83D3}" dt="2023-06-30T12:15:29.562" v="604" actId="14429"/>
          <ac:picMkLst>
            <pc:docMk/>
            <pc:sldMk cId="480804358" sldId="290"/>
            <ac:picMk id="5" creationId="{E3702C73-2090-5CE0-0C2C-91D4FBB12D6E}"/>
          </ac:picMkLst>
        </pc:picChg>
        <pc:picChg chg="add 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8" creationId="{C00FCB4F-C87F-5D19-5FF6-95D6E4133E9C}"/>
          </ac:picMkLst>
        </pc:picChg>
        <pc:picChg chg="add mod modVis">
          <ac:chgData name="Kulinich Bohdan" userId="48e65c9f34e137d0" providerId="LiveId" clId="{9C530EF2-91AF-C04B-BCA4-1D954C0A83D3}" dt="2023-06-30T12:15:26.919" v="600" actId="14429"/>
          <ac:picMkLst>
            <pc:docMk/>
            <pc:sldMk cId="480804358" sldId="290"/>
            <ac:picMk id="9" creationId="{911105D4-C9ED-9E42-578D-A6D35BA97D2B}"/>
          </ac:picMkLst>
        </pc:picChg>
        <pc:picChg chg="add mod modVis">
          <ac:chgData name="Kulinich Bohdan" userId="48e65c9f34e137d0" providerId="LiveId" clId="{9C530EF2-91AF-C04B-BCA4-1D954C0A83D3}" dt="2023-06-30T12:15:27.380" v="601" actId="14429"/>
          <ac:picMkLst>
            <pc:docMk/>
            <pc:sldMk cId="480804358" sldId="290"/>
            <ac:picMk id="10" creationId="{20E8B70D-433F-927D-7EA7-F79F8D548095}"/>
          </ac:picMkLst>
        </pc:picChg>
        <pc:picChg chg="add mod modVis">
          <ac:chgData name="Kulinich Bohdan" userId="48e65c9f34e137d0" providerId="LiveId" clId="{9C530EF2-91AF-C04B-BCA4-1D954C0A83D3}" dt="2023-06-30T12:15:28.025" v="602" actId="14429"/>
          <ac:picMkLst>
            <pc:docMk/>
            <pc:sldMk cId="480804358" sldId="290"/>
            <ac:picMk id="11" creationId="{E9DC617E-83C1-698D-1F99-292B2455A02F}"/>
          </ac:picMkLst>
        </pc:picChg>
        <pc:picChg chg="mod">
          <ac:chgData name="Kulinich Bohdan" userId="48e65c9f34e137d0" providerId="LiveId" clId="{9C530EF2-91AF-C04B-BCA4-1D954C0A83D3}" dt="2023-06-30T12:15:17.600" v="597" actId="14826"/>
          <ac:picMkLst>
            <pc:docMk/>
            <pc:sldMk cId="480804358" sldId="290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5:10.426" v="596" actId="14826"/>
          <ac:picMkLst>
            <pc:docMk/>
            <pc:sldMk cId="480804358" sldId="290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5:04.001" v="595" actId="14826"/>
          <ac:picMkLst>
            <pc:docMk/>
            <pc:sldMk cId="480804358" sldId="290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6:39.476" v="3242"/>
          <ac:picMkLst>
            <pc:docMk/>
            <pc:sldMk cId="480804358" sldId="290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5:32.095" v="605" actId="14430"/>
          <ac:picMkLst>
            <pc:docMk/>
            <pc:sldMk cId="480804358" sldId="290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5:24.745" v="598" actId="14826"/>
          <ac:picMkLst>
            <pc:docMk/>
            <pc:sldMk cId="480804358" sldId="290"/>
            <ac:picMk id="127" creationId="{7EB5A0BC-CD74-8A75-DAF6-24215595FB62}"/>
          </ac:picMkLst>
        </pc:picChg>
      </pc:sldChg>
      <pc:sldChg chg="addSp delSp modSp add mod setBg delAnim modAnim">
        <pc:chgData name="Kulinich Bohdan" userId="48e65c9f34e137d0" providerId="LiveId" clId="{9C530EF2-91AF-C04B-BCA4-1D954C0A83D3}" dt="2023-07-06T18:28:47.244" v="3376" actId="165"/>
        <pc:sldMkLst>
          <pc:docMk/>
          <pc:sldMk cId="809514391" sldId="291"/>
        </pc:sldMkLst>
        <pc:spChg chg="mod topLvl">
          <ac:chgData name="Kulinich Bohdan" userId="48e65c9f34e137d0" providerId="LiveId" clId="{9C530EF2-91AF-C04B-BCA4-1D954C0A83D3}" dt="2023-07-06T18:28:47.244" v="3376" actId="165"/>
          <ac:spMkLst>
            <pc:docMk/>
            <pc:sldMk cId="809514391" sldId="291"/>
            <ac:spMk id="8" creationId="{D8EEDCF7-3CF4-A4CC-F861-64C27772FDA3}"/>
          </ac:spMkLst>
        </pc:spChg>
        <pc:spChg chg="mod topLvl">
          <ac:chgData name="Kulinich Bohdan" userId="48e65c9f34e137d0" providerId="LiveId" clId="{9C530EF2-91AF-C04B-BCA4-1D954C0A83D3}" dt="2023-07-06T18:28:47.244" v="3376" actId="165"/>
          <ac:spMkLst>
            <pc:docMk/>
            <pc:sldMk cId="809514391" sldId="291"/>
            <ac:spMk id="44" creationId="{821AA3DF-C920-F874-D6D9-99924C73547E}"/>
          </ac:spMkLst>
        </pc:spChg>
        <pc:spChg chg="mod topLvl">
          <ac:chgData name="Kulinich Bohdan" userId="48e65c9f34e137d0" providerId="LiveId" clId="{9C530EF2-91AF-C04B-BCA4-1D954C0A83D3}" dt="2023-07-06T18:28:47.244" v="3376" actId="165"/>
          <ac:spMkLst>
            <pc:docMk/>
            <pc:sldMk cId="809514391" sldId="291"/>
            <ac:spMk id="45" creationId="{2B33E153-DE95-B7DE-8255-505DFDA46D22}"/>
          </ac:spMkLst>
        </pc:spChg>
        <pc:spChg chg="mod topLvl">
          <ac:chgData name="Kulinich Bohdan" userId="48e65c9f34e137d0" providerId="LiveId" clId="{9C530EF2-91AF-C04B-BCA4-1D954C0A83D3}" dt="2023-07-06T18:28:47.244" v="3376" actId="165"/>
          <ac:spMkLst>
            <pc:docMk/>
            <pc:sldMk cId="809514391" sldId="291"/>
            <ac:spMk id="46" creationId="{A9AAFAD4-41E1-129C-AEC2-24A62E56E687}"/>
          </ac:spMkLst>
        </pc:spChg>
        <pc:spChg chg="mod topLvl">
          <ac:chgData name="Kulinich Bohdan" userId="48e65c9f34e137d0" providerId="LiveId" clId="{9C530EF2-91AF-C04B-BCA4-1D954C0A83D3}" dt="2023-07-06T18:28:47.244" v="3376" actId="165"/>
          <ac:spMkLst>
            <pc:docMk/>
            <pc:sldMk cId="809514391" sldId="291"/>
            <ac:spMk id="47" creationId="{E6E3468C-C7C8-2F2D-AEB7-7DC6C5687299}"/>
          </ac:spMkLst>
        </pc:spChg>
        <pc:spChg chg="mod topLvl">
          <ac:chgData name="Kulinich Bohdan" userId="48e65c9f34e137d0" providerId="LiveId" clId="{9C530EF2-91AF-C04B-BCA4-1D954C0A83D3}" dt="2023-07-06T18:28:47.244" v="3376" actId="165"/>
          <ac:spMkLst>
            <pc:docMk/>
            <pc:sldMk cId="809514391" sldId="291"/>
            <ac:spMk id="59" creationId="{3DC8C201-A48C-CA7A-B58B-B9D31561E0E7}"/>
          </ac:spMkLst>
        </pc:spChg>
        <pc:spChg chg="mod topLvl">
          <ac:chgData name="Kulinich Bohdan" userId="48e65c9f34e137d0" providerId="LiveId" clId="{9C530EF2-91AF-C04B-BCA4-1D954C0A83D3}" dt="2023-07-06T18:28:47.244" v="3376" actId="165"/>
          <ac:spMkLst>
            <pc:docMk/>
            <pc:sldMk cId="809514391" sldId="291"/>
            <ac:spMk id="60" creationId="{60BE3299-5779-F5CD-106E-C06578A78B43}"/>
          </ac:spMkLst>
        </pc:spChg>
        <pc:spChg chg="del">
          <ac:chgData name="Kulinich Bohdan" userId="48e65c9f34e137d0" providerId="LiveId" clId="{9C530EF2-91AF-C04B-BCA4-1D954C0A83D3}" dt="2023-07-01T12:28:43.431" v="1184" actId="478"/>
          <ac:spMkLst>
            <pc:docMk/>
            <pc:sldMk cId="809514391" sldId="291"/>
            <ac:spMk id="61" creationId="{C0FD78B6-F646-AEA1-6357-96D0C5A358D8}"/>
          </ac:spMkLst>
        </pc:spChg>
        <pc:spChg chg="mod">
          <ac:chgData name="Kulinich Bohdan" userId="48e65c9f34e137d0" providerId="LiveId" clId="{9C530EF2-91AF-C04B-BCA4-1D954C0A83D3}" dt="2023-07-06T17:51:21.624" v="3312" actId="14100"/>
          <ac:spMkLst>
            <pc:docMk/>
            <pc:sldMk cId="809514391" sldId="291"/>
            <ac:spMk id="62" creationId="{8ED46326-4D34-F110-457D-D06F42ADEF1D}"/>
          </ac:spMkLst>
        </pc:spChg>
        <pc:spChg chg="mod">
          <ac:chgData name="Kulinich Bohdan" userId="48e65c9f34e137d0" providerId="LiveId" clId="{9C530EF2-91AF-C04B-BCA4-1D954C0A83D3}" dt="2023-07-01T12:28:50.588" v="1186" actId="1076"/>
          <ac:spMkLst>
            <pc:docMk/>
            <pc:sldMk cId="809514391" sldId="291"/>
            <ac:spMk id="63" creationId="{75846A22-48DA-353E-478A-970FAC31077F}"/>
          </ac:spMkLst>
        </pc:spChg>
        <pc:spChg chg="del">
          <ac:chgData name="Kulinich Bohdan" userId="48e65c9f34e137d0" providerId="LiveId" clId="{9C530EF2-91AF-C04B-BCA4-1D954C0A83D3}" dt="2023-07-01T12:28:45.929" v="1185" actId="478"/>
          <ac:spMkLst>
            <pc:docMk/>
            <pc:sldMk cId="809514391" sldId="291"/>
            <ac:spMk id="64" creationId="{DF9E4494-43E9-ADF0-7640-4E8D5C871E26}"/>
          </ac:spMkLst>
        </pc:spChg>
        <pc:spChg chg="del">
          <ac:chgData name="Kulinich Bohdan" userId="48e65c9f34e137d0" providerId="LiveId" clId="{9C530EF2-91AF-C04B-BCA4-1D954C0A83D3}" dt="2023-07-01T12:28:45.929" v="1185" actId="478"/>
          <ac:spMkLst>
            <pc:docMk/>
            <pc:sldMk cId="809514391" sldId="291"/>
            <ac:spMk id="65" creationId="{D7920CE7-89C3-414C-2839-965A6DCDB0FF}"/>
          </ac:spMkLst>
        </pc:spChg>
        <pc:grpChg chg="add mod topLvl">
          <ac:chgData name="Kulinich Bohdan" userId="48e65c9f34e137d0" providerId="LiveId" clId="{9C530EF2-91AF-C04B-BCA4-1D954C0A83D3}" dt="2023-07-06T18:28:47.244" v="3376" actId="165"/>
          <ac:grpSpMkLst>
            <pc:docMk/>
            <pc:sldMk cId="809514391" sldId="291"/>
            <ac:grpSpMk id="6" creationId="{CB2CEFB3-85F6-E0AD-35AD-BA07A8E13C28}"/>
          </ac:grpSpMkLst>
        </pc:grpChg>
        <pc:grpChg chg="add del mod">
          <ac:chgData name="Kulinich Bohdan" userId="48e65c9f34e137d0" providerId="LiveId" clId="{9C530EF2-91AF-C04B-BCA4-1D954C0A83D3}" dt="2023-07-06T18:28:47.244" v="3376" actId="165"/>
          <ac:grpSpMkLst>
            <pc:docMk/>
            <pc:sldMk cId="809514391" sldId="291"/>
            <ac:grpSpMk id="9" creationId="{07AA3460-C18B-441A-415C-0B73F52A63FD}"/>
          </ac:grpSpMkLst>
        </pc:grpChg>
        <pc:picChg chg="mod">
          <ac:chgData name="Kulinich Bohdan" userId="48e65c9f34e137d0" providerId="LiveId" clId="{9C530EF2-91AF-C04B-BCA4-1D954C0A83D3}" dt="2023-07-06T17:33:42.848" v="3234"/>
          <ac:picMkLst>
            <pc:docMk/>
            <pc:sldMk cId="809514391" sldId="291"/>
            <ac:picMk id="109" creationId="{7B3D71F8-A027-B14D-7757-B338AD4593FC}"/>
          </ac:picMkLst>
        </pc:pic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7" creationId="{26D216EC-F4B2-543D-67CE-CAF1AB42E304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14" creationId="{AA082CB8-6A45-C5CC-4D30-2A9CE3A2E328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16" creationId="{686EFAED-A56F-C54E-56A6-CE8EB62EE533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30" creationId="{E35CCC1B-D63B-0F8A-E14A-777FB6CAEA28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31" creationId="{F71F8941-8934-FB3C-6A3B-9D7EE28FA8F2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33" creationId="{2F07D0BE-9735-9C6D-430D-B743DA0904A6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36" creationId="{637C6D31-830D-CBAD-22D9-5DC6B25DBAE4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40" creationId="{E32661A5-2342-CE9C-1B81-9D26F827C4A4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49" creationId="{78DA8C6D-92F8-562A-187F-04BA6B312C6D}"/>
          </ac:cxnSpMkLst>
        </pc:cxnChg>
        <pc:cxnChg chg="mod">
          <ac:chgData name="Kulinich Bohdan" userId="48e65c9f34e137d0" providerId="LiveId" clId="{9C530EF2-91AF-C04B-BCA4-1D954C0A83D3}" dt="2023-07-06T18:28:47.244" v="3376" actId="165"/>
          <ac:cxnSpMkLst>
            <pc:docMk/>
            <pc:sldMk cId="809514391" sldId="291"/>
            <ac:cxnSpMk id="53" creationId="{4CD24693-55A0-6DEE-5D1E-FAC4F5AF074D}"/>
          </ac:cxnSpMkLst>
        </pc:cxnChg>
      </pc:sldChg>
      <pc:sldChg chg="delSp del mod modAnim">
        <pc:chgData name="Kulinich Bohdan" userId="48e65c9f34e137d0" providerId="LiveId" clId="{9C530EF2-91AF-C04B-BCA4-1D954C0A83D3}" dt="2023-06-29T19:17:06.567" v="198" actId="2696"/>
        <pc:sldMkLst>
          <pc:docMk/>
          <pc:sldMk cId="830744207" sldId="291"/>
        </pc:sldMkLst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4" creationId="{7E5BB6A8-B869-E16C-AB25-DB108631E7E9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5" creationId="{390791F1-7B60-3B8B-FC8B-A41978EA0861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" creationId="{CF4F5DDB-6A9F-4D4A-7EB5-B9123BE9D49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" creationId="{C3871420-66D0-A87F-499C-7FA1A2B84D5A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0" creationId="{69A51075-61A5-85F8-DB9D-A2B74EA49985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1" creationId="{CFBF1584-D463-A0E9-050E-F45E2A6BFF4A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7" creationId="{312FA20A-C0CC-DFBD-3DDA-FA11CC282690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9" creationId="{FD748ECC-38D8-E835-BB3F-36B885C1C9CC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0" creationId="{BDC6B5DD-A108-EE35-B27C-2ED44C360F88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1" creationId="{BBC67920-6A0C-5F45-DE25-DB44D53AC512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2" creationId="{40A1A4AB-4F45-D7F0-185E-8606141E424C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3" creationId="{A41FF18B-7808-64C7-6EBC-57D093039FD1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4" creationId="{181DA7D9-32AC-119E-EFDF-6C78933C5A7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5" creationId="{67B40B85-3D5D-2B46-3060-46FB51E8E163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4" creationId="{3BF7902C-AF62-84C6-F603-82FBE9DD5464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6" creationId="{60475812-1DB3-C094-55B5-3645BDC60E23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7" creationId="{50A17355-860B-886B-029C-05DE77014F5B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0" creationId="{E603AAB1-F849-0C15-AF73-DFDF6F2A023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1" creationId="{89EB0E40-06FE-CB61-F2B3-0FE55E201D5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2" creationId="{2A015141-23C7-E443-F350-499C3C318C9B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3" creationId="{20859526-B32F-1EEF-1DFE-88C23C36B9C5}"/>
          </ac:spMkLst>
        </pc:sp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8" creationId="{3DFD06F0-2BAE-26B5-E59B-DDE3B29B0FB2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9" creationId="{1A79403F-9E04-7B88-08B8-9BF08AAC19B9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13" creationId="{E48A08AE-F2EB-A7AA-175B-1B7057B53691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16" creationId="{0B8229A5-66CB-A91E-DB6A-650A4A4254C7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27" creationId="{B8F63EC5-53E5-07F5-E4F7-AA5C00FD5CB8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61" creationId="{E3E5D231-F95A-E26C-B02F-F1F4C78CE9FC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9C530EF2-91AF-C04B-BCA4-1D954C0A83D3}" dt="2023-07-06T18:28:40.604" v="3375" actId="14429"/>
        <pc:sldMkLst>
          <pc:docMk/>
          <pc:sldMk cId="1214160998" sldId="292"/>
        </pc:sldMkLst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8" creationId="{D8EEDCF7-3CF4-A4CC-F861-64C27772FDA3}"/>
          </ac:spMkLst>
        </pc:spChg>
        <pc:spChg chg="mod topLvl">
          <ac:chgData name="Kulinich Bohdan" userId="48e65c9f34e137d0" providerId="LiveId" clId="{9C530EF2-91AF-C04B-BCA4-1D954C0A83D3}" dt="2023-07-06T18:28:38.858" v="3373" actId="165"/>
          <ac:spMkLst>
            <pc:docMk/>
            <pc:sldMk cId="1214160998" sldId="292"/>
            <ac:spMk id="10" creationId="{585FB89F-1B63-D3B8-DF96-B598B4BC5AAC}"/>
          </ac:spMkLst>
        </pc:spChg>
        <pc:spChg chg="mod topLvl">
          <ac:chgData name="Kulinich Bohdan" userId="48e65c9f34e137d0" providerId="LiveId" clId="{9C530EF2-91AF-C04B-BCA4-1D954C0A83D3}" dt="2023-07-06T18:28:38.858" v="3373" actId="165"/>
          <ac:spMkLst>
            <pc:docMk/>
            <pc:sldMk cId="1214160998" sldId="292"/>
            <ac:spMk id="11" creationId="{06BD9392-F2C8-C787-09FD-A4497087C315}"/>
          </ac:spMkLst>
        </pc:spChg>
        <pc:spChg chg="mod topLvl">
          <ac:chgData name="Kulinich Bohdan" userId="48e65c9f34e137d0" providerId="LiveId" clId="{9C530EF2-91AF-C04B-BCA4-1D954C0A83D3}" dt="2023-07-06T18:28:38.858" v="3373" actId="165"/>
          <ac:spMkLst>
            <pc:docMk/>
            <pc:sldMk cId="1214160998" sldId="292"/>
            <ac:spMk id="12" creationId="{267ACE8B-8D01-447B-6DB9-F0B04E98A229}"/>
          </ac:spMkLst>
        </pc:spChg>
        <pc:spChg chg="mod topLvl">
          <ac:chgData name="Kulinich Bohdan" userId="48e65c9f34e137d0" providerId="LiveId" clId="{9C530EF2-91AF-C04B-BCA4-1D954C0A83D3}" dt="2023-07-06T18:28:38.858" v="3373" actId="165"/>
          <ac:spMkLst>
            <pc:docMk/>
            <pc:sldMk cId="1214160998" sldId="292"/>
            <ac:spMk id="13" creationId="{9EA07195-E2F5-79E8-F2F5-E6036020A221}"/>
          </ac:spMkLst>
        </pc:spChg>
        <pc:spChg chg="mod topLvl">
          <ac:chgData name="Kulinich Bohdan" userId="48e65c9f34e137d0" providerId="LiveId" clId="{9C530EF2-91AF-C04B-BCA4-1D954C0A83D3}" dt="2023-07-06T18:28:38.858" v="3373" actId="165"/>
          <ac:spMkLst>
            <pc:docMk/>
            <pc:sldMk cId="1214160998" sldId="292"/>
            <ac:spMk id="15" creationId="{139985A3-EA4A-8D78-C3E5-459D3C6DC066}"/>
          </ac:spMkLst>
        </pc:spChg>
        <pc:spChg chg="mod topLvl">
          <ac:chgData name="Kulinich Bohdan" userId="48e65c9f34e137d0" providerId="LiveId" clId="{9C530EF2-91AF-C04B-BCA4-1D954C0A83D3}" dt="2023-07-06T18:28:38.858" v="3373" actId="165"/>
          <ac:spMkLst>
            <pc:docMk/>
            <pc:sldMk cId="1214160998" sldId="292"/>
            <ac:spMk id="17" creationId="{AEE48E5E-4834-7EA8-FFC4-91687AC87E12}"/>
          </ac:spMkLst>
        </pc:spChg>
        <pc:spChg chg="mod topLvl">
          <ac:chgData name="Kulinich Bohdan" userId="48e65c9f34e137d0" providerId="LiveId" clId="{9C530EF2-91AF-C04B-BCA4-1D954C0A83D3}" dt="2023-07-06T18:28:38.858" v="3373" actId="165"/>
          <ac:spMkLst>
            <pc:docMk/>
            <pc:sldMk cId="1214160998" sldId="292"/>
            <ac:spMk id="18" creationId="{B73FC198-78A5-C023-8DF1-930DE5FAE05E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4" creationId="{821AA3DF-C920-F874-D6D9-99924C73547E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5" creationId="{2B33E153-DE95-B7DE-8255-505DFDA46D22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6" creationId="{A9AAFAD4-41E1-129C-AEC2-24A62E56E687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7" creationId="{E6E3468C-C7C8-2F2D-AEB7-7DC6C5687299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59" creationId="{3DC8C201-A48C-CA7A-B58B-B9D31561E0E7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60" creationId="{60BE3299-5779-F5CD-106E-C06578A78B43}"/>
          </ac:spMkLst>
        </pc:spChg>
        <pc:spChg chg="del">
          <ac:chgData name="Kulinich Bohdan" userId="48e65c9f34e137d0" providerId="LiveId" clId="{9C530EF2-91AF-C04B-BCA4-1D954C0A83D3}" dt="2023-07-01T12:30:22.412" v="1219" actId="478"/>
          <ac:spMkLst>
            <pc:docMk/>
            <pc:sldMk cId="1214160998" sldId="292"/>
            <ac:spMk id="61" creationId="{C0FD78B6-F646-AEA1-6357-96D0C5A358D8}"/>
          </ac:spMkLst>
        </pc:spChg>
        <pc:spChg chg="del">
          <ac:chgData name="Kulinich Bohdan" userId="48e65c9f34e137d0" providerId="LiveId" clId="{9C530EF2-91AF-C04B-BCA4-1D954C0A83D3}" dt="2023-07-01T12:30:24.576" v="1220" actId="478"/>
          <ac:spMkLst>
            <pc:docMk/>
            <pc:sldMk cId="1214160998" sldId="292"/>
            <ac:spMk id="62" creationId="{8ED46326-4D34-F110-457D-D06F42ADEF1D}"/>
          </ac:spMkLst>
        </pc:spChg>
        <pc:spChg chg="del">
          <ac:chgData name="Kulinich Bohdan" userId="48e65c9f34e137d0" providerId="LiveId" clId="{9C530EF2-91AF-C04B-BCA4-1D954C0A83D3}" dt="2023-07-01T12:30:24.576" v="1220" actId="478"/>
          <ac:spMkLst>
            <pc:docMk/>
            <pc:sldMk cId="1214160998" sldId="292"/>
            <ac:spMk id="63" creationId="{75846A22-48DA-353E-478A-970FAC31077F}"/>
          </ac:spMkLst>
        </pc:spChg>
        <pc:spChg chg="mod modVis">
          <ac:chgData name="Kulinich Bohdan" userId="48e65c9f34e137d0" providerId="LiveId" clId="{9C530EF2-91AF-C04B-BCA4-1D954C0A83D3}" dt="2023-07-06T18:28:40.604" v="3375" actId="14429"/>
          <ac:spMkLst>
            <pc:docMk/>
            <pc:sldMk cId="1214160998" sldId="292"/>
            <ac:spMk id="64" creationId="{DF9E4494-43E9-ADF0-7640-4E8D5C871E26}"/>
          </ac:spMkLst>
        </pc:spChg>
        <pc:spChg chg="mod modVis">
          <ac:chgData name="Kulinich Bohdan" userId="48e65c9f34e137d0" providerId="LiveId" clId="{9C530EF2-91AF-C04B-BCA4-1D954C0A83D3}" dt="2023-07-06T18:28:40.090" v="3374" actId="14429"/>
          <ac:spMkLst>
            <pc:docMk/>
            <pc:sldMk cId="1214160998" sldId="292"/>
            <ac:spMk id="65" creationId="{D7920CE7-89C3-414C-2839-965A6DCDB0FF}"/>
          </ac:spMkLst>
        </pc:spChg>
        <pc:grpChg chg="add del mod">
          <ac:chgData name="Kulinich Bohdan" userId="48e65c9f34e137d0" providerId="LiveId" clId="{9C530EF2-91AF-C04B-BCA4-1D954C0A83D3}" dt="2023-07-06T18:28:38.858" v="3373" actId="165"/>
          <ac:grpSpMkLst>
            <pc:docMk/>
            <pc:sldMk cId="1214160998" sldId="292"/>
            <ac:grpSpMk id="6" creationId="{1D3AD432-717E-B955-0C1C-B82E7B8F0473}"/>
          </ac:grpSpMkLst>
        </pc:grpChg>
        <pc:grpChg chg="mod topLvl">
          <ac:chgData name="Kulinich Bohdan" userId="48e65c9f34e137d0" providerId="LiveId" clId="{9C530EF2-91AF-C04B-BCA4-1D954C0A83D3}" dt="2023-07-06T18:28:38.858" v="3373" actId="165"/>
          <ac:grpSpMkLst>
            <pc:docMk/>
            <pc:sldMk cId="1214160998" sldId="292"/>
            <ac:grpSpMk id="9" creationId="{F4F59782-A1B9-C112-4F53-155DDDA8411E}"/>
          </ac:grpSpMkLst>
        </pc:grpChg>
        <pc:picChg chg="mod">
          <ac:chgData name="Kulinich Bohdan" userId="48e65c9f34e137d0" providerId="LiveId" clId="{9C530EF2-91AF-C04B-BCA4-1D954C0A83D3}" dt="2023-07-06T17:33:48.864" v="3235"/>
          <ac:picMkLst>
            <pc:docMk/>
            <pc:sldMk cId="1214160998" sldId="292"/>
            <ac:picMk id="109" creationId="{7B3D71F8-A027-B14D-7757-B338AD4593FC}"/>
          </ac:picMkLst>
        </pc:pic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7" creationId="{26D216EC-F4B2-543D-67CE-CAF1AB42E30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14" creationId="{AA082CB8-6A45-C5CC-4D30-2A9CE3A2E328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16" creationId="{686EFAED-A56F-C54E-56A6-CE8EB62EE533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19" creationId="{5F45AD86-8B66-33CC-2DB2-BF2F7C94187F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0" creationId="{D3C2B0A5-294F-BF40-F8A3-3D85A3D88CCD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1" creationId="{6E69223F-F498-199F-57C6-85ABB00EE139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2" creationId="{B26A107B-98E0-967E-DC07-FDF82159ACA0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3" creationId="{1A9E9596-7868-4AAF-0E30-80ABEFAC3D1F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4" creationId="{C18E073A-F887-A918-CDDA-0F9275AFDE20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5" creationId="{6F136B64-9A29-C799-DE85-2451024C475E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6" creationId="{32709E45-83D9-C688-1BB9-12248F95C4CD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7" creationId="{28D30621-67BA-38FD-E569-6E7E08BEFB8F}"/>
          </ac:cxnSpMkLst>
        </pc:cxnChg>
        <pc:cxnChg chg="mod">
          <ac:chgData name="Kulinich Bohdan" userId="48e65c9f34e137d0" providerId="LiveId" clId="{9C530EF2-91AF-C04B-BCA4-1D954C0A83D3}" dt="2023-07-06T18:28:38.858" v="3373" actId="165"/>
          <ac:cxnSpMkLst>
            <pc:docMk/>
            <pc:sldMk cId="1214160998" sldId="292"/>
            <ac:cxnSpMk id="28" creationId="{E775FF3B-67BD-9DB4-A379-90224A9FB97C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0" creationId="{E35CCC1B-D63B-0F8A-E14A-777FB6CAEA28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1" creationId="{F71F8941-8934-FB3C-6A3B-9D7EE28FA8F2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3" creationId="{2F07D0BE-9735-9C6D-430D-B743DA0904A6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6" creationId="{637C6D31-830D-CBAD-22D9-5DC6B25DBAE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40" creationId="{E32661A5-2342-CE9C-1B81-9D26F827C4A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49" creationId="{78DA8C6D-92F8-562A-187F-04BA6B312C6D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53" creationId="{4CD24693-55A0-6DEE-5D1E-FAC4F5AF074D}"/>
          </ac:cxnSpMkLst>
        </pc:cxnChg>
      </pc:sldChg>
      <pc:sldChg chg="del">
        <pc:chgData name="Kulinich Bohdan" userId="48e65c9f34e137d0" providerId="LiveId" clId="{9C530EF2-91AF-C04B-BCA4-1D954C0A83D3}" dt="2023-06-29T19:17:06.587" v="199" actId="2696"/>
        <pc:sldMkLst>
          <pc:docMk/>
          <pc:sldMk cId="4088897397" sldId="292"/>
        </pc:sldMkLst>
      </pc:sldChg>
      <pc:sldChg chg="del">
        <pc:chgData name="Kulinich Bohdan" userId="48e65c9f34e137d0" providerId="LiveId" clId="{9C530EF2-91AF-C04B-BCA4-1D954C0A83D3}" dt="2023-06-29T19:17:06.566" v="197" actId="2696"/>
        <pc:sldMkLst>
          <pc:docMk/>
          <pc:sldMk cId="727371810" sldId="293"/>
        </pc:sldMkLst>
      </pc:sldChg>
      <pc:sldChg chg="addSp delSp modSp add mod setBg delAnim modAnim">
        <pc:chgData name="Kulinich Bohdan" userId="48e65c9f34e137d0" providerId="LiveId" clId="{9C530EF2-91AF-C04B-BCA4-1D954C0A83D3}" dt="2023-07-06T19:48:01.155" v="3514"/>
        <pc:sldMkLst>
          <pc:docMk/>
          <pc:sldMk cId="814185414" sldId="293"/>
        </pc:sldMkLst>
        <pc:spChg chg="del">
          <ac:chgData name="Kulinich Bohdan" userId="48e65c9f34e137d0" providerId="LiveId" clId="{9C530EF2-91AF-C04B-BCA4-1D954C0A83D3}" dt="2023-07-06T17:28:14.908" v="3206" actId="478"/>
          <ac:spMkLst>
            <pc:docMk/>
            <pc:sldMk cId="814185414" sldId="293"/>
            <ac:spMk id="9" creationId="{72986A82-2830-9466-3BA3-8FABA8E1D692}"/>
          </ac:spMkLst>
        </pc:spChg>
        <pc:spChg chg="add mod">
          <ac:chgData name="Kulinich Bohdan" userId="48e65c9f34e137d0" providerId="LiveId" clId="{9C530EF2-91AF-C04B-BCA4-1D954C0A83D3}" dt="2023-07-06T18:48:22.878" v="3445" actId="167"/>
          <ac:spMkLst>
            <pc:docMk/>
            <pc:sldMk cId="814185414" sldId="293"/>
            <ac:spMk id="9" creationId="{BA16D07A-1298-1671-42E9-351B13A4F85F}"/>
          </ac:spMkLst>
        </pc:spChg>
        <pc:spChg chg="del">
          <ac:chgData name="Kulinich Bohdan" userId="48e65c9f34e137d0" providerId="LiveId" clId="{9C530EF2-91AF-C04B-BCA4-1D954C0A83D3}" dt="2023-07-06T17:28:14.908" v="3206" actId="478"/>
          <ac:spMkLst>
            <pc:docMk/>
            <pc:sldMk cId="814185414" sldId="293"/>
            <ac:spMk id="10" creationId="{32DDC5FC-D635-C111-AC1E-163723FA78E1}"/>
          </ac:spMkLst>
        </pc:spChg>
        <pc:spChg chg="mod topLvl">
          <ac:chgData name="Kulinich Bohdan" userId="48e65c9f34e137d0" providerId="LiveId" clId="{9C530EF2-91AF-C04B-BCA4-1D954C0A83D3}" dt="2023-07-06T18:52:48.420" v="3472" actId="165"/>
          <ac:spMkLst>
            <pc:docMk/>
            <pc:sldMk cId="814185414" sldId="293"/>
            <ac:spMk id="12" creationId="{4E5658A6-BCF4-8DB6-ABD1-C195BE182276}"/>
          </ac:spMkLst>
        </pc:spChg>
        <pc:spChg chg="mod topLvl">
          <ac:chgData name="Kulinich Bohdan" userId="48e65c9f34e137d0" providerId="LiveId" clId="{9C530EF2-91AF-C04B-BCA4-1D954C0A83D3}" dt="2023-07-06T18:52:48.420" v="3472" actId="165"/>
          <ac:spMkLst>
            <pc:docMk/>
            <pc:sldMk cId="814185414" sldId="293"/>
            <ac:spMk id="14" creationId="{180BF7D4-8DE6-18B0-75BD-C9DC52F4A221}"/>
          </ac:spMkLst>
        </pc:spChg>
        <pc:spChg chg="mod topLvl">
          <ac:chgData name="Kulinich Bohdan" userId="48e65c9f34e137d0" providerId="LiveId" clId="{9C530EF2-91AF-C04B-BCA4-1D954C0A83D3}" dt="2023-07-06T18:52:48.420" v="3472" actId="165"/>
          <ac:spMkLst>
            <pc:docMk/>
            <pc:sldMk cId="814185414" sldId="293"/>
            <ac:spMk id="16" creationId="{1A2D2BF7-31CD-27EB-1C79-659B5F5AE954}"/>
          </ac:spMkLst>
        </pc:spChg>
        <pc:spChg chg="mod topLvl">
          <ac:chgData name="Kulinich Bohdan" userId="48e65c9f34e137d0" providerId="LiveId" clId="{9C530EF2-91AF-C04B-BCA4-1D954C0A83D3}" dt="2023-07-06T18:54:32.937" v="3484" actId="1076"/>
          <ac:spMkLst>
            <pc:docMk/>
            <pc:sldMk cId="814185414" sldId="293"/>
            <ac:spMk id="17" creationId="{C40002EC-F6FF-8751-12A4-7C53EC1C8E8F}"/>
          </ac:spMkLst>
        </pc:spChg>
        <pc:spChg chg="add mod modVis">
          <ac:chgData name="Kulinich Bohdan" userId="48e65c9f34e137d0" providerId="LiveId" clId="{9C530EF2-91AF-C04B-BCA4-1D954C0A83D3}" dt="2023-07-06T19:47:30.990" v="3505" actId="14429"/>
          <ac:spMkLst>
            <pc:docMk/>
            <pc:sldMk cId="814185414" sldId="293"/>
            <ac:spMk id="18" creationId="{24B86CAD-DB21-F444-97D7-6D0B587A3A55}"/>
          </ac:spMkLst>
        </pc:spChg>
        <pc:spChg chg="add mod modVis">
          <ac:chgData name="Kulinich Bohdan" userId="48e65c9f34e137d0" providerId="LiveId" clId="{9C530EF2-91AF-C04B-BCA4-1D954C0A83D3}" dt="2023-07-06T19:47:30.403" v="3504" actId="14429"/>
          <ac:spMkLst>
            <pc:docMk/>
            <pc:sldMk cId="814185414" sldId="293"/>
            <ac:spMk id="20" creationId="{5B1B280F-377F-96F3-CC15-4964D122F2AF}"/>
          </ac:spMkLst>
        </pc:spChg>
        <pc:spChg chg="del">
          <ac:chgData name="Kulinich Bohdan" userId="48e65c9f34e137d0" providerId="LiveId" clId="{9C530EF2-91AF-C04B-BCA4-1D954C0A83D3}" dt="2023-07-06T17:27:37.653" v="3197" actId="478"/>
          <ac:spMkLst>
            <pc:docMk/>
            <pc:sldMk cId="814185414" sldId="293"/>
            <ac:spMk id="33" creationId="{BC84ED23-3ECC-AF05-EDDA-D3049681D5A9}"/>
          </ac:spMkLst>
        </pc:spChg>
        <pc:spChg chg="mod topLvl">
          <ac:chgData name="Kulinich Bohdan" userId="48e65c9f34e137d0" providerId="LiveId" clId="{9C530EF2-91AF-C04B-BCA4-1D954C0A83D3}" dt="2023-07-06T18:27:21.625" v="3359" actId="165"/>
          <ac:spMkLst>
            <pc:docMk/>
            <pc:sldMk cId="814185414" sldId="293"/>
            <ac:spMk id="34" creationId="{8143E8FC-16BD-C2E0-677F-2E88C77C8994}"/>
          </ac:spMkLst>
        </pc:spChg>
        <pc:spChg chg="mod topLvl">
          <ac:chgData name="Kulinich Bohdan" userId="48e65c9f34e137d0" providerId="LiveId" clId="{9C530EF2-91AF-C04B-BCA4-1D954C0A83D3}" dt="2023-07-06T18:27:21.625" v="3359" actId="165"/>
          <ac:spMkLst>
            <pc:docMk/>
            <pc:sldMk cId="814185414" sldId="293"/>
            <ac:spMk id="35" creationId="{088A336C-C2A0-365D-A0C5-6AC5253DD4A5}"/>
          </ac:spMkLst>
        </pc:spChg>
        <pc:spChg chg="mod topLvl">
          <ac:chgData name="Kulinich Bohdan" userId="48e65c9f34e137d0" providerId="LiveId" clId="{9C530EF2-91AF-C04B-BCA4-1D954C0A83D3}" dt="2023-07-06T18:27:21.625" v="3359" actId="165"/>
          <ac:spMkLst>
            <pc:docMk/>
            <pc:sldMk cId="814185414" sldId="293"/>
            <ac:spMk id="38" creationId="{B8B163B6-9A39-4F70-732F-D36AC2AB1522}"/>
          </ac:spMkLst>
        </pc:spChg>
        <pc:spChg chg="mod topLvl">
          <ac:chgData name="Kulinich Bohdan" userId="48e65c9f34e137d0" providerId="LiveId" clId="{9C530EF2-91AF-C04B-BCA4-1D954C0A83D3}" dt="2023-07-06T18:27:21.625" v="3359" actId="165"/>
          <ac:spMkLst>
            <pc:docMk/>
            <pc:sldMk cId="814185414" sldId="293"/>
            <ac:spMk id="39" creationId="{42019FA0-D128-52FB-E2D0-1AB91119876F}"/>
          </ac:spMkLst>
        </pc:spChg>
        <pc:spChg chg="mod topLvl">
          <ac:chgData name="Kulinich Bohdan" userId="48e65c9f34e137d0" providerId="LiveId" clId="{9C530EF2-91AF-C04B-BCA4-1D954C0A83D3}" dt="2023-07-06T18:27:21.625" v="3359" actId="165"/>
          <ac:spMkLst>
            <pc:docMk/>
            <pc:sldMk cId="814185414" sldId="293"/>
            <ac:spMk id="41" creationId="{911F7F99-FF3F-AF8C-5EB1-CCFCE92FFEBB}"/>
          </ac:spMkLst>
        </pc:spChg>
        <pc:spChg chg="mod topLvl">
          <ac:chgData name="Kulinich Bohdan" userId="48e65c9f34e137d0" providerId="LiveId" clId="{9C530EF2-91AF-C04B-BCA4-1D954C0A83D3}" dt="2023-07-06T18:27:21.625" v="3359" actId="165"/>
          <ac:spMkLst>
            <pc:docMk/>
            <pc:sldMk cId="814185414" sldId="293"/>
            <ac:spMk id="45" creationId="{D83A3B9A-12CE-A5C9-1E78-A78ABDFE8F6B}"/>
          </ac:spMkLst>
        </pc:spChg>
        <pc:spChg chg="del mod">
          <ac:chgData name="Kulinich Bohdan" userId="48e65c9f34e137d0" providerId="LiveId" clId="{9C530EF2-91AF-C04B-BCA4-1D954C0A83D3}" dt="2023-07-06T19:47:29.116" v="3503" actId="478"/>
          <ac:spMkLst>
            <pc:docMk/>
            <pc:sldMk cId="814185414" sldId="293"/>
            <ac:spMk id="46" creationId="{70A053BE-1CFC-9F82-389E-66BB5C661CE2}"/>
          </ac:spMkLst>
        </pc:spChg>
        <pc:spChg chg="del mod">
          <ac:chgData name="Kulinich Bohdan" userId="48e65c9f34e137d0" providerId="LiveId" clId="{9C530EF2-91AF-C04B-BCA4-1D954C0A83D3}" dt="2023-07-06T19:47:29.116" v="3503" actId="478"/>
          <ac:spMkLst>
            <pc:docMk/>
            <pc:sldMk cId="814185414" sldId="293"/>
            <ac:spMk id="47" creationId="{222230BA-0BC6-1872-F624-26D11FF2A01A}"/>
          </ac:spMkLst>
        </pc:spChg>
        <pc:grpChg chg="add del mod">
          <ac:chgData name="Kulinich Bohdan" userId="48e65c9f34e137d0" providerId="LiveId" clId="{9C530EF2-91AF-C04B-BCA4-1D954C0A83D3}" dt="2023-07-06T18:27:21.625" v="3359" actId="165"/>
          <ac:grpSpMkLst>
            <pc:docMk/>
            <pc:sldMk cId="814185414" sldId="293"/>
            <ac:grpSpMk id="8" creationId="{BB4D1DAC-9689-1C25-3727-05C9D45B1BA5}"/>
          </ac:grpSpMkLst>
        </pc:grpChg>
        <pc:grpChg chg="add del mod">
          <ac:chgData name="Kulinich Bohdan" userId="48e65c9f34e137d0" providerId="LiveId" clId="{9C530EF2-91AF-C04B-BCA4-1D954C0A83D3}" dt="2023-07-06T18:52:48.420" v="3472" actId="165"/>
          <ac:grpSpMkLst>
            <pc:docMk/>
            <pc:sldMk cId="814185414" sldId="293"/>
            <ac:grpSpMk id="10" creationId="{6F019B37-42D7-1EF3-FE78-53216097BD00}"/>
          </ac:grpSpMkLst>
        </pc:grpChg>
        <pc:grpChg chg="add del mod">
          <ac:chgData name="Kulinich Bohdan" userId="48e65c9f34e137d0" providerId="LiveId" clId="{9C530EF2-91AF-C04B-BCA4-1D954C0A83D3}" dt="2023-07-06T18:52:48.420" v="3472" actId="165"/>
          <ac:grpSpMkLst>
            <pc:docMk/>
            <pc:sldMk cId="814185414" sldId="293"/>
            <ac:grpSpMk id="15" creationId="{724088E1-FA73-4AC0-AB1C-8F54DF460C47}"/>
          </ac:grpSpMkLst>
        </pc:grpChg>
        <pc:picChg chg="mod">
          <ac:chgData name="Kulinich Bohdan" userId="48e65c9f34e137d0" providerId="LiveId" clId="{9C530EF2-91AF-C04B-BCA4-1D954C0A83D3}" dt="2023-07-06T17:35:51.021" v="3240"/>
          <ac:picMkLst>
            <pc:docMk/>
            <pc:sldMk cId="814185414" sldId="293"/>
            <ac:picMk id="109" creationId="{7B3D71F8-A027-B14D-7757-B338AD4593FC}"/>
          </ac:picMkLst>
        </pc:pic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3" creationId="{FB7670E3-73FD-BAC8-5632-625731C0B151}"/>
          </ac:cxnSpMkLst>
        </pc:cxn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7" creationId="{1ED21C26-DA1B-C308-5224-5CF358D59AB6}"/>
          </ac:cxnSpMkLst>
        </pc:cxn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11" creationId="{1BE5FAC6-D9E9-6A8A-0063-A841604C55C5}"/>
          </ac:cxnSpMkLst>
        </pc:cxn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13" creationId="{BC7AF85F-B81C-5CEC-102F-0B1F974CEC26}"/>
          </ac:cxnSpMkLst>
        </pc:cxn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19" creationId="{2A707DAC-02F4-BCD9-190C-0BC6887E53FC}"/>
          </ac:cxnSpMkLst>
        </pc:cxn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29" creationId="{C7B13298-7940-198E-6C8A-A6AF91560561}"/>
          </ac:cxnSpMkLst>
        </pc:cxn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43" creationId="{F5C524F6-1A9C-25B5-4647-C09B32F6B882}"/>
          </ac:cxnSpMkLst>
        </pc:cxnChg>
        <pc:cxnChg chg="mod topLvl">
          <ac:chgData name="Kulinich Bohdan" userId="48e65c9f34e137d0" providerId="LiveId" clId="{9C530EF2-91AF-C04B-BCA4-1D954C0A83D3}" dt="2023-07-06T18:27:21.625" v="3359" actId="165"/>
          <ac:cxnSpMkLst>
            <pc:docMk/>
            <pc:sldMk cId="814185414" sldId="293"/>
            <ac:cxnSpMk id="44" creationId="{2C609588-76D1-2FD9-E077-6927B3093B60}"/>
          </ac:cxnSpMkLst>
        </pc:cxnChg>
      </pc:sldChg>
      <pc:sldChg chg="addSp delSp modSp add mod setBg delAnim modAnim">
        <pc:chgData name="Kulinich Bohdan" userId="48e65c9f34e137d0" providerId="LiveId" clId="{9C530EF2-91AF-C04B-BCA4-1D954C0A83D3}" dt="2023-07-06T20:29:10.744" v="3518" actId="20577"/>
        <pc:sldMkLst>
          <pc:docMk/>
          <pc:sldMk cId="3571573860" sldId="294"/>
        </pc:sldMkLst>
        <pc:spChg chg="add del mod modVis">
          <ac:chgData name="Kulinich Bohdan" userId="48e65c9f34e137d0" providerId="LiveId" clId="{9C530EF2-91AF-C04B-BCA4-1D954C0A83D3}" dt="2023-07-06T19:47:49.578" v="3510" actId="478"/>
          <ac:spMkLst>
            <pc:docMk/>
            <pc:sldMk cId="3571573860" sldId="294"/>
            <ac:spMk id="9" creationId="{DCC27D5D-8374-841B-F761-1B34B3F71F01}"/>
          </ac:spMkLst>
        </pc:spChg>
        <pc:spChg chg="add del mod modVis">
          <ac:chgData name="Kulinich Bohdan" userId="48e65c9f34e137d0" providerId="LiveId" clId="{9C530EF2-91AF-C04B-BCA4-1D954C0A83D3}" dt="2023-07-06T19:47:49.578" v="3510" actId="478"/>
          <ac:spMkLst>
            <pc:docMk/>
            <pc:sldMk cId="3571573860" sldId="294"/>
            <ac:spMk id="10" creationId="{4F3D7DD3-4ACC-96D6-5FC7-F99E6D112477}"/>
          </ac:spMkLst>
        </pc:spChg>
        <pc:spChg chg="add mod">
          <ac:chgData name="Kulinich Bohdan" userId="48e65c9f34e137d0" providerId="LiveId" clId="{9C530EF2-91AF-C04B-BCA4-1D954C0A83D3}" dt="2023-07-06T18:52:35.326" v="3470" actId="208"/>
          <ac:spMkLst>
            <pc:docMk/>
            <pc:sldMk cId="3571573860" sldId="294"/>
            <ac:spMk id="12" creationId="{226B9DFF-8AB7-D16F-AAA3-5C0A47B3B487}"/>
          </ac:spMkLst>
        </pc:spChg>
        <pc:spChg chg="mod topLvl">
          <ac:chgData name="Kulinich Bohdan" userId="48e65c9f34e137d0" providerId="LiveId" clId="{9C530EF2-91AF-C04B-BCA4-1D954C0A83D3}" dt="2023-07-06T18:52:37.654" v="3471" actId="165"/>
          <ac:spMkLst>
            <pc:docMk/>
            <pc:sldMk cId="3571573860" sldId="294"/>
            <ac:spMk id="15" creationId="{8653718B-8B49-DF78-5F19-B5006927D773}"/>
          </ac:spMkLst>
        </pc:spChg>
        <pc:spChg chg="mod topLvl">
          <ac:chgData name="Kulinich Bohdan" userId="48e65c9f34e137d0" providerId="LiveId" clId="{9C530EF2-91AF-C04B-BCA4-1D954C0A83D3}" dt="2023-07-06T18:52:37.654" v="3471" actId="165"/>
          <ac:spMkLst>
            <pc:docMk/>
            <pc:sldMk cId="3571573860" sldId="294"/>
            <ac:spMk id="16" creationId="{30EC3156-6096-B072-5244-2EB65F438936}"/>
          </ac:spMkLst>
        </pc:spChg>
        <pc:spChg chg="mod topLvl">
          <ac:chgData name="Kulinich Bohdan" userId="48e65c9f34e137d0" providerId="LiveId" clId="{9C530EF2-91AF-C04B-BCA4-1D954C0A83D3}" dt="2023-07-06T18:52:37.654" v="3471" actId="165"/>
          <ac:spMkLst>
            <pc:docMk/>
            <pc:sldMk cId="3571573860" sldId="294"/>
            <ac:spMk id="18" creationId="{8DEB4B41-4261-955D-C6C8-2C903E2E937A}"/>
          </ac:spMkLst>
        </pc:spChg>
        <pc:spChg chg="mod topLvl">
          <ac:chgData name="Kulinich Bohdan" userId="48e65c9f34e137d0" providerId="LiveId" clId="{9C530EF2-91AF-C04B-BCA4-1D954C0A83D3}" dt="2023-07-06T18:54:28.519" v="3482" actId="1076"/>
          <ac:spMkLst>
            <pc:docMk/>
            <pc:sldMk cId="3571573860" sldId="294"/>
            <ac:spMk id="20" creationId="{A20131CD-D266-EA70-3059-79AE3F39C870}"/>
          </ac:spMkLst>
        </pc:spChg>
        <pc:spChg chg="add mod modVis">
          <ac:chgData name="Kulinich Bohdan" userId="48e65c9f34e137d0" providerId="LiveId" clId="{9C530EF2-91AF-C04B-BCA4-1D954C0A83D3}" dt="2023-07-06T19:47:50.918" v="3511" actId="14429"/>
          <ac:spMkLst>
            <pc:docMk/>
            <pc:sldMk cId="3571573860" sldId="294"/>
            <ac:spMk id="21" creationId="{BCBAF557-9F27-2F9F-198D-50255393B71F}"/>
          </ac:spMkLst>
        </pc:spChg>
        <pc:spChg chg="add mod modVis">
          <ac:chgData name="Kulinich Bohdan" userId="48e65c9f34e137d0" providerId="LiveId" clId="{9C530EF2-91AF-C04B-BCA4-1D954C0A83D3}" dt="2023-07-06T20:29:10.744" v="3518" actId="20577"/>
          <ac:spMkLst>
            <pc:docMk/>
            <pc:sldMk cId="3571573860" sldId="294"/>
            <ac:spMk id="22" creationId="{0F47A1A1-B2BC-154B-BDD0-E6F08C3CE393}"/>
          </ac:spMkLst>
        </pc:spChg>
        <pc:spChg chg="mod topLvl">
          <ac:chgData name="Kulinich Bohdan" userId="48e65c9f34e137d0" providerId="LiveId" clId="{9C530EF2-91AF-C04B-BCA4-1D954C0A83D3}" dt="2023-07-06T18:28:04.388" v="3366" actId="1076"/>
          <ac:spMkLst>
            <pc:docMk/>
            <pc:sldMk cId="3571573860" sldId="294"/>
            <ac:spMk id="34" creationId="{8143E8FC-16BD-C2E0-677F-2E88C77C8994}"/>
          </ac:spMkLst>
        </pc:spChg>
        <pc:spChg chg="mod topLvl">
          <ac:chgData name="Kulinich Bohdan" userId="48e65c9f34e137d0" providerId="LiveId" clId="{9C530EF2-91AF-C04B-BCA4-1D954C0A83D3}" dt="2023-07-06T18:28:04.388" v="3366" actId="1076"/>
          <ac:spMkLst>
            <pc:docMk/>
            <pc:sldMk cId="3571573860" sldId="294"/>
            <ac:spMk id="35" creationId="{088A336C-C2A0-365D-A0C5-6AC5253DD4A5}"/>
          </ac:spMkLst>
        </pc:spChg>
        <pc:spChg chg="mod topLvl">
          <ac:chgData name="Kulinich Bohdan" userId="48e65c9f34e137d0" providerId="LiveId" clId="{9C530EF2-91AF-C04B-BCA4-1D954C0A83D3}" dt="2023-07-06T18:28:04.388" v="3366" actId="1076"/>
          <ac:spMkLst>
            <pc:docMk/>
            <pc:sldMk cId="3571573860" sldId="294"/>
            <ac:spMk id="38" creationId="{B8B163B6-9A39-4F70-732F-D36AC2AB1522}"/>
          </ac:spMkLst>
        </pc:spChg>
        <pc:spChg chg="mod topLvl">
          <ac:chgData name="Kulinich Bohdan" userId="48e65c9f34e137d0" providerId="LiveId" clId="{9C530EF2-91AF-C04B-BCA4-1D954C0A83D3}" dt="2023-07-06T18:28:04.388" v="3366" actId="1076"/>
          <ac:spMkLst>
            <pc:docMk/>
            <pc:sldMk cId="3571573860" sldId="294"/>
            <ac:spMk id="39" creationId="{42019FA0-D128-52FB-E2D0-1AB91119876F}"/>
          </ac:spMkLst>
        </pc:spChg>
        <pc:spChg chg="mod topLvl">
          <ac:chgData name="Kulinich Bohdan" userId="48e65c9f34e137d0" providerId="LiveId" clId="{9C530EF2-91AF-C04B-BCA4-1D954C0A83D3}" dt="2023-07-06T18:28:04.388" v="3366" actId="1076"/>
          <ac:spMkLst>
            <pc:docMk/>
            <pc:sldMk cId="3571573860" sldId="294"/>
            <ac:spMk id="41" creationId="{911F7F99-FF3F-AF8C-5EB1-CCFCE92FFEBB}"/>
          </ac:spMkLst>
        </pc:spChg>
        <pc:spChg chg="mod topLvl">
          <ac:chgData name="Kulinich Bohdan" userId="48e65c9f34e137d0" providerId="LiveId" clId="{9C530EF2-91AF-C04B-BCA4-1D954C0A83D3}" dt="2023-07-06T18:28:04.388" v="3366" actId="1076"/>
          <ac:spMkLst>
            <pc:docMk/>
            <pc:sldMk cId="3571573860" sldId="294"/>
            <ac:spMk id="45" creationId="{D83A3B9A-12CE-A5C9-1E78-A78ABDFE8F6B}"/>
          </ac:spMkLst>
        </pc:spChg>
        <pc:spChg chg="del">
          <ac:chgData name="Kulinich Bohdan" userId="48e65c9f34e137d0" providerId="LiveId" clId="{9C530EF2-91AF-C04B-BCA4-1D954C0A83D3}" dt="2023-07-06T17:28:56.512" v="3216" actId="478"/>
          <ac:spMkLst>
            <pc:docMk/>
            <pc:sldMk cId="3571573860" sldId="294"/>
            <ac:spMk id="46" creationId="{70A053BE-1CFC-9F82-389E-66BB5C661CE2}"/>
          </ac:spMkLst>
        </pc:spChg>
        <pc:spChg chg="del">
          <ac:chgData name="Kulinich Bohdan" userId="48e65c9f34e137d0" providerId="LiveId" clId="{9C530EF2-91AF-C04B-BCA4-1D954C0A83D3}" dt="2023-07-06T17:28:56.512" v="3216" actId="478"/>
          <ac:spMkLst>
            <pc:docMk/>
            <pc:sldMk cId="3571573860" sldId="294"/>
            <ac:spMk id="47" creationId="{222230BA-0BC6-1872-F624-26D11FF2A01A}"/>
          </ac:spMkLst>
        </pc:spChg>
        <pc:grpChg chg="del">
          <ac:chgData name="Kulinich Bohdan" userId="48e65c9f34e137d0" providerId="LiveId" clId="{9C530EF2-91AF-C04B-BCA4-1D954C0A83D3}" dt="2023-07-06T18:27:27.676" v="3360" actId="165"/>
          <ac:grpSpMkLst>
            <pc:docMk/>
            <pc:sldMk cId="3571573860" sldId="294"/>
            <ac:grpSpMk id="8" creationId="{BB4D1DAC-9689-1C25-3727-05C9D45B1BA5}"/>
          </ac:grpSpMkLst>
        </pc:grpChg>
        <pc:grpChg chg="add del mod">
          <ac:chgData name="Kulinich Bohdan" userId="48e65c9f34e137d0" providerId="LiveId" clId="{9C530EF2-91AF-C04B-BCA4-1D954C0A83D3}" dt="2023-07-06T18:52:37.654" v="3471" actId="165"/>
          <ac:grpSpMkLst>
            <pc:docMk/>
            <pc:sldMk cId="3571573860" sldId="294"/>
            <ac:grpSpMk id="14" creationId="{6F482F8F-51B2-F08D-D0B3-40640EEDA869}"/>
          </ac:grpSpMkLst>
        </pc:grpChg>
        <pc:grpChg chg="add del mod">
          <ac:chgData name="Kulinich Bohdan" userId="48e65c9f34e137d0" providerId="LiveId" clId="{9C530EF2-91AF-C04B-BCA4-1D954C0A83D3}" dt="2023-07-06T18:52:37.654" v="3471" actId="165"/>
          <ac:grpSpMkLst>
            <pc:docMk/>
            <pc:sldMk cId="3571573860" sldId="294"/>
            <ac:grpSpMk id="17" creationId="{AFCBB2E1-AB22-3E82-F42A-985356E7F471}"/>
          </ac:grpSpMkLst>
        </pc:grpChg>
        <pc:picChg chg="mod">
          <ac:chgData name="Kulinich Bohdan" userId="48e65c9f34e137d0" providerId="LiveId" clId="{9C530EF2-91AF-C04B-BCA4-1D954C0A83D3}" dt="2023-07-06T17:36:31.013" v="3241"/>
          <ac:picMkLst>
            <pc:docMk/>
            <pc:sldMk cId="3571573860" sldId="294"/>
            <ac:picMk id="109" creationId="{7B3D71F8-A027-B14D-7757-B338AD4593FC}"/>
          </ac:picMkLst>
        </pc:pic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3" creationId="{FB7670E3-73FD-BAC8-5632-625731C0B151}"/>
          </ac:cxnSpMkLst>
        </pc:cxn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7" creationId="{1ED21C26-DA1B-C308-5224-5CF358D59AB6}"/>
          </ac:cxnSpMkLst>
        </pc:cxn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11" creationId="{1BE5FAC6-D9E9-6A8A-0063-A841604C55C5}"/>
          </ac:cxnSpMkLst>
        </pc:cxn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13" creationId="{BC7AF85F-B81C-5CEC-102F-0B1F974CEC26}"/>
          </ac:cxnSpMkLst>
        </pc:cxn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19" creationId="{2A707DAC-02F4-BCD9-190C-0BC6887E53FC}"/>
          </ac:cxnSpMkLst>
        </pc:cxn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29" creationId="{C7B13298-7940-198E-6C8A-A6AF91560561}"/>
          </ac:cxnSpMkLst>
        </pc:cxn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43" creationId="{F5C524F6-1A9C-25B5-4647-C09B32F6B882}"/>
          </ac:cxnSpMkLst>
        </pc:cxnChg>
        <pc:cxnChg chg="mod topLvl">
          <ac:chgData name="Kulinich Bohdan" userId="48e65c9f34e137d0" providerId="LiveId" clId="{9C530EF2-91AF-C04B-BCA4-1D954C0A83D3}" dt="2023-07-06T18:28:04.388" v="3366" actId="1076"/>
          <ac:cxnSpMkLst>
            <pc:docMk/>
            <pc:sldMk cId="3571573860" sldId="294"/>
            <ac:cxnSpMk id="44" creationId="{2C609588-76D1-2FD9-E077-6927B3093B60}"/>
          </ac:cxnSpMkLst>
        </pc:cxnChg>
      </pc:sldChg>
      <pc:sldChg chg="addSp delSp modSp add mod setBg modAnim">
        <pc:chgData name="Kulinich Bohdan" userId="48e65c9f34e137d0" providerId="LiveId" clId="{9C530EF2-91AF-C04B-BCA4-1D954C0A83D3}" dt="2023-07-06T17:38:19.244" v="3254"/>
        <pc:sldMkLst>
          <pc:docMk/>
          <pc:sldMk cId="3982145849" sldId="295"/>
        </pc:sldMkLst>
        <pc:spChg chg="del">
          <ac:chgData name="Kulinich Bohdan" userId="48e65c9f34e137d0" providerId="LiveId" clId="{9C530EF2-91AF-C04B-BCA4-1D954C0A83D3}" dt="2023-07-06T17:37:41.626" v="3246" actId="478"/>
          <ac:spMkLst>
            <pc:docMk/>
            <pc:sldMk cId="3982145849" sldId="295"/>
            <ac:spMk id="9" creationId="{DCC27D5D-8374-841B-F761-1B34B3F71F01}"/>
          </ac:spMkLst>
        </pc:spChg>
        <pc:spChg chg="del">
          <ac:chgData name="Kulinich Bohdan" userId="48e65c9f34e137d0" providerId="LiveId" clId="{9C530EF2-91AF-C04B-BCA4-1D954C0A83D3}" dt="2023-07-06T17:37:41.626" v="3246" actId="478"/>
          <ac:spMkLst>
            <pc:docMk/>
            <pc:sldMk cId="3982145849" sldId="295"/>
            <ac:spMk id="10" creationId="{4F3D7DD3-4ACC-96D6-5FC7-F99E6D112477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2" creationId="{D974EC83-5E01-3B44-0677-7F93049DED89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4" creationId="{4FF137E4-9F0E-CA9C-EC73-644AE58D4251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5" creationId="{385FBB5D-2BDC-8DAB-5A25-4F615822A3E6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6" creationId="{5C2B9612-B139-EDE6-CC9F-5554015B81AA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7" creationId="{9A05BD64-C30B-1B28-42AB-19B4F7E32ABF}"/>
          </ac:spMkLst>
        </pc:spChg>
        <pc:grpChg chg="del">
          <ac:chgData name="Kulinich Bohdan" userId="48e65c9f34e137d0" providerId="LiveId" clId="{9C530EF2-91AF-C04B-BCA4-1D954C0A83D3}" dt="2023-07-06T17:37:41.626" v="3246" actId="478"/>
          <ac:grpSpMkLst>
            <pc:docMk/>
            <pc:sldMk cId="3982145849" sldId="295"/>
            <ac:grpSpMk id="8" creationId="{BB4D1DAC-9689-1C25-3727-05C9D45B1BA5}"/>
          </ac:grpSpMkLst>
        </pc:grpChg>
        <pc:grpChg chg="mod">
          <ac:chgData name="Kulinich Bohdan" userId="48e65c9f34e137d0" providerId="LiveId" clId="{9C530EF2-91AF-C04B-BCA4-1D954C0A83D3}" dt="2023-07-06T17:38:03.122" v="3249" actId="1076"/>
          <ac:grpSpMkLst>
            <pc:docMk/>
            <pc:sldMk cId="3982145849" sldId="295"/>
            <ac:grpSpMk id="83" creationId="{04833FFD-911C-5FBC-2C7A-7181AA2497AF}"/>
          </ac:grpSpMkLst>
        </pc:grpChg>
        <pc:grpChg chg="mod">
          <ac:chgData name="Kulinich Bohdan" userId="48e65c9f34e137d0" providerId="LiveId" clId="{9C530EF2-91AF-C04B-BCA4-1D954C0A83D3}" dt="2023-07-06T17:38:08.393" v="3250" actId="1076"/>
          <ac:grpSpMkLst>
            <pc:docMk/>
            <pc:sldMk cId="3982145849" sldId="295"/>
            <ac:grpSpMk id="124" creationId="{CB0CB2BE-4901-4ABE-A3CB-379604CF8447}"/>
          </ac:grpSpMkLst>
        </pc:grpChg>
        <pc:picChg chg="mod">
          <ac:chgData name="Kulinich Bohdan" userId="48e65c9f34e137d0" providerId="LiveId" clId="{9C530EF2-91AF-C04B-BCA4-1D954C0A83D3}" dt="2023-07-06T17:37:48.110" v="3247" actId="1076"/>
          <ac:picMkLst>
            <pc:docMk/>
            <pc:sldMk cId="3982145849" sldId="295"/>
            <ac:picMk id="5" creationId="{E3702C73-2090-5CE0-0C2C-91D4FBB12D6E}"/>
          </ac:picMkLst>
        </pc:picChg>
        <pc:picChg chg="mod modVis">
          <ac:chgData name="Kulinich Bohdan" userId="48e65c9f34e137d0" providerId="LiveId" clId="{9C530EF2-91AF-C04B-BCA4-1D954C0A83D3}" dt="2023-07-06T17:38:11.074" v="3252" actId="14430"/>
          <ac:picMkLst>
            <pc:docMk/>
            <pc:sldMk cId="3982145849" sldId="295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7-06T17:38:12.186" v="3253" actId="14429"/>
          <ac:picMkLst>
            <pc:docMk/>
            <pc:sldMk cId="3982145849" sldId="295"/>
            <ac:picMk id="123" creationId="{75E9C751-79CC-90F0-CC1B-EEC04C8CA045}"/>
          </ac:picMkLst>
        </pc:picChg>
      </pc:sldChg>
    </pc:docChg>
  </pc:docChgLst>
  <pc:docChgLst>
    <pc:chgData name="Kulinich Bohdan" userId="48e65c9f34e137d0" providerId="LiveId" clId="{9500AEA4-95E2-A14F-AE23-B3030FD6BDD8}"/>
    <pc:docChg chg="undo custSel addSld delSld modSld">
      <pc:chgData name="Kulinich Bohdan" userId="48e65c9f34e137d0" providerId="LiveId" clId="{9500AEA4-95E2-A14F-AE23-B3030FD6BDD8}" dt="2023-05-23T17:01:49.326" v="350"/>
      <pc:docMkLst>
        <pc:docMk/>
      </pc:docMkLst>
      <pc:sldChg chg="addSp delSp modSp mod setBg">
        <pc:chgData name="Kulinich Bohdan" userId="48e65c9f34e137d0" providerId="LiveId" clId="{9500AEA4-95E2-A14F-AE23-B3030FD6BDD8}" dt="2023-05-23T16:51:06.004" v="293" actId="14826"/>
        <pc:sldMkLst>
          <pc:docMk/>
          <pc:sldMk cId="2801676828" sldId="275"/>
        </pc:sldMkLst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6" creationId="{074DFDFA-9551-163B-88EE-63141CE5380E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40" creationId="{41D4BB11-E92B-3B7F-B8ED-6CBEDCC3FA09}"/>
          </ac:spMkLst>
        </pc:spChg>
        <pc:spChg chg="mod">
          <ac:chgData name="Kulinich Bohdan" userId="48e65c9f34e137d0" providerId="LiveId" clId="{9500AEA4-95E2-A14F-AE23-B3030FD6BDD8}" dt="2023-05-23T16:51:06.004" v="293" actId="14826"/>
          <ac:spMkLst>
            <pc:docMk/>
            <pc:sldMk cId="2801676828" sldId="275"/>
            <ac:spMk id="58" creationId="{A034ED2F-09EA-80DE-8EBB-B73C69E31A89}"/>
          </ac:spMkLst>
        </pc:spChg>
        <pc:grpChg chg="mod">
          <ac:chgData name="Kulinich Bohdan" userId="48e65c9f34e137d0" providerId="LiveId" clId="{9500AEA4-95E2-A14F-AE23-B3030FD6BDD8}" dt="2023-05-23T16:51:06.004" v="293" actId="14826"/>
          <ac:grpSpMkLst>
            <pc:docMk/>
            <pc:sldMk cId="2801676828" sldId="275"/>
            <ac:grpSpMk id="57" creationId="{3D228806-B3AD-7ED2-D217-956C3ADD9CCC}"/>
          </ac:grpSpMkLst>
        </pc:grpChg>
        <pc:picChg chg="del mod">
          <ac:chgData name="Kulinich Bohdan" userId="48e65c9f34e137d0" providerId="LiveId" clId="{9500AEA4-95E2-A14F-AE23-B3030FD6BDD8}" dt="2023-05-23T14:52:55.140" v="105" actId="478"/>
          <ac:picMkLst>
            <pc:docMk/>
            <pc:sldMk cId="2801676828" sldId="275"/>
            <ac:picMk id="2" creationId="{EB631924-F650-F9DF-DEB0-52A04E7DB3FA}"/>
          </ac:picMkLst>
        </pc:picChg>
        <pc:picChg chg="add mod">
          <ac:chgData name="Kulinich Bohdan" userId="48e65c9f34e137d0" providerId="LiveId" clId="{9500AEA4-95E2-A14F-AE23-B3030FD6BDD8}" dt="2023-05-23T14:54:46.783" v="155" actId="171"/>
          <ac:picMkLst>
            <pc:docMk/>
            <pc:sldMk cId="2801676828" sldId="275"/>
            <ac:picMk id="4" creationId="{5EC173C6-BB35-44E6-CB1F-8E07A6784F59}"/>
          </ac:picMkLst>
        </pc:picChg>
        <pc:picChg chg="mod">
          <ac:chgData name="Kulinich Bohdan" userId="48e65c9f34e137d0" providerId="LiveId" clId="{9500AEA4-95E2-A14F-AE23-B3030FD6BDD8}" dt="2023-05-23T16:51:06.004" v="293" actId="14826"/>
          <ac:picMkLst>
            <pc:docMk/>
            <pc:sldMk cId="2801676828" sldId="275"/>
            <ac:picMk id="59" creationId="{99D38641-4D40-C110-DDB8-F9BC041FD2C4}"/>
          </ac:picMkLst>
        </pc:picChg>
      </pc:sldChg>
      <pc:sldChg chg="addSp delSp modSp mod setBg">
        <pc:chgData name="Kulinich Bohdan" userId="48e65c9f34e137d0" providerId="LiveId" clId="{9500AEA4-95E2-A14F-AE23-B3030FD6BDD8}" dt="2023-05-23T17:01:49.326" v="350"/>
        <pc:sldMkLst>
          <pc:docMk/>
          <pc:sldMk cId="2154405015" sldId="276"/>
        </pc:sldMkLst>
        <pc:spChg chg="mod">
          <ac:chgData name="Kulinich Bohdan" userId="48e65c9f34e137d0" providerId="LiveId" clId="{9500AEA4-95E2-A14F-AE23-B3030FD6BDD8}" dt="2023-05-23T16:48:44.012" v="272" actId="207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9500AEA4-95E2-A14F-AE23-B3030FD6BDD8}" dt="2023-05-23T16:52:10.303" v="308" actId="14826"/>
          <ac:spMkLst>
            <pc:docMk/>
            <pc:sldMk cId="2154405015" sldId="276"/>
            <ac:spMk id="107" creationId="{C38791ED-47A9-3BFB-CC29-31D652A26924}"/>
          </ac:spMkLst>
        </pc:spChg>
        <pc:grpChg chg="mod">
          <ac:chgData name="Kulinich Bohdan" userId="48e65c9f34e137d0" providerId="LiveId" clId="{9500AEA4-95E2-A14F-AE23-B3030FD6BDD8}" dt="2023-05-23T16:52:10.303" v="308" actId="14826"/>
          <ac:grpSpMkLst>
            <pc:docMk/>
            <pc:sldMk cId="2154405015" sldId="276"/>
            <ac:grpSpMk id="106" creationId="{CA789E11-EAAC-1C35-08E5-A5D313B45A6B}"/>
          </ac:grpSpMkLst>
        </pc:grpChg>
        <pc:picChg chg="add del mod">
          <ac:chgData name="Kulinich Bohdan" userId="48e65c9f34e137d0" providerId="LiveId" clId="{9500AEA4-95E2-A14F-AE23-B3030FD6BDD8}" dt="2023-05-23T14:45:36.825" v="81" actId="478"/>
          <ac:picMkLst>
            <pc:docMk/>
            <pc:sldMk cId="2154405015" sldId="276"/>
            <ac:picMk id="3" creationId="{11F3C131-AE92-00EA-8FD9-051763C00AB5}"/>
          </ac:picMkLst>
        </pc:picChg>
        <pc:picChg chg="add del mod">
          <ac:chgData name="Kulinich Bohdan" userId="48e65c9f34e137d0" providerId="LiveId" clId="{9500AEA4-95E2-A14F-AE23-B3030FD6BDD8}" dt="2023-05-23T14:17:41.979" v="28" actId="478"/>
          <ac:picMkLst>
            <pc:docMk/>
            <pc:sldMk cId="2154405015" sldId="276"/>
            <ac:picMk id="3" creationId="{E7C5CF32-338B-6460-7B2B-F4D13812CA8F}"/>
          </ac:picMkLst>
        </pc:picChg>
        <pc:picChg chg="add del mod">
          <ac:chgData name="Kulinich Bohdan" userId="48e65c9f34e137d0" providerId="LiveId" clId="{9500AEA4-95E2-A14F-AE23-B3030FD6BDD8}" dt="2023-05-23T14:20:23.017" v="29" actId="478"/>
          <ac:picMkLst>
            <pc:docMk/>
            <pc:sldMk cId="2154405015" sldId="276"/>
            <ac:picMk id="5" creationId="{65F0AED9-00A3-D39D-85A3-ED4F09494859}"/>
          </ac:picMkLst>
        </pc:picChg>
        <pc:picChg chg="add mod modVis">
          <ac:chgData name="Kulinich Bohdan" userId="48e65c9f34e137d0" providerId="LiveId" clId="{9500AEA4-95E2-A14F-AE23-B3030FD6BDD8}" dt="2023-05-23T16:52:11.972" v="309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">
          <ac:chgData name="Kulinich Bohdan" userId="48e65c9f34e137d0" providerId="LiveId" clId="{9500AEA4-95E2-A14F-AE23-B3030FD6BDD8}" dt="2023-05-23T14:21:25.247" v="41" actId="478"/>
          <ac:picMkLst>
            <pc:docMk/>
            <pc:sldMk cId="2154405015" sldId="276"/>
            <ac:picMk id="6" creationId="{2A97DD7F-5B81-75CE-DEEE-EC16138F10B0}"/>
          </ac:picMkLst>
        </pc:picChg>
        <pc:picChg chg="add del mod modVis">
          <ac:chgData name="Kulinich Bohdan" userId="48e65c9f34e137d0" providerId="LiveId" clId="{9500AEA4-95E2-A14F-AE23-B3030FD6BDD8}" dt="2023-05-23T14:41:23.350" v="64" actId="478"/>
          <ac:picMkLst>
            <pc:docMk/>
            <pc:sldMk cId="2154405015" sldId="276"/>
            <ac:picMk id="8" creationId="{B63D63FB-E4C0-7CC1-F2A2-9EA2652C5098}"/>
          </ac:picMkLst>
        </pc:picChg>
        <pc:picChg chg="add del mod">
          <ac:chgData name="Kulinich Bohdan" userId="48e65c9f34e137d0" providerId="LiveId" clId="{9500AEA4-95E2-A14F-AE23-B3030FD6BDD8}" dt="2023-05-23T14:41:27.974" v="66" actId="478"/>
          <ac:picMkLst>
            <pc:docMk/>
            <pc:sldMk cId="2154405015" sldId="276"/>
            <ac:picMk id="9" creationId="{689653BF-D20C-7693-D7CF-286FB3E7D74D}"/>
          </ac:picMkLst>
        </pc:picChg>
        <pc:picChg chg="add del mod modVis">
          <ac:chgData name="Kulinich Bohdan" userId="48e65c9f34e137d0" providerId="LiveId" clId="{9500AEA4-95E2-A14F-AE23-B3030FD6BDD8}" dt="2023-05-23T14:44:53.407" v="74" actId="478"/>
          <ac:picMkLst>
            <pc:docMk/>
            <pc:sldMk cId="2154405015" sldId="276"/>
            <ac:picMk id="11" creationId="{B4A07348-399E-A401-EFF0-7DCF013A4C5C}"/>
          </ac:picMkLst>
        </pc:picChg>
        <pc:picChg chg="del mod">
          <ac:chgData name="Kulinich Bohdan" userId="48e65c9f34e137d0" providerId="LiveId" clId="{9500AEA4-95E2-A14F-AE23-B3030FD6BDD8}" dt="2023-05-23T14:16:59.468" v="20" actId="478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9500AEA4-95E2-A14F-AE23-B3030FD6BDD8}" dt="2023-05-23T16:52:10.303" v="308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500AEA4-95E2-A14F-AE23-B3030FD6BDD8}" dt="2023-05-23T16:53:59.980" v="330" actId="14826"/>
          <ac:picMkLst>
            <pc:docMk/>
            <pc:sldMk cId="2154405015" sldId="276"/>
            <ac:picMk id="118" creationId="{B7F60D7C-0845-4ACD-6B0D-D737F1F97DD4}"/>
          </ac:picMkLst>
        </pc:picChg>
      </pc:sldChg>
      <pc:sldChg chg="addSp delSp modSp mod setBg">
        <pc:chgData name="Kulinich Bohdan" userId="48e65c9f34e137d0" providerId="LiveId" clId="{9500AEA4-95E2-A14F-AE23-B3030FD6BDD8}" dt="2023-05-23T16:58:54" v="334" actId="207"/>
        <pc:sldMkLst>
          <pc:docMk/>
          <pc:sldMk cId="288857224" sldId="277"/>
        </pc:sldMkLst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9500AEA4-95E2-A14F-AE23-B3030FD6BDD8}" dt="2023-05-23T16:52:30.800" v="314" actId="14826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127" creationId="{3C0E762E-4108-2846-CEB0-F1F42BA138A1}"/>
          </ac:spMkLst>
        </pc:spChg>
        <pc:grpChg chg="mod">
          <ac:chgData name="Kulinich Bohdan" userId="48e65c9f34e137d0" providerId="LiveId" clId="{9500AEA4-95E2-A14F-AE23-B3030FD6BDD8}" dt="2023-05-23T16:52:30.800" v="314" actId="14826"/>
          <ac:grpSpMkLst>
            <pc:docMk/>
            <pc:sldMk cId="288857224" sldId="277"/>
            <ac:grpSpMk id="51" creationId="{7622C6DF-6AD6-9C5C-991F-44148A6B06B7}"/>
          </ac:grpSpMkLst>
        </pc:grpChg>
        <pc:picChg chg="add mod modVis">
          <ac:chgData name="Kulinich Bohdan" userId="48e65c9f34e137d0" providerId="LiveId" clId="{9500AEA4-95E2-A14F-AE23-B3030FD6BDD8}" dt="2023-05-23T16:52:32.120" v="315" actId="14429"/>
          <ac:picMkLst>
            <pc:docMk/>
            <pc:sldMk cId="288857224" sldId="277"/>
            <ac:picMk id="2" creationId="{9918AC62-7A94-2AFE-B61F-BFD880488FB0}"/>
          </ac:picMkLst>
        </pc:picChg>
        <pc:picChg chg="del mod">
          <ac:chgData name="Kulinich Bohdan" userId="48e65c9f34e137d0" providerId="LiveId" clId="{9500AEA4-95E2-A14F-AE23-B3030FD6BDD8}" dt="2023-05-23T14:53:06.651" v="110" actId="478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9500AEA4-95E2-A14F-AE23-B3030FD6BDD8}" dt="2023-05-23T16:52:30.800" v="314" actId="14826"/>
          <ac:picMkLst>
            <pc:docMk/>
            <pc:sldMk cId="288857224" sldId="277"/>
            <ac:picMk id="53" creationId="{A46D7240-4602-353F-3C8A-606B7E1D9E60}"/>
          </ac:picMkLst>
        </pc:picChg>
        <pc:picChg chg="mod modVis">
          <ac:chgData name="Kulinich Bohdan" userId="48e65c9f34e137d0" providerId="LiveId" clId="{9500AEA4-95E2-A14F-AE23-B3030FD6BDD8}" dt="2023-05-23T16:54:26.611" v="331" actId="14826"/>
          <ac:picMkLst>
            <pc:docMk/>
            <pc:sldMk cId="288857224" sldId="277"/>
            <ac:picMk id="66" creationId="{12A63012-8CD1-73F8-C3E0-7E719C2D627F}"/>
          </ac:picMkLst>
        </pc:picChg>
      </pc:sldChg>
      <pc:sldChg chg="addSp delSp modSp mod setBg">
        <pc:chgData name="Kulinich Bohdan" userId="48e65c9f34e137d0" providerId="LiveId" clId="{9500AEA4-95E2-A14F-AE23-B3030FD6BDD8}" dt="2023-05-23T16:52:53.372" v="322" actId="14429"/>
        <pc:sldMkLst>
          <pc:docMk/>
          <pc:sldMk cId="3892148844" sldId="278"/>
        </pc:sldMkLst>
        <pc:spChg chg="mod">
          <ac:chgData name="Kulinich Bohdan" userId="48e65c9f34e137d0" providerId="LiveId" clId="{9500AEA4-95E2-A14F-AE23-B3030FD6BDD8}" dt="2023-05-23T16:52:51.864" v="320" actId="14826"/>
          <ac:spMkLst>
            <pc:docMk/>
            <pc:sldMk cId="3892148844" sldId="278"/>
            <ac:spMk id="63" creationId="{269E038F-C9CD-242C-55D7-73B313AC285B}"/>
          </ac:spMkLst>
        </pc:spChg>
        <pc:grpChg chg="mod">
          <ac:chgData name="Kulinich Bohdan" userId="48e65c9f34e137d0" providerId="LiveId" clId="{9500AEA4-95E2-A14F-AE23-B3030FD6BDD8}" dt="2023-05-23T16:52:51.864" v="320" actId="14826"/>
          <ac:grpSpMkLst>
            <pc:docMk/>
            <pc:sldMk cId="3892148844" sldId="278"/>
            <ac:grpSpMk id="62" creationId="{1FA2E8DF-5D17-CEA2-9F37-C50302F1654C}"/>
          </ac:grpSpMkLst>
        </pc:grpChg>
        <pc:picChg chg="add mod modVis">
          <ac:chgData name="Kulinich Bohdan" userId="48e65c9f34e137d0" providerId="LiveId" clId="{9500AEA4-95E2-A14F-AE23-B3030FD6BDD8}" dt="2023-05-23T16:52:52.673" v="321" actId="14429"/>
          <ac:picMkLst>
            <pc:docMk/>
            <pc:sldMk cId="3892148844" sldId="278"/>
            <ac:picMk id="2" creationId="{78833B1C-9F99-D286-F0CF-46DFBB002D4B}"/>
          </ac:picMkLst>
        </pc:picChg>
        <pc:picChg chg="del mod">
          <ac:chgData name="Kulinich Bohdan" userId="48e65c9f34e137d0" providerId="LiveId" clId="{9500AEA4-95E2-A14F-AE23-B3030FD6BDD8}" dt="2023-05-23T14:53:08.706" v="111" actId="478"/>
          <ac:picMkLst>
            <pc:docMk/>
            <pc:sldMk cId="3892148844" sldId="278"/>
            <ac:picMk id="3" creationId="{7A37D44F-DBE2-6767-37F5-55019FC2B83A}"/>
          </ac:picMkLst>
        </pc:picChg>
        <pc:picChg chg="mod">
          <ac:chgData name="Kulinich Bohdan" userId="48e65c9f34e137d0" providerId="LiveId" clId="{9500AEA4-95E2-A14F-AE23-B3030FD6BDD8}" dt="2023-05-23T16:52:51.864" v="320" actId="14826"/>
          <ac:picMkLst>
            <pc:docMk/>
            <pc:sldMk cId="3892148844" sldId="278"/>
            <ac:picMk id="64" creationId="{5F9724CE-1AF6-D2D2-B8E8-0D5BE919D431}"/>
          </ac:picMkLst>
        </pc:picChg>
        <pc:picChg chg="mod modVis">
          <ac:chgData name="Kulinich Bohdan" userId="48e65c9f34e137d0" providerId="LiveId" clId="{9500AEA4-95E2-A14F-AE23-B3030FD6BDD8}" dt="2023-05-23T16:52:53.372" v="322" actId="14429"/>
          <ac:picMkLst>
            <pc:docMk/>
            <pc:sldMk cId="3892148844" sldId="278"/>
            <ac:picMk id="71" creationId="{B815601E-AEF7-B57B-97F4-DB297A3C3CB9}"/>
          </ac:picMkLst>
        </pc:picChg>
      </pc:sldChg>
      <pc:sldChg chg="addSp delSp modSp mod setBg">
        <pc:chgData name="Kulinich Bohdan" userId="48e65c9f34e137d0" providerId="LiveId" clId="{9500AEA4-95E2-A14F-AE23-B3030FD6BDD8}" dt="2023-05-23T16:51:53.420" v="304" actId="14429"/>
        <pc:sldMkLst>
          <pc:docMk/>
          <pc:sldMk cId="2337633875" sldId="279"/>
        </pc:sldMkLst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2" creationId="{991FDDA8-1F75-2841-6B58-B820882F678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" creationId="{BD7AD4C6-C9A7-303B-E779-ABB2F6EC17B2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4" creationId="{117B4739-72EC-D88E-3F90-5053DA119A3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0" creationId="{5EABCFF5-8A95-C2D2-0F2E-F2B922FDAA74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2" creationId="{D31D7E4B-EB57-2277-4206-40B2A0AFDC42}"/>
          </ac:spMkLst>
        </pc:spChg>
        <pc:spChg chg="mod">
          <ac:chgData name="Kulinich Bohdan" userId="48e65c9f34e137d0" providerId="LiveId" clId="{9500AEA4-95E2-A14F-AE23-B3030FD6BDD8}" dt="2023-05-23T16:51:37.344" v="298" actId="14826"/>
          <ac:spMkLst>
            <pc:docMk/>
            <pc:sldMk cId="2337633875" sldId="279"/>
            <ac:spMk id="60" creationId="{27A4C99E-A3BC-1EAC-B0FE-D044D6A2004D}"/>
          </ac:spMkLst>
        </pc:spChg>
        <pc:grpChg chg="mod">
          <ac:chgData name="Kulinich Bohdan" userId="48e65c9f34e137d0" providerId="LiveId" clId="{9500AEA4-95E2-A14F-AE23-B3030FD6BDD8}" dt="2023-05-23T16:51:37.344" v="298" actId="14826"/>
          <ac:grpSpMkLst>
            <pc:docMk/>
            <pc:sldMk cId="2337633875" sldId="279"/>
            <ac:grpSpMk id="59" creationId="{76E23116-3D3B-7225-2CEC-69E586CFEEB8}"/>
          </ac:grpSpMkLst>
        </pc:grpChg>
        <pc:picChg chg="add mod modVis">
          <ac:chgData name="Kulinich Bohdan" userId="48e65c9f34e137d0" providerId="LiveId" clId="{9500AEA4-95E2-A14F-AE23-B3030FD6BDD8}" dt="2023-05-23T16:51:53.420" v="304" actId="14429"/>
          <ac:picMkLst>
            <pc:docMk/>
            <pc:sldMk cId="2337633875" sldId="279"/>
            <ac:picMk id="5" creationId="{B48C09B1-542C-2726-B0BB-CAB7DD9D474E}"/>
          </ac:picMkLst>
        </pc:picChg>
        <pc:picChg chg="del mod modVis">
          <ac:chgData name="Kulinich Bohdan" userId="48e65c9f34e137d0" providerId="LiveId" clId="{9500AEA4-95E2-A14F-AE23-B3030FD6BDD8}" dt="2023-05-23T16:51:51.918" v="303" actId="478"/>
          <ac:picMkLst>
            <pc:docMk/>
            <pc:sldMk cId="2337633875" sldId="279"/>
            <ac:picMk id="31" creationId="{2499614C-27A0-7164-9874-044E8542E65A}"/>
          </ac:picMkLst>
        </pc:picChg>
        <pc:picChg chg="del mod">
          <ac:chgData name="Kulinich Bohdan" userId="48e65c9f34e137d0" providerId="LiveId" clId="{9500AEA4-95E2-A14F-AE23-B3030FD6BDD8}" dt="2023-05-23T14:52:49.545" v="103" actId="478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9500AEA4-95E2-A14F-AE23-B3030FD6BDD8}" dt="2023-05-23T16:51:37.344" v="298" actId="14826"/>
          <ac:picMkLst>
            <pc:docMk/>
            <pc:sldMk cId="2337633875" sldId="279"/>
            <ac:picMk id="61" creationId="{0A3DBBAD-0B77-0B07-CBF1-D142D5327D4C}"/>
          </ac:picMkLst>
        </pc:picChg>
        <pc:picChg chg="mod modVis">
          <ac:chgData name="Kulinich Bohdan" userId="48e65c9f34e137d0" providerId="LiveId" clId="{9500AEA4-95E2-A14F-AE23-B3030FD6BDD8}" dt="2023-05-23T16:51:40.917" v="301" actId="14429"/>
          <ac:picMkLst>
            <pc:docMk/>
            <pc:sldMk cId="2337633875" sldId="279"/>
            <ac:picMk id="68" creationId="{58CB9EF9-C7EB-8B5E-F3FC-E8D0EAA42B86}"/>
          </ac:picMkLst>
        </pc:picChg>
      </pc:sldChg>
      <pc:sldChg chg="addSp delSp modSp mod setBg">
        <pc:chgData name="Kulinich Bohdan" userId="48e65c9f34e137d0" providerId="LiveId" clId="{9500AEA4-95E2-A14F-AE23-B3030FD6BDD8}" dt="2023-05-23T16:53:13.175" v="329" actId="14429"/>
        <pc:sldMkLst>
          <pc:docMk/>
          <pc:sldMk cId="945877188" sldId="280"/>
        </pc:sldMkLst>
        <pc:spChg chg="mod">
          <ac:chgData name="Kulinich Bohdan" userId="48e65c9f34e137d0" providerId="LiveId" clId="{9500AEA4-95E2-A14F-AE23-B3030FD6BDD8}" dt="2023-05-23T16:53:10.511" v="326" actId="14826"/>
          <ac:spMkLst>
            <pc:docMk/>
            <pc:sldMk cId="945877188" sldId="280"/>
            <ac:spMk id="53" creationId="{ADB8E28D-96A6-8271-8251-97BE48C591F2}"/>
          </ac:spMkLst>
        </pc:spChg>
        <pc:grpChg chg="mod">
          <ac:chgData name="Kulinich Bohdan" userId="48e65c9f34e137d0" providerId="LiveId" clId="{9500AEA4-95E2-A14F-AE23-B3030FD6BDD8}" dt="2023-05-23T16:53:10.511" v="326" actId="14826"/>
          <ac:grpSpMkLst>
            <pc:docMk/>
            <pc:sldMk cId="945877188" sldId="280"/>
            <ac:grpSpMk id="52" creationId="{031CAD63-D56A-B6DB-1D66-1B033B5BB81B}"/>
          </ac:grpSpMkLst>
        </pc:grpChg>
        <pc:picChg chg="add mod modVis">
          <ac:chgData name="Kulinich Bohdan" userId="48e65c9f34e137d0" providerId="LiveId" clId="{9500AEA4-95E2-A14F-AE23-B3030FD6BDD8}" dt="2023-05-23T16:53:12.040" v="328" actId="14429"/>
          <ac:picMkLst>
            <pc:docMk/>
            <pc:sldMk cId="945877188" sldId="280"/>
            <ac:picMk id="2" creationId="{51859001-7529-A55F-8ED9-F755C57C30D8}"/>
          </ac:picMkLst>
        </pc:picChg>
        <pc:picChg chg="del mod">
          <ac:chgData name="Kulinich Bohdan" userId="48e65c9f34e137d0" providerId="LiveId" clId="{9500AEA4-95E2-A14F-AE23-B3030FD6BDD8}" dt="2023-05-23T14:53:13.026" v="112" actId="478"/>
          <ac:picMkLst>
            <pc:docMk/>
            <pc:sldMk cId="945877188" sldId="280"/>
            <ac:picMk id="4" creationId="{190E9633-D4B3-90C0-AEA7-310FD91DDB04}"/>
          </ac:picMkLst>
        </pc:picChg>
        <pc:picChg chg="mod modVis">
          <ac:chgData name="Kulinich Bohdan" userId="48e65c9f34e137d0" providerId="LiveId" clId="{9500AEA4-95E2-A14F-AE23-B3030FD6BDD8}" dt="2023-05-23T16:53:11.320" v="327" actId="14429"/>
          <ac:picMkLst>
            <pc:docMk/>
            <pc:sldMk cId="945877188" sldId="280"/>
            <ac:picMk id="31" creationId="{C200ABD3-3465-E418-8B88-6B0BB1C46A64}"/>
          </ac:picMkLst>
        </pc:picChg>
        <pc:picChg chg="mod">
          <ac:chgData name="Kulinich Bohdan" userId="48e65c9f34e137d0" providerId="LiveId" clId="{9500AEA4-95E2-A14F-AE23-B3030FD6BDD8}" dt="2023-05-23T16:53:10.511" v="326" actId="14826"/>
          <ac:picMkLst>
            <pc:docMk/>
            <pc:sldMk cId="945877188" sldId="280"/>
            <ac:picMk id="54" creationId="{4C824AE6-7D5B-011B-7E2E-735785DE62BD}"/>
          </ac:picMkLst>
        </pc:picChg>
        <pc:picChg chg="mod modVis">
          <ac:chgData name="Kulinich Bohdan" userId="48e65c9f34e137d0" providerId="LiveId" clId="{9500AEA4-95E2-A14F-AE23-B3030FD6BDD8}" dt="2023-05-23T16:53:13.175" v="329" actId="14429"/>
          <ac:picMkLst>
            <pc:docMk/>
            <pc:sldMk cId="945877188" sldId="280"/>
            <ac:picMk id="61" creationId="{26E3560F-417B-8F47-1DC2-F2573B52BC59}"/>
          </ac:picMkLst>
        </pc:picChg>
      </pc:sldChg>
      <pc:sldChg chg="addSp delSp modSp mod setBg">
        <pc:chgData name="Kulinich Bohdan" userId="48e65c9f34e137d0" providerId="LiveId" clId="{9500AEA4-95E2-A14F-AE23-B3030FD6BDD8}" dt="2023-05-23T16:50:30.057" v="286" actId="14429"/>
        <pc:sldMkLst>
          <pc:docMk/>
          <pc:sldMk cId="3599287483" sldId="283"/>
        </pc:sldMkLst>
        <pc:spChg chg="mod">
          <ac:chgData name="Kulinich Bohdan" userId="48e65c9f34e137d0" providerId="LiveId" clId="{9500AEA4-95E2-A14F-AE23-B3030FD6BDD8}" dt="2023-05-23T16:37:15.818" v="252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9500AEA4-95E2-A14F-AE23-B3030FD6BDD8}" dt="2023-05-23T16:50:27.880" v="284" actId="14826"/>
          <ac:spMkLst>
            <pc:docMk/>
            <pc:sldMk cId="3599287483" sldId="283"/>
            <ac:spMk id="60" creationId="{29645DA5-A5D6-3E79-03CC-5714C856E841}"/>
          </ac:spMkLst>
        </pc:spChg>
        <pc:grpChg chg="mod">
          <ac:chgData name="Kulinich Bohdan" userId="48e65c9f34e137d0" providerId="LiveId" clId="{9500AEA4-95E2-A14F-AE23-B3030FD6BDD8}" dt="2023-05-23T16:37:15.818" v="252" actId="207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9500AEA4-95E2-A14F-AE23-B3030FD6BDD8}" dt="2023-05-23T16:50:27.880" v="284" actId="14826"/>
          <ac:grpSpMkLst>
            <pc:docMk/>
            <pc:sldMk cId="3599287483" sldId="283"/>
            <ac:grpSpMk id="59" creationId="{C05B1EBE-BB14-DF18-976A-8ED5658091FF}"/>
          </ac:grpSpMkLst>
        </pc:grpChg>
        <pc:picChg chg="add del mod">
          <ac:chgData name="Kulinich Bohdan" userId="48e65c9f34e137d0" providerId="LiveId" clId="{9500AEA4-95E2-A14F-AE23-B3030FD6BDD8}" dt="2023-05-23T14:53:48.080" v="120" actId="478"/>
          <ac:picMkLst>
            <pc:docMk/>
            <pc:sldMk cId="3599287483" sldId="283"/>
            <ac:picMk id="9" creationId="{222034A3-6372-1ECD-FB42-14E8EF3A92DA}"/>
          </ac:picMkLst>
        </pc:picChg>
        <pc:picChg chg="add mod modVis">
          <ac:chgData name="Kulinich Bohdan" userId="48e65c9f34e137d0" providerId="LiveId" clId="{9500AEA4-95E2-A14F-AE23-B3030FD6BDD8}" dt="2023-05-23T16:50:29.275" v="285" actId="14429"/>
          <ac:picMkLst>
            <pc:docMk/>
            <pc:sldMk cId="3599287483" sldId="283"/>
            <ac:picMk id="12" creationId="{7DB749CF-69F2-04AA-FF01-5322208C8E4D}"/>
          </ac:picMkLst>
        </pc:picChg>
        <pc:picChg chg="mod">
          <ac:chgData name="Kulinich Bohdan" userId="48e65c9f34e137d0" providerId="LiveId" clId="{9500AEA4-95E2-A14F-AE23-B3030FD6BDD8}" dt="2023-05-23T16:50:27.880" v="284" actId="14826"/>
          <ac:picMkLst>
            <pc:docMk/>
            <pc:sldMk cId="3599287483" sldId="283"/>
            <ac:picMk id="68" creationId="{4243E3F2-DE17-DC6D-E764-C6970BD25B8A}"/>
          </ac:picMkLst>
        </pc:picChg>
        <pc:picChg chg="mod modVis">
          <ac:chgData name="Kulinich Bohdan" userId="48e65c9f34e137d0" providerId="LiveId" clId="{9500AEA4-95E2-A14F-AE23-B3030FD6BDD8}" dt="2023-05-23T16:50:30.057" v="286" actId="14429"/>
          <ac:picMkLst>
            <pc:docMk/>
            <pc:sldMk cId="3599287483" sldId="283"/>
            <ac:picMk id="75" creationId="{79FBF99C-3013-0CF7-7AE6-D0BD0AAA39B0}"/>
          </ac:picMkLst>
        </pc:picChg>
        <pc:picChg chg="del mod">
          <ac:chgData name="Kulinich Bohdan" userId="48e65c9f34e137d0" providerId="LiveId" clId="{9500AEA4-95E2-A14F-AE23-B3030FD6BDD8}" dt="2023-05-23T14:52:59.323" v="107" actId="478"/>
          <ac:picMkLst>
            <pc:docMk/>
            <pc:sldMk cId="3599287483" sldId="283"/>
            <ac:picMk id="76" creationId="{403C21E7-D466-9E09-63C2-B37206A75DFC}"/>
          </ac:picMkLst>
        </pc:picChg>
      </pc:sldChg>
      <pc:sldChg chg="addSp delSp modSp mod setBg delAnim">
        <pc:chgData name="Kulinich Bohdan" userId="48e65c9f34e137d0" providerId="LiveId" clId="{9500AEA4-95E2-A14F-AE23-B3030FD6BDD8}" dt="2023-05-23T17:01:28.978" v="346"/>
        <pc:sldMkLst>
          <pc:docMk/>
          <pc:sldMk cId="3313802318" sldId="284"/>
        </pc:sldMkLst>
        <pc:spChg chg="add del mod">
          <ac:chgData name="Kulinich Bohdan" userId="48e65c9f34e137d0" providerId="LiveId" clId="{9500AEA4-95E2-A14F-AE23-B3030FD6BDD8}" dt="2023-05-23T16:34:21.510" v="237" actId="478"/>
          <ac:spMkLst>
            <pc:docMk/>
            <pc:sldMk cId="3313802318" sldId="284"/>
            <ac:spMk id="3" creationId="{641AA323-220A-6261-0294-293F4E2A19FB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8" creationId="{A72FC8FB-3A05-9844-AD26-C5BDD3FA83E6}"/>
          </ac:spMkLst>
        </pc:spChg>
        <pc:picChg chg="add mod">
          <ac:chgData name="Kulinich Bohdan" userId="48e65c9f34e137d0" providerId="LiveId" clId="{9500AEA4-95E2-A14F-AE23-B3030FD6BDD8}" dt="2023-05-23T14:53:27.746" v="115" actId="1076"/>
          <ac:picMkLst>
            <pc:docMk/>
            <pc:sldMk cId="3313802318" sldId="284"/>
            <ac:picMk id="2" creationId="{7EEA3FD0-874A-6A94-1A4E-ACC4B5874427}"/>
          </ac:picMkLst>
        </pc:picChg>
        <pc:picChg chg="del mod">
          <ac:chgData name="Kulinich Bohdan" userId="48e65c9f34e137d0" providerId="LiveId" clId="{9500AEA4-95E2-A14F-AE23-B3030FD6BDD8}" dt="2023-05-23T14:53:03.520" v="109" actId="478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9500AEA4-95E2-A14F-AE23-B3030FD6BDD8}" dt="2023-05-23T16:50:05.964" v="280" actId="14429"/>
        <pc:sldMkLst>
          <pc:docMk/>
          <pc:sldMk cId="3264582832" sldId="287"/>
        </pc:sldMkLst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13" creationId="{023644CF-8780-8100-42BA-B0139CF2474C}"/>
          </ac:spMkLst>
        </pc:spChg>
        <pc:spChg chg="mod">
          <ac:chgData name="Kulinich Bohdan" userId="48e65c9f34e137d0" providerId="LiveId" clId="{9500AEA4-95E2-A14F-AE23-B3030FD6BDD8}" dt="2023-05-23T16:49:57.006" v="278" actId="14826"/>
          <ac:spMkLst>
            <pc:docMk/>
            <pc:sldMk cId="3264582832" sldId="287"/>
            <ac:spMk id="94" creationId="{C36864C0-E765-BF92-97BC-64D83C7CC95D}"/>
          </ac:spMkLst>
        </pc:spChg>
        <pc:grpChg chg="mod">
          <ac:chgData name="Kulinich Bohdan" userId="48e65c9f34e137d0" providerId="LiveId" clId="{9500AEA4-95E2-A14F-AE23-B3030FD6BDD8}" dt="2023-05-23T16:49:57.006" v="278" actId="14826"/>
          <ac:grpSpMkLst>
            <pc:docMk/>
            <pc:sldMk cId="3264582832" sldId="287"/>
            <ac:grpSpMk id="93" creationId="{DB4ACCE6-69AF-7096-C330-BAE18A832B87}"/>
          </ac:grpSpMkLst>
        </pc:grpChg>
        <pc:picChg chg="add mod modVis">
          <ac:chgData name="Kulinich Bohdan" userId="48e65c9f34e137d0" providerId="LiveId" clId="{9500AEA4-95E2-A14F-AE23-B3030FD6BDD8}" dt="2023-05-23T16:50:05.964" v="280" actId="14429"/>
          <ac:picMkLst>
            <pc:docMk/>
            <pc:sldMk cId="3264582832" sldId="287"/>
            <ac:picMk id="3" creationId="{2A9D7A85-7E1A-EC86-D04E-F09C64F9F44D}"/>
          </ac:picMkLst>
        </pc:picChg>
        <pc:picChg chg="mod">
          <ac:chgData name="Kulinich Bohdan" userId="48e65c9f34e137d0" providerId="LiveId" clId="{9500AEA4-95E2-A14F-AE23-B3030FD6BDD8}" dt="2023-05-23T16:49:57.006" v="278" actId="14826"/>
          <ac:picMkLst>
            <pc:docMk/>
            <pc:sldMk cId="3264582832" sldId="287"/>
            <ac:picMk id="95" creationId="{A0767654-5351-59AC-D23F-3FE72D7BE342}"/>
          </ac:picMkLst>
        </pc:picChg>
        <pc:picChg chg="mod modVis">
          <ac:chgData name="Kulinich Bohdan" userId="48e65c9f34e137d0" providerId="LiveId" clId="{9500AEA4-95E2-A14F-AE23-B3030FD6BDD8}" dt="2023-05-23T16:50:04.475" v="279" actId="14429"/>
          <ac:picMkLst>
            <pc:docMk/>
            <pc:sldMk cId="3264582832" sldId="287"/>
            <ac:picMk id="102" creationId="{F9B5B71B-8A3F-9907-2450-E20BE9919894}"/>
          </ac:picMkLst>
        </pc:picChg>
        <pc:picChg chg="del mod">
          <ac:chgData name="Kulinich Bohdan" userId="48e65c9f34e137d0" providerId="LiveId" clId="{9500AEA4-95E2-A14F-AE23-B3030FD6BDD8}" dt="2023-05-23T14:53:01.502" v="108" actId="478"/>
          <ac:picMkLst>
            <pc:docMk/>
            <pc:sldMk cId="3264582832" sldId="287"/>
            <ac:picMk id="103" creationId="{C2232D36-AE4A-DADA-87B1-07A7FA16BF57}"/>
          </ac:picMkLst>
        </pc:picChg>
      </pc:sldChg>
      <pc:sldChg chg="addSp delSp modSp mod">
        <pc:chgData name="Kulinich Bohdan" userId="48e65c9f34e137d0" providerId="LiveId" clId="{9500AEA4-95E2-A14F-AE23-B3030FD6BDD8}" dt="2023-05-23T16:51:14.266" v="294" actId="14826"/>
        <pc:sldMkLst>
          <pc:docMk/>
          <pc:sldMk cId="3414180977" sldId="288"/>
        </pc:sldMkLst>
        <pc:spChg chg="mod">
          <ac:chgData name="Kulinich Bohdan" userId="48e65c9f34e137d0" providerId="LiveId" clId="{9500AEA4-95E2-A14F-AE23-B3030FD6BDD8}" dt="2023-05-23T16:51:14.266" v="294" actId="14826"/>
          <ac:spMkLst>
            <pc:docMk/>
            <pc:sldMk cId="3414180977" sldId="288"/>
            <ac:spMk id="65" creationId="{86D1E2D6-1AA2-22FD-1724-EBB988EF84F1}"/>
          </ac:spMkLst>
        </pc:spChg>
        <pc:grpChg chg="mod">
          <ac:chgData name="Kulinich Bohdan" userId="48e65c9f34e137d0" providerId="LiveId" clId="{9500AEA4-95E2-A14F-AE23-B3030FD6BDD8}" dt="2023-05-23T16:51:14.266" v="294" actId="14826"/>
          <ac:grpSpMkLst>
            <pc:docMk/>
            <pc:sldMk cId="3414180977" sldId="288"/>
            <ac:grpSpMk id="64" creationId="{D8EDF463-B2F3-7A1D-98A7-BFB9EBE3E7C9}"/>
          </ac:grpSpMkLst>
        </pc:grpChg>
        <pc:picChg chg="add mod">
          <ac:chgData name="Kulinich Bohdan" userId="48e65c9f34e137d0" providerId="LiveId" clId="{9500AEA4-95E2-A14F-AE23-B3030FD6BDD8}" dt="2023-05-23T14:54:57.589" v="163" actId="171"/>
          <ac:picMkLst>
            <pc:docMk/>
            <pc:sldMk cId="3414180977" sldId="288"/>
            <ac:picMk id="2" creationId="{1F278ED4-11F3-228B-AEDE-751FB0D6E4CA}"/>
          </ac:picMkLst>
        </pc:picChg>
        <pc:picChg chg="mod">
          <ac:chgData name="Kulinich Bohdan" userId="48e65c9f34e137d0" providerId="LiveId" clId="{9500AEA4-95E2-A14F-AE23-B3030FD6BDD8}" dt="2023-05-23T16:51:14.266" v="294" actId="14826"/>
          <ac:picMkLst>
            <pc:docMk/>
            <pc:sldMk cId="3414180977" sldId="288"/>
            <ac:picMk id="66" creationId="{66E1E3C2-E3A4-5C50-2784-AFEDB4D2974C}"/>
          </ac:picMkLst>
        </pc:picChg>
        <pc:picChg chg="del mod">
          <ac:chgData name="Kulinich Bohdan" userId="48e65c9f34e137d0" providerId="LiveId" clId="{9500AEA4-95E2-A14F-AE23-B3030FD6BDD8}" dt="2023-05-23T14:52:52.601" v="104" actId="478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 setBg">
        <pc:chgData name="Kulinich Bohdan" userId="48e65c9f34e137d0" providerId="LiveId" clId="{9500AEA4-95E2-A14F-AE23-B3030FD6BDD8}" dt="2023-05-23T16:50:50.371" v="292" actId="14429"/>
        <pc:sldMkLst>
          <pc:docMk/>
          <pc:sldMk cId="1936971671" sldId="290"/>
        </pc:sldMkLst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32.850" v="254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9500AEA4-95E2-A14F-AE23-B3030FD6BDD8}" dt="2023-05-23T16:50:48.132" v="290" actId="14826"/>
          <ac:spMkLst>
            <pc:docMk/>
            <pc:sldMk cId="1936971671" sldId="290"/>
            <ac:spMk id="39" creationId="{630CED2B-3246-30AB-0E27-FEB0460C403C}"/>
          </ac:spMkLst>
        </pc:spChg>
        <pc:grpChg chg="mod">
          <ac:chgData name="Kulinich Bohdan" userId="48e65c9f34e137d0" providerId="LiveId" clId="{9500AEA4-95E2-A14F-AE23-B3030FD6BDD8}" dt="2023-05-23T16:50:48.132" v="290" actId="14826"/>
          <ac:grpSpMkLst>
            <pc:docMk/>
            <pc:sldMk cId="1936971671" sldId="290"/>
            <ac:grpSpMk id="38" creationId="{3AEA6244-9CD4-C503-D191-B91F6C3DE36C}"/>
          </ac:grpSpMkLst>
        </pc:grpChg>
        <pc:picChg chg="add mod modVis">
          <ac:chgData name="Kulinich Bohdan" userId="48e65c9f34e137d0" providerId="LiveId" clId="{9500AEA4-95E2-A14F-AE23-B3030FD6BDD8}" dt="2023-05-23T16:50:50.371" v="292" actId="14429"/>
          <ac:picMkLst>
            <pc:docMk/>
            <pc:sldMk cId="1936971671" sldId="290"/>
            <ac:picMk id="2" creationId="{837B6D05-F0D9-27E0-836B-E407FACBBB5B}"/>
          </ac:picMkLst>
        </pc:picChg>
        <pc:picChg chg="mod">
          <ac:chgData name="Kulinich Bohdan" userId="48e65c9f34e137d0" providerId="LiveId" clId="{9500AEA4-95E2-A14F-AE23-B3030FD6BDD8}" dt="2023-05-23T16:50:48.132" v="290" actId="14826"/>
          <ac:picMkLst>
            <pc:docMk/>
            <pc:sldMk cId="1936971671" sldId="290"/>
            <ac:picMk id="40" creationId="{1DF7E6D2-665A-5C95-4EBE-E97EB1A1BF6D}"/>
          </ac:picMkLst>
        </pc:picChg>
        <pc:picChg chg="mod modVis">
          <ac:chgData name="Kulinich Bohdan" userId="48e65c9f34e137d0" providerId="LiveId" clId="{9500AEA4-95E2-A14F-AE23-B3030FD6BDD8}" dt="2023-05-23T16:50:49.454" v="291" actId="14429"/>
          <ac:picMkLst>
            <pc:docMk/>
            <pc:sldMk cId="1936971671" sldId="290"/>
            <ac:picMk id="47" creationId="{3D006B77-3B15-CCC0-FD50-00294D753DE4}"/>
          </ac:picMkLst>
        </pc:picChg>
        <pc:picChg chg="del">
          <ac:chgData name="Kulinich Bohdan" userId="48e65c9f34e137d0" providerId="LiveId" clId="{9500AEA4-95E2-A14F-AE23-B3030FD6BDD8}" dt="2023-05-23T14:52:57.455" v="106" actId="478"/>
          <ac:picMkLst>
            <pc:docMk/>
            <pc:sldMk cId="1936971671" sldId="290"/>
            <ac:picMk id="48" creationId="{9BD07651-E501-C947-992B-0FA4DFE102C5}"/>
          </ac:picMkLst>
        </pc:picChg>
      </pc:sldChg>
      <pc:sldChg chg="add del setBg">
        <pc:chgData name="Kulinich Bohdan" userId="48e65c9f34e137d0" providerId="LiveId" clId="{9500AEA4-95E2-A14F-AE23-B3030FD6BDD8}" dt="2023-05-23T14:53:33.649" v="117"/>
        <pc:sldMkLst>
          <pc:docMk/>
          <pc:sldMk cId="160551342" sldId="291"/>
        </pc:sldMkLst>
      </pc:sldChg>
    </pc:docChg>
  </pc:docChgLst>
  <pc:docChgLst>
    <pc:chgData name="Kulinich Bohdan" userId="48e65c9f34e137d0" providerId="LiveId" clId="{59BF7448-A3FB-E141-B511-8BBFF5587495}"/>
    <pc:docChg chg="modSld">
      <pc:chgData name="Kulinich Bohdan" userId="48e65c9f34e137d0" providerId="LiveId" clId="{59BF7448-A3FB-E141-B511-8BBFF5587495}" dt="2023-08-11T15:47:47.907" v="0"/>
      <pc:docMkLst>
        <pc:docMk/>
      </pc:docMkLst>
      <pc:sldChg chg="addSp modSp modAnim">
        <pc:chgData name="Kulinich Bohdan" userId="48e65c9f34e137d0" providerId="LiveId" clId="{59BF7448-A3FB-E141-B511-8BBFF5587495}" dt="2023-08-11T15:47:47.907" v="0"/>
        <pc:sldMkLst>
          <pc:docMk/>
          <pc:sldMk cId="3313802318" sldId="284"/>
        </pc:sldMkLst>
        <pc:spChg chg="add mod">
          <ac:chgData name="Kulinich Bohdan" userId="48e65c9f34e137d0" providerId="LiveId" clId="{59BF7448-A3FB-E141-B511-8BBFF5587495}" dt="2023-08-11T15:47:47.907" v="0"/>
          <ac:spMkLst>
            <pc:docMk/>
            <pc:sldMk cId="3313802318" sldId="284"/>
            <ac:spMk id="3" creationId="{6F311C68-0936-DD3E-7CE2-CA214198FA21}"/>
          </ac:spMkLst>
        </pc:spChg>
      </pc:sldChg>
    </pc:docChg>
  </pc:docChgLst>
  <pc:docChgLst>
    <pc:chgData name="Kulinich Bohdan" userId="48e65c9f34e137d0" providerId="LiveId" clId="{9C08E545-AD2D-4EF1-A8A9-C681F6389E3B}"/>
    <pc:docChg chg="custSel modSld">
      <pc:chgData name="Kulinich Bohdan" userId="48e65c9f34e137d0" providerId="LiveId" clId="{9C08E545-AD2D-4EF1-A8A9-C681F6389E3B}" dt="2023-05-23T20:57:06.997" v="10"/>
      <pc:docMkLst>
        <pc:docMk/>
      </pc:docMkLst>
      <pc:sldChg chg="modAnim">
        <pc:chgData name="Kulinich Bohdan" userId="48e65c9f34e137d0" providerId="LiveId" clId="{9C08E545-AD2D-4EF1-A8A9-C681F6389E3B}" dt="2023-05-23T20:57:06.997" v="10"/>
        <pc:sldMkLst>
          <pc:docMk/>
          <pc:sldMk cId="3313802318" sldId="284"/>
        </pc:sldMkLst>
      </pc:sldChg>
      <pc:sldChg chg="addSp delSp modSp mod">
        <pc:chgData name="Kulinich Bohdan" userId="48e65c9f34e137d0" providerId="LiveId" clId="{9C08E545-AD2D-4EF1-A8A9-C681F6389E3B}" dt="2023-05-23T20:56:35.483" v="2" actId="478"/>
        <pc:sldMkLst>
          <pc:docMk/>
          <pc:sldMk cId="3264582832" sldId="287"/>
        </pc:sldMkLst>
        <pc:picChg chg="add del mod">
          <ac:chgData name="Kulinich Bohdan" userId="48e65c9f34e137d0" providerId="LiveId" clId="{9C08E545-AD2D-4EF1-A8A9-C681F6389E3B}" dt="2023-05-23T20:56:35.483" v="2" actId="478"/>
          <ac:picMkLst>
            <pc:docMk/>
            <pc:sldMk cId="3264582832" sldId="287"/>
            <ac:picMk id="8" creationId="{C459F733-4424-FE57-9D37-BB094D9A27CE}"/>
          </ac:picMkLst>
        </pc:picChg>
      </pc:sldChg>
    </pc:docChg>
  </pc:docChgLst>
  <pc:docChgLst>
    <pc:chgData name="Kulinich Bohdan" userId="48e65c9f34e137d0" providerId="LiveId" clId="{8C3622DB-85F6-6548-BB92-D83B8F498FF6}"/>
    <pc:docChg chg="modSld">
      <pc:chgData name="Kulinich Bohdan" userId="48e65c9f34e137d0" providerId="LiveId" clId="{8C3622DB-85F6-6548-BB92-D83B8F498FF6}" dt="2023-06-13T11:35:52.367" v="45" actId="20577"/>
      <pc:docMkLst>
        <pc:docMk/>
      </pc:docMkLst>
      <pc:sldChg chg="modSp mod">
        <pc:chgData name="Kulinich Bohdan" userId="48e65c9f34e137d0" providerId="LiveId" clId="{8C3622DB-85F6-6548-BB92-D83B8F498FF6}" dt="2023-06-05T13:25:00.854" v="15" actId="14429"/>
        <pc:sldMkLst>
          <pc:docMk/>
          <pc:sldMk cId="1429824012" sldId="274"/>
        </pc:sldMkLst>
        <pc:spChg chg="mod modVis">
          <ac:chgData name="Kulinich Bohdan" userId="48e65c9f34e137d0" providerId="LiveId" clId="{8C3622DB-85F6-6548-BB92-D83B8F498FF6}" dt="2023-06-05T13:25:00.854" v="15" actId="14429"/>
          <ac:spMkLst>
            <pc:docMk/>
            <pc:sldMk cId="1429824012" sldId="274"/>
            <ac:spMk id="6" creationId="{FD0D8298-23E7-70F1-0304-830F58997F3C}"/>
          </ac:spMkLst>
        </pc:spChg>
      </pc:sldChg>
      <pc:sldChg chg="addSp modSp mod setBg modAnim">
        <pc:chgData name="Kulinich Bohdan" userId="48e65c9f34e137d0" providerId="LiveId" clId="{8C3622DB-85F6-6548-BB92-D83B8F498FF6}" dt="2023-06-12T08:23:56.571" v="18" actId="207"/>
        <pc:sldMkLst>
          <pc:docMk/>
          <pc:sldMk cId="2154405015" sldId="276"/>
        </pc:sldMkLst>
        <pc:spChg chg="add mod">
          <ac:chgData name="Kulinich Bohdan" userId="48e65c9f34e137d0" providerId="LiveId" clId="{8C3622DB-85F6-6548-BB92-D83B8F498FF6}" dt="2023-06-12T08:23:56.571" v="18" actId="207"/>
          <ac:spMkLst>
            <pc:docMk/>
            <pc:sldMk cId="2154405015" sldId="276"/>
            <ac:spMk id="2" creationId="{46D0975F-194A-35D0-0F30-D2DEA7A3F26A}"/>
          </ac:spMkLst>
        </pc:spChg>
        <pc:spChg chg="mod modVis">
          <ac:chgData name="Kulinich Bohdan" userId="48e65c9f34e137d0" providerId="LiveId" clId="{8C3622DB-85F6-6548-BB92-D83B8F498FF6}" dt="2023-06-03T12:52:56.522" v="7" actId="14429"/>
          <ac:spMkLst>
            <pc:docMk/>
            <pc:sldMk cId="2154405015" sldId="276"/>
            <ac:spMk id="21" creationId="{417F1C95-56E4-6224-7AFA-4B19585CA39C}"/>
          </ac:spMkLst>
        </pc:spChg>
        <pc:spChg chg="mod modVis">
          <ac:chgData name="Kulinich Bohdan" userId="48e65c9f34e137d0" providerId="LiveId" clId="{8C3622DB-85F6-6548-BB92-D83B8F498FF6}" dt="2023-06-03T12:52:54.358" v="6" actId="14429"/>
          <ac:spMkLst>
            <pc:docMk/>
            <pc:sldMk cId="2154405015" sldId="276"/>
            <ac:spMk id="58" creationId="{26F1FED9-1986-656B-1D28-A72B6EB35E93}"/>
          </ac:spMkLst>
        </pc:spChg>
        <pc:spChg chg="mod">
          <ac:chgData name="Kulinich Bohdan" userId="48e65c9f34e137d0" providerId="LiveId" clId="{8C3622DB-85F6-6548-BB92-D83B8F498FF6}" dt="2023-06-12T08:23:50.960" v="17" actId="207"/>
          <ac:spMkLst>
            <pc:docMk/>
            <pc:sldMk cId="2154405015" sldId="276"/>
            <ac:spMk id="59" creationId="{88D65319-E14E-8B9D-A4C5-8AFECF09E73B}"/>
          </ac:spMkLst>
        </pc:spChg>
      </pc:sldChg>
      <pc:sldChg chg="modSp setBg">
        <pc:chgData name="Kulinich Bohdan" userId="48e65c9f34e137d0" providerId="LiveId" clId="{8C3622DB-85F6-6548-BB92-D83B8F498FF6}" dt="2023-06-12T15:28:55.826" v="20" actId="207"/>
        <pc:sldMkLst>
          <pc:docMk/>
          <pc:sldMk cId="288857224" sldId="277"/>
        </pc:sldMkLst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3" creationId="{18F97096-E007-F3CD-BBD3-3191C72BF316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4" creationId="{4E4A70BA-B3B8-7D31-2333-BE9D1AF01002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127" creationId="{3C0E762E-4108-2846-CEB0-F1F42BA138A1}"/>
          </ac:spMkLst>
        </pc:spChg>
      </pc:sldChg>
      <pc:sldChg chg="modSp">
        <pc:chgData name="Kulinich Bohdan" userId="48e65c9f34e137d0" providerId="LiveId" clId="{8C3622DB-85F6-6548-BB92-D83B8F498FF6}" dt="2023-06-13T11:35:52.367" v="45" actId="20577"/>
        <pc:sldMkLst>
          <pc:docMk/>
          <pc:sldMk cId="945877188" sldId="280"/>
        </pc:sldMkLst>
        <pc:spChg chg="mod">
          <ac:chgData name="Kulinich Bohdan" userId="48e65c9f34e137d0" providerId="LiveId" clId="{8C3622DB-85F6-6548-BB92-D83B8F498FF6}" dt="2023-06-13T11:34:31.734" v="34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8C3622DB-85F6-6548-BB92-D83B8F498FF6}" dt="2023-06-13T11:35:52.367" v="45" actId="20577"/>
          <ac:spMkLst>
            <pc:docMk/>
            <pc:sldMk cId="945877188" sldId="280"/>
            <ac:spMk id="6" creationId="{CE297869-1730-E86A-2F98-E78E984ACD7E}"/>
          </ac:spMkLst>
        </pc:spChg>
      </pc:sldChg>
    </pc:docChg>
  </pc:docChgLst>
  <pc:docChgLst>
    <pc:chgData name="Kulinich Bohdan" userId="48e65c9f34e137d0" providerId="LiveId" clId="{DEACD239-D62D-CF4A-A00D-D5A62BB381E1}"/>
    <pc:docChg chg="undo custSel modSld">
      <pc:chgData name="Kulinich Bohdan" userId="48e65c9f34e137d0" providerId="LiveId" clId="{DEACD239-D62D-CF4A-A00D-D5A62BB381E1}" dt="2023-05-20T11:16:50.911" v="596" actId="1076"/>
      <pc:docMkLst>
        <pc:docMk/>
      </pc:docMkLst>
      <pc:sldChg chg="addSp modSp mod modAnim">
        <pc:chgData name="Kulinich Bohdan" userId="48e65c9f34e137d0" providerId="LiveId" clId="{DEACD239-D62D-CF4A-A00D-D5A62BB381E1}" dt="2023-05-20T10:59:29.953" v="191" actId="1076"/>
        <pc:sldMkLst>
          <pc:docMk/>
          <pc:sldMk cId="2337633875" sldId="279"/>
        </pc:sldMkLst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26" creationId="{8E8D2E04-DD01-39BE-AEC9-F84CFA8E26D7}"/>
          </ac:spMkLst>
        </pc:spChg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5" creationId="{FE225929-C18C-AAAF-7FD2-47A275A42B51}"/>
          </ac:spMkLst>
        </pc:spChg>
        <pc:spChg chg="add mod">
          <ac:chgData name="Kulinich Bohdan" userId="48e65c9f34e137d0" providerId="LiveId" clId="{DEACD239-D62D-CF4A-A00D-D5A62BB381E1}" dt="2023-05-20T10:59:29.953" v="191" actId="1076"/>
          <ac:spMkLst>
            <pc:docMk/>
            <pc:sldMk cId="2337633875" sldId="279"/>
            <ac:spMk id="36" creationId="{8642EA40-B6CF-E234-92E9-2F428558796B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7" creationId="{E604C3EA-2FDD-9B69-B110-840FC7316DA6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8" creationId="{FB883FBB-2F66-F1A7-BAAB-1F0D7A516ED7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3" creationId="{64BC6C7B-E3D4-8FBD-1E83-9E7B9EA5FF10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4" creationId="{BB723852-1DBA-F88B-0B43-A827B849F21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5" creationId="{4777BDFA-44B0-8EAF-ED51-F37C338A0A3D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6" creationId="{F22C9EDA-E378-C810-47AA-F2B65FACD7D9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7" creationId="{5DF2A76A-2BC8-8333-B0E6-5923AB973D0A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8" creationId="{A510F455-77AF-FE91-7304-EFD01E26614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9" creationId="{1DC44D8F-3ED7-EA0B-1316-4B91CD14B894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0" creationId="{075EA02B-9C9C-7FCD-72F4-A1D1163610B2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1" creationId="{4C67B5A2-45CF-6AC3-0C7C-AAE6836DB8EA}"/>
          </ac:spMkLst>
        </pc:spChg>
        <pc:grpChg chg="add mod">
          <ac:chgData name="Kulinich Bohdan" userId="48e65c9f34e137d0" providerId="LiveId" clId="{DEACD239-D62D-CF4A-A00D-D5A62BB381E1}" dt="2023-05-20T10:59:24.003" v="190" actId="1076"/>
          <ac:grpSpMkLst>
            <pc:docMk/>
            <pc:sldMk cId="2337633875" sldId="279"/>
            <ac:grpSpMk id="2" creationId="{D133CBAA-1A53-F47C-2936-8E66FAC8C5A6}"/>
          </ac:grpSpMkLst>
        </pc:grp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39" creationId="{B812115A-4C05-6417-233A-D8468A07FA3D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0" creationId="{FA72ED4D-33F9-9632-8044-A66B1445C500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1" creationId="{1A73C87A-F41A-D4BA-8AA7-F000B7527351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setBg modAnim">
        <pc:chgData name="Kulinich Bohdan" userId="48e65c9f34e137d0" providerId="LiveId" clId="{DEACD239-D62D-CF4A-A00D-D5A62BB381E1}" dt="2023-05-20T11:16:50.911" v="596" actId="1076"/>
        <pc:sldMkLst>
          <pc:docMk/>
          <pc:sldMk cId="3599287483" sldId="283"/>
        </pc:sldMkLst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DEACD239-D62D-CF4A-A00D-D5A62BB381E1}" dt="2023-05-20T11:02:21.022" v="322" actId="170"/>
          <ac:spMkLst>
            <pc:docMk/>
            <pc:sldMk cId="3599287483" sldId="283"/>
            <ac:spMk id="28" creationId="{55A8A819-3FBE-A67D-55B2-46F67A98F9C6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28" creationId="{6DBCDDE8-9360-B686-FD8E-08A7794E9F9D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8" creationId="{59B1DB75-853A-D297-933A-DC9391F92D47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49" creationId="{C42811E5-DDE7-2E7E-33A1-6FB7A2BB67C0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50" creationId="{552834BA-79FA-0016-AF10-1DB26D6B28D7}"/>
          </ac:spMkLst>
        </pc:spChg>
        <pc:spChg chg="mod topLvl">
          <ac:chgData name="Kulinich Bohdan" userId="48e65c9f34e137d0" providerId="LiveId" clId="{DEACD239-D62D-CF4A-A00D-D5A62BB381E1}" dt="2023-05-20T11:16:50.911" v="596" actId="1076"/>
          <ac:spMkLst>
            <pc:docMk/>
            <pc:sldMk cId="3599287483" sldId="283"/>
            <ac:spMk id="55" creationId="{1399BACA-94F8-1B50-DEBF-8DA30AD46721}"/>
          </ac:spMkLst>
        </pc:spChg>
        <pc:spChg chg="del mod topLvl">
          <ac:chgData name="Kulinich Bohdan" userId="48e65c9f34e137d0" providerId="LiveId" clId="{DEACD239-D62D-CF4A-A00D-D5A62BB381E1}" dt="2023-05-20T10:42:07.765" v="98" actId="478"/>
          <ac:spMkLst>
            <pc:docMk/>
            <pc:sldMk cId="3599287483" sldId="283"/>
            <ac:spMk id="56" creationId="{A5E5BE84-BABF-7BA4-D862-76E29EDE8D37}"/>
          </ac:spMkLst>
        </pc:spChg>
        <pc:spChg chg="mod">
          <ac:chgData name="Kulinich Bohdan" userId="48e65c9f34e137d0" providerId="LiveId" clId="{DEACD239-D62D-CF4A-A00D-D5A62BB381E1}" dt="2023-05-20T11:01:45.565" v="315" actId="1076"/>
          <ac:spMkLst>
            <pc:docMk/>
            <pc:sldMk cId="3599287483" sldId="283"/>
            <ac:spMk id="56" creationId="{D42E2C5A-6527-0D10-9E6C-C20CBC361B32}"/>
          </ac:spMkLst>
        </pc:spChg>
        <pc:spChg chg="mod">
          <ac:chgData name="Kulinich Bohdan" userId="48e65c9f34e137d0" providerId="LiveId" clId="{DEACD239-D62D-CF4A-A00D-D5A62BB381E1}" dt="2023-05-20T11:01:39.660" v="313" actId="20577"/>
          <ac:spMkLst>
            <pc:docMk/>
            <pc:sldMk cId="3599287483" sldId="283"/>
            <ac:spMk id="58" creationId="{2A03D7DC-45A5-9656-E283-349994DF8270}"/>
          </ac:spMkLst>
        </pc:spChg>
        <pc:spChg chg="del mod">
          <ac:chgData name="Kulinich Bohdan" userId="48e65c9f34e137d0" providerId="LiveId" clId="{DEACD239-D62D-CF4A-A00D-D5A62BB381E1}" dt="2023-05-20T10:42:03.576" v="97" actId="478"/>
          <ac:spMkLst>
            <pc:docMk/>
            <pc:sldMk cId="3599287483" sldId="283"/>
            <ac:spMk id="58" creationId="{989B5EEC-6988-D5C6-4E22-AF12914990D6}"/>
          </ac:spMkLst>
        </pc:spChg>
        <pc:spChg chg="mod">
          <ac:chgData name="Kulinich Bohdan" userId="48e65c9f34e137d0" providerId="LiveId" clId="{DEACD239-D62D-CF4A-A00D-D5A62BB381E1}" dt="2023-05-20T11:06:53.796" v="362"/>
          <ac:spMkLst>
            <pc:docMk/>
            <pc:sldMk cId="3599287483" sldId="283"/>
            <ac:spMk id="60" creationId="{D54F2937-39C9-9B78-3690-438E9FBB20C0}"/>
          </ac:spMkLst>
        </pc:spChg>
        <pc:spChg chg="mod">
          <ac:chgData name="Kulinich Bohdan" userId="48e65c9f34e137d0" providerId="LiveId" clId="{DEACD239-D62D-CF4A-A00D-D5A62BB381E1}" dt="2023-05-20T11:07:31.571" v="466" actId="1076"/>
          <ac:spMkLst>
            <pc:docMk/>
            <pc:sldMk cId="3599287483" sldId="283"/>
            <ac:spMk id="68" creationId="{F9848688-7AB6-4A1C-A8B6-0C2542869EDB}"/>
          </ac:spMkLst>
        </pc:spChg>
        <pc:spChg chg="add mod">
          <ac:chgData name="Kulinich Bohdan" userId="48e65c9f34e137d0" providerId="LiveId" clId="{DEACD239-D62D-CF4A-A00D-D5A62BB381E1}" dt="2023-05-20T11:08:42.395" v="473" actId="170"/>
          <ac:spMkLst>
            <pc:docMk/>
            <pc:sldMk cId="3599287483" sldId="283"/>
            <ac:spMk id="69" creationId="{971C9DF0-56FE-84A2-5DDA-E68FD4C0DA9B}"/>
          </ac:spMkLst>
        </pc:spChg>
        <pc:spChg chg="mod">
          <ac:chgData name="Kulinich Bohdan" userId="48e65c9f34e137d0" providerId="LiveId" clId="{DEACD239-D62D-CF4A-A00D-D5A62BB381E1}" dt="2023-05-20T11:10:37.492" v="474"/>
          <ac:spMkLst>
            <pc:docMk/>
            <pc:sldMk cId="3599287483" sldId="283"/>
            <ac:spMk id="71" creationId="{4C44632F-70B1-206B-EC9E-519FF2CD1F9A}"/>
          </ac:spMkLst>
        </pc:spChg>
        <pc:spChg chg="mod">
          <ac:chgData name="Kulinich Bohdan" userId="48e65c9f34e137d0" providerId="LiveId" clId="{DEACD239-D62D-CF4A-A00D-D5A62BB381E1}" dt="2023-05-20T11:11:08.851" v="580" actId="1076"/>
          <ac:spMkLst>
            <pc:docMk/>
            <pc:sldMk cId="3599287483" sldId="283"/>
            <ac:spMk id="72" creationId="{C8883CFB-2426-A94D-6B69-B8BBDB8F6FE7}"/>
          </ac:spMkLst>
        </pc:spChg>
        <pc:spChg chg="add mod">
          <ac:chgData name="Kulinich Bohdan" userId="48e65c9f34e137d0" providerId="LiveId" clId="{DEACD239-D62D-CF4A-A00D-D5A62BB381E1}" dt="2023-05-20T11:11:37.047" v="588" actId="170"/>
          <ac:spMkLst>
            <pc:docMk/>
            <pc:sldMk cId="3599287483" sldId="283"/>
            <ac:spMk id="73" creationId="{4D80C162-8960-B81F-1DCB-3488917D19F6}"/>
          </ac:spMkLst>
        </pc:spChg>
        <pc:grpChg chg="add mod">
          <ac:chgData name="Kulinich Bohdan" userId="48e65c9f34e137d0" providerId="LiveId" clId="{DEACD239-D62D-CF4A-A00D-D5A62BB381E1}" dt="2023-05-20T11:16:50.715" v="595" actId="1076"/>
          <ac:grpSpMkLst>
            <pc:docMk/>
            <pc:sldMk cId="3599287483" sldId="283"/>
            <ac:grpSpMk id="51" creationId="{8CF06B7F-420C-77FA-5B17-AF49C067A3E9}"/>
          </ac:grpSpMkLst>
        </pc:grpChg>
        <pc:grpChg chg="add del mod">
          <ac:chgData name="Kulinich Bohdan" userId="48e65c9f34e137d0" providerId="LiveId" clId="{DEACD239-D62D-CF4A-A00D-D5A62BB381E1}" dt="2023-05-20T10:42:07.765" v="98" actId="478"/>
          <ac:grpSpMkLst>
            <pc:docMk/>
            <pc:sldMk cId="3599287483" sldId="283"/>
            <ac:grpSpMk id="53" creationId="{02884144-858C-1B02-CC7B-35F03ACD2F98}"/>
          </ac:grpSpMkLst>
        </pc:grpChg>
        <pc:grpChg chg="add mod">
          <ac:chgData name="Kulinich Bohdan" userId="48e65c9f34e137d0" providerId="LiveId" clId="{DEACD239-D62D-CF4A-A00D-D5A62BB381E1}" dt="2023-05-20T11:02:07.548" v="319" actId="167"/>
          <ac:grpSpMkLst>
            <pc:docMk/>
            <pc:sldMk cId="3599287483" sldId="283"/>
            <ac:grpSpMk id="53" creationId="{F0119730-218D-096B-C9F6-F0040F453BBB}"/>
          </ac:grpSpMkLst>
        </pc:grpChg>
        <pc:grpChg chg="add mod">
          <ac:chgData name="Kulinich Bohdan" userId="48e65c9f34e137d0" providerId="LiveId" clId="{DEACD239-D62D-CF4A-A00D-D5A62BB381E1}" dt="2023-05-20T11:07:44.024" v="468" actId="167"/>
          <ac:grpSpMkLst>
            <pc:docMk/>
            <pc:sldMk cId="3599287483" sldId="283"/>
            <ac:grpSpMk id="59" creationId="{EEB64B8B-87FB-452E-D9D8-12325CEFB91F}"/>
          </ac:grpSpMkLst>
        </pc:grpChg>
        <pc:grpChg chg="add mod">
          <ac:chgData name="Kulinich Bohdan" userId="48e65c9f34e137d0" providerId="LiveId" clId="{DEACD239-D62D-CF4A-A00D-D5A62BB381E1}" dt="2023-05-20T11:11:19.394" v="582" actId="167"/>
          <ac:grpSpMkLst>
            <pc:docMk/>
            <pc:sldMk cId="3599287483" sldId="283"/>
            <ac:grpSpMk id="70" creationId="{6A4E48DE-9B72-1DA9-7B2E-8CB880EDDD6C}"/>
          </ac:grpSpMkLst>
        </pc:grp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9" creationId="{1CA96246-43A9-C694-BF5D-C95EB75FA537}"/>
          </ac:cxnSpMkLst>
        </pc:cxnChg>
      </pc:sldChg>
      <pc:sldChg chg="modSp">
        <pc:chgData name="Kulinich Bohdan" userId="48e65c9f34e137d0" providerId="LiveId" clId="{DEACD239-D62D-CF4A-A00D-D5A62BB381E1}" dt="2023-05-20T11:14:36.095" v="592" actId="20577"/>
        <pc:sldMkLst>
          <pc:docMk/>
          <pc:sldMk cId="3414180977" sldId="288"/>
        </pc:sldMkLst>
        <pc:spChg chg="mod">
          <ac:chgData name="Kulinich Bohdan" userId="48e65c9f34e137d0" providerId="LiveId" clId="{DEACD239-D62D-CF4A-A00D-D5A62BB381E1}" dt="2023-05-20T11:14:36.095" v="592" actId="20577"/>
          <ac:spMkLst>
            <pc:docMk/>
            <pc:sldMk cId="3414180977" sldId="288"/>
            <ac:spMk id="26" creationId="{E4F0922A-07D3-5C39-CA77-08AEBB9CAB35}"/>
          </ac:spMkLst>
        </pc:spChg>
      </pc:sldChg>
    </pc:docChg>
  </pc:docChgLst>
  <pc:docChgLst>
    <pc:chgData name="Kulinich Bohdan" userId="48e65c9f34e137d0" providerId="LiveId" clId="{D5365AE7-05DF-B445-93EB-692AE67FB5BD}"/>
    <pc:docChg chg="modSld">
      <pc:chgData name="Kulinich Bohdan" userId="48e65c9f34e137d0" providerId="LiveId" clId="{D5365AE7-05DF-B445-93EB-692AE67FB5BD}" dt="2024-09-09T14:48:08.537" v="3" actId="20577"/>
      <pc:docMkLst>
        <pc:docMk/>
      </pc:docMkLst>
      <pc:sldChg chg="modSp">
        <pc:chgData name="Kulinich Bohdan" userId="48e65c9f34e137d0" providerId="LiveId" clId="{D5365AE7-05DF-B445-93EB-692AE67FB5BD}" dt="2024-09-09T14:48:02.622" v="1" actId="20577"/>
        <pc:sldMkLst>
          <pc:docMk/>
          <pc:sldMk cId="1054098509" sldId="288"/>
        </pc:sldMkLst>
        <pc:spChg chg="mod">
          <ac:chgData name="Kulinich Bohdan" userId="48e65c9f34e137d0" providerId="LiveId" clId="{D5365AE7-05DF-B445-93EB-692AE67FB5BD}" dt="2024-09-09T14:48:02.622" v="1" actId="20577"/>
          <ac:spMkLst>
            <pc:docMk/>
            <pc:sldMk cId="1054098509" sldId="288"/>
            <ac:spMk id="10" creationId="{32DDC5FC-D635-C111-AC1E-163723FA78E1}"/>
          </ac:spMkLst>
        </pc:spChg>
      </pc:sldChg>
      <pc:sldChg chg="modSp">
        <pc:chgData name="Kulinich Bohdan" userId="48e65c9f34e137d0" providerId="LiveId" clId="{D5365AE7-05DF-B445-93EB-692AE67FB5BD}" dt="2024-09-09T14:48:08.537" v="3" actId="20577"/>
        <pc:sldMkLst>
          <pc:docMk/>
          <pc:sldMk cId="3571573860" sldId="294"/>
        </pc:sldMkLst>
        <pc:spChg chg="mod">
          <ac:chgData name="Kulinich Bohdan" userId="48e65c9f34e137d0" providerId="LiveId" clId="{D5365AE7-05DF-B445-93EB-692AE67FB5BD}" dt="2024-09-09T14:48:08.537" v="3" actId="20577"/>
          <ac:spMkLst>
            <pc:docMk/>
            <pc:sldMk cId="3571573860" sldId="294"/>
            <ac:spMk id="22" creationId="{0F47A1A1-B2BC-154B-BDD0-E6F08C3CE393}"/>
          </ac:spMkLst>
        </pc:spChg>
      </pc:sldChg>
    </pc:docChg>
  </pc:docChgLst>
  <pc:docChgLst>
    <pc:chgData name="Kulinich Bohdan" userId="48e65c9f34e137d0" providerId="LiveId" clId="{2681A6CC-D8B2-E147-8151-B7B6A4634845}"/>
    <pc:docChg chg="undo redo custSel addSld delSld modSld">
      <pc:chgData name="Kulinich Bohdan" userId="48e65c9f34e137d0" providerId="LiveId" clId="{2681A6CC-D8B2-E147-8151-B7B6A4634845}" dt="2023-05-24T18:53:08.625" v="493" actId="1035"/>
      <pc:docMkLst>
        <pc:docMk/>
      </pc:docMkLst>
      <pc:sldChg chg="modSp mod">
        <pc:chgData name="Kulinich Bohdan" userId="48e65c9f34e137d0" providerId="LiveId" clId="{2681A6CC-D8B2-E147-8151-B7B6A4634845}" dt="2023-05-24T13:58:30.975" v="264" actId="1076"/>
        <pc:sldMkLst>
          <pc:docMk/>
          <pc:sldMk cId="2154405015" sldId="276"/>
        </pc:sldMkLst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8:21.765" v="261" actId="1076"/>
          <ac:spMkLst>
            <pc:docMk/>
            <pc:sldMk cId="2154405015" sldId="276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8:25.265" v="262" actId="1076"/>
          <ac:spMkLst>
            <pc:docMk/>
            <pc:sldMk cId="2154405015" sldId="276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8:28.005" v="263" actId="1076"/>
          <ac:spMkLst>
            <pc:docMk/>
            <pc:sldMk cId="2154405015" sldId="276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8:30.975" v="264" actId="1076"/>
          <ac:spMkLst>
            <pc:docMk/>
            <pc:sldMk cId="2154405015" sldId="276"/>
            <ac:spMk id="136" creationId="{BADD9C1B-67E1-291C-88CD-0183341E7C23}"/>
          </ac:spMkLst>
        </pc:spChg>
      </pc:sldChg>
      <pc:sldChg chg="addSp delSp modSp mod">
        <pc:chgData name="Kulinich Bohdan" userId="48e65c9f34e137d0" providerId="LiveId" clId="{2681A6CC-D8B2-E147-8151-B7B6A4634845}" dt="2023-05-24T18:42:01.067" v="429" actId="14100"/>
        <pc:sldMkLst>
          <pc:docMk/>
          <pc:sldMk cId="288857224" sldId="277"/>
        </pc:sldMkLst>
        <pc:spChg chg="add del mod">
          <ac:chgData name="Kulinich Bohdan" userId="48e65c9f34e137d0" providerId="LiveId" clId="{2681A6CC-D8B2-E147-8151-B7B6A4634845}" dt="2023-05-24T18:29:00.884" v="362" actId="478"/>
          <ac:spMkLst>
            <pc:docMk/>
            <pc:sldMk cId="288857224" sldId="277"/>
            <ac:spMk id="3" creationId="{3FDE7F22-E6F7-4497-E237-AFAD3AD34891}"/>
          </ac:spMkLst>
        </pc:spChg>
        <pc:spChg chg="add del mod">
          <ac:chgData name="Kulinich Bohdan" userId="48e65c9f34e137d0" providerId="LiveId" clId="{2681A6CC-D8B2-E147-8151-B7B6A4634845}" dt="2023-05-24T18:28:58.564" v="361" actId="478"/>
          <ac:spMkLst>
            <pc:docMk/>
            <pc:sldMk cId="288857224" sldId="277"/>
            <ac:spMk id="4" creationId="{8136B54F-88DD-B82E-482C-9A4843195A32}"/>
          </ac:spMkLst>
        </pc:spChg>
        <pc:spChg chg="mod">
          <ac:chgData name="Kulinich Bohdan" userId="48e65c9f34e137d0" providerId="LiveId" clId="{2681A6CC-D8B2-E147-8151-B7B6A4634845}" dt="2023-05-24T18:42:01.067" v="429" actId="14100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2681A6CC-D8B2-E147-8151-B7B6A4634845}" dt="2023-05-24T18:29:06.088" v="375" actId="1036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2681A6CC-D8B2-E147-8151-B7B6A4634845}" dt="2023-05-24T18:28:55.541" v="360" actId="1035"/>
          <ac:spMkLst>
            <pc:docMk/>
            <pc:sldMk cId="288857224" sldId="277"/>
            <ac:spMk id="130" creationId="{A94C35BE-F003-3D7F-46A1-30DB0B9A50C1}"/>
          </ac:spMkLst>
        </pc:spChg>
      </pc:sldChg>
      <pc:sldChg chg="addSp delSp modSp mod setBg addAnim delAnim modAnim">
        <pc:chgData name="Kulinich Bohdan" userId="48e65c9f34e137d0" providerId="LiveId" clId="{2681A6CC-D8B2-E147-8151-B7B6A4634845}" dt="2023-05-23T18:55:55.538" v="251" actId="14429"/>
        <pc:sldMkLst>
          <pc:docMk/>
          <pc:sldMk cId="945877188" sldId="280"/>
        </pc:sldMkLst>
        <pc:spChg chg="add mod">
          <ac:chgData name="Kulinich Bohdan" userId="48e65c9f34e137d0" providerId="LiveId" clId="{2681A6CC-D8B2-E147-8151-B7B6A4634845}" dt="2023-05-23T18:37:26.295" v="223" actId="1037"/>
          <ac:spMkLst>
            <pc:docMk/>
            <pc:sldMk cId="945877188" sldId="280"/>
            <ac:spMk id="3" creationId="{98D91E90-AC73-5E6B-4E0C-248EE3206605}"/>
          </ac:spMkLst>
        </pc:spChg>
        <pc:spChg chg="add del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4" creationId="{38EBE159-F087-0BE9-9DCE-C21E231C867D}"/>
          </ac:spMkLst>
        </pc:spChg>
        <pc:spChg chg="add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5" creationId="{19AE18EF-C608-C15C-5E4A-3EA3202D2390}"/>
          </ac:spMkLst>
        </pc:spChg>
        <pc:spChg chg="add mod">
          <ac:chgData name="Kulinich Bohdan" userId="48e65c9f34e137d0" providerId="LiveId" clId="{2681A6CC-D8B2-E147-8151-B7B6A4634845}" dt="2023-05-23T18:37:40.681" v="227" actId="20577"/>
          <ac:spMkLst>
            <pc:docMk/>
            <pc:sldMk cId="945877188" sldId="280"/>
            <ac:spMk id="6" creationId="{CE297869-1730-E86A-2F98-E78E984ACD7E}"/>
          </ac:spMkLst>
        </pc:spChg>
        <pc:spChg chg="del">
          <ac:chgData name="Kulinich Bohdan" userId="48e65c9f34e137d0" providerId="LiveId" clId="{2681A6CC-D8B2-E147-8151-B7B6A4634845}" dt="2023-05-23T18:24:59.268" v="0" actId="478"/>
          <ac:spMkLst>
            <pc:docMk/>
            <pc:sldMk cId="945877188" sldId="280"/>
            <ac:spMk id="33" creationId="{162EC807-FEAC-E04D-10E2-1F0FEBD66A9E}"/>
          </ac:spMkLst>
        </pc:spChg>
        <pc:spChg chg="del">
          <ac:chgData name="Kulinich Bohdan" userId="48e65c9f34e137d0" providerId="LiveId" clId="{2681A6CC-D8B2-E147-8151-B7B6A4634845}" dt="2023-05-23T18:25:00.662" v="1" actId="478"/>
          <ac:spMkLst>
            <pc:docMk/>
            <pc:sldMk cId="945877188" sldId="280"/>
            <ac:spMk id="34" creationId="{F9DD9292-6871-BAEA-CBF9-AB31C431EEE4}"/>
          </ac:spMkLst>
        </pc:spChg>
        <pc:picChg chg="mod modVis">
          <ac:chgData name="Kulinich Bohdan" userId="48e65c9f34e137d0" providerId="LiveId" clId="{2681A6CC-D8B2-E147-8151-B7B6A4634845}" dt="2023-05-23T18:55:55.538" v="251" actId="14429"/>
          <ac:picMkLst>
            <pc:docMk/>
            <pc:sldMk cId="945877188" sldId="280"/>
            <ac:picMk id="2" creationId="{51859001-7529-A55F-8ED9-F755C57C30D8}"/>
          </ac:picMkLst>
        </pc:picChg>
        <pc:picChg chg="del">
          <ac:chgData name="Kulinich Bohdan" userId="48e65c9f34e137d0" providerId="LiveId" clId="{2681A6CC-D8B2-E147-8151-B7B6A4634845}" dt="2023-05-23T18:55:50.918" v="250" actId="478"/>
          <ac:picMkLst>
            <pc:docMk/>
            <pc:sldMk cId="945877188" sldId="280"/>
            <ac:picMk id="31" creationId="{C200ABD3-3465-E418-8B88-6B0BB1C46A64}"/>
          </ac:picMkLst>
        </pc:picChg>
      </pc:sldChg>
      <pc:sldChg chg="modSp mod">
        <pc:chgData name="Kulinich Bohdan" userId="48e65c9f34e137d0" providerId="LiveId" clId="{2681A6CC-D8B2-E147-8151-B7B6A4634845}" dt="2023-05-24T18:53:08.625" v="493" actId="1035"/>
        <pc:sldMkLst>
          <pc:docMk/>
          <pc:sldMk cId="3599287483" sldId="283"/>
        </pc:sldMkLst>
        <pc:spChg chg="mod">
          <ac:chgData name="Kulinich Bohdan" userId="48e65c9f34e137d0" providerId="LiveId" clId="{2681A6CC-D8B2-E147-8151-B7B6A4634845}" dt="2023-05-24T18:51:50.547" v="467" actId="403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2681A6CC-D8B2-E147-8151-B7B6A4634845}" dt="2023-05-24T18:53:08.625" v="493" actId="1035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2681A6CC-D8B2-E147-8151-B7B6A4634845}" dt="2023-05-24T18:51:55.467" v="474" actId="1038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2681A6CC-D8B2-E147-8151-B7B6A4634845}" dt="2023-05-24T18:52:00.018" v="475" actId="403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2681A6CC-D8B2-E147-8151-B7B6A4634845}" dt="2023-05-24T18:52:02.306" v="477" actId="1035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2681A6CC-D8B2-E147-8151-B7B6A4634845}" dt="2023-05-24T18:52:22.747" v="485" actId="1038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2681A6CC-D8B2-E147-8151-B7B6A4634845}" dt="2023-05-24T18:52:28.873" v="489" actId="1035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101" creationId="{6A864162-7167-A46E-99E3-288A6AE0DA8A}"/>
          </ac:spMkLst>
        </pc:spChg>
        <pc:grpChg chg="mod">
          <ac:chgData name="Kulinich Bohdan" userId="48e65c9f34e137d0" providerId="LiveId" clId="{2681A6CC-D8B2-E147-8151-B7B6A4634845}" dt="2023-05-24T18:51:50.547" v="467" actId="403"/>
          <ac:grpSpMkLst>
            <pc:docMk/>
            <pc:sldMk cId="3599287483" sldId="283"/>
            <ac:grpSpMk id="14" creationId="{0E114110-E675-7B36-83C6-19CF66C3E4BA}"/>
          </ac:grpSpMkLst>
        </pc:grpChg>
        <pc:grpChg chg="mod">
          <ac:chgData name="Kulinich Bohdan" userId="48e65c9f34e137d0" providerId="LiveId" clId="{2681A6CC-D8B2-E147-8151-B7B6A4634845}" dt="2023-05-24T18:52:00.018" v="475" actId="403"/>
          <ac:grpSpMkLst>
            <pc:docMk/>
            <pc:sldMk cId="3599287483" sldId="283"/>
            <ac:grpSpMk id="17" creationId="{BB50A983-F6DE-26CC-42C9-60C4D86DD9DD}"/>
          </ac:grpSpMkLst>
        </pc:grpChg>
      </pc:sldChg>
      <pc:sldChg chg="modSp mod setBg">
        <pc:chgData name="Kulinich Bohdan" userId="48e65c9f34e137d0" providerId="LiveId" clId="{2681A6CC-D8B2-E147-8151-B7B6A4634845}" dt="2023-05-23T20:30:08.914" v="253" actId="1076"/>
        <pc:sldMkLst>
          <pc:docMk/>
          <pc:sldMk cId="3313802318" sldId="284"/>
        </pc:sldMkLst>
        <pc:spChg chg="mod">
          <ac:chgData name="Kulinich Bohdan" userId="48e65c9f34e137d0" providerId="LiveId" clId="{2681A6CC-D8B2-E147-8151-B7B6A4634845}" dt="2023-05-23T18:26:45.816" v="1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8" creationId="{A72FC8FB-3A05-9844-AD26-C5BDD3FA83E6}"/>
          </ac:spMkLst>
        </pc:spChg>
        <pc:picChg chg="mod">
          <ac:chgData name="Kulinich Bohdan" userId="48e65c9f34e137d0" providerId="LiveId" clId="{2681A6CC-D8B2-E147-8151-B7B6A4634845}" dt="2023-05-23T20:30:08.914" v="253" actId="1076"/>
          <ac:picMkLst>
            <pc:docMk/>
            <pc:sldMk cId="3313802318" sldId="284"/>
            <ac:picMk id="2" creationId="{7EEA3FD0-874A-6A94-1A4E-ACC4B5874427}"/>
          </ac:picMkLst>
        </pc:picChg>
      </pc:sldChg>
      <pc:sldChg chg="modSp mod">
        <pc:chgData name="Kulinich Bohdan" userId="48e65c9f34e137d0" providerId="LiveId" clId="{2681A6CC-D8B2-E147-8151-B7B6A4634845}" dt="2023-05-24T18:51:23.137" v="466" actId="1076"/>
        <pc:sldMkLst>
          <pc:docMk/>
          <pc:sldMk cId="3264582832" sldId="287"/>
        </pc:sldMkLst>
        <pc:spChg chg="mod">
          <ac:chgData name="Kulinich Bohdan" userId="48e65c9f34e137d0" providerId="LiveId" clId="{2681A6CC-D8B2-E147-8151-B7B6A4634845}" dt="2023-05-24T18:51:00.094" v="448" actId="1076"/>
          <ac:spMkLst>
            <pc:docMk/>
            <pc:sldMk cId="3264582832" sldId="287"/>
            <ac:spMk id="14" creationId="{ABEA27E4-442E-E7F7-843E-9A1351314FC7}"/>
          </ac:spMkLst>
        </pc:spChg>
        <pc:spChg chg="mod">
          <ac:chgData name="Kulinich Bohdan" userId="48e65c9f34e137d0" providerId="LiveId" clId="{2681A6CC-D8B2-E147-8151-B7B6A4634845}" dt="2023-05-24T18:51:05.295" v="450" actId="1076"/>
          <ac:spMkLst>
            <pc:docMk/>
            <pc:sldMk cId="3264582832" sldId="287"/>
            <ac:spMk id="16" creationId="{56073E86-0C63-D239-3F42-C1CBD978E343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0" creationId="{EA225EC0-D203-E44B-F509-35359D65DDD1}"/>
          </ac:spMkLst>
        </pc:spChg>
        <pc:spChg chg="mod">
          <ac:chgData name="Kulinich Bohdan" userId="48e65c9f34e137d0" providerId="LiveId" clId="{2681A6CC-D8B2-E147-8151-B7B6A4634845}" dt="2023-05-24T18:51:23.137" v="466" actId="1076"/>
          <ac:spMkLst>
            <pc:docMk/>
            <pc:sldMk cId="3264582832" sldId="287"/>
            <ac:spMk id="22" creationId="{506FD839-7ECE-F910-9EEA-A3D3A5EB59CE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4" creationId="{0A5AF4A9-712A-4E71-0A8A-8C1CB5DF3107}"/>
          </ac:spMkLst>
        </pc:spChg>
        <pc:spChg chg="mod">
          <ac:chgData name="Kulinich Bohdan" userId="48e65c9f34e137d0" providerId="LiveId" clId="{2681A6CC-D8B2-E147-8151-B7B6A4634845}" dt="2023-05-24T18:51:18.891" v="464" actId="1038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681A6CC-D8B2-E147-8151-B7B6A4634845}" dt="2023-05-24T18:51:12.018" v="458" actId="1038"/>
          <ac:spMkLst>
            <pc:docMk/>
            <pc:sldMk cId="3264582832" sldId="287"/>
            <ac:spMk id="69" creationId="{567CF3E0-033E-58B3-16BE-FED055F3BDD7}"/>
          </ac:spMkLst>
        </pc:spChg>
        <pc:cxnChg chg="mod">
          <ac:chgData name="Kulinich Bohdan" userId="48e65c9f34e137d0" providerId="LiveId" clId="{2681A6CC-D8B2-E147-8151-B7B6A4634845}" dt="2023-05-24T18:51:18.891" v="464" actId="1038"/>
          <ac:cxnSpMkLst>
            <pc:docMk/>
            <pc:sldMk cId="3264582832" sldId="287"/>
            <ac:cxnSpMk id="25" creationId="{CD606A1D-3EAB-6E94-0FC5-F10D4B6535FB}"/>
          </ac:cxnSpMkLst>
        </pc:cxnChg>
      </pc:sldChg>
      <pc:sldChg chg="add del setBg">
        <pc:chgData name="Kulinich Bohdan" userId="48e65c9f34e137d0" providerId="LiveId" clId="{2681A6CC-D8B2-E147-8151-B7B6A4634845}" dt="2023-05-24T13:57:51.396" v="256" actId="2696"/>
        <pc:sldMkLst>
          <pc:docMk/>
          <pc:sldMk cId="1627987502" sldId="291"/>
        </pc:sldMkLst>
      </pc:sldChg>
      <pc:sldChg chg="delSp modSp add del mod setBg">
        <pc:chgData name="Kulinich Bohdan" userId="48e65c9f34e137d0" providerId="LiveId" clId="{2681A6CC-D8B2-E147-8151-B7B6A4634845}" dt="2023-05-24T17:16:41.238" v="275" actId="2696"/>
        <pc:sldMkLst>
          <pc:docMk/>
          <pc:sldMk cId="3353010695" sldId="291"/>
        </pc:sldMkLst>
        <pc:spChg chg="mod">
          <ac:chgData name="Kulinich Bohdan" userId="48e65c9f34e137d0" providerId="LiveId" clId="{2681A6CC-D8B2-E147-8151-B7B6A4634845}" dt="2023-05-24T13:59:15.988" v="268" actId="208"/>
          <ac:spMkLst>
            <pc:docMk/>
            <pc:sldMk cId="3353010695" sldId="291"/>
            <ac:spMk id="100" creationId="{CEC770C3-E917-2D41-19EC-5DAA0E622B97}"/>
          </ac:spMkLst>
        </pc:spChg>
        <pc:spChg chg="mod">
          <ac:chgData name="Kulinich Bohdan" userId="48e65c9f34e137d0" providerId="LiveId" clId="{2681A6CC-D8B2-E147-8151-B7B6A4634845}" dt="2023-05-24T13:59:42.944" v="272" actId="207"/>
          <ac:spMkLst>
            <pc:docMk/>
            <pc:sldMk cId="3353010695" sldId="291"/>
            <ac:spMk id="130" creationId="{FBC5A40B-975B-A632-C882-E233559663E2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6" creationId="{BADD9C1B-67E1-291C-88CD-0183341E7C23}"/>
          </ac:spMkLst>
        </pc:spChg>
        <pc:grpChg chg="del">
          <ac:chgData name="Kulinich Bohdan" userId="48e65c9f34e137d0" providerId="LiveId" clId="{2681A6CC-D8B2-E147-8151-B7B6A4634845}" dt="2023-05-24T14:00:01.420" v="274" actId="478"/>
          <ac:grpSpMkLst>
            <pc:docMk/>
            <pc:sldMk cId="3353010695" sldId="291"/>
            <ac:grpSpMk id="87" creationId="{4D3A0D0E-2135-D2A8-88DB-F2A45F6C4B96}"/>
          </ac:grpSpMkLst>
        </pc:grp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25" creationId="{929D5CEB-6D4E-8913-BF5E-524B354F135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3" creationId="{2660B853-7D44-3CB7-010E-C0EA9516290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9" creationId="{708112D5-8C12-C75A-F26F-93EAEFAC33B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3" creationId="{08C3483A-00BD-0138-1043-A23BB9832C6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4" creationId="{2513F290-14AD-E454-C542-FF1E74D89719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6" creationId="{DE3DEF29-013C-AD60-D555-4AB3A374E56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1" creationId="{4064E8CF-6EA8-C285-9BD6-9159EC75FF7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3" creationId="{5D97C623-DE70-4A59-6F11-32EB967F6D91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5" creationId="{9618D859-67B7-1557-E92F-205C8B83F87E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7" creationId="{DC415DE4-DE53-EBDF-4D88-363560345D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2" creationId="{ED125249-C87A-ED53-06CB-5BE5C567DE60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5" creationId="{846EC82F-0B81-3AEF-D8A3-5F0AE008A70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6" creationId="{8508F1C0-0DFB-0B20-7672-D4F934F63FE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73" creationId="{0D5DE973-9028-5C19-295D-7116AD7072D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6" creationId="{598AC559-D2BE-36DD-4A41-4C26F7702F2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9" creationId="{20993E1B-7A3E-750E-D14C-1631898C35A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2" creationId="{AB055268-5D81-1007-F3A1-D1E6C83E1BAF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4" creationId="{18563A49-0879-84F5-2E58-A3D2C6E1BA40}"/>
          </ac:cxnSpMkLst>
        </pc:cxnChg>
        <pc:cxnChg chg="mod">
          <ac:chgData name="Kulinich Bohdan" userId="48e65c9f34e137d0" providerId="LiveId" clId="{2681A6CC-D8B2-E147-8151-B7B6A4634845}" dt="2023-05-24T13:59:36.036" v="271" actId="1076"/>
          <ac:cxnSpMkLst>
            <pc:docMk/>
            <pc:sldMk cId="3353010695" sldId="291"/>
            <ac:cxnSpMk id="111" creationId="{F22D6CF3-952E-ABE5-4617-251DDBA42D74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2" creationId="{8BE4658A-D700-B688-0E4C-9E397752DC2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3" creationId="{9528B063-FE80-8A10-B164-6C8D40C7C07B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1" creationId="{E5DB465A-352B-4BCB-8BFC-60C7C38561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6" creationId="{779DC7DF-33C4-17BB-822B-E557266712A7}"/>
          </ac:cxnSpMkLst>
        </pc:cxnChg>
      </pc:sldChg>
      <pc:sldChg chg="addSp delSp modSp add del mod setBg modAnim">
        <pc:chgData name="Kulinich Bohdan" userId="48e65c9f34e137d0" providerId="LiveId" clId="{2681A6CC-D8B2-E147-8151-B7B6A4634845}" dt="2023-05-24T18:44:23.772" v="445" actId="2696"/>
        <pc:sldMkLst>
          <pc:docMk/>
          <pc:sldMk cId="3403427134" sldId="291"/>
        </pc:sldMkLst>
        <pc:spChg chg="add del mod">
          <ac:chgData name="Kulinich Bohdan" userId="48e65c9f34e137d0" providerId="LiveId" clId="{2681A6CC-D8B2-E147-8151-B7B6A4634845}" dt="2023-05-24T18:43:48.704" v="443" actId="478"/>
          <ac:spMkLst>
            <pc:docMk/>
            <pc:sldMk cId="3403427134" sldId="291"/>
            <ac:spMk id="18" creationId="{6F2816B9-3B5C-7972-A0DF-4B5F97912BD6}"/>
          </ac:spMkLst>
        </pc:spChg>
        <pc:spChg chg="add del mod">
          <ac:chgData name="Kulinich Bohdan" userId="48e65c9f34e137d0" providerId="LiveId" clId="{2681A6CC-D8B2-E147-8151-B7B6A4634845}" dt="2023-05-24T18:43:50.417" v="444" actId="478"/>
          <ac:spMkLst>
            <pc:docMk/>
            <pc:sldMk cId="3403427134" sldId="291"/>
            <ac:spMk id="19" creationId="{080E9B9A-B960-B10D-A209-D6778FBD5D4D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24" creationId="{03F6D4DC-3CD4-9AA2-3FCB-D56096172526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73" creationId="{80AFCFC1-DF1A-D9B7-EA3F-0C53A17C5536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4" creationId="{884130A5-3B96-40E3-0C5B-7C117B68C1A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5" creationId="{0558FCC5-8E26-BD95-E3AB-C62E53CAB822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6" creationId="{7FFD3F67-EA08-E41C-6BBF-E4537EA16F7A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7" creationId="{33E93CC9-CD1D-8CE8-9825-68625D508FE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8" creationId="{23EE6862-F849-4B4D-948D-E957B49EB2C0}"/>
          </ac:spMkLst>
        </pc:spChg>
        <pc:spChg chg="mod topLvl modVis">
          <ac:chgData name="Kulinich Bohdan" userId="48e65c9f34e137d0" providerId="LiveId" clId="{2681A6CC-D8B2-E147-8151-B7B6A4634845}" dt="2023-05-24T17:19:43.354" v="288" actId="208"/>
          <ac:spMkLst>
            <pc:docMk/>
            <pc:sldMk cId="3403427134" sldId="291"/>
            <ac:spMk id="79" creationId="{84B531F9-2210-6F02-7F91-7DC90DF259A7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0" creationId="{C56AAAEF-BADE-89DE-4320-2C2AFDA20C31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1" creationId="{3DB6B9D3-0098-7684-9AD3-61B49040DF3F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2" creationId="{D37C6AA0-CE47-D874-1D0F-49BFA0B3FA2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3" creationId="{D81C8439-70FD-BD29-9EDD-18C302E4E5A0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4" creationId="{97BCA7F0-41FB-B0E7-7EBC-A465A0585BD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5" creationId="{47B951A1-B06D-2D86-71B1-DED7C76C007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6" creationId="{27BCEBFD-779D-C09F-2D5F-DF9E3F88C54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9" creationId="{30181B5C-3582-A6F9-6279-D47E025D601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90" creationId="{079E00CA-75F2-8FBA-DC4A-B27B7ACC1DEB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3" creationId="{BE365167-E2D4-DDB7-70C6-35392A14DD9E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4" creationId="{EBBE3F62-C4A4-F385-3D16-B1AF7FE7975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127" creationId="{3C0E762E-4108-2846-CEB0-F1F42BA138A1}"/>
          </ac:spMkLst>
        </pc:spChg>
        <pc:spChg chg="mod topLvl">
          <ac:chgData name="Kulinich Bohdan" userId="48e65c9f34e137d0" providerId="LiveId" clId="{2681A6CC-D8B2-E147-8151-B7B6A4634845}" dt="2023-05-24T18:28:14.413" v="315" actId="1076"/>
          <ac:spMkLst>
            <pc:docMk/>
            <pc:sldMk cId="3403427134" sldId="291"/>
            <ac:spMk id="128" creationId="{64B6A181-D34F-72D6-B53E-6CF74D1323C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29" creationId="{5FAD6A1C-6276-34A4-B267-0CFA5B7651A1}"/>
          </ac:spMkLst>
        </pc:spChg>
        <pc:spChg chg="mod topLvl">
          <ac:chgData name="Kulinich Bohdan" userId="48e65c9f34e137d0" providerId="LiveId" clId="{2681A6CC-D8B2-E147-8151-B7B6A4634845}" dt="2023-05-24T18:28:18.268" v="324" actId="1037"/>
          <ac:spMkLst>
            <pc:docMk/>
            <pc:sldMk cId="3403427134" sldId="291"/>
            <ac:spMk id="130" creationId="{A94C35BE-F003-3D7F-46A1-30DB0B9A50C1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1" creationId="{A8320DEB-266C-DF48-88FA-FF8DE45D449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2" creationId="{4EB93F66-DF77-C1E6-44BD-6F1C1A881B54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3" creationId="{8B569A2A-3344-1BA1-E684-CB5FC30E1C91}"/>
          </ac:spMkLst>
        </pc:spChg>
        <pc:grpChg chg="del">
          <ac:chgData name="Kulinich Bohdan" userId="48e65c9f34e137d0" providerId="LiveId" clId="{2681A6CC-D8B2-E147-8151-B7B6A4634845}" dt="2023-05-24T17:17:39.299" v="278" actId="165"/>
          <ac:grpSpMkLst>
            <pc:docMk/>
            <pc:sldMk cId="3403427134" sldId="291"/>
            <ac:grpSpMk id="134" creationId="{A97968D7-F8A4-FC6C-2A72-A5CF82600DB9}"/>
          </ac:grpSpMkLst>
        </pc:grpChg>
        <pc:grpChg chg="del">
          <ac:chgData name="Kulinich Bohdan" userId="48e65c9f34e137d0" providerId="LiveId" clId="{2681A6CC-D8B2-E147-8151-B7B6A4634845}" dt="2023-05-24T17:22:59.750" v="292" actId="165"/>
          <ac:grpSpMkLst>
            <pc:docMk/>
            <pc:sldMk cId="3403427134" sldId="291"/>
            <ac:grpSpMk id="136" creationId="{FCD873B1-97C3-6121-F403-161922D2CA9C}"/>
          </ac:grpSpMkLst>
        </pc:grpChg>
        <pc:cxnChg chg="add del mod">
          <ac:chgData name="Kulinich Bohdan" userId="48e65c9f34e137d0" providerId="LiveId" clId="{2681A6CC-D8B2-E147-8151-B7B6A4634845}" dt="2023-05-24T18:43:39.071" v="440" actId="478"/>
          <ac:cxnSpMkLst>
            <pc:docMk/>
            <pc:sldMk cId="3403427134" sldId="291"/>
            <ac:cxnSpMk id="3" creationId="{DF036C24-FAD8-8BD6-3DAE-C19E01748335}"/>
          </ac:cxnSpMkLst>
        </pc:cxnChg>
        <pc:cxnChg chg="add del mod">
          <ac:chgData name="Kulinich Bohdan" userId="48e65c9f34e137d0" providerId="LiveId" clId="{2681A6CC-D8B2-E147-8151-B7B6A4634845}" dt="2023-05-24T18:39:48.910" v="377" actId="478"/>
          <ac:cxnSpMkLst>
            <pc:docMk/>
            <pc:sldMk cId="3403427134" sldId="291"/>
            <ac:cxnSpMk id="9" creationId="{29379C5B-3823-1E31-3445-72B6AC834767}"/>
          </ac:cxnSpMkLst>
        </pc:cxnChg>
        <pc:cxnChg chg="add del mod">
          <ac:chgData name="Kulinich Bohdan" userId="48e65c9f34e137d0" providerId="LiveId" clId="{2681A6CC-D8B2-E147-8151-B7B6A4634845}" dt="2023-05-24T18:42:09.463" v="430" actId="478"/>
          <ac:cxnSpMkLst>
            <pc:docMk/>
            <pc:sldMk cId="3403427134" sldId="291"/>
            <ac:cxnSpMk id="11" creationId="{67E1916E-8434-BD1B-671B-FDC0CCE52E64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4" creationId="{4EE70A82-0176-CE2F-BEF5-668BD79439E1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6" creationId="{A49D1817-6A04-1B5E-6F04-D0A2D4D897F2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7" creationId="{F1C7DC21-C6F7-4D3B-8FCD-E69CB5ADCD6E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0" creationId="{B0941BE6-B5A5-5164-D3D0-134A5EBF3088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3" creationId="{4E1BB7AA-8EDB-EB3B-482D-5891D6F25297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5" creationId="{4DF65AFE-19C6-1A51-371E-FBBF6606A24B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6" creationId="{DF32E69C-56C9-183B-4185-FBFF40D0E8AC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7" creationId="{349135FA-9B3E-4AEA-A20F-B42B55864DFB}"/>
          </ac:cxnSpMkLst>
        </pc:cxnChg>
        <pc:cxnChg chg="mod topLvl">
          <ac:chgData name="Kulinich Bohdan" userId="48e65c9f34e137d0" providerId="LiveId" clId="{2681A6CC-D8B2-E147-8151-B7B6A4634845}" dt="2023-05-24T18:43:47.337" v="442" actId="14100"/>
          <ac:cxnSpMkLst>
            <pc:docMk/>
            <pc:sldMk cId="3403427134" sldId="291"/>
            <ac:cxnSpMk id="100" creationId="{92724AD1-5B51-7F23-76C1-067B90AA6710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4" creationId="{03D3A20A-0C8E-BE6C-8FA2-63882A2EFFB6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6" creationId="{2E5B139C-EECA-1876-B027-C4361BCC3789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10" creationId="{922601C6-093B-67E5-C584-4462C1A571C8}"/>
          </ac:cxnSpMkLst>
        </pc:cxnChg>
      </pc:sldChg>
    </pc:docChg>
  </pc:docChgLst>
  <pc:docChgLst>
    <pc:chgData name="Kulinich Bohdan" userId="48e65c9f34e137d0" providerId="LiveId" clId="{332EC80C-E21E-3A45-8850-B77E5922A0CD}"/>
    <pc:docChg chg="undo custSel modSld">
      <pc:chgData name="Kulinich Bohdan" userId="48e65c9f34e137d0" providerId="LiveId" clId="{332EC80C-E21E-3A45-8850-B77E5922A0CD}" dt="2023-05-21T07:06:01.324" v="96"/>
      <pc:docMkLst>
        <pc:docMk/>
      </pc:docMkLst>
      <pc:sldChg chg="addSp delSp modSp mod modAnim">
        <pc:chgData name="Kulinich Bohdan" userId="48e65c9f34e137d0" providerId="LiveId" clId="{332EC80C-E21E-3A45-8850-B77E5922A0CD}" dt="2023-05-21T07:01:30.336" v="51" actId="14100"/>
        <pc:sldMkLst>
          <pc:docMk/>
          <pc:sldMk cId="3599287483" sldId="283"/>
        </pc:sldMkLst>
        <pc:spChg chg="mod topLvl">
          <ac:chgData name="Kulinich Bohdan" userId="48e65c9f34e137d0" providerId="LiveId" clId="{332EC80C-E21E-3A45-8850-B77E5922A0CD}" dt="2023-05-21T07:00:07.559" v="5"/>
          <ac:spMkLst>
            <pc:docMk/>
            <pc:sldMk cId="3599287483" sldId="283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332EC80C-E21E-3A45-8850-B77E5922A0CD}" dt="2023-05-21T07:01:30.336" v="51" actId="14100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332EC80C-E21E-3A45-8850-B77E5922A0CD}" dt="2023-05-21T06:59:24.333" v="0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332EC80C-E21E-3A45-8850-B77E5922A0CD}" dt="2023-05-21T06:59:31.996" v="1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11" creationId="{1A0A24A4-CA6B-2386-7891-B03F773F1672}"/>
          </ac:spMkLst>
        </pc:spChg>
        <pc:grpChg chg="add mod">
          <ac:chgData name="Kulinich Bohdan" userId="48e65c9f34e137d0" providerId="LiveId" clId="{332EC80C-E21E-3A45-8850-B77E5922A0CD}" dt="2023-05-21T07:00:23.128" v="6" actId="164"/>
          <ac:grpSpMkLst>
            <pc:docMk/>
            <pc:sldMk cId="3599287483" sldId="283"/>
            <ac:grpSpMk id="8" creationId="{BE1A3ACF-2FAA-736A-CE0F-59C4C6620A37}"/>
          </ac:grpSpMkLst>
        </pc:grpChg>
        <pc:grpChg chg="del">
          <ac:chgData name="Kulinich Bohdan" userId="48e65c9f34e137d0" providerId="LiveId" clId="{332EC80C-E21E-3A45-8850-B77E5922A0CD}" dt="2023-05-21T06:59:51.794" v="2" actId="165"/>
          <ac:grpSpMkLst>
            <pc:docMk/>
            <pc:sldMk cId="3599287483" sldId="283"/>
            <ac:grpSpMk id="18" creationId="{813E3617-1DFB-A746-FAC9-D1C6CDA6AE7F}"/>
          </ac:grpSpMkLst>
        </pc:grpChg>
      </pc:sldChg>
      <pc:sldChg chg="addSp delSp modSp mod modAnim">
        <pc:chgData name="Kulinich Bohdan" userId="48e65c9f34e137d0" providerId="LiveId" clId="{332EC80C-E21E-3A45-8850-B77E5922A0CD}" dt="2023-05-21T07:06:01.324" v="96"/>
        <pc:sldMkLst>
          <pc:docMk/>
          <pc:sldMk cId="1936971671" sldId="290"/>
        </pc:sldMkLst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6" creationId="{F793307E-B5C1-37E9-C3B8-C3F5A81810A1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332EC80C-E21E-3A45-8850-B77E5922A0CD}" dt="2023-05-21T07:05:50.354" v="94" actId="1076"/>
          <ac:spMkLst>
            <pc:docMk/>
            <pc:sldMk cId="1936971671" sldId="290"/>
            <ac:spMk id="88" creationId="{8F0ED205-4939-83F9-0505-6F31ADA02019}"/>
          </ac:spMkLst>
        </pc:spChg>
        <pc:grpChg chg="del">
          <ac:chgData name="Kulinich Bohdan" userId="48e65c9f34e137d0" providerId="LiveId" clId="{332EC80C-E21E-3A45-8850-B77E5922A0CD}" dt="2023-05-21T07:01:50.163" v="52" actId="165"/>
          <ac:grpSpMkLst>
            <pc:docMk/>
            <pc:sldMk cId="1936971671" sldId="290"/>
            <ac:grpSpMk id="2" creationId="{0CBF4D29-4B93-346E-9DBA-97ED9CBB4BE1}"/>
          </ac:grpSpMkLst>
        </pc:grpChg>
        <pc:grpChg chg="add mod">
          <ac:chgData name="Kulinich Bohdan" userId="48e65c9f34e137d0" providerId="LiveId" clId="{332EC80C-E21E-3A45-8850-B77E5922A0CD}" dt="2023-05-21T07:02:34.818" v="58" actId="164"/>
          <ac:grpSpMkLst>
            <pc:docMk/>
            <pc:sldMk cId="1936971671" sldId="290"/>
            <ac:grpSpMk id="8" creationId="{9E3E6480-F17D-031F-FE29-182249280D06}"/>
          </ac:grpSpMkLst>
        </pc:grpChg>
        <pc:grpChg chg="add mod">
          <ac:chgData name="Kulinich Bohdan" userId="48e65c9f34e137d0" providerId="LiveId" clId="{332EC80C-E21E-3A45-8850-B77E5922A0CD}" dt="2023-05-21T07:03:11.025" v="65" actId="164"/>
          <ac:grpSpMkLst>
            <pc:docMk/>
            <pc:sldMk cId="1936971671" sldId="290"/>
            <ac:grpSpMk id="11" creationId="{E13FAE11-BCAA-7A8B-F3CF-3C580452E283}"/>
          </ac:grpSpMkLst>
        </pc:grpChg>
        <pc:grpChg chg="del">
          <ac:chgData name="Kulinich Bohdan" userId="48e65c9f34e137d0" providerId="LiveId" clId="{332EC80C-E21E-3A45-8850-B77E5922A0CD}" dt="2023-05-21T07:02:09.843" v="55" actId="165"/>
          <ac:grpSpMkLst>
            <pc:docMk/>
            <pc:sldMk cId="1936971671" sldId="290"/>
            <ac:grpSpMk id="91" creationId="{9183B8F4-3904-9835-8C9C-43162C5A5030}"/>
          </ac:grpSpMkLst>
        </pc:grpChg>
      </pc:sldChg>
    </pc:docChg>
  </pc:docChgLst>
  <pc:docChgLst>
    <pc:chgData name="Kulinich Bohdan" userId="48e65c9f34e137d0" providerId="LiveId" clId="{D9FC6104-6062-6649-AE22-0BA6B8FCF51C}"/>
    <pc:docChg chg="undo custSel modSld">
      <pc:chgData name="Kulinich Bohdan" userId="48e65c9f34e137d0" providerId="LiveId" clId="{D9FC6104-6062-6649-AE22-0BA6B8FCF51C}" dt="2023-05-24T19:18:21.919" v="281" actId="1035"/>
      <pc:docMkLst>
        <pc:docMk/>
      </pc:docMkLst>
      <pc:sldChg chg="modSp mod">
        <pc:chgData name="Kulinich Bohdan" userId="48e65c9f34e137d0" providerId="LiveId" clId="{D9FC6104-6062-6649-AE22-0BA6B8FCF51C}" dt="2023-05-24T19:18:21.919" v="281" actId="1035"/>
        <pc:sldMkLst>
          <pc:docMk/>
          <pc:sldMk cId="288857224" sldId="277"/>
        </pc:sldMkLst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3" creationId="{80AFCFC1-DF1A-D9B7-EA3F-0C53A17C553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4" creationId="{884130A5-3B96-40E3-0C5B-7C117B68C1A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5" creationId="{0558FCC5-8E26-BD95-E3AB-C62E53CAB822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6" creationId="{7FFD3F67-EA08-E41C-6BBF-E4537EA16F7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7" creationId="{33E93CC9-CD1D-8CE8-9825-68625D508FE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8" creationId="{23EE6862-F849-4B4D-948D-E957B49EB2C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9" creationId="{84B531F9-2210-6F02-7F91-7DC90DF259A7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0" creationId="{C56AAAEF-BADE-89DE-4320-2C2AFDA20C31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1" creationId="{3DB6B9D3-0098-7684-9AD3-61B49040DF3F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2" creationId="{D37C6AA0-CE47-D874-1D0F-49BFA0B3FA2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3" creationId="{D81C8439-70FD-BD29-9EDD-18C302E4E5A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4" creationId="{97BCA7F0-41FB-B0E7-7EBC-A465A0585BD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6" creationId="{27BCEBFD-779D-C09F-2D5F-DF9E3F88C54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3" creationId="{BE365167-E2D4-DDB7-70C6-35392A14DD9E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4" creationId="{EBBE3F62-C4A4-F385-3D16-B1AF7FE7975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9" creationId="{5FAD6A1C-6276-34A4-B267-0CFA5B7651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0" creationId="{A94C35BE-F003-3D7F-46A1-30DB0B9A50C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1" creationId="{A8320DEB-266C-DF48-88FA-FF8DE45D449A}"/>
          </ac:spMkLst>
        </pc:spChg>
        <pc:spChg chg="mod">
          <ac:chgData name="Kulinich Bohdan" userId="48e65c9f34e137d0" providerId="LiveId" clId="{D9FC6104-6062-6649-AE22-0BA6B8FCF51C}" dt="2023-05-24T19:18:21.919" v="281" actId="1035"/>
          <ac:spMkLst>
            <pc:docMk/>
            <pc:sldMk cId="288857224" sldId="277"/>
            <ac:spMk id="132" creationId="{4EB93F66-DF77-C1E6-44BD-6F1C1A881B54}"/>
          </ac:spMkLst>
        </pc:spChg>
        <pc:spChg chg="mod">
          <ac:chgData name="Kulinich Bohdan" userId="48e65c9f34e137d0" providerId="LiveId" clId="{D9FC6104-6062-6649-AE22-0BA6B8FCF51C}" dt="2023-05-24T19:18:18.771" v="276" actId="1037"/>
          <ac:spMkLst>
            <pc:docMk/>
            <pc:sldMk cId="288857224" sldId="277"/>
            <ac:spMk id="133" creationId="{8B569A2A-3344-1BA1-E684-CB5FC30E1C91}"/>
          </ac:spMkLst>
        </pc:spChg>
        <pc:grpChg chg="mod">
          <ac:chgData name="Kulinich Bohdan" userId="48e65c9f34e137d0" providerId="LiveId" clId="{D9FC6104-6062-6649-AE22-0BA6B8FCF51C}" dt="2023-05-24T19:17:57.822" v="265" actId="255"/>
          <ac:grpSpMkLst>
            <pc:docMk/>
            <pc:sldMk cId="288857224" sldId="277"/>
            <ac:grpSpMk id="134" creationId="{A97968D7-F8A4-FC6C-2A72-A5CF82600DB9}"/>
          </ac:grpSpMkLst>
        </pc:grpChg>
        <pc:grpChg chg="mod">
          <ac:chgData name="Kulinich Bohdan" userId="48e65c9f34e137d0" providerId="LiveId" clId="{D9FC6104-6062-6649-AE22-0BA6B8FCF51C}" dt="2023-05-24T19:18:11.502" v="266" actId="255"/>
          <ac:grpSpMkLst>
            <pc:docMk/>
            <pc:sldMk cId="288857224" sldId="277"/>
            <ac:grpSpMk id="136" creationId="{FCD873B1-97C3-6121-F403-161922D2CA9C}"/>
          </ac:grpSpMkLst>
        </pc:grp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4" creationId="{4EE70A82-0176-CE2F-BEF5-668BD79439E1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6" creationId="{A49D1817-6A04-1B5E-6F04-D0A2D4D897F2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7" creationId="{F1C7DC21-C6F7-4D3B-8FCD-E69CB5ADCD6E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0" creationId="{B0941BE6-B5A5-5164-D3D0-134A5EBF3088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3" creationId="{4E1BB7AA-8EDB-EB3B-482D-5891D6F25297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5" creationId="{4DF65AFE-19C6-1A51-371E-FBBF6606A24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6" creationId="{DF32E69C-56C9-183B-4185-FBFF40D0E8AC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7" creationId="{349135FA-9B3E-4AEA-A20F-B42B55864DF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0" creationId="{92724AD1-5B51-7F23-76C1-067B90AA6710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4" creationId="{03D3A20A-0C8E-BE6C-8FA2-63882A2EFFB6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6" creationId="{2E5B139C-EECA-1876-B027-C4361BCC3789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10" creationId="{922601C6-093B-67E5-C584-4462C1A571C8}"/>
          </ac:cxnSpMkLst>
        </pc:cxnChg>
      </pc:sldChg>
      <pc:sldChg chg="addSp delSp modSp mod delAnim modAnim">
        <pc:chgData name="Kulinich Bohdan" userId="48e65c9f34e137d0" providerId="LiveId" clId="{D9FC6104-6062-6649-AE22-0BA6B8FCF51C}" dt="2023-05-24T19:16:24.135" v="262" actId="1076"/>
        <pc:sldMkLst>
          <pc:docMk/>
          <pc:sldMk cId="3599287483" sldId="283"/>
        </pc:sldMkLst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2" creationId="{3FDBFA3E-E94F-F5F1-4151-93989FBDCCEA}"/>
          </ac:spMkLst>
        </pc:spChg>
        <pc:spChg chg="mod topLvl">
          <ac:chgData name="Kulinich Bohdan" userId="48e65c9f34e137d0" providerId="LiveId" clId="{D9FC6104-6062-6649-AE22-0BA6B8FCF51C}" dt="2023-05-24T19:11:47.800" v="218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D9FC6104-6062-6649-AE22-0BA6B8FCF51C}" dt="2023-05-24T19:12:00.909" v="221" actId="1076"/>
          <ac:spMkLst>
            <pc:docMk/>
            <pc:sldMk cId="3599287483" sldId="283"/>
            <ac:spMk id="7" creationId="{F223A52A-C98D-91A6-3972-2D60675B6C3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9" creationId="{9AD8D5A7-E6DD-98A9-8ABC-1A178BD6A28A}"/>
          </ac:spMkLst>
        </pc:spChg>
        <pc:spChg chg="mod">
          <ac:chgData name="Kulinich Bohdan" userId="48e65c9f34e137d0" providerId="LiveId" clId="{D9FC6104-6062-6649-AE22-0BA6B8FCF51C}" dt="2023-05-24T19:11:41.084" v="217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2:06.905" v="222"/>
          <ac:spMkLst>
            <pc:docMk/>
            <pc:sldMk cId="3599287483" sldId="283"/>
            <ac:spMk id="11" creationId="{1A0A24A4-CA6B-2386-7891-B03F773F167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13" creationId="{625D3670-C7B6-B893-B6E4-40020E1B4BFE}"/>
          </ac:spMkLst>
        </pc:spChg>
        <pc:spChg chg="mod">
          <ac:chgData name="Kulinich Bohdan" userId="48e65c9f34e137d0" providerId="LiveId" clId="{D9FC6104-6062-6649-AE22-0BA6B8FCF51C}" dt="2023-05-24T19:04:14.449" v="68" actId="107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9FC6104-6062-6649-AE22-0BA6B8FCF51C}" dt="2023-05-24T19:05:09.004" v="86" actId="14100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9FC6104-6062-6649-AE22-0BA6B8FCF51C}" dt="2023-05-24T19:05:11.913" v="87" actId="1076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39" creationId="{F6BC6A20-E7A4-C122-80D9-F74154628A0E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2" creationId="{8AEE77DF-B55B-6430-FF78-0E3A038C24CB}"/>
          </ac:spMkLst>
        </pc:spChg>
        <pc:spChg chg="mod">
          <ac:chgData name="Kulinich Bohdan" userId="48e65c9f34e137d0" providerId="LiveId" clId="{D9FC6104-6062-6649-AE22-0BA6B8FCF51C}" dt="2023-05-24T19:06:17.851" v="108" actId="1076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D9FC6104-6062-6649-AE22-0BA6B8FCF51C}" dt="2023-05-24T19:06:47.811" v="119" actId="1076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D9FC6104-6062-6649-AE22-0BA6B8FCF51C}" dt="2023-05-24T19:16:24.135" v="262" actId="1076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D9FC6104-6062-6649-AE22-0BA6B8FCF51C}" dt="2023-05-24T19:07:18.729" v="133" actId="1036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D9FC6104-6062-6649-AE22-0BA6B8FCF51C}" dt="2023-05-24T19:06:02.168" v="104" actId="1076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D9FC6104-6062-6649-AE22-0BA6B8FCF51C}" dt="2023-05-24T19:06:22.870" v="110" actId="1076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D9FC6104-6062-6649-AE22-0BA6B8FCF51C}" dt="2023-05-24T19:06:14.294" v="107" actId="1076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D9FC6104-6062-6649-AE22-0BA6B8FCF51C}" dt="2023-05-24T19:06:20.389" v="109" actId="1076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D9FC6104-6062-6649-AE22-0BA6B8FCF51C}" dt="2023-05-24T19:07:25.758" v="153" actId="1038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2" creationId="{9EF8C4AF-8F18-F667-5249-857C42392051}"/>
          </ac:spMkLst>
        </pc:spChg>
        <pc:spChg chg="add del mod">
          <ac:chgData name="Kulinich Bohdan" userId="48e65c9f34e137d0" providerId="LiveId" clId="{D9FC6104-6062-6649-AE22-0BA6B8FCF51C}" dt="2023-05-24T19:06:49.267" v="121"/>
          <ac:spMkLst>
            <pc:docMk/>
            <pc:sldMk cId="3599287483" sldId="283"/>
            <ac:spMk id="122" creationId="{07AADE1D-71F3-A5B1-3185-EBC2C5F24B50}"/>
          </ac:spMkLst>
        </pc:spChg>
        <pc:grpChg chg="del">
          <ac:chgData name="Kulinich Bohdan" userId="48e65c9f34e137d0" providerId="LiveId" clId="{D9FC6104-6062-6649-AE22-0BA6B8FCF51C}" dt="2023-05-24T18:56:54.489" v="51" actId="165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D9FC6104-6062-6649-AE22-0BA6B8FCF51C}" dt="2023-05-24T19:04:56.230" v="82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del mod">
          <ac:chgData name="Kulinich Bohdan" userId="48e65c9f34e137d0" providerId="LiveId" clId="{D9FC6104-6062-6649-AE22-0BA6B8FCF51C}" dt="2023-05-24T18:56:38.716" v="48" actId="478"/>
          <ac:grpSpMkLst>
            <pc:docMk/>
            <pc:sldMk cId="3599287483" sldId="283"/>
            <ac:grpSpMk id="15" creationId="{1E7925B0-31DF-667A-CBCB-EEB07BF5A01E}"/>
          </ac:grpSpMkLst>
        </pc:grpChg>
        <pc:grpChg chg="mod">
          <ac:chgData name="Kulinich Bohdan" userId="48e65c9f34e137d0" providerId="LiveId" clId="{D9FC6104-6062-6649-AE22-0BA6B8FCF51C}" dt="2023-05-24T19:05:03.374" v="84" actId="1076"/>
          <ac:grpSpMkLst>
            <pc:docMk/>
            <pc:sldMk cId="3599287483" sldId="283"/>
            <ac:grpSpMk id="17" creationId="{BB50A983-F6DE-26CC-42C9-60C4D86DD9DD}"/>
          </ac:grpSpMkLst>
        </pc:grp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2" creationId="{2A586678-651F-6397-88AE-94342485025B}"/>
          </ac:cxnSpMkLst>
        </pc:cxnChg>
        <pc:cxnChg chg="del mod">
          <ac:chgData name="Kulinich Bohdan" userId="48e65c9f34e137d0" providerId="LiveId" clId="{D9FC6104-6062-6649-AE22-0BA6B8FCF51C}" dt="2023-05-24T19:04:29.674" v="72" actId="478"/>
          <ac:cxnSpMkLst>
            <pc:docMk/>
            <pc:sldMk cId="3599287483" sldId="283"/>
            <ac:cxnSpMk id="25" creationId="{E8508631-E57C-D664-37FC-4FB07A41F360}"/>
          </ac:cxnSpMkLst>
        </pc:cxnChg>
        <pc:cxnChg chg="del mod">
          <ac:chgData name="Kulinich Bohdan" userId="48e65c9f34e137d0" providerId="LiveId" clId="{D9FC6104-6062-6649-AE22-0BA6B8FCF51C}" dt="2023-05-24T19:04:28.328" v="71" actId="478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D9FC6104-6062-6649-AE22-0BA6B8FCF51C}" dt="2023-05-24T19:06:06.855" v="105" actId="14100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D9FC6104-6062-6649-AE22-0BA6B8FCF51C}" dt="2023-05-24T19:06:47.811" v="119" actId="1076"/>
          <ac:cxnSpMkLst>
            <pc:docMk/>
            <pc:sldMk cId="3599287483" sldId="283"/>
            <ac:cxnSpMk id="54" creationId="{8DA6EF8D-9F09-DC62-8FA8-F44196FDD71D}"/>
          </ac:cxnSpMkLst>
        </pc:cxnChg>
        <pc:cxnChg chg="mod">
          <ac:chgData name="Kulinich Bohdan" userId="48e65c9f34e137d0" providerId="LiveId" clId="{D9FC6104-6062-6649-AE22-0BA6B8FCF51C}" dt="2023-05-24T19:07:07.442" v="125" actId="14100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D9FC6104-6062-6649-AE22-0BA6B8FCF51C}" dt="2023-05-24T19:06:54.043" v="122" actId="14100"/>
          <ac:cxnSpMkLst>
            <pc:docMk/>
            <pc:sldMk cId="3599287483" sldId="283"/>
            <ac:cxnSpMk id="89" creationId="{B59FE866-99BD-0BE9-93FB-9C730252B0C8}"/>
          </ac:cxnSpMkLst>
        </pc:cxnChg>
        <pc:cxnChg chg="add mod">
          <ac:chgData name="Kulinich Bohdan" userId="48e65c9f34e137d0" providerId="LiveId" clId="{D9FC6104-6062-6649-AE22-0BA6B8FCF51C}" dt="2023-05-24T19:04:49.388" v="79" actId="1076"/>
          <ac:cxnSpMkLst>
            <pc:docMk/>
            <pc:sldMk cId="3599287483" sldId="283"/>
            <ac:cxnSpMk id="119" creationId="{CF41DEEA-63A8-6C87-8419-F6AD3D21E597}"/>
          </ac:cxnSpMkLst>
        </pc:cxnChg>
        <pc:cxnChg chg="add mod">
          <ac:chgData name="Kulinich Bohdan" userId="48e65c9f34e137d0" providerId="LiveId" clId="{D9FC6104-6062-6649-AE22-0BA6B8FCF51C}" dt="2023-05-24T19:04:53.118" v="81" actId="1076"/>
          <ac:cxnSpMkLst>
            <pc:docMk/>
            <pc:sldMk cId="3599287483" sldId="283"/>
            <ac:cxnSpMk id="120" creationId="{9B033780-A977-2645-4F66-D991AA1866D1}"/>
          </ac:cxnSpMkLst>
        </pc:cxnChg>
      </pc:sldChg>
      <pc:sldChg chg="modSp mod">
        <pc:chgData name="Kulinich Bohdan" userId="48e65c9f34e137d0" providerId="LiveId" clId="{D9FC6104-6062-6649-AE22-0BA6B8FCF51C}" dt="2023-05-24T19:07:58.607" v="158" actId="14100"/>
        <pc:sldMkLst>
          <pc:docMk/>
          <pc:sldMk cId="3264582832" sldId="287"/>
        </pc:sldMkLst>
        <pc:spChg chg="mod">
          <ac:chgData name="Kulinich Bohdan" userId="48e65c9f34e137d0" providerId="LiveId" clId="{D9FC6104-6062-6649-AE22-0BA6B8FCF51C}" dt="2023-05-24T19:07:58.607" v="158" actId="14100"/>
          <ac:spMkLst>
            <pc:docMk/>
            <pc:sldMk cId="3264582832" sldId="287"/>
            <ac:spMk id="13" creationId="{023644CF-8780-8100-42BA-B0139CF2474C}"/>
          </ac:spMkLst>
        </pc:spChg>
      </pc:sldChg>
      <pc:sldChg chg="delSp modSp mod modAnim">
        <pc:chgData name="Kulinich Bohdan" userId="48e65c9f34e137d0" providerId="LiveId" clId="{D9FC6104-6062-6649-AE22-0BA6B8FCF51C}" dt="2023-05-24T19:16:58.911" v="264" actId="1076"/>
        <pc:sldMkLst>
          <pc:docMk/>
          <pc:sldMk cId="1936971671" sldId="290"/>
        </pc:sldMkLst>
        <pc:spChg chg="mod topLvl">
          <ac:chgData name="Kulinich Bohdan" userId="48e65c9f34e137d0" providerId="LiveId" clId="{D9FC6104-6062-6649-AE22-0BA6B8FCF51C}" dt="2023-05-24T18:54:02.372" v="1" actId="165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D9FC6104-6062-6649-AE22-0BA6B8FCF51C}" dt="2023-05-24T19:12:53.727" v="228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D9FC6104-6062-6649-AE22-0BA6B8FCF51C}" dt="2023-05-24T18:53:58.973" v="0" actId="165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7" creationId="{DE3A7784-B718-1439-E4F5-093C6C952A38}"/>
          </ac:spMkLst>
        </pc:spChg>
        <pc:spChg chg="mod topLvl">
          <ac:chgData name="Kulinich Bohdan" userId="48e65c9f34e137d0" providerId="LiveId" clId="{D9FC6104-6062-6649-AE22-0BA6B8FCF51C}" dt="2023-05-24T19:12:39.415" v="226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D9FC6104-6062-6649-AE22-0BA6B8FCF51C}" dt="2023-05-24T19:12:34.625" v="225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3:01.718" v="229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7" creationId="{4E270EDE-AAF8-52C8-A96D-523CC21A8D9D}"/>
          </ac:spMkLst>
        </pc:spChg>
        <pc:spChg chg="mod">
          <ac:chgData name="Kulinich Bohdan" userId="48e65c9f34e137d0" providerId="LiveId" clId="{D9FC6104-6062-6649-AE22-0BA6B8FCF51C}" dt="2023-05-24T18:55:20.392" v="26" actId="1035"/>
          <ac:spMkLst>
            <pc:docMk/>
            <pc:sldMk cId="1936971671" sldId="290"/>
            <ac:spMk id="88" creationId="{8F0ED205-4939-83F9-0505-6F31ADA02019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9" creationId="{275E1CCF-DFAE-C5A2-2E44-93B34FD1006A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90" creationId="{898D4AC9-B2F2-3413-666B-165EC51C216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2" creationId="{8D4AA541-66A2-C6DF-54E4-FF84558EB5B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3" creationId="{CDCCB958-290F-DE62-4ED6-28BBA234DF32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4" creationId="{CBB36965-2428-7FED-9B99-6AFFC5DC64F1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5" creationId="{E2E57F46-E895-D489-5CEA-49834A046403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6" creationId="{EB8A8FB2-A88E-BBBB-1CA6-89279FEDB0AF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7" creationId="{4DE617D8-DB02-CB35-4603-F55B529AE320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8" creationId="{16388F8C-BCFD-7867-6C71-67A3E8392238}"/>
          </ac:spMkLst>
        </pc:spChg>
        <pc:grpChg chg="del">
          <ac:chgData name="Kulinich Bohdan" userId="48e65c9f34e137d0" providerId="LiveId" clId="{D9FC6104-6062-6649-AE22-0BA6B8FCF51C}" dt="2023-05-24T18:53:58.973" v="0" actId="165"/>
          <ac:grpSpMkLst>
            <pc:docMk/>
            <pc:sldMk cId="1936971671" sldId="290"/>
            <ac:grpSpMk id="8" creationId="{9E3E6480-F17D-031F-FE29-182249280D06}"/>
          </ac:grpSpMkLst>
        </pc:grpChg>
        <pc:grpChg chg="del">
          <ac:chgData name="Kulinich Bohdan" userId="48e65c9f34e137d0" providerId="LiveId" clId="{D9FC6104-6062-6649-AE22-0BA6B8FCF51C}" dt="2023-05-24T18:54:02.372" v="1" actId="165"/>
          <ac:grpSpMkLst>
            <pc:docMk/>
            <pc:sldMk cId="1936971671" sldId="290"/>
            <ac:grpSpMk id="11" creationId="{E13FAE11-BCAA-7A8B-F3CF-3C580452E283}"/>
          </ac:grpSpMkLst>
        </pc:grpChg>
        <pc:grpChg chg="mod">
          <ac:chgData name="Kulinich Bohdan" userId="48e65c9f34e137d0" providerId="LiveId" clId="{D9FC6104-6062-6649-AE22-0BA6B8FCF51C}" dt="2023-05-24T18:54:27.698" v="4" actId="14100"/>
          <ac:grpSpMkLst>
            <pc:docMk/>
            <pc:sldMk cId="1936971671" sldId="290"/>
            <ac:grpSpMk id="72" creationId="{6C010A33-9B8A-8B6D-C310-F250B49622B4}"/>
          </ac:grpSpMkLst>
        </pc:grpChg>
        <pc:grpChg chg="mod">
          <ac:chgData name="Kulinich Bohdan" userId="48e65c9f34e137d0" providerId="LiveId" clId="{D9FC6104-6062-6649-AE22-0BA6B8FCF51C}" dt="2023-05-24T18:55:15.227" v="17" actId="255"/>
          <ac:grpSpMkLst>
            <pc:docMk/>
            <pc:sldMk cId="1936971671" sldId="290"/>
            <ac:grpSpMk id="85" creationId="{84C8ED03-1C87-F3CD-116C-2AE6254A46CD}"/>
          </ac:grpSpMkLst>
        </pc:grpChg>
        <pc:cxnChg chg="mod">
          <ac:chgData name="Kulinich Bohdan" userId="48e65c9f34e137d0" providerId="LiveId" clId="{D9FC6104-6062-6649-AE22-0BA6B8FCF51C}" dt="2023-05-24T18:54:52.099" v="11" actId="1036"/>
          <ac:cxnSpMkLst>
            <pc:docMk/>
            <pc:sldMk cId="1936971671" sldId="290"/>
            <ac:cxnSpMk id="71" creationId="{2F1F84F8-AAD0-407E-F1AA-ADAD65D2B68B}"/>
          </ac:cxnSpMkLst>
        </pc:cxnChg>
      </pc:sldChg>
    </pc:docChg>
  </pc:docChgLst>
  <pc:docChgLst>
    <pc:chgData name="Kulinich Bohdan" userId="48e65c9f34e137d0" providerId="LiveId" clId="{2B1D1A3F-B70D-874C-B4CB-2DA1254C0A2D}"/>
    <pc:docChg chg="undo custSel addSld delSld modSld sldOrd">
      <pc:chgData name="Kulinich Bohdan" userId="48e65c9f34e137d0" providerId="LiveId" clId="{2B1D1A3F-B70D-874C-B4CB-2DA1254C0A2D}" dt="2023-05-22T20:21:51.517" v="2920" actId="14100"/>
      <pc:docMkLst>
        <pc:docMk/>
      </pc:docMkLst>
      <pc:sldChg chg="modSp mod">
        <pc:chgData name="Kulinich Bohdan" userId="48e65c9f34e137d0" providerId="LiveId" clId="{2B1D1A3F-B70D-874C-B4CB-2DA1254C0A2D}" dt="2023-05-22T13:24:26.193" v="285" actId="207"/>
        <pc:sldMkLst>
          <pc:docMk/>
          <pc:sldMk cId="1429824012" sldId="274"/>
        </pc:sldMkLst>
        <pc:spChg chg="mod">
          <ac:chgData name="Kulinich Bohdan" userId="48e65c9f34e137d0" providerId="LiveId" clId="{2B1D1A3F-B70D-874C-B4CB-2DA1254C0A2D}" dt="2023-05-22T13:24:26.193" v="285" actId="207"/>
          <ac:spMkLst>
            <pc:docMk/>
            <pc:sldMk cId="1429824012" sldId="274"/>
            <ac:spMk id="6" creationId="{FD0D8298-23E7-70F1-0304-830F58997F3C}"/>
          </ac:spMkLst>
        </pc:spChg>
      </pc:sldChg>
      <pc:sldChg chg="modSp modAnim">
        <pc:chgData name="Kulinich Bohdan" userId="48e65c9f34e137d0" providerId="LiveId" clId="{2B1D1A3F-B70D-874C-B4CB-2DA1254C0A2D}" dt="2023-05-22T17:04:34.175" v="382" actId="20577"/>
        <pc:sldMkLst>
          <pc:docMk/>
          <pc:sldMk cId="2801676828" sldId="275"/>
        </pc:sldMkLst>
        <pc:spChg chg="mod">
          <ac:chgData name="Kulinich Bohdan" userId="48e65c9f34e137d0" providerId="LiveId" clId="{2B1D1A3F-B70D-874C-B4CB-2DA1254C0A2D}" dt="2023-05-22T17:04:32.713" v="381" actId="20577"/>
          <ac:spMkLst>
            <pc:docMk/>
            <pc:sldMk cId="2801676828" sldId="275"/>
            <ac:spMk id="35" creationId="{B9CF9702-6BEF-5BDD-3A7B-879B0E4896CF}"/>
          </ac:spMkLst>
        </pc:spChg>
      </pc:sldChg>
      <pc:sldChg chg="addSp delSp modSp mod setBg modAnim">
        <pc:chgData name="Kulinich Bohdan" userId="48e65c9f34e137d0" providerId="LiveId" clId="{2B1D1A3F-B70D-874C-B4CB-2DA1254C0A2D}" dt="2023-05-22T18:54:14.377" v="1511" actId="207"/>
        <pc:sldMkLst>
          <pc:docMk/>
          <pc:sldMk cId="2154405015" sldId="276"/>
        </pc:sldMkLst>
        <pc:spChg chg="add mod">
          <ac:chgData name="Kulinich Bohdan" userId="48e65c9f34e137d0" providerId="LiveId" clId="{2B1D1A3F-B70D-874C-B4CB-2DA1254C0A2D}" dt="2023-05-22T18:54:14.377" v="1511" actId="207"/>
          <ac:spMkLst>
            <pc:docMk/>
            <pc:sldMk cId="2154405015" sldId="276"/>
            <ac:spMk id="2" creationId="{19DE7B48-1769-54B4-81EA-80656B0FCF37}"/>
          </ac:spMkLst>
        </pc:spChg>
        <pc:spChg chg="del">
          <ac:chgData name="Kulinich Bohdan" userId="48e65c9f34e137d0" providerId="LiveId" clId="{2B1D1A3F-B70D-874C-B4CB-2DA1254C0A2D}" dt="2023-05-22T17:03:23.965" v="374" actId="478"/>
          <ac:spMkLst>
            <pc:docMk/>
            <pc:sldMk cId="2154405015" sldId="276"/>
            <ac:spMk id="33" creationId="{0DD10673-B597-1404-1E32-0062EA5ABA9D}"/>
          </ac:spMkLst>
        </pc:spChg>
        <pc:spChg chg="add del mod">
          <ac:chgData name="Kulinich Bohdan" userId="48e65c9f34e137d0" providerId="LiveId" clId="{2B1D1A3F-B70D-874C-B4CB-2DA1254C0A2D}" dt="2023-05-22T18:35:27.520" v="1130" actId="478"/>
          <ac:spMkLst>
            <pc:docMk/>
            <pc:sldMk cId="2154405015" sldId="276"/>
            <ac:spMk id="40" creationId="{E2DE5C6D-0FF3-F620-75BD-4ED1FE3771DE}"/>
          </ac:spMkLst>
        </pc:spChg>
        <pc:spChg chg="add del">
          <ac:chgData name="Kulinich Bohdan" userId="48e65c9f34e137d0" providerId="LiveId" clId="{2B1D1A3F-B70D-874C-B4CB-2DA1254C0A2D}" dt="2023-05-22T18:35:54.588" v="1132" actId="478"/>
          <ac:spMkLst>
            <pc:docMk/>
            <pc:sldMk cId="2154405015" sldId="276"/>
            <ac:spMk id="41" creationId="{F7EE791E-2CEF-FD7C-EA0C-8788066C3B42}"/>
          </ac:spMkLst>
        </pc:spChg>
        <pc:spChg chg="add del mod">
          <ac:chgData name="Kulinich Bohdan" userId="48e65c9f34e137d0" providerId="LiveId" clId="{2B1D1A3F-B70D-874C-B4CB-2DA1254C0A2D}" dt="2023-05-22T18:36:58.077" v="1150" actId="478"/>
          <ac:spMkLst>
            <pc:docMk/>
            <pc:sldMk cId="2154405015" sldId="276"/>
            <ac:spMk id="42" creationId="{8A6ED1B1-0CAE-0547-F107-306F4446479B}"/>
          </ac:spMkLst>
        </pc:spChg>
        <pc:spChg chg="add mod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00" creationId="{CEC770C3-E917-2D41-19EC-5DAA0E622B97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0" creationId="{FBC5A40B-975B-A632-C882-E233559663E2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1" creationId="{3DEFF300-7255-382F-1059-6F4E81F8925E}"/>
          </ac:spMkLst>
        </pc:spChg>
        <pc:spChg chg="add mod">
          <ac:chgData name="Kulinich Bohdan" userId="48e65c9f34e137d0" providerId="LiveId" clId="{2B1D1A3F-B70D-874C-B4CB-2DA1254C0A2D}" dt="2023-05-22T18:52:44.734" v="1495" actId="1035"/>
          <ac:spMkLst>
            <pc:docMk/>
            <pc:sldMk cId="2154405015" sldId="276"/>
            <ac:spMk id="132" creationId="{4734CC1B-B4D4-71F3-8208-AE9382C3B326}"/>
          </ac:spMkLst>
        </pc:spChg>
        <pc:spChg chg="add mod">
          <ac:chgData name="Kulinich Bohdan" userId="48e65c9f34e137d0" providerId="LiveId" clId="{2B1D1A3F-B70D-874C-B4CB-2DA1254C0A2D}" dt="2023-05-22T18:52:51.444" v="1498" actId="16959"/>
          <ac:spMkLst>
            <pc:docMk/>
            <pc:sldMk cId="2154405015" sldId="276"/>
            <ac:spMk id="133" creationId="{5AB14909-3694-0863-E8F6-5AFE3EE68307}"/>
          </ac:spMkLst>
        </pc:spChg>
        <pc:spChg chg="add mod">
          <ac:chgData name="Kulinich Bohdan" userId="48e65c9f34e137d0" providerId="LiveId" clId="{2B1D1A3F-B70D-874C-B4CB-2DA1254C0A2D}" dt="2023-05-22T18:53:02.387" v="1501" actId="16959"/>
          <ac:spMkLst>
            <pc:docMk/>
            <pc:sldMk cId="2154405015" sldId="276"/>
            <ac:spMk id="134" creationId="{90F5B0CA-680C-5A17-5F23-FFE692869DA0}"/>
          </ac:spMkLst>
        </pc:spChg>
        <pc:spChg chg="add mod">
          <ac:chgData name="Kulinich Bohdan" userId="48e65c9f34e137d0" providerId="LiveId" clId="{2B1D1A3F-B70D-874C-B4CB-2DA1254C0A2D}" dt="2023-05-22T18:53:17.566" v="1505" actId="1076"/>
          <ac:spMkLst>
            <pc:docMk/>
            <pc:sldMk cId="2154405015" sldId="276"/>
            <ac:spMk id="135" creationId="{1054FA67-90C6-6CDD-A803-2CA84BC40B3A}"/>
          </ac:spMkLst>
        </pc:spChg>
        <pc:spChg chg="add mod">
          <ac:chgData name="Kulinich Bohdan" userId="48e65c9f34e137d0" providerId="LiveId" clId="{2B1D1A3F-B70D-874C-B4CB-2DA1254C0A2D}" dt="2023-05-22T18:53:34.605" v="1510" actId="1076"/>
          <ac:spMkLst>
            <pc:docMk/>
            <pc:sldMk cId="2154405015" sldId="276"/>
            <ac:spMk id="136" creationId="{BADD9C1B-67E1-291C-88CD-0183341E7C23}"/>
          </ac:spMkLst>
        </pc:spChg>
        <pc:grpChg chg="add del mod">
          <ac:chgData name="Kulinich Bohdan" userId="48e65c9f34e137d0" providerId="LiveId" clId="{2B1D1A3F-B70D-874C-B4CB-2DA1254C0A2D}" dt="2023-05-22T18:49:05.079" v="1430" actId="165"/>
          <ac:grpSpMkLst>
            <pc:docMk/>
            <pc:sldMk cId="2154405015" sldId="276"/>
            <ac:grpSpMk id="114" creationId="{4C671B0E-BB84-7548-76C2-0795ACC8B82B}"/>
          </ac:grpSpMkLst>
        </pc:grpChg>
        <pc:grpChg chg="add del mod">
          <ac:chgData name="Kulinich Bohdan" userId="48e65c9f34e137d0" providerId="LiveId" clId="{2B1D1A3F-B70D-874C-B4CB-2DA1254C0A2D}" dt="2023-05-22T18:51:24.244" v="1460" actId="165"/>
          <ac:grpSpMkLst>
            <pc:docMk/>
            <pc:sldMk cId="2154405015" sldId="276"/>
            <ac:grpSpMk id="129" creationId="{2D795878-1A7B-5A26-C31B-AA9143A6C1B6}"/>
          </ac:grpSpMkLst>
        </pc:grp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25" creationId="{929D5CEB-6D4E-8913-BF5E-524B354F1355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3" creationId="{2660B853-7D44-3CB7-010E-C0EA95162908}"/>
          </ac:cxnSpMkLst>
        </pc:cxnChg>
        <pc:cxnChg chg="add del mod">
          <ac:chgData name="Kulinich Bohdan" userId="48e65c9f34e137d0" providerId="LiveId" clId="{2B1D1A3F-B70D-874C-B4CB-2DA1254C0A2D}" dt="2023-05-22T18:35:03.633" v="1125" actId="478"/>
          <ac:cxnSpMkLst>
            <pc:docMk/>
            <pc:sldMk cId="2154405015" sldId="276"/>
            <ac:cxnSpMk id="35" creationId="{00806084-222B-85B6-50F2-48C82590184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9" creationId="{708112D5-8C12-C75A-F26F-93EAEFAC33BA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3" creationId="{08C3483A-00BD-0138-1043-A23BB9832C6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4" creationId="{2513F290-14AD-E454-C542-FF1E74D8971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6" creationId="{DE3DEF29-013C-AD60-D555-4AB3A374E56D}"/>
          </ac:cxnSpMkLst>
        </pc:cxnChg>
        <pc:cxnChg chg="add del mod">
          <ac:chgData name="Kulinich Bohdan" userId="48e65c9f34e137d0" providerId="LiveId" clId="{2B1D1A3F-B70D-874C-B4CB-2DA1254C0A2D}" dt="2023-05-22T18:38:28.678" v="1169" actId="478"/>
          <ac:cxnSpMkLst>
            <pc:docMk/>
            <pc:sldMk cId="2154405015" sldId="276"/>
            <ac:cxnSpMk id="50" creationId="{6ED238C4-5C98-BDE6-C79D-72C0D23B553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1" creationId="{4064E8CF-6EA8-C285-9BD6-9159EC75FF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3" creationId="{5D97C623-DE70-4A59-6F11-32EB967F6D91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5" creationId="{9618D859-67B7-1557-E92F-205C8B83F87E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7" creationId="{DC415DE4-DE53-EBDF-4D88-363560345D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2" creationId="{ED125249-C87A-ED53-06CB-5BE5C567DE60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5" creationId="{846EC82F-0B81-3AEF-D8A3-5F0AE008A703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6" creationId="{8508F1C0-0DFB-0B20-7672-D4F934F63FE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73" creationId="{0D5DE973-9028-5C19-295D-7116AD7072DA}"/>
          </ac:cxnSpMkLst>
        </pc:cxnChg>
        <pc:cxnChg chg="add del mod">
          <ac:chgData name="Kulinich Bohdan" userId="48e65c9f34e137d0" providerId="LiveId" clId="{2B1D1A3F-B70D-874C-B4CB-2DA1254C0A2D}" dt="2023-05-22T18:47:59.261" v="1311" actId="478"/>
          <ac:cxnSpMkLst>
            <pc:docMk/>
            <pc:sldMk cId="2154405015" sldId="276"/>
            <ac:cxnSpMk id="82" creationId="{17FE90F9-595D-E731-8C31-5FA8858A60F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6" creationId="{598AC559-D2BE-36DD-4A41-4C26F7702F2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9" creationId="{20993E1B-7A3E-750E-D14C-1631898C35A5}"/>
          </ac:cxnSpMkLst>
        </pc:cxnChg>
        <pc:cxnChg chg="add del mod">
          <ac:chgData name="Kulinich Bohdan" userId="48e65c9f34e137d0" providerId="LiveId" clId="{2B1D1A3F-B70D-874C-B4CB-2DA1254C0A2D}" dt="2023-05-22T18:48:01.251" v="1312" actId="478"/>
          <ac:cxnSpMkLst>
            <pc:docMk/>
            <pc:sldMk cId="2154405015" sldId="276"/>
            <ac:cxnSpMk id="94" creationId="{FD1C3C42-99C7-93EB-5E18-AF5B754465D1}"/>
          </ac:cxnSpMkLst>
        </pc:cxnChg>
        <pc:cxnChg chg="add del mod">
          <ac:chgData name="Kulinich Bohdan" userId="48e65c9f34e137d0" providerId="LiveId" clId="{2B1D1A3F-B70D-874C-B4CB-2DA1254C0A2D}" dt="2023-05-22T18:48:02.173" v="1313" actId="478"/>
          <ac:cxnSpMkLst>
            <pc:docMk/>
            <pc:sldMk cId="2154405015" sldId="276"/>
            <ac:cxnSpMk id="97" creationId="{745FF56B-F6AE-8AB1-E4AC-9CA53B1CA8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2" creationId="{AB055268-5D81-1007-F3A1-D1E6C83E1BAF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4" creationId="{18563A49-0879-84F5-2E58-A3D2C6E1BA40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1" creationId="{F22D6CF3-952E-ABE5-4617-251DDBA42D74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2" creationId="{8BE4658A-D700-B688-0E4C-9E397752DC23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3" creationId="{9528B063-FE80-8A10-B164-6C8D40C7C07B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1" creationId="{E5DB465A-352B-4BCB-8BFC-60C7C38561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setBg delAnim modAnim">
        <pc:chgData name="Kulinich Bohdan" userId="48e65c9f34e137d0" providerId="LiveId" clId="{2B1D1A3F-B70D-874C-B4CB-2DA1254C0A2D}" dt="2023-05-22T19:51:16.955" v="2568" actId="2711"/>
        <pc:sldMkLst>
          <pc:docMk/>
          <pc:sldMk cId="288857224" sldId="277"/>
        </pc:sldMkLst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24" creationId="{03F6D4DC-3CD4-9AA2-3FCB-D56096172526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2" creationId="{79817DC6-7D95-7B96-F948-D7DC16098DE8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3" creationId="{AA4364AE-EE6A-2F22-2AA3-42D93F2ADE53}"/>
          </ac:spMkLst>
        </pc:spChg>
        <pc:spChg chg="add del mod">
          <ac:chgData name="Kulinich Bohdan" userId="48e65c9f34e137d0" providerId="LiveId" clId="{2B1D1A3F-B70D-874C-B4CB-2DA1254C0A2D}" dt="2023-05-22T19:10:31.817" v="1513" actId="478"/>
          <ac:spMkLst>
            <pc:docMk/>
            <pc:sldMk cId="288857224" sldId="277"/>
            <ac:spMk id="34" creationId="{5022BFF7-569B-8855-6ECB-7C1612762046}"/>
          </ac:spMkLst>
        </pc:spChg>
        <pc:spChg chg="add del mod">
          <ac:chgData name="Kulinich Bohdan" userId="48e65c9f34e137d0" providerId="LiveId" clId="{2B1D1A3F-B70D-874C-B4CB-2DA1254C0A2D}" dt="2023-05-22T19:29:44.568" v="1595" actId="478"/>
          <ac:spMkLst>
            <pc:docMk/>
            <pc:sldMk cId="288857224" sldId="277"/>
            <ac:spMk id="35" creationId="{3F225A7E-990C-6577-E08D-5E218E8CA32B}"/>
          </ac:spMkLst>
        </pc:spChg>
        <pc:spChg chg="add del mod">
          <ac:chgData name="Kulinich Bohdan" userId="48e65c9f34e137d0" providerId="LiveId" clId="{2B1D1A3F-B70D-874C-B4CB-2DA1254C0A2D}" dt="2023-05-22T19:26:37.623" v="1578" actId="478"/>
          <ac:spMkLst>
            <pc:docMk/>
            <pc:sldMk cId="288857224" sldId="277"/>
            <ac:spMk id="43" creationId="{93C55410-5434-7C67-D8A3-6731D854D3A4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3" creationId="{80AFCFC1-DF1A-D9B7-EA3F-0C53A17C5536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4" creationId="{884130A5-3B96-40E3-0C5B-7C117B68C1A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5" creationId="{0558FCC5-8E26-BD95-E3AB-C62E53CAB822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6" creationId="{7FFD3F67-EA08-E41C-6BBF-E4537EA16F7A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7" creationId="{33E93CC9-CD1D-8CE8-9825-68625D508FE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8" creationId="{23EE6862-F849-4B4D-948D-E957B49EB2C0}"/>
          </ac:spMkLst>
        </pc:spChg>
        <pc:spChg chg="add mod modVis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9" creationId="{84B531F9-2210-6F02-7F91-7DC90DF259A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0" creationId="{C56AAAEF-BADE-89DE-4320-2C2AFDA20C31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1" creationId="{3DB6B9D3-0098-7684-9AD3-61B49040DF3F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2" creationId="{D37C6AA0-CE47-D874-1D0F-49BFA0B3FA2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3" creationId="{D81C8439-70FD-BD29-9EDD-18C302E4E5A0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4" creationId="{97BCA7F0-41FB-B0E7-7EBC-A465A0585BDA}"/>
          </ac:spMkLst>
        </pc:spChg>
        <pc:spChg chg="add mod">
          <ac:chgData name="Kulinich Bohdan" userId="48e65c9f34e137d0" providerId="LiveId" clId="{2B1D1A3F-B70D-874C-B4CB-2DA1254C0A2D}" dt="2023-05-22T19:51:16.955" v="2568" actId="2711"/>
          <ac:spMkLst>
            <pc:docMk/>
            <pc:sldMk cId="288857224" sldId="277"/>
            <ac:spMk id="85" creationId="{47B951A1-B06D-2D86-71B1-DED7C76C007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6" creationId="{27BCEBFD-779D-C09F-2D5F-DF9E3F88C54A}"/>
          </ac:spMkLst>
        </pc:spChg>
        <pc:spChg chg="add del mod">
          <ac:chgData name="Kulinich Bohdan" userId="48e65c9f34e137d0" providerId="LiveId" clId="{2B1D1A3F-B70D-874C-B4CB-2DA1254C0A2D}" dt="2023-05-22T19:40:01.377" v="2372" actId="478"/>
          <ac:spMkLst>
            <pc:docMk/>
            <pc:sldMk cId="288857224" sldId="277"/>
            <ac:spMk id="87" creationId="{A8C98449-B3A1-8D2F-60CF-993E365D6B7A}"/>
          </ac:spMkLst>
        </pc:spChg>
        <pc:spChg chg="add del mod">
          <ac:chgData name="Kulinich Bohdan" userId="48e65c9f34e137d0" providerId="LiveId" clId="{2B1D1A3F-B70D-874C-B4CB-2DA1254C0A2D}" dt="2023-05-22T19:40:10.342" v="2379" actId="478"/>
          <ac:spMkLst>
            <pc:docMk/>
            <pc:sldMk cId="288857224" sldId="277"/>
            <ac:spMk id="88" creationId="{C45304B8-D30A-D2A0-381B-D405B6C29F1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9" creationId="{30181B5C-3582-A6F9-6279-D47E025D601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90" creationId="{079E00CA-75F2-8FBA-DC4A-B27B7ACC1DEB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3" creationId="{BE365167-E2D4-DDB7-70C6-35392A14DD9E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4" creationId="{EBBE3F62-C4A4-F385-3D16-B1AF7FE7975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7" creationId="{3C0E762E-4108-2846-CEB0-F1F42BA138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8" creationId="{64B6A181-D34F-72D6-B53E-6CF74D1323C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9" creationId="{5FAD6A1C-6276-34A4-B267-0CFA5B7651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0" creationId="{A94C35BE-F003-3D7F-46A1-30DB0B9A50C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1" creationId="{A8320DEB-266C-DF48-88FA-FF8DE45D449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2" creationId="{4EB93F66-DF77-C1E6-44BD-6F1C1A881B54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3" creationId="{8B569A2A-3344-1BA1-E684-CB5FC30E1C91}"/>
          </ac:spMkLst>
        </pc:spChg>
        <pc:grpChg chg="add del mod">
          <ac:chgData name="Kulinich Bohdan" userId="48e65c9f34e137d0" providerId="LiveId" clId="{2B1D1A3F-B70D-874C-B4CB-2DA1254C0A2D}" dt="2023-05-22T19:44:24.256" v="2428" actId="165"/>
          <ac:grpSpMkLst>
            <pc:docMk/>
            <pc:sldMk cId="288857224" sldId="277"/>
            <ac:grpSpMk id="103" creationId="{737B2AC3-AAB1-5D25-C7D7-06A31E1D7F2F}"/>
          </ac:grpSpMkLst>
        </pc:grpChg>
        <pc:grpChg chg="add mod">
          <ac:chgData name="Kulinich Bohdan" userId="48e65c9f34e137d0" providerId="LiveId" clId="{2B1D1A3F-B70D-874C-B4CB-2DA1254C0A2D}" dt="2023-05-22T19:50:09.151" v="2555" actId="164"/>
          <ac:grpSpMkLst>
            <pc:docMk/>
            <pc:sldMk cId="288857224" sldId="277"/>
            <ac:grpSpMk id="134" creationId="{A97968D7-F8A4-FC6C-2A72-A5CF82600DB9}"/>
          </ac:grpSpMkLst>
        </pc:grpChg>
        <pc:grpChg chg="add mod">
          <ac:chgData name="Kulinich Bohdan" userId="48e65c9f34e137d0" providerId="LiveId" clId="{2B1D1A3F-B70D-874C-B4CB-2DA1254C0A2D}" dt="2023-05-22T19:50:43.218" v="2564" actId="164"/>
          <ac:grpSpMkLst>
            <pc:docMk/>
            <pc:sldMk cId="288857224" sldId="277"/>
            <ac:grpSpMk id="136" creationId="{FCD873B1-97C3-6121-F403-161922D2CA9C}"/>
          </ac:grpSpMkLst>
        </pc:grpChg>
        <pc:cxnChg chg="add del mod">
          <ac:chgData name="Kulinich Bohdan" userId="48e65c9f34e137d0" providerId="LiveId" clId="{2B1D1A3F-B70D-874C-B4CB-2DA1254C0A2D}" dt="2023-05-22T19:34:09.991" v="1751" actId="478"/>
          <ac:cxnSpMkLst>
            <pc:docMk/>
            <pc:sldMk cId="288857224" sldId="277"/>
            <ac:cxnSpMk id="36" creationId="{9EF83C3E-7708-DF51-ECBB-40333CD4FAA1}"/>
          </ac:cxnSpMkLst>
        </pc:cxnChg>
        <pc:cxnChg chg="add del mod">
          <ac:chgData name="Kulinich Bohdan" userId="48e65c9f34e137d0" providerId="LiveId" clId="{2B1D1A3F-B70D-874C-B4CB-2DA1254C0A2D}" dt="2023-05-22T19:34:12.141" v="1753" actId="478"/>
          <ac:cxnSpMkLst>
            <pc:docMk/>
            <pc:sldMk cId="288857224" sldId="277"/>
            <ac:cxnSpMk id="38" creationId="{5E9136F1-AC53-D6FD-8419-CB26FDF2D2CD}"/>
          </ac:cxnSpMkLst>
        </pc:cxnChg>
        <pc:cxnChg chg="add del mod">
          <ac:chgData name="Kulinich Bohdan" userId="48e65c9f34e137d0" providerId="LiveId" clId="{2B1D1A3F-B70D-874C-B4CB-2DA1254C0A2D}" dt="2023-05-22T19:34:10.849" v="1752" actId="478"/>
          <ac:cxnSpMkLst>
            <pc:docMk/>
            <pc:sldMk cId="288857224" sldId="277"/>
            <ac:cxnSpMk id="39" creationId="{31199D7E-C976-B75A-1C54-5C342D82DEE7}"/>
          </ac:cxnSpMkLst>
        </pc:cxnChg>
        <pc:cxnChg chg="add del mod">
          <ac:chgData name="Kulinich Bohdan" userId="48e65c9f34e137d0" providerId="LiveId" clId="{2B1D1A3F-B70D-874C-B4CB-2DA1254C0A2D}" dt="2023-05-22T19:34:07.901" v="1749" actId="478"/>
          <ac:cxnSpMkLst>
            <pc:docMk/>
            <pc:sldMk cId="288857224" sldId="277"/>
            <ac:cxnSpMk id="42" creationId="{1975991D-B916-EE5E-783E-D587DC4769A6}"/>
          </ac:cxnSpMkLst>
        </pc:cxnChg>
        <pc:cxnChg chg="add del mod">
          <ac:chgData name="Kulinich Bohdan" userId="48e65c9f34e137d0" providerId="LiveId" clId="{2B1D1A3F-B70D-874C-B4CB-2DA1254C0A2D}" dt="2023-05-22T19:34:08.882" v="1750" actId="478"/>
          <ac:cxnSpMkLst>
            <pc:docMk/>
            <pc:sldMk cId="288857224" sldId="277"/>
            <ac:cxnSpMk id="47" creationId="{2689C824-6CF9-C137-6C3F-532494B87A59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4" creationId="{4EE70A82-0176-CE2F-BEF5-668BD79439E1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6" creationId="{A49D1817-6A04-1B5E-6F04-D0A2D4D897F2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7" creationId="{F1C7DC21-C6F7-4D3B-8FCD-E69CB5ADCD6E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0" creationId="{B0941BE6-B5A5-5164-D3D0-134A5EBF3088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3" creationId="{4E1BB7AA-8EDB-EB3B-482D-5891D6F25297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5" creationId="{4DF65AFE-19C6-1A51-371E-FBBF6606A24B}"/>
          </ac:cxnSpMkLst>
        </pc:cxnChg>
        <pc:cxnChg chg="add del mod">
          <ac:chgData name="Kulinich Bohdan" userId="48e65c9f34e137d0" providerId="LiveId" clId="{2B1D1A3F-B70D-874C-B4CB-2DA1254C0A2D}" dt="2023-05-22T19:43:16.153" v="2409" actId="478"/>
          <ac:cxnSpMkLst>
            <pc:docMk/>
            <pc:sldMk cId="288857224" sldId="277"/>
            <ac:cxnSpMk id="91" creationId="{B44CF02B-2843-A23F-A2E4-2204D2B9F7DA}"/>
          </ac:cxnSpMkLst>
        </pc:cxnChg>
        <pc:cxnChg chg="add del mod">
          <ac:chgData name="Kulinich Bohdan" userId="48e65c9f34e137d0" providerId="LiveId" clId="{2B1D1A3F-B70D-874C-B4CB-2DA1254C0A2D}" dt="2023-05-22T19:50:29.536" v="2559" actId="478"/>
          <ac:cxnSpMkLst>
            <pc:docMk/>
            <pc:sldMk cId="288857224" sldId="277"/>
            <ac:cxnSpMk id="93" creationId="{4D46B9E0-C3FF-75BD-D8C9-A2FB53705052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6" creationId="{DF32E69C-56C9-183B-4185-FBFF40D0E8AC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0" creationId="{92724AD1-5B51-7F23-76C1-067B90AA6710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4" creationId="{03D3A20A-0C8E-BE6C-8FA2-63882A2EFFB6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6" creationId="{2E5B139C-EECA-1876-B027-C4361BCC3789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10" creationId="{922601C6-093B-67E5-C584-4462C1A571C8}"/>
          </ac:cxnSpMkLst>
        </pc:cxnChg>
        <pc:cxnChg chg="add del mod">
          <ac:chgData name="Kulinich Bohdan" userId="48e65c9f34e137d0" providerId="LiveId" clId="{2B1D1A3F-B70D-874C-B4CB-2DA1254C0A2D}" dt="2023-05-22T19:46:46.162" v="2465" actId="478"/>
          <ac:cxnSpMkLst>
            <pc:docMk/>
            <pc:sldMk cId="288857224" sldId="277"/>
            <ac:cxnSpMk id="115" creationId="{FBFAD137-9A05-864D-D60D-53938610058B}"/>
          </ac:cxnSpMkLst>
        </pc:cxnChg>
        <pc:cxnChg chg="add mod">
          <ac:chgData name="Kulinich Bohdan" userId="48e65c9f34e137d0" providerId="LiveId" clId="{2B1D1A3F-B70D-874C-B4CB-2DA1254C0A2D}" dt="2023-05-22T19:50:30.655" v="2560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setBg modAnim">
        <pc:chgData name="Kulinich Bohdan" userId="48e65c9f34e137d0" providerId="LiveId" clId="{2B1D1A3F-B70D-874C-B4CB-2DA1254C0A2D}" dt="2023-05-22T20:05:47.321" v="2915" actId="20577"/>
        <pc:sldMkLst>
          <pc:docMk/>
          <pc:sldMk cId="3892148844" sldId="278"/>
        </pc:sldMkLst>
        <pc:spChg chg="del">
          <ac:chgData name="Kulinich Bohdan" userId="48e65c9f34e137d0" providerId="LiveId" clId="{2B1D1A3F-B70D-874C-B4CB-2DA1254C0A2D}" dt="2023-05-22T19:51:45.302" v="2570" actId="478"/>
          <ac:spMkLst>
            <pc:docMk/>
            <pc:sldMk cId="3892148844" sldId="278"/>
            <ac:spMk id="3" creationId="{FFAF0700-A083-6616-FBF2-883B0551AA20}"/>
          </ac:spMkLst>
        </pc:spChg>
        <pc:spChg chg="add mod">
          <ac:chgData name="Kulinich Bohdan" userId="48e65c9f34e137d0" providerId="LiveId" clId="{2B1D1A3F-B70D-874C-B4CB-2DA1254C0A2D}" dt="2023-05-22T20:05:47.321" v="2915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2B1D1A3F-B70D-874C-B4CB-2DA1254C0A2D}" dt="2023-05-22T19:56:16.867" v="2695" actId="20577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2B1D1A3F-B70D-874C-B4CB-2DA1254C0A2D}" dt="2023-05-22T19:51:48.018" v="2571" actId="478"/>
          <ac:spMkLst>
            <pc:docMk/>
            <pc:sldMk cId="3892148844" sldId="278"/>
            <ac:spMk id="34" creationId="{C3B7EEA9-5F23-A612-D249-36BF38062E0D}"/>
          </ac:spMkLst>
        </pc:spChg>
        <pc:spChg chg="add mod">
          <ac:chgData name="Kulinich Bohdan" userId="48e65c9f34e137d0" providerId="LiveId" clId="{2B1D1A3F-B70D-874C-B4CB-2DA1254C0A2D}" dt="2023-05-22T19:58:00.410" v="2786" actId="20577"/>
          <ac:spMkLst>
            <pc:docMk/>
            <pc:sldMk cId="3892148844" sldId="278"/>
            <ac:spMk id="35" creationId="{EBEA9BFE-EF5B-1E23-E686-307EC29A5F5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6" creationId="{D408F0B6-BF30-C465-FDA9-B0C0E5C99F5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7" creationId="{7EBE6CFF-5BF6-E3FA-24BB-535E9F0B5EA0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8" creationId="{5C83CA7E-E9BF-F254-8B2F-A1D55D770569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9" creationId="{81CB229C-DA0B-1B67-5DA4-E862FB3FB6B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0" creationId="{3E52869B-1A58-9BD3-48EE-968CEEC456D4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1" creationId="{8E48DD21-1641-8774-073A-A0ABD6253B6E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2" creationId="{08229590-5D1A-2EAB-6D47-D3616C7806C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3" creationId="{0FC01570-39D8-FF87-0EAE-E4C9121CD0C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4" creationId="{39A6582E-8A18-7181-0EC0-7458ECEFA683}"/>
          </ac:spMkLst>
        </pc:spChg>
      </pc:sldChg>
      <pc:sldChg chg="addSp delSp modSp mod setBg delAnim modAnim">
        <pc:chgData name="Kulinich Bohdan" userId="48e65c9f34e137d0" providerId="LiveId" clId="{2B1D1A3F-B70D-874C-B4CB-2DA1254C0A2D}" dt="2023-05-22T18:03:57.823" v="960" actId="20577"/>
        <pc:sldMkLst>
          <pc:docMk/>
          <pc:sldMk cId="2337633875" sldId="279"/>
        </pc:sldMkLst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" creationId="{991FDDA8-1F75-2841-6B58-B820882F6785}"/>
          </ac:spMkLst>
        </pc:spChg>
        <pc:spChg chg="add mod topLvl">
          <ac:chgData name="Kulinich Bohdan" userId="48e65c9f34e137d0" providerId="LiveId" clId="{2B1D1A3F-B70D-874C-B4CB-2DA1254C0A2D}" dt="2023-05-22T18:03:57.823" v="960" actId="20577"/>
          <ac:spMkLst>
            <pc:docMk/>
            <pc:sldMk cId="2337633875" sldId="279"/>
            <ac:spMk id="3" creationId="{BD7AD4C6-C9A7-303B-E779-ABB2F6EC17B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6" creationId="{C8C7BE6C-0B92-003A-DEDE-E1713B042AC3}"/>
          </ac:spMkLst>
        </pc:spChg>
        <pc:spChg chg="add mod">
          <ac:chgData name="Kulinich Bohdan" userId="48e65c9f34e137d0" providerId="LiveId" clId="{2B1D1A3F-B70D-874C-B4CB-2DA1254C0A2D}" dt="2023-05-22T17:39:46.278" v="890" actId="1076"/>
          <ac:spMkLst>
            <pc:docMk/>
            <pc:sldMk cId="2337633875" sldId="279"/>
            <ac:spMk id="34" creationId="{117B4739-72EC-D88E-3F90-5053DA119A35}"/>
          </ac:spMkLst>
        </pc:spChg>
        <pc:spChg chg="del">
          <ac:chgData name="Kulinich Bohdan" userId="48e65c9f34e137d0" providerId="LiveId" clId="{2B1D1A3F-B70D-874C-B4CB-2DA1254C0A2D}" dt="2023-05-22T17:07:15.727" v="395" actId="478"/>
          <ac:spMkLst>
            <pc:docMk/>
            <pc:sldMk cId="2337633875" sldId="279"/>
            <ac:spMk id="34" creationId="{F9FCFBD1-1651-F249-3C55-E0144442DB98}"/>
          </ac:spMkLst>
        </pc:spChg>
        <pc:spChg chg="del">
          <ac:chgData name="Kulinich Bohdan" userId="48e65c9f34e137d0" providerId="LiveId" clId="{2B1D1A3F-B70D-874C-B4CB-2DA1254C0A2D}" dt="2023-05-22T17:07:13.472" v="394" actId="478"/>
          <ac:spMkLst>
            <pc:docMk/>
            <pc:sldMk cId="2337633875" sldId="279"/>
            <ac:spMk id="38" creationId="{FB883FBB-2F66-F1A7-BAAB-1F0D7A516ED7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39" creationId="{8D409A44-D409-26F3-F2CB-A2451AEB282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0" creationId="{5EABCFF5-8A95-C2D2-0F2E-F2B922FDAA74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1" creationId="{9E51397A-740A-F3B6-1270-50C670EC21D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2" creationId="{D31D7E4B-EB57-2277-4206-40B2A0AFDC4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3" creationId="{597127CE-3289-455A-7530-9FBB3FBA3F3C}"/>
          </ac:spMkLst>
        </pc:s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6" creationId="{7A2096E5-AA0F-08A5-46A0-1D9567B2E1A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7" creationId="{DB4049BD-D1DA-62DD-D686-8102222EA43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8" creationId="{7CE2F3D8-5F5E-067E-DB48-D34173ABF175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44" creationId="{BC737148-00D8-6C5B-990D-D9A1F4417A37}"/>
          </ac:grpSpMkLst>
        </pc:grpChg>
        <pc:picChg chg="del">
          <ac:chgData name="Kulinich Bohdan" userId="48e65c9f34e137d0" providerId="LiveId" clId="{2B1D1A3F-B70D-874C-B4CB-2DA1254C0A2D}" dt="2023-05-22T17:07:07.297" v="392" actId="478"/>
          <ac:picMkLst>
            <pc:docMk/>
            <pc:sldMk cId="2337633875" sldId="279"/>
            <ac:picMk id="3" creationId="{3C8EAE22-F708-5C93-9A65-6916979793C8}"/>
          </ac:picMkLst>
        </pc:picChg>
        <pc:cxnChg chg="add del mod">
          <ac:chgData name="Kulinich Bohdan" userId="48e65c9f34e137d0" providerId="LiveId" clId="{2B1D1A3F-B70D-874C-B4CB-2DA1254C0A2D}" dt="2023-05-22T17:57:49.326" v="892" actId="478"/>
          <ac:cxnSpMkLst>
            <pc:docMk/>
            <pc:sldMk cId="2337633875" sldId="279"/>
            <ac:cxnSpMk id="35" creationId="{A7D13CA7-DD97-BDEA-AB24-AFAE5744628F}"/>
          </ac:cxnSpMkLst>
        </pc:cxnChg>
      </pc:sldChg>
      <pc:sldChg chg="addSp delSp modSp mod delAnim modAnim">
        <pc:chgData name="Kulinich Bohdan" userId="48e65c9f34e137d0" providerId="LiveId" clId="{2B1D1A3F-B70D-874C-B4CB-2DA1254C0A2D}" dt="2023-05-22T20:06:09.229" v="2916" actId="478"/>
        <pc:sldMkLst>
          <pc:docMk/>
          <pc:sldMk cId="945877188" sldId="280"/>
        </pc:sldMkLst>
        <pc:spChg chg="add del mod">
          <ac:chgData name="Kulinich Bohdan" userId="48e65c9f34e137d0" providerId="LiveId" clId="{2B1D1A3F-B70D-874C-B4CB-2DA1254C0A2D}" dt="2023-05-22T20:06:09.229" v="2916" actId="478"/>
          <ac:spMkLst>
            <pc:docMk/>
            <pc:sldMk cId="945877188" sldId="280"/>
            <ac:spMk id="4" creationId="{88BEA178-A4ED-C5F9-CF43-DDB4D34A58EC}"/>
          </ac:spMkLst>
        </pc:spChg>
      </pc:sldChg>
      <pc:sldChg chg="modSp mod">
        <pc:chgData name="Kulinich Bohdan" userId="48e65c9f34e137d0" providerId="LiveId" clId="{2B1D1A3F-B70D-874C-B4CB-2DA1254C0A2D}" dt="2023-05-22T20:21:36.289" v="2919" actId="255"/>
        <pc:sldMkLst>
          <pc:docMk/>
          <pc:sldMk cId="3599287483" sldId="283"/>
        </pc:sldMkLst>
        <pc:spChg chg="mod">
          <ac:chgData name="Kulinich Bohdan" userId="48e65c9f34e137d0" providerId="LiveId" clId="{2B1D1A3F-B70D-874C-B4CB-2DA1254C0A2D}" dt="2023-05-22T20:21:36.289" v="2919" actId="255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2T15:14:02.771" v="315" actId="20577"/>
          <ac:spMkLst>
            <pc:docMk/>
            <pc:sldMk cId="3599287483" sldId="283"/>
            <ac:spMk id="11" creationId="{1A0A24A4-CA6B-2386-7891-B03F773F1672}"/>
          </ac:spMkLst>
        </pc:spChg>
      </pc:sldChg>
      <pc:sldChg chg="addSp delSp modSp mod delAnim modAnim">
        <pc:chgData name="Kulinich Bohdan" userId="48e65c9f34e137d0" providerId="LiveId" clId="{2B1D1A3F-B70D-874C-B4CB-2DA1254C0A2D}" dt="2023-05-21T11:46:53.766" v="242"/>
        <pc:sldMkLst>
          <pc:docMk/>
          <pc:sldMk cId="3264582832" sldId="287"/>
        </pc:sldMkLst>
        <pc:spChg chg="mod topLvl">
          <ac:chgData name="Kulinich Bohdan" userId="48e65c9f34e137d0" providerId="LiveId" clId="{2B1D1A3F-B70D-874C-B4CB-2DA1254C0A2D}" dt="2023-05-21T11:37:44.093" v="186" actId="1036"/>
          <ac:spMkLst>
            <pc:docMk/>
            <pc:sldMk cId="3264582832" sldId="287"/>
            <ac:spMk id="2" creationId="{8B530A95-FCB9-0C4E-2FE7-43358F144044}"/>
          </ac:spMkLst>
        </pc:spChg>
        <pc:spChg chg="del mod">
          <ac:chgData name="Kulinich Bohdan" userId="48e65c9f34e137d0" providerId="LiveId" clId="{2B1D1A3F-B70D-874C-B4CB-2DA1254C0A2D}" dt="2023-05-21T11:33:29.128" v="34" actId="478"/>
          <ac:spMkLst>
            <pc:docMk/>
            <pc:sldMk cId="3264582832" sldId="287"/>
            <ac:spMk id="3" creationId="{0105697D-1364-2BC8-F765-512D3F64FE1C}"/>
          </ac:spMkLst>
        </pc:spChg>
        <pc:spChg chg="mod topLvl">
          <ac:chgData name="Kulinich Bohdan" userId="48e65c9f34e137d0" providerId="LiveId" clId="{2B1D1A3F-B70D-874C-B4CB-2DA1254C0A2D}" dt="2023-05-21T11:28:37.015" v="3" actId="1076"/>
          <ac:spMkLst>
            <pc:docMk/>
            <pc:sldMk cId="3264582832" sldId="287"/>
            <ac:spMk id="4" creationId="{631EEA38-5AC4-0B58-D9AC-01B22D7A2598}"/>
          </ac:spMkLst>
        </pc:spChg>
        <pc:spChg chg="mod topLvl">
          <ac:chgData name="Kulinich Bohdan" userId="48e65c9f34e137d0" providerId="LiveId" clId="{2B1D1A3F-B70D-874C-B4CB-2DA1254C0A2D}" dt="2023-05-21T11:37:56.130" v="189" actId="1076"/>
          <ac:spMkLst>
            <pc:docMk/>
            <pc:sldMk cId="3264582832" sldId="287"/>
            <ac:spMk id="5" creationId="{3C744F26-8C98-F516-7619-4CF2F2BC4D41}"/>
          </ac:spMkLst>
        </pc:spChg>
        <pc:spChg chg="mod topLvl">
          <ac:chgData name="Kulinich Bohdan" userId="48e65c9f34e137d0" providerId="LiveId" clId="{2B1D1A3F-B70D-874C-B4CB-2DA1254C0A2D}" dt="2023-05-21T11:32:41.586" v="25" actId="14100"/>
          <ac:spMkLst>
            <pc:docMk/>
            <pc:sldMk cId="3264582832" sldId="287"/>
            <ac:spMk id="6" creationId="{EC8B6D15-95A4-A8F3-221E-9305DD232427}"/>
          </ac:spMkLst>
        </pc:spChg>
        <pc:spChg chg="mod topLvl">
          <ac:chgData name="Kulinich Bohdan" userId="48e65c9f34e137d0" providerId="LiveId" clId="{2B1D1A3F-B70D-874C-B4CB-2DA1254C0A2D}" dt="2023-05-21T11:37:54.193" v="188" actId="1076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2B1D1A3F-B70D-874C-B4CB-2DA1254C0A2D}" dt="2023-05-21T11:32:35.750" v="24" actId="14100"/>
          <ac:spMkLst>
            <pc:docMk/>
            <pc:sldMk cId="3264582832" sldId="287"/>
            <ac:spMk id="11" creationId="{14E2823E-31C0-3963-63A2-99137A4073B3}"/>
          </ac:spMkLst>
        </pc:spChg>
        <pc:spChg chg="add del mod">
          <ac:chgData name="Kulinich Bohdan" userId="48e65c9f34e137d0" providerId="LiveId" clId="{2B1D1A3F-B70D-874C-B4CB-2DA1254C0A2D}" dt="2023-05-21T11:34:32.415" v="61" actId="478"/>
          <ac:spMkLst>
            <pc:docMk/>
            <pc:sldMk cId="3264582832" sldId="287"/>
            <ac:spMk id="12" creationId="{F54BDF41-F308-BE98-F130-8E7023A27CA2}"/>
          </ac:spMkLst>
        </pc:spChg>
        <pc:spChg chg="add mod">
          <ac:chgData name="Kulinich Bohdan" userId="48e65c9f34e137d0" providerId="LiveId" clId="{2B1D1A3F-B70D-874C-B4CB-2DA1254C0A2D}" dt="2023-05-21T11:34:54.192" v="66" actId="14100"/>
          <ac:spMkLst>
            <pc:docMk/>
            <pc:sldMk cId="3264582832" sldId="287"/>
            <ac:spMk id="13" creationId="{023644CF-8780-8100-42BA-B0139CF2474C}"/>
          </ac:spMkLst>
        </pc:spChg>
        <pc:spChg chg="add mod">
          <ac:chgData name="Kulinich Bohdan" userId="48e65c9f34e137d0" providerId="LiveId" clId="{2B1D1A3F-B70D-874C-B4CB-2DA1254C0A2D}" dt="2023-05-21T11:34:27.014" v="60" actId="1076"/>
          <ac:spMkLst>
            <pc:docMk/>
            <pc:sldMk cId="3264582832" sldId="287"/>
            <ac:spMk id="14" creationId="{ABEA27E4-442E-E7F7-843E-9A1351314FC7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5" creationId="{575A9C42-BCEC-000F-208B-09F0A0056C8F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2B1D1A3F-B70D-874C-B4CB-2DA1254C0A2D}" dt="2023-05-21T11:37:26.330" v="172" actId="1076"/>
          <ac:spMkLst>
            <pc:docMk/>
            <pc:sldMk cId="3264582832" sldId="287"/>
            <ac:spMk id="18" creationId="{D130C08C-0CE7-7536-26EA-3AC980397C6E}"/>
          </ac:spMkLst>
        </pc:spChg>
        <pc:spChg chg="del mod topLvl">
          <ac:chgData name="Kulinich Bohdan" userId="48e65c9f34e137d0" providerId="LiveId" clId="{2B1D1A3F-B70D-874C-B4CB-2DA1254C0A2D}" dt="2023-05-21T11:35:12.059" v="69" actId="478"/>
          <ac:spMkLst>
            <pc:docMk/>
            <pc:sldMk cId="3264582832" sldId="287"/>
            <ac:spMk id="19" creationId="{6B024600-9728-92F5-C863-CC09597C3C40}"/>
          </ac:spMkLst>
        </pc:spChg>
        <pc:spChg chg="add mod">
          <ac:chgData name="Kulinich Bohdan" userId="48e65c9f34e137d0" providerId="LiveId" clId="{2B1D1A3F-B70D-874C-B4CB-2DA1254C0A2D}" dt="2023-05-21T11:35:20.882" v="77" actId="14100"/>
          <ac:spMkLst>
            <pc:docMk/>
            <pc:sldMk cId="3264582832" sldId="287"/>
            <ac:spMk id="20" creationId="{EA225EC0-D203-E44B-F509-35359D65DDD1}"/>
          </ac:spMkLst>
        </pc:spChg>
        <pc:spChg chg="add mod">
          <ac:chgData name="Kulinich Bohdan" userId="48e65c9f34e137d0" providerId="LiveId" clId="{2B1D1A3F-B70D-874C-B4CB-2DA1254C0A2D}" dt="2023-05-21T11:35:52.339" v="89" actId="122"/>
          <ac:spMkLst>
            <pc:docMk/>
            <pc:sldMk cId="3264582832" sldId="287"/>
            <ac:spMk id="22" creationId="{506FD839-7ECE-F910-9EEA-A3D3A5EB59CE}"/>
          </ac:spMkLst>
        </pc:spChg>
        <pc:spChg chg="add mod">
          <ac:chgData name="Kulinich Bohdan" userId="48e65c9f34e137d0" providerId="LiveId" clId="{2B1D1A3F-B70D-874C-B4CB-2DA1254C0A2D}" dt="2023-05-21T11:37:20.573" v="171" actId="1076"/>
          <ac:spMkLst>
            <pc:docMk/>
            <pc:sldMk cId="3264582832" sldId="287"/>
            <ac:spMk id="23" creationId="{99EA5FD4-0AB9-4375-5B76-1A872B72264C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4" creationId="{0A5AF4A9-712A-4E71-0A8A-8C1CB5DF310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5" creationId="{38F5F5FD-E4E0-AFAF-25E1-292485B184A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69" creationId="{567CF3E0-033E-58B3-16BE-FED055F3BDD7}"/>
          </ac:spMkLst>
        </pc:spChg>
        <pc:grpChg chg="del">
          <ac:chgData name="Kulinich Bohdan" userId="48e65c9f34e137d0" providerId="LiveId" clId="{2B1D1A3F-B70D-874C-B4CB-2DA1254C0A2D}" dt="2023-05-21T11:28:26.644" v="1" actId="165"/>
          <ac:grpSpMkLst>
            <pc:docMk/>
            <pc:sldMk cId="3264582832" sldId="287"/>
            <ac:grpSpMk id="8" creationId="{8A5084C7-D8B3-F81D-BBF3-46D562C1CCB8}"/>
          </ac:grpSpMkLst>
        </pc:grpChg>
        <pc:grpChg chg="del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10" creationId="{A83CEFB1-ECD2-E42B-2072-FAD798ED7016}"/>
          </ac:grpSpMkLst>
        </pc:grpChg>
        <pc:grpChg chg="add del mod">
          <ac:chgData name="Kulinich Bohdan" userId="48e65c9f34e137d0" providerId="LiveId" clId="{2B1D1A3F-B70D-874C-B4CB-2DA1254C0A2D}" dt="2023-05-21T11:35:12.059" v="69" actId="478"/>
          <ac:grpSpMkLst>
            <pc:docMk/>
            <pc:sldMk cId="3264582832" sldId="287"/>
            <ac:grpSpMk id="17" creationId="{D5CBAA4B-FA3E-1EBD-829B-D2E822135BF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6" creationId="{65798CE7-C60A-A51A-0E80-8EAC2569877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7" creationId="{AB18549F-BE0F-AA3F-DA80-61C60DDA525A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47" creationId="{2FC3586A-4C82-BCA3-C549-618CD5C54EE9}"/>
          </ac:grpSpMkLst>
        </pc:grpChg>
        <pc:grpChg chg="mod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54" creationId="{881B7B77-5C23-5067-6CFA-B15CE13F1F6A}"/>
          </ac:grpSpMkLst>
        </pc:grpChg>
        <pc:grpChg chg="add mod">
          <ac:chgData name="Kulinich Bohdan" userId="48e65c9f34e137d0" providerId="LiveId" clId="{2B1D1A3F-B70D-874C-B4CB-2DA1254C0A2D}" dt="2023-05-21T11:37:00.262" v="134" actId="1037"/>
          <ac:grpSpMkLst>
            <pc:docMk/>
            <pc:sldMk cId="3264582832" sldId="287"/>
            <ac:grpSpMk id="68" creationId="{AA7290E9-7ECA-31BC-1B4B-A2623853339C}"/>
          </ac:grpSpMkLst>
        </pc:grpChg>
        <pc:cxnChg chg="add mod">
          <ac:chgData name="Kulinich Bohdan" userId="48e65c9f34e137d0" providerId="LiveId" clId="{2B1D1A3F-B70D-874C-B4CB-2DA1254C0A2D}" dt="2023-05-21T11:37:26.330" v="172" actId="1076"/>
          <ac:cxnSpMkLst>
            <pc:docMk/>
            <pc:sldMk cId="3264582832" sldId="287"/>
            <ac:cxnSpMk id="21" creationId="{78E3BAC0-7B19-3030-F4B3-2FAD78D2651C}"/>
          </ac:cxnSpMkLst>
        </pc:cxnChg>
        <pc:cxnChg chg="add mod">
          <ac:chgData name="Kulinich Bohdan" userId="48e65c9f34e137d0" providerId="LiveId" clId="{2B1D1A3F-B70D-874C-B4CB-2DA1254C0A2D}" dt="2023-05-21T11:37:08.514" v="168" actId="1035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8" creationId="{C5E19AA0-B7CF-68A2-158D-4F70B02E40B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9" creationId="{6A263CB7-5E16-47CE-8F78-3FE3728F39B3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0" creationId="{F61EC3FE-DAA6-9484-11DF-449BBA4B248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60" creationId="{D1626D49-923D-93D7-F8E0-7914B279263D}"/>
          </ac:cxnSpMkLst>
        </pc:cxnChg>
      </pc:sldChg>
      <pc:sldChg chg="modSp">
        <pc:chgData name="Kulinich Bohdan" userId="48e65c9f34e137d0" providerId="LiveId" clId="{2B1D1A3F-B70D-874C-B4CB-2DA1254C0A2D}" dt="2023-05-22T16:58:48.609" v="365" actId="20577"/>
        <pc:sldMkLst>
          <pc:docMk/>
          <pc:sldMk cId="3414180977" sldId="288"/>
        </pc:sldMkLst>
        <pc:spChg chg="mod">
          <ac:chgData name="Kulinich Bohdan" userId="48e65c9f34e137d0" providerId="LiveId" clId="{2B1D1A3F-B70D-874C-B4CB-2DA1254C0A2D}" dt="2023-05-22T16:58:48.609" v="365" actId="20577"/>
          <ac:spMkLst>
            <pc:docMk/>
            <pc:sldMk cId="3414180977" sldId="288"/>
            <ac:spMk id="42" creationId="{E2DD4EDA-CF94-DCF0-3AB5-E5BB3770AF37}"/>
          </ac:spMkLst>
        </pc:spChg>
      </pc:sldChg>
      <pc:sldChg chg="modSp mod">
        <pc:chgData name="Kulinich Bohdan" userId="48e65c9f34e137d0" providerId="LiveId" clId="{2B1D1A3F-B70D-874C-B4CB-2DA1254C0A2D}" dt="2023-05-22T20:21:51.517" v="2920" actId="14100"/>
        <pc:sldMkLst>
          <pc:docMk/>
          <pc:sldMk cId="1936971671" sldId="290"/>
        </pc:sldMkLst>
        <pc:spChg chg="mod">
          <ac:chgData name="Kulinich Bohdan" userId="48e65c9f34e137d0" providerId="LiveId" clId="{2B1D1A3F-B70D-874C-B4CB-2DA1254C0A2D}" dt="2023-05-22T20:21:51.517" v="2920" actId="14100"/>
          <ac:spMkLst>
            <pc:docMk/>
            <pc:sldMk cId="1936971671" sldId="290"/>
            <ac:spMk id="9" creationId="{741AF3FF-6334-8087-4BA0-657E1480976E}"/>
          </ac:spMkLst>
        </pc:spChg>
      </pc:sldChg>
      <pc:sldChg chg="delSp modSp add del mod setBg modAnim">
        <pc:chgData name="Kulinich Bohdan" userId="48e65c9f34e137d0" providerId="LiveId" clId="{2B1D1A3F-B70D-874C-B4CB-2DA1254C0A2D}" dt="2023-05-22T15:14:17.615" v="316" actId="2696"/>
        <pc:sldMkLst>
          <pc:docMk/>
          <pc:sldMk cId="225670951" sldId="291"/>
        </pc:sldMkLst>
        <pc:spChg chg="mod topLvl">
          <ac:chgData name="Kulinich Bohdan" userId="48e65c9f34e137d0" providerId="LiveId" clId="{2B1D1A3F-B70D-874C-B4CB-2DA1254C0A2D}" dt="2023-05-22T15:08:20.346" v="290" actId="208"/>
          <ac:spMkLst>
            <pc:docMk/>
            <pc:sldMk cId="225670951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4" creationId="{F656F5C5-9FD0-927B-6EC3-55BED35C9632}"/>
          </ac:spMkLst>
        </pc:spChg>
        <pc:spChg chg="mod topLvl">
          <ac:chgData name="Kulinich Bohdan" userId="48e65c9f34e137d0" providerId="LiveId" clId="{2B1D1A3F-B70D-874C-B4CB-2DA1254C0A2D}" dt="2023-05-22T15:11:47.363" v="306" actId="208"/>
          <ac:spMkLst>
            <pc:docMk/>
            <pc:sldMk cId="225670951" sldId="291"/>
            <ac:spMk id="6" creationId="{F793307E-B5C1-37E9-C3B8-C3F5A81810A1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7" creationId="{DE3A7784-B718-1439-E4F5-093C6C952A38}"/>
          </ac:spMkLst>
        </pc:spChg>
        <pc:spChg chg="del mod topLvl">
          <ac:chgData name="Kulinich Bohdan" userId="48e65c9f34e137d0" providerId="LiveId" clId="{2B1D1A3F-B70D-874C-B4CB-2DA1254C0A2D}" dt="2023-05-22T15:12:03.200" v="309" actId="478"/>
          <ac:spMkLst>
            <pc:docMk/>
            <pc:sldMk cId="225670951" sldId="291"/>
            <ac:spMk id="9" creationId="{741AF3FF-6334-8087-4BA0-657E1480976E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2T15:12:01.045" v="308" actId="478"/>
          <ac:spMkLst>
            <pc:docMk/>
            <pc:sldMk cId="225670951" sldId="291"/>
            <ac:spMk id="13" creationId="{BCFD3EF8-A589-F874-28A6-4E6BA848B985}"/>
          </ac:spMkLst>
        </pc:spChg>
        <pc:spChg chg="mod topLvl">
          <ac:chgData name="Kulinich Bohdan" userId="48e65c9f34e137d0" providerId="LiveId" clId="{2B1D1A3F-B70D-874C-B4CB-2DA1254C0A2D}" dt="2023-05-22T15:09:31.047" v="305" actId="207"/>
          <ac:spMkLst>
            <pc:docMk/>
            <pc:sldMk cId="225670951" sldId="291"/>
            <ac:spMk id="86" creationId="{37962075-41A0-30CF-5FB3-526C3F0A0BFE}"/>
          </ac:spMkLst>
        </pc:spChg>
        <pc:spChg chg="mod topLvl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7" creationId="{4E270EDE-AAF8-52C8-A96D-523CC21A8D9D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8" creationId="{8F0ED205-4939-83F9-0505-6F31ADA02019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9" creationId="{275E1CCF-DFAE-C5A2-2E44-93B34FD1006A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90" creationId="{898D4AC9-B2F2-3413-666B-165EC51C2165}"/>
          </ac:spMkLst>
        </pc:spChg>
        <pc:spChg chg="mod">
          <ac:chgData name="Kulinich Bohdan" userId="48e65c9f34e137d0" providerId="LiveId" clId="{2B1D1A3F-B70D-874C-B4CB-2DA1254C0A2D}" dt="2023-05-22T15:08:28.664" v="292" actId="1076"/>
          <ac:spMkLst>
            <pc:docMk/>
            <pc:sldMk cId="225670951" sldId="291"/>
            <ac:spMk id="92" creationId="{8D4AA541-66A2-C6DF-54E4-FF84558EB5B5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3" creationId="{CDCCB958-290F-DE62-4ED6-28BBA234DF32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4" creationId="{CBB36965-2428-7FED-9B99-6AFFC5DC64F1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5" creationId="{E2E57F46-E895-D489-5CEA-49834A046403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6" creationId="{EB8A8FB2-A88E-BBBB-1CA6-89279FEDB0AF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7" creationId="{4DE617D8-DB02-CB35-4603-F55B529AE320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8" creationId="{16388F8C-BCFD-7867-6C71-67A3E8392238}"/>
          </ac:spMkLst>
        </pc:spChg>
        <pc:grpChg chg="del">
          <ac:chgData name="Kulinich Bohdan" userId="48e65c9f34e137d0" providerId="LiveId" clId="{2B1D1A3F-B70D-874C-B4CB-2DA1254C0A2D}" dt="2023-05-22T14:43:29.602" v="288" actId="165"/>
          <ac:grpSpMkLst>
            <pc:docMk/>
            <pc:sldMk cId="225670951" sldId="291"/>
            <ac:grpSpMk id="8" creationId="{9E3E6480-F17D-031F-FE29-182249280D06}"/>
          </ac:grpSpMkLst>
        </pc:grpChg>
        <pc:grpChg chg="del">
          <ac:chgData name="Kulinich Bohdan" userId="48e65c9f34e137d0" providerId="LiveId" clId="{2B1D1A3F-B70D-874C-B4CB-2DA1254C0A2D}" dt="2023-05-22T15:07:53.603" v="289" actId="165"/>
          <ac:grpSpMkLst>
            <pc:docMk/>
            <pc:sldMk cId="225670951" sldId="291"/>
            <ac:grpSpMk id="11" creationId="{E13FAE11-BCAA-7A8B-F3CF-3C580452E283}"/>
          </ac:grpSpMkLst>
        </pc:grpChg>
        <pc:grpChg chg="del">
          <ac:chgData name="Kulinich Bohdan" userId="48e65c9f34e137d0" providerId="LiveId" clId="{2B1D1A3F-B70D-874C-B4CB-2DA1254C0A2D}" dt="2023-05-22T15:08:54.074" v="295" actId="165"/>
          <ac:grpSpMkLst>
            <pc:docMk/>
            <pc:sldMk cId="225670951" sldId="291"/>
            <ac:grpSpMk id="72" creationId="{6C010A33-9B8A-8B6D-C310-F250B49622B4}"/>
          </ac:grpSpMkLst>
        </pc:grpChg>
        <pc:grpChg chg="del mod modVis">
          <ac:chgData name="Kulinich Bohdan" userId="48e65c9f34e137d0" providerId="LiveId" clId="{2B1D1A3F-B70D-874C-B4CB-2DA1254C0A2D}" dt="2023-05-22T15:09:26.130" v="304" actId="165"/>
          <ac:grpSpMkLst>
            <pc:docMk/>
            <pc:sldMk cId="225670951" sldId="291"/>
            <ac:grpSpMk id="85" creationId="{84C8ED03-1C87-F3CD-116C-2AE6254A46CD}"/>
          </ac:grpSpMkLst>
        </pc:grpChg>
        <pc:cxnChg chg="mod">
          <ac:chgData name="Kulinich Bohdan" userId="48e65c9f34e137d0" providerId="LiveId" clId="{2B1D1A3F-B70D-874C-B4CB-2DA1254C0A2D}" dt="2023-05-22T15:09:20.485" v="302" actId="208"/>
          <ac:cxnSpMkLst>
            <pc:docMk/>
            <pc:sldMk cId="225670951" sldId="291"/>
            <ac:cxnSpMk id="71" creationId="{2F1F84F8-AAD0-407E-F1AA-ADAD65D2B68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3" creationId="{535C031A-376A-DC2B-DD23-6E495E9CBDC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4" creationId="{F6D38A8C-E47E-752E-55AD-802AD1C01CC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5" creationId="{3E018EB8-1F3E-35EC-D1CF-0E018C0714A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6" creationId="{7A1C5C07-9051-5659-9FE4-6B55569D1AE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7" creationId="{D7FC79E4-3AC7-3091-DB0D-F15703418697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8" creationId="{BB96C60D-CAE9-5E4F-841F-973DA25DB611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9" creationId="{9F764495-AF7B-D2AE-82B6-C535EB9B1A5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0" creationId="{ABF27D8F-C856-4EFA-289B-78C575E9D16D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1" creationId="{DAA2FB14-D964-E56E-CA11-25A52B6E2B95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2" creationId="{B9873CCD-1DD2-D865-9764-6552E60EC196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3" creationId="{AE8EB070-0232-81EC-0530-B8693A03F7C4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4" creationId="{E9090913-CFE5-B7AB-50CF-EA6A59321E1B}"/>
          </ac:cxnSpMkLst>
        </pc:cxnChg>
      </pc:sldChg>
      <pc:sldChg chg="add del setBg">
        <pc:chgData name="Kulinich Bohdan" userId="48e65c9f34e137d0" providerId="LiveId" clId="{2B1D1A3F-B70D-874C-B4CB-2DA1254C0A2D}" dt="2023-05-22T17:01:37.264" v="369"/>
        <pc:sldMkLst>
          <pc:docMk/>
          <pc:sldMk cId="429168538" sldId="291"/>
        </pc:sldMkLst>
      </pc:sldChg>
      <pc:sldChg chg="modSp add del mod setBg">
        <pc:chgData name="Kulinich Bohdan" userId="48e65c9f34e137d0" providerId="LiveId" clId="{2B1D1A3F-B70D-874C-B4CB-2DA1254C0A2D}" dt="2023-05-22T15:31:17.233" v="363" actId="2696"/>
        <pc:sldMkLst>
          <pc:docMk/>
          <pc:sldMk cId="946664597" sldId="291"/>
        </pc:sldMkLst>
        <pc:spChg chg="mod">
          <ac:chgData name="Kulinich Bohdan" userId="48e65c9f34e137d0" providerId="LiveId" clId="{2B1D1A3F-B70D-874C-B4CB-2DA1254C0A2D}" dt="2023-05-22T15:15:24.030" v="319" actId="208"/>
          <ac:spMkLst>
            <pc:docMk/>
            <pc:sldMk cId="946664597" sldId="291"/>
            <ac:spMk id="39" creationId="{33DE54A0-FC02-DA0F-9568-8E206FC56D77}"/>
          </ac:spMkLst>
        </pc:sp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4" creationId="{A2F33170-6E71-20E2-BD6C-E256AE670652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7" creationId="{5F13F3FE-F814-0641-69E3-8ED9A5DE4E07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8" creationId="{9ACE381C-B6AE-9E80-CFA3-3C4CF4700423}"/>
          </ac:picMkLst>
        </pc:picChg>
      </pc:sldChg>
      <pc:sldChg chg="delSp modSp add del mod setBg delAnim modAnim">
        <pc:chgData name="Kulinich Bohdan" userId="48e65c9f34e137d0" providerId="LiveId" clId="{2B1D1A3F-B70D-874C-B4CB-2DA1254C0A2D}" dt="2023-05-22T12:08:21.975" v="284" actId="2696"/>
        <pc:sldMkLst>
          <pc:docMk/>
          <pc:sldMk cId="1180853565" sldId="291"/>
        </pc:sldMkLst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2" creationId="{3FDBFA3E-E94F-F5F1-4151-93989FBDCCEA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4" creationId="{F656F5C5-9FD0-927B-6EC3-55BED35C9632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6" creationId="{F793307E-B5C1-37E9-C3B8-C3F5A81810A1}"/>
          </ac:spMkLst>
        </pc:spChg>
        <pc:spChg chg="del">
          <ac:chgData name="Kulinich Bohdan" userId="48e65c9f34e137d0" providerId="LiveId" clId="{2B1D1A3F-B70D-874C-B4CB-2DA1254C0A2D}" dt="2023-05-21T19:29:23.490" v="279" actId="478"/>
          <ac:spMkLst>
            <pc:docMk/>
            <pc:sldMk cId="1180853565" sldId="291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1T19:29:24.927" v="280" actId="478"/>
          <ac:spMkLst>
            <pc:docMk/>
            <pc:sldMk cId="1180853565" sldId="291"/>
            <ac:spMk id="11" creationId="{1A0A24A4-CA6B-2386-7891-B03F773F1672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0" creationId="{C743ADD1-5AC5-2F4D-5F7E-FA429C1887B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1" creationId="{07D71946-7AB6-BC81-2B44-7CE85AD77D2E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2" creationId="{8562C619-64BF-5DDA-D0EA-5F0758A66317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3" creationId="{6EBC495B-3230-AE62-0D29-AEE8CF303220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4" creationId="{2B381987-B9C6-363A-7F11-111BA7763D4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5" creationId="{A7696149-FC19-D467-EDF7-8AD0840D386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6" creationId="{E2F779C1-48C5-5693-7534-582F0D28E7F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7" creationId="{54B8B43F-C51B-7541-0338-CC721FFFEDEB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38" creationId="{59B1DB75-853A-D297-933A-DC9391F92D47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9" creationId="{F6BC6A20-E7A4-C122-80D9-F74154628A0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41" creationId="{4E346CB1-70FA-7EED-7B6C-56787C011261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42" creationId="{8AEE77DF-B55B-6430-FF78-0E3A038C24C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52" creationId="{99FAA103-E6A6-DC70-1F82-E2922EBE5548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3" creationId="{4A9E80B7-B45D-CD3F-B257-B248CB02A120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4" creationId="{1D5C67F9-1E6F-1BE3-072F-BEF735CCF6DF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5" creationId="{8F52033C-A6E8-19DE-9604-C510F47ABB03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6" creationId="{4F93519C-E72D-ECA9-DD4F-18D9D174B841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7" creationId="{AECE0688-62C1-0D90-B97C-D44FED7C8BFB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8" creationId="{C89B9840-69F5-65C3-77CD-69F1A89A9C46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9" creationId="{7661DB61-6E7C-5335-1197-664554E41F78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0" creationId="{FD7D0198-B48E-DCBE-D450-8C12021A02D9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1" creationId="{6A864162-7167-A46E-99E3-288A6AE0DA8A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2" creationId="{9EF8C4AF-8F18-F667-5249-857C42392051}"/>
          </ac:spMkLst>
        </pc:spChg>
        <pc:grpChg chg="del">
          <ac:chgData name="Kulinich Bohdan" userId="48e65c9f34e137d0" providerId="LiveId" clId="{2B1D1A3F-B70D-874C-B4CB-2DA1254C0A2D}" dt="2023-05-21T19:27:37.102" v="269" actId="165"/>
          <ac:grpSpMkLst>
            <pc:docMk/>
            <pc:sldMk cId="1180853565" sldId="291"/>
            <ac:grpSpMk id="8" creationId="{BE1A3ACF-2FAA-736A-CE0F-59C4C6620A37}"/>
          </ac:grpSpMkLst>
        </pc:grpChg>
        <pc:grpChg chg="del">
          <ac:chgData name="Kulinich Bohdan" userId="48e65c9f34e137d0" providerId="LiveId" clId="{2B1D1A3F-B70D-874C-B4CB-2DA1254C0A2D}" dt="2023-05-21T19:28:16.093" v="273" actId="165"/>
          <ac:grpSpMkLst>
            <pc:docMk/>
            <pc:sldMk cId="1180853565" sldId="291"/>
            <ac:grpSpMk id="14" creationId="{0E114110-E675-7B36-83C6-19CF66C3E4BA}"/>
          </ac:grpSpMkLst>
        </pc:grpChg>
        <pc:grpChg chg="del">
          <ac:chgData name="Kulinich Bohdan" userId="48e65c9f34e137d0" providerId="LiveId" clId="{2B1D1A3F-B70D-874C-B4CB-2DA1254C0A2D}" dt="2023-05-21T19:28:13.495" v="272" actId="165"/>
          <ac:grpSpMkLst>
            <pc:docMk/>
            <pc:sldMk cId="1180853565" sldId="291"/>
            <ac:grpSpMk id="17" creationId="{BB50A983-F6DE-26CC-42C9-60C4D86DD9DD}"/>
          </ac:grpSpMkLst>
        </pc:grp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2" creationId="{2A586678-651F-6397-88AE-94342485025B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5" creationId="{E8508631-E57C-D664-37FC-4FB07A41F36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6" creationId="{4E689162-3311-4FE0-2520-C933CE786C3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9" creationId="{1CA96246-43A9-C694-BF5D-C95EB75FA537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43" creationId="{60C7533D-65C9-F9E6-07F4-EC16C9132FD1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54" creationId="{8DA6EF8D-9F09-DC62-8FA8-F44196FDD71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2" creationId="{A559878A-25D7-66ED-D76A-1B4D737DBB7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2B1D1A3F-B70D-874C-B4CB-2DA1254C0A2D}" dt="2023-05-21T19:14:01.228" v="266" actId="2696"/>
        <pc:sldMkLst>
          <pc:docMk/>
          <pc:sldMk cId="1396449818" sldId="291"/>
        </pc:sldMkLst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2" creationId="{8B530A95-FCB9-0C4E-2FE7-43358F144044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5" creationId="{3C744F26-8C98-F516-7619-4CF2F2BC4D41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7" creationId="{A35B81CD-0F6C-7506-11E0-E451C2AABB52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1" creationId="{14E2823E-31C0-3963-63A2-99137A4073B3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4" creationId="{ABEA27E4-442E-E7F7-843E-9A1351314FC7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5" creationId="{575A9C42-BCEC-000F-208B-09F0A0056C8F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6" creationId="{56073E86-0C63-D239-3F42-C1CBD978E343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18" creationId="{D130C08C-0CE7-7536-26EA-3AC980397C6E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0" creationId="{EA225EC0-D203-E44B-F509-35359D65DDD1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2" creationId="{506FD839-7ECE-F910-9EEA-A3D3A5EB59CE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23" creationId="{99EA5FD4-0AB9-4375-5B76-1A872B72264C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4" creationId="{0A5AF4A9-712A-4E71-0A8A-8C1CB5DF310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5" creationId="{38F5F5FD-E4E0-AFAF-25E1-292485B184A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69" creationId="{567CF3E0-033E-58B3-16BE-FED055F3BDD7}"/>
          </ac:spMkLst>
        </pc:spChg>
        <pc:grpChg chg="mod">
          <ac:chgData name="Kulinich Bohdan" userId="48e65c9f34e137d0" providerId="LiveId" clId="{2B1D1A3F-B70D-874C-B4CB-2DA1254C0A2D}" dt="2023-05-21T12:31:26.553" v="265" actId="1038"/>
          <ac:grpSpMkLst>
            <pc:docMk/>
            <pc:sldMk cId="1396449818" sldId="291"/>
            <ac:grpSpMk id="36" creationId="{65798CE7-C60A-A51A-0E80-8EAC25698779}"/>
          </ac:grpSpMkLst>
        </pc:grpChg>
        <pc:grpChg chg="mod">
          <ac:chgData name="Kulinich Bohdan" userId="48e65c9f34e137d0" providerId="LiveId" clId="{2B1D1A3F-B70D-874C-B4CB-2DA1254C0A2D}" dt="2023-05-21T12:31:23.983" v="261" actId="1038"/>
          <ac:grpSpMkLst>
            <pc:docMk/>
            <pc:sldMk cId="1396449818" sldId="291"/>
            <ac:grpSpMk id="37" creationId="{AB18549F-BE0F-AA3F-DA80-61C60DDA525A}"/>
          </ac:grpSpMkLst>
        </pc:grp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1" creationId="{78E3BAC0-7B19-3030-F4B3-2FAD78D2651C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5" creationId="{CD606A1D-3EAB-6E94-0FC5-F10D4B6535F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8" creationId="{C5E19AA0-B7CF-68A2-158D-4F70B02E40B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9" creationId="{6A263CB7-5E16-47CE-8F78-3FE3728F39B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0" creationId="{F61EC3FE-DAA6-9484-11DF-449BBA4B248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60" creationId="{D1626D49-923D-93D7-F8E0-7914B279263D}"/>
          </ac:cxnSpMkLst>
        </pc:cxnChg>
      </pc:sldChg>
      <pc:sldChg chg="modSp add del mod ord setBg">
        <pc:chgData name="Kulinich Bohdan" userId="48e65c9f34e137d0" providerId="LiveId" clId="{2B1D1A3F-B70D-874C-B4CB-2DA1254C0A2D}" dt="2023-05-22T18:15:12.146" v="988" actId="2696"/>
        <pc:sldMkLst>
          <pc:docMk/>
          <pc:sldMk cId="3584936895" sldId="291"/>
        </pc:sldMkLst>
        <pc:spChg chg="mod">
          <ac:chgData name="Kulinich Bohdan" userId="48e65c9f34e137d0" providerId="LiveId" clId="{2B1D1A3F-B70D-874C-B4CB-2DA1254C0A2D}" dt="2023-05-22T18:14:42.870" v="985" actId="207"/>
          <ac:spMkLst>
            <pc:docMk/>
            <pc:sldMk cId="3584936895" sldId="291"/>
            <ac:spMk id="24" creationId="{03F6D4DC-3CD4-9AA2-3FCB-D56096172526}"/>
          </ac:spMkLst>
        </pc:spChg>
      </pc:sldChg>
      <pc:sldChg chg="add del setBg">
        <pc:chgData name="Kulinich Bohdan" userId="48e65c9f34e137d0" providerId="LiveId" clId="{2B1D1A3F-B70D-874C-B4CB-2DA1254C0A2D}" dt="2023-05-22T19:51:35.813" v="2569" actId="2696"/>
        <pc:sldMkLst>
          <pc:docMk/>
          <pc:sldMk cId="3697745876" sldId="291"/>
        </pc:sldMkLst>
      </pc:sldChg>
      <pc:sldChg chg="add del setBg">
        <pc:chgData name="Kulinich Bohdan" userId="48e65c9f34e137d0" providerId="LiveId" clId="{2B1D1A3F-B70D-874C-B4CB-2DA1254C0A2D}" dt="2023-05-21T11:38:48.108" v="191" actId="2696"/>
        <pc:sldMkLst>
          <pc:docMk/>
          <pc:sldMk cId="4013296841" sldId="291"/>
        </pc:sldMkLst>
      </pc:sldChg>
      <pc:sldChg chg="delSp modSp add del mod setBg">
        <pc:chgData name="Kulinich Bohdan" userId="48e65c9f34e137d0" providerId="LiveId" clId="{2B1D1A3F-B70D-874C-B4CB-2DA1254C0A2D}" dt="2023-05-22T18:47:29.114" v="1303" actId="2696"/>
        <pc:sldMkLst>
          <pc:docMk/>
          <pc:sldMk cId="4209482178" sldId="291"/>
        </pc:sldMkLst>
        <pc:cxnChg chg="del">
          <ac:chgData name="Kulinich Bohdan" userId="48e65c9f34e137d0" providerId="LiveId" clId="{2B1D1A3F-B70D-874C-B4CB-2DA1254C0A2D}" dt="2023-05-22T18:46:03.969" v="1271" actId="478"/>
          <ac:cxnSpMkLst>
            <pc:docMk/>
            <pc:sldMk cId="4209482178" sldId="291"/>
            <ac:cxnSpMk id="25" creationId="{929D5CEB-6D4E-8913-BF5E-524B354F1355}"/>
          </ac:cxnSpMkLst>
        </pc:cxnChg>
        <pc:cxnChg chg="mod">
          <ac:chgData name="Kulinich Bohdan" userId="48e65c9f34e137d0" providerId="LiveId" clId="{2B1D1A3F-B70D-874C-B4CB-2DA1254C0A2D}" dt="2023-05-22T18:46:11.112" v="1273" actId="1076"/>
          <ac:cxnSpMkLst>
            <pc:docMk/>
            <pc:sldMk cId="4209482178" sldId="291"/>
            <ac:cxnSpMk id="44" creationId="{2513F290-14AD-E454-C542-FF1E74D89719}"/>
          </ac:cxnSpMkLst>
        </pc:cxnChg>
        <pc:cxnChg chg="del">
          <ac:chgData name="Kulinich Bohdan" userId="48e65c9f34e137d0" providerId="LiveId" clId="{2B1D1A3F-B70D-874C-B4CB-2DA1254C0A2D}" dt="2023-05-22T18:46:01.177" v="1270" actId="478"/>
          <ac:cxnSpMkLst>
            <pc:docMk/>
            <pc:sldMk cId="4209482178" sldId="291"/>
            <ac:cxnSpMk id="57" creationId="{DC415DE4-DE53-EBDF-4D88-363560345D4D}"/>
          </ac:cxnSpMkLst>
        </pc:cxnChg>
        <pc:cxnChg chg="del">
          <ac:chgData name="Kulinich Bohdan" userId="48e65c9f34e137d0" providerId="LiveId" clId="{2B1D1A3F-B70D-874C-B4CB-2DA1254C0A2D}" dt="2023-05-22T18:46:00.488" v="1269" actId="478"/>
          <ac:cxnSpMkLst>
            <pc:docMk/>
            <pc:sldMk cId="4209482178" sldId="291"/>
            <ac:cxnSpMk id="62" creationId="{ED125249-C87A-ED53-06CB-5BE5C567DE60}"/>
          </ac:cxnSpMkLst>
        </pc:cxnChg>
        <pc:cxnChg chg="mod">
          <ac:chgData name="Kulinich Bohdan" userId="48e65c9f34e137d0" providerId="LiveId" clId="{2B1D1A3F-B70D-874C-B4CB-2DA1254C0A2D}" dt="2023-05-22T18:47:18.206" v="1301" actId="14100"/>
          <ac:cxnSpMkLst>
            <pc:docMk/>
            <pc:sldMk cId="4209482178" sldId="291"/>
            <ac:cxnSpMk id="65" creationId="{846EC82F-0B81-3AEF-D8A3-5F0AE008A703}"/>
          </ac:cxnSpMkLst>
        </pc:cxnChg>
        <pc:cxnChg chg="mod">
          <ac:chgData name="Kulinich Bohdan" userId="48e65c9f34e137d0" providerId="LiveId" clId="{2B1D1A3F-B70D-874C-B4CB-2DA1254C0A2D}" dt="2023-05-22T18:47:21.015" v="1302" actId="1076"/>
          <ac:cxnSpMkLst>
            <pc:docMk/>
            <pc:sldMk cId="4209482178" sldId="291"/>
            <ac:cxnSpMk id="66" creationId="{8508F1C0-0DFB-0B20-7672-D4F934F63FE8}"/>
          </ac:cxnSpMkLst>
        </pc:cxnChg>
        <pc:cxnChg chg="mod">
          <ac:chgData name="Kulinich Bohdan" userId="48e65c9f34e137d0" providerId="LiveId" clId="{2B1D1A3F-B70D-874C-B4CB-2DA1254C0A2D}" dt="2023-05-22T18:47:15.026" v="1300" actId="14100"/>
          <ac:cxnSpMkLst>
            <pc:docMk/>
            <pc:sldMk cId="4209482178" sldId="291"/>
            <ac:cxnSpMk id="73" creationId="{0D5DE973-9028-5C19-295D-7116AD7072DA}"/>
          </ac:cxnSpMkLst>
        </pc:cxnChg>
        <pc:cxnChg chg="del">
          <ac:chgData name="Kulinich Bohdan" userId="48e65c9f34e137d0" providerId="LiveId" clId="{2B1D1A3F-B70D-874C-B4CB-2DA1254C0A2D}" dt="2023-05-22T18:45:58.184" v="1266" actId="478"/>
          <ac:cxnSpMkLst>
            <pc:docMk/>
            <pc:sldMk cId="4209482178" sldId="291"/>
            <ac:cxnSpMk id="86" creationId="{598AC559-D2BE-36DD-4A41-4C26F7702F27}"/>
          </ac:cxnSpMkLst>
        </pc:cxnChg>
        <pc:cxnChg chg="mod">
          <ac:chgData name="Kulinich Bohdan" userId="48e65c9f34e137d0" providerId="LiveId" clId="{2B1D1A3F-B70D-874C-B4CB-2DA1254C0A2D}" dt="2023-05-22T18:46:07.170" v="1272" actId="14100"/>
          <ac:cxnSpMkLst>
            <pc:docMk/>
            <pc:sldMk cId="4209482178" sldId="291"/>
            <ac:cxnSpMk id="89" creationId="{20993E1B-7A3E-750E-D14C-1631898C35A5}"/>
          </ac:cxnSpMkLst>
        </pc:cxnChg>
        <pc:cxnChg chg="del">
          <ac:chgData name="Kulinich Bohdan" userId="48e65c9f34e137d0" providerId="LiveId" clId="{2B1D1A3F-B70D-874C-B4CB-2DA1254C0A2D}" dt="2023-05-22T18:45:59.038" v="1267" actId="478"/>
          <ac:cxnSpMkLst>
            <pc:docMk/>
            <pc:sldMk cId="4209482178" sldId="291"/>
            <ac:cxnSpMk id="102" creationId="{AB055268-5D81-1007-F3A1-D1E6C83E1BAF}"/>
          </ac:cxnSpMkLst>
        </pc:cxnChg>
        <pc:cxnChg chg="del">
          <ac:chgData name="Kulinich Bohdan" userId="48e65c9f34e137d0" providerId="LiveId" clId="{2B1D1A3F-B70D-874C-B4CB-2DA1254C0A2D}" dt="2023-05-22T18:45:59.840" v="1268" actId="478"/>
          <ac:cxnSpMkLst>
            <pc:docMk/>
            <pc:sldMk cId="4209482178" sldId="291"/>
            <ac:cxnSpMk id="104" creationId="{18563A49-0879-84F5-2E58-A3D2C6E1BA40}"/>
          </ac:cxnSpMkLst>
        </pc:cxnChg>
      </pc:sldChg>
    </pc:docChg>
  </pc:docChgLst>
  <pc:docChgLst>
    <pc:chgData name="Kulinich Bohdan" userId="48e65c9f34e137d0" providerId="LiveId" clId="{1C5B925F-A27A-F345-AC0C-4542497DAC30}"/>
    <pc:docChg chg="undo custSel addSld delSld modSld">
      <pc:chgData name="Kulinich Bohdan" userId="48e65c9f34e137d0" providerId="LiveId" clId="{1C5B925F-A27A-F345-AC0C-4542497DAC30}" dt="2023-05-20T12:41:41.643" v="145" actId="478"/>
      <pc:docMkLst>
        <pc:docMk/>
      </pc:docMkLst>
      <pc:sldChg chg="delSp mod delAnim">
        <pc:chgData name="Kulinich Bohdan" userId="48e65c9f34e137d0" providerId="LiveId" clId="{1C5B925F-A27A-F345-AC0C-4542497DAC30}" dt="2023-05-20T12:41:41.643" v="145" actId="478"/>
        <pc:sldMkLst>
          <pc:docMk/>
          <pc:sldMk cId="2337633875" sldId="279"/>
        </pc:sldMkLst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6" creationId="{8642EA40-B6CF-E234-92E9-2F428558796B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7" creationId="{E604C3EA-2FDD-9B69-B110-840FC7316DA6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3" creationId="{64BC6C7B-E3D4-8FBD-1E83-9E7B9EA5FF10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4" creationId="{BB723852-1DBA-F88B-0B43-A827B849F21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5" creationId="{4777BDFA-44B0-8EAF-ED51-F37C338A0A3D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6" creationId="{F22C9EDA-E378-C810-47AA-F2B65FACD7D9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7" creationId="{5DF2A76A-2BC8-8333-B0E6-5923AB973D0A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8" creationId="{A510F455-77AF-FE91-7304-EFD01E26614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9" creationId="{1DC44D8F-3ED7-EA0B-1316-4B91CD14B894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0" creationId="{075EA02B-9C9C-7FCD-72F4-A1D1163610B2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1" creationId="{4C67B5A2-45CF-6AC3-0C7C-AAE6836DB8EA}"/>
          </ac:spMkLst>
        </pc:spChg>
        <pc:grpChg chg="del">
          <ac:chgData name="Kulinich Bohdan" userId="48e65c9f34e137d0" providerId="LiveId" clId="{1C5B925F-A27A-F345-AC0C-4542497DAC30}" dt="2023-05-20T12:41:41.643" v="145" actId="478"/>
          <ac:grpSpMkLst>
            <pc:docMk/>
            <pc:sldMk cId="2337633875" sldId="279"/>
            <ac:grpSpMk id="2" creationId="{D133CBAA-1A53-F47C-2936-8E66FAC8C5A6}"/>
          </ac:grpSpMkLst>
        </pc:grp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39" creationId="{B812115A-4C05-6417-233A-D8468A07FA3D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0" creationId="{FA72ED4D-33F9-9632-8044-A66B1445C500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1" creationId="{1A73C87A-F41A-D4BA-8AA7-F000B7527351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delAnim modAnim">
        <pc:chgData name="Kulinich Bohdan" userId="48e65c9f34e137d0" providerId="LiveId" clId="{1C5B925F-A27A-F345-AC0C-4542497DAC30}" dt="2023-05-20T12:13:30.441" v="111"/>
        <pc:sldMkLst>
          <pc:docMk/>
          <pc:sldMk cId="3599287483" sldId="283"/>
        </pc:sldMkLst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7" creationId="{A0868D95-15D0-58BB-3D56-B8D24362E3D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10" creationId="{6D6E23C6-F0AB-8418-1B93-C068A3B0960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1" creationId="{9DFD1C09-4EF7-3AF8-B36A-F3CCE32F0E86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3" creationId="{1375254D-2EB2-2F02-29EA-BBBE4A4EF0DA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7" creationId="{07C7DFDF-B9F1-E96D-5618-103FDF92691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8" creationId="{03E5DD4B-011C-F2EE-DA2E-A91031E71BC0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9" creationId="{C3AC30F7-B6F1-16A0-B553-EC269ECA9FBB}"/>
          </ac:spMkLst>
        </pc:spChg>
        <pc:spChg chg="del mod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20" creationId="{32D3BB3E-0083-28FC-8247-974FE103FF14}"/>
          </ac:spMkLst>
        </pc:spChg>
        <pc:spChg chg="del mod">
          <ac:chgData name="Kulinich Bohdan" userId="48e65c9f34e137d0" providerId="LiveId" clId="{1C5B925F-A27A-F345-AC0C-4542497DAC30}" dt="2023-05-20T12:05:03.097" v="5" actId="478"/>
          <ac:spMkLst>
            <pc:docMk/>
            <pc:sldMk cId="3599287483" sldId="283"/>
            <ac:spMk id="28" creationId="{55A8A819-3FBE-A67D-55B2-46F67A98F9C6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39" creationId="{F6BC6A20-E7A4-C122-80D9-F74154628A0E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0" creationId="{FFBD4FB8-EF37-701A-3469-00C836F10A2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4" creationId="{DE511AF3-D8E8-C1E6-D006-B1AF722C9642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5" creationId="{762A0DE7-8DCA-E9DF-310D-8EBFC7B018AD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6" creationId="{348618E2-B717-7B89-ABC8-F435A5C12718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7" creationId="{BAAEE356-FF66-AB01-CC86-61E134D2AEB9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8" creationId="{1EA6ACAF-533D-C796-B23D-0F2635439E53}"/>
          </ac:spMkLst>
        </pc:spChg>
        <pc:spChg chg="mod topLvl">
          <ac:chgData name="Kulinich Bohdan" userId="48e65c9f34e137d0" providerId="LiveId" clId="{1C5B925F-A27A-F345-AC0C-4542497DAC30}" dt="2023-05-20T12:09:53.544" v="67" actId="1582"/>
          <ac:spMkLst>
            <pc:docMk/>
            <pc:sldMk cId="3599287483" sldId="283"/>
            <ac:spMk id="49" creationId="{C42811E5-DDE7-2E7E-33A1-6FB7A2BB67C0}"/>
          </ac:spMkLst>
        </pc:spChg>
        <pc:spChg chg="del mod topLvl">
          <ac:chgData name="Kulinich Bohdan" userId="48e65c9f34e137d0" providerId="LiveId" clId="{1C5B925F-A27A-F345-AC0C-4542497DAC30}" dt="2023-05-20T12:06:44.053" v="27" actId="478"/>
          <ac:spMkLst>
            <pc:docMk/>
            <pc:sldMk cId="3599287483" sldId="283"/>
            <ac:spMk id="50" creationId="{552834BA-79FA-0016-AF10-1DB26D6B28D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06:31.273" v="24" actId="478"/>
          <ac:spMkLst>
            <pc:docMk/>
            <pc:sldMk cId="3599287483" sldId="283"/>
            <ac:spMk id="55" creationId="{1399BACA-94F8-1B50-DEBF-8DA30AD4672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69" creationId="{971C9DF0-56FE-84A2-5DDA-E68FD4C0DA9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73" creationId="{4D80C162-8960-B81F-1DCB-3488917D19F6}"/>
          </ac:spMkLst>
        </pc:spChg>
        <pc:spChg chg="mod topLvl">
          <ac:chgData name="Kulinich Bohdan" userId="48e65c9f34e137d0" providerId="LiveId" clId="{1C5B925F-A27A-F345-AC0C-4542497DAC30}" dt="2023-05-20T12:10:04.803" v="69" actId="207"/>
          <ac:spMkLst>
            <pc:docMk/>
            <pc:sldMk cId="3599287483" sldId="283"/>
            <ac:spMk id="75" creationId="{FE19C66A-C037-7590-D335-3E8CE73486B7}"/>
          </ac:spMkLst>
        </pc:spChg>
        <pc:spChg chg="del mod topLvl">
          <ac:chgData name="Kulinich Bohdan" userId="48e65c9f34e137d0" providerId="LiveId" clId="{1C5B925F-A27A-F345-AC0C-4542497DAC30}" dt="2023-05-20T12:06:11.749" v="17" actId="478"/>
          <ac:spMkLst>
            <pc:docMk/>
            <pc:sldMk cId="3599287483" sldId="283"/>
            <ac:spMk id="77" creationId="{F2B99A5D-ED0E-6B68-B231-8B725E6B96BE}"/>
          </ac:spMkLst>
        </pc:spChg>
        <pc:spChg chg="add del">
          <ac:chgData name="Kulinich Bohdan" userId="48e65c9f34e137d0" providerId="LiveId" clId="{1C5B925F-A27A-F345-AC0C-4542497DAC30}" dt="2023-05-20T12:06:45.123" v="29" actId="22"/>
          <ac:spMkLst>
            <pc:docMk/>
            <pc:sldMk cId="3599287483" sldId="283"/>
            <ac:spMk id="80" creationId="{B1039FA5-23E3-F33C-75D3-FF86119E1B7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2" creationId="{9EF8C4AF-8F18-F667-5249-857C4239205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58" creationId="{13602FCA-F021-25A9-4B9A-1B60E1C1163B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0" creationId="{69EA8CCA-DF1A-8BCF-B8B6-6B9C962C57CE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2" creationId="{AA22E8C7-3D0F-C0E6-CEE6-4664DE0AA133}"/>
          </ac:spMkLst>
        </pc:s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3" creationId="{B966EA17-7AD6-F294-A8F8-CB56A115C737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9" creationId="{2255AA02-35F4-FB7D-ED07-0B5A6818261E}"/>
          </ac:grpSpMkLst>
        </pc:grpChg>
        <pc:grpChg chg="del mod">
          <ac:chgData name="Kulinich Bohdan" userId="48e65c9f34e137d0" providerId="LiveId" clId="{1C5B925F-A27A-F345-AC0C-4542497DAC30}" dt="2023-05-20T12:06:44.053" v="27" actId="478"/>
          <ac:grpSpMkLst>
            <pc:docMk/>
            <pc:sldMk cId="3599287483" sldId="283"/>
            <ac:grpSpMk id="51" creationId="{8CF06B7F-420C-77FA-5B17-AF49C067A3E9}"/>
          </ac:grpSpMkLst>
        </pc:grpChg>
        <pc:grpChg chg="del mod">
          <ac:chgData name="Kulinich Bohdan" userId="48e65c9f34e137d0" providerId="LiveId" clId="{1C5B925F-A27A-F345-AC0C-4542497DAC30}" dt="2023-05-20T12:05:26.256" v="8" actId="21"/>
          <ac:grpSpMkLst>
            <pc:docMk/>
            <pc:sldMk cId="3599287483" sldId="283"/>
            <ac:grpSpMk id="53" creationId="{F0119730-218D-096B-C9F6-F0040F453BBB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59" creationId="{EEB64B8B-87FB-452E-D9D8-12325CEFB91F}"/>
          </ac:grpSpMkLst>
        </pc:grpChg>
        <pc:grpChg chg="del">
          <ac:chgData name="Kulinich Bohdan" userId="48e65c9f34e137d0" providerId="LiveId" clId="{1C5B925F-A27A-F345-AC0C-4542497DAC30}" dt="2023-05-20T12:05:51.860" v="13" actId="478"/>
          <ac:grpSpMkLst>
            <pc:docMk/>
            <pc:sldMk cId="3599287483" sldId="283"/>
            <ac:grpSpMk id="70" creationId="{6A4E48DE-9B72-1DA9-7B2E-8CB880EDDD6C}"/>
          </ac:grpSpMkLst>
        </pc:grpChg>
        <pc:grpChg chg="add del mod">
          <ac:chgData name="Kulinich Bohdan" userId="48e65c9f34e137d0" providerId="LiveId" clId="{1C5B925F-A27A-F345-AC0C-4542497DAC30}" dt="2023-05-20T12:06:11.749" v="17" actId="478"/>
          <ac:grpSpMkLst>
            <pc:docMk/>
            <pc:sldMk cId="3599287483" sldId="283"/>
            <ac:grpSpMk id="74" creationId="{99E8A170-92C5-D919-8985-9A09365819DC}"/>
          </ac:grpSpMkLst>
        </pc:grpChg>
        <pc:grpChg chg="add mod">
          <ac:chgData name="Kulinich Bohdan" userId="48e65c9f34e137d0" providerId="LiveId" clId="{1C5B925F-A27A-F345-AC0C-4542497DAC30}" dt="2023-05-20T12:13:07.297" v="105" actId="164"/>
          <ac:grpSpMkLst>
            <pc:docMk/>
            <pc:sldMk cId="3599287483" sldId="283"/>
            <ac:grpSpMk id="81" creationId="{2F36C5A7-D566-55C4-9289-77795FEC6B9E}"/>
          </ac:grpSpMkLst>
        </pc:grpChg>
        <pc:grpChg chg="add mod">
          <ac:chgData name="Kulinich Bohdan" userId="48e65c9f34e137d0" providerId="LiveId" clId="{1C5B925F-A27A-F345-AC0C-4542497DAC30}" dt="2023-05-20T12:13:15.081" v="106" actId="164"/>
          <ac:grpSpMkLst>
            <pc:docMk/>
            <pc:sldMk cId="3599287483" sldId="283"/>
            <ac:grpSpMk id="83" creationId="{BB2597AD-E1F0-1644-B36F-A233260D65B3}"/>
          </ac:grpSpMkLst>
        </pc:grpChg>
        <pc:picChg chg="mod">
          <ac:chgData name="Kulinich Bohdan" userId="48e65c9f34e137d0" providerId="LiveId" clId="{1C5B925F-A27A-F345-AC0C-4542497DAC30}" dt="2023-05-20T12:13:01.307" v="104" actId="1076"/>
          <ac:picMkLst>
            <pc:docMk/>
            <pc:sldMk cId="3599287483" sldId="283"/>
            <ac:picMk id="12" creationId="{1F827B4B-9EB7-0ACD-C513-3377B6249F31}"/>
          </ac:picMkLst>
        </pc:pic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54" creationId="{8DA6EF8D-9F09-DC62-8FA8-F44196FDD71D}"/>
          </ac:cxnSpMkLst>
        </pc:cxnChg>
        <pc:cxnChg chg="del">
          <ac:chgData name="Kulinich Bohdan" userId="48e65c9f34e137d0" providerId="LiveId" clId="{1C5B925F-A27A-F345-AC0C-4542497DAC30}" dt="2023-05-20T12:04:40.650" v="2" actId="478"/>
          <ac:cxnSpMkLst>
            <pc:docMk/>
            <pc:sldMk cId="3599287483" sldId="283"/>
            <ac:cxnSpMk id="57" creationId="{55A59CE9-BDF5-ED78-88D7-91FCAE619AF9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addSp modSp modAnim">
        <pc:chgData name="Kulinich Bohdan" userId="48e65c9f34e137d0" providerId="LiveId" clId="{1C5B925F-A27A-F345-AC0C-4542497DAC30}" dt="2023-05-20T12:16:29.697" v="131"/>
        <pc:sldMkLst>
          <pc:docMk/>
          <pc:sldMk cId="3264582832" sldId="287"/>
        </pc:sldMkLst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2" creationId="{8B530A95-FCB9-0C4E-2FE7-43358F144044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5" creationId="{3C744F26-8C98-F516-7619-4CF2F2BC4D41}"/>
          </ac:spMkLst>
        </pc:spChg>
        <pc:spChg chg="mod">
          <ac:chgData name="Kulinich Bohdan" userId="48e65c9f34e137d0" providerId="LiveId" clId="{1C5B925F-A27A-F345-AC0C-4542497DAC30}" dt="2023-05-20T12:16:07.733" v="125" actId="164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7" creationId="{A35B81CD-0F6C-7506-11E0-E451C2AABB52}"/>
          </ac:spMkLst>
        </pc:spChg>
        <pc:grpChg chg="add mod">
          <ac:chgData name="Kulinich Bohdan" userId="48e65c9f34e137d0" providerId="LiveId" clId="{1C5B925F-A27A-F345-AC0C-4542497DAC30}" dt="2023-05-20T12:15:49.414" v="121" actId="164"/>
          <ac:grpSpMkLst>
            <pc:docMk/>
            <pc:sldMk cId="3264582832" sldId="287"/>
            <ac:grpSpMk id="8" creationId="{8A5084C7-D8B3-F81D-BBF3-46D562C1CCB8}"/>
          </ac:grpSpMkLst>
        </pc:grpChg>
        <pc:grpChg chg="add 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10" creationId="{A83CEFB1-ECD2-E42B-2072-FAD798ED7016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6" creationId="{65798CE7-C60A-A51A-0E80-8EAC25698779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7" creationId="{AB18549F-BE0F-AA3F-DA80-61C60DDA525A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47" creationId="{2FC3586A-4C82-BCA3-C549-618CD5C54EE9}"/>
          </ac:grpSpMkLst>
        </pc:grpChg>
      </pc:sldChg>
      <pc:sldChg chg="addSp delSp modSp add mod setBg delAnim modAnim">
        <pc:chgData name="Kulinich Bohdan" userId="48e65c9f34e137d0" providerId="LiveId" clId="{1C5B925F-A27A-F345-AC0C-4542497DAC30}" dt="2023-05-20T12:15:02.939" v="120"/>
        <pc:sldMkLst>
          <pc:docMk/>
          <pc:sldMk cId="4106082134" sldId="289"/>
        </pc:sldMkLst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6" creationId="{F793307E-B5C1-37E9-C3B8-C3F5A81810A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7" creationId="{A0868D95-15D0-58BB-3D56-B8D24362E3DE}"/>
          </ac:spMkLst>
        </pc:spChg>
        <pc:spChg chg="del">
          <ac:chgData name="Kulinich Bohdan" userId="48e65c9f34e137d0" providerId="LiveId" clId="{1C5B925F-A27A-F345-AC0C-4542497DAC30}" dt="2023-05-20T12:10:43.457" v="72" actId="478"/>
          <ac:spMkLst>
            <pc:docMk/>
            <pc:sldMk cId="4106082134" sldId="289"/>
            <ac:spMk id="10" creationId="{6D6E23C6-F0AB-8418-1B93-C068A3B0960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1" creationId="{9DFD1C09-4EF7-3AF8-B36A-F3CCE32F0E86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3" creationId="{1375254D-2EB2-2F02-29EA-BBBE4A4EF0DA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7" creationId="{07C7DFDF-B9F1-E96D-5618-103FDF92691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8" creationId="{03E5DD4B-011C-F2EE-DA2E-A91031E71BC0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9" creationId="{C3AC30F7-B6F1-16A0-B553-EC269ECA9FB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20" creationId="{32D3BB3E-0083-28FC-8247-974FE103FF14}"/>
          </ac:spMkLst>
        </pc:spChg>
        <pc:spChg chg="del">
          <ac:chgData name="Kulinich Bohdan" userId="48e65c9f34e137d0" providerId="LiveId" clId="{1C5B925F-A27A-F345-AC0C-4542497DAC30}" dt="2023-05-20T12:11:17.295" v="79" actId="478"/>
          <ac:spMkLst>
            <pc:docMk/>
            <pc:sldMk cId="4106082134" sldId="289"/>
            <ac:spMk id="28" creationId="{55A8A819-3FBE-A67D-55B2-46F67A98F9C6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0" creationId="{C743ADD1-5AC5-2F4D-5F7E-FA429C1887B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1" creationId="{07D71946-7AB6-BC81-2B44-7CE85AD77D2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2" creationId="{8562C619-64BF-5DDA-D0EA-5F0758A66317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3" creationId="{6EBC495B-3230-AE62-0D29-AEE8CF303220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4" creationId="{2B381987-B9C6-363A-7F11-111BA7763D4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5" creationId="{A7696149-FC19-D467-EDF7-8AD0840D386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6" creationId="{E2F779C1-48C5-5693-7534-582F0D28E7F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7" creationId="{54B8B43F-C51B-7541-0338-CC721FFFEDE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8" creationId="{59B1DB75-853A-D297-933A-DC9391F92D4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39" creationId="{F6BC6A20-E7A4-C122-80D9-F74154628A0E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0" creationId="{FFBD4FB8-EF37-701A-3469-00C836F10A2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1" creationId="{4E346CB1-70FA-7EED-7B6C-56787C01126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2" creationId="{8AEE77DF-B55B-6430-FF78-0E3A038C24C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4" creationId="{DE511AF3-D8E8-C1E6-D006-B1AF722C9642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5" creationId="{762A0DE7-8DCA-E9DF-310D-8EBFC7B018AD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6" creationId="{348618E2-B717-7B89-ABC8-F435A5C12718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7" creationId="{BAAEE356-FF66-AB01-CC86-61E134D2AEB9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8" creationId="{1EA6ACAF-533D-C796-B23D-0F2635439E5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10:41.228" v="70" actId="478"/>
          <ac:spMkLst>
            <pc:docMk/>
            <pc:sldMk cId="4106082134" sldId="289"/>
            <ac:spMk id="55" creationId="{1399BACA-94F8-1B50-DEBF-8DA30AD46721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8" creationId="{F9848688-7AB6-4A1C-A8B6-0C2542869EDB}"/>
          </ac:spMkLst>
        </pc:spChg>
        <pc:spChg chg="del mod">
          <ac:chgData name="Kulinich Bohdan" userId="48e65c9f34e137d0" providerId="LiveId" clId="{1C5B925F-A27A-F345-AC0C-4542497DAC30}" dt="2023-05-20T12:11:08.962" v="77" actId="478"/>
          <ac:spMkLst>
            <pc:docMk/>
            <pc:sldMk cId="4106082134" sldId="289"/>
            <ac:spMk id="69" creationId="{971C9DF0-56FE-84A2-5DDA-E68FD4C0DA9B}"/>
          </ac:spMkLst>
        </pc:spChg>
        <pc:spChg chg="mod topLvl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71" creationId="{4C44632F-70B1-206B-EC9E-519FF2CD1F9A}"/>
          </ac:spMkLst>
        </pc:spChg>
        <pc:spChg chg="del mod topLvl">
          <ac:chgData name="Kulinich Bohdan" userId="48e65c9f34e137d0" providerId="LiveId" clId="{1C5B925F-A27A-F345-AC0C-4542497DAC30}" dt="2023-05-20T12:12:12.419" v="97" actId="478"/>
          <ac:spMkLst>
            <pc:docMk/>
            <pc:sldMk cId="4106082134" sldId="289"/>
            <ac:spMk id="72" creationId="{C8883CFB-2426-A94D-6B69-B8BBDB8F6FE7}"/>
          </ac:spMkLst>
        </pc:spChg>
        <pc:spChg chg="del mod">
          <ac:chgData name="Kulinich Bohdan" userId="48e65c9f34e137d0" providerId="LiveId" clId="{1C5B925F-A27A-F345-AC0C-4542497DAC30}" dt="2023-05-20T12:12:04.111" v="94" actId="478"/>
          <ac:spMkLst>
            <pc:docMk/>
            <pc:sldMk cId="4106082134" sldId="289"/>
            <ac:spMk id="73" creationId="{4D80C162-8960-B81F-1DCB-3488917D19F6}"/>
          </ac:spMkLst>
        </pc:spChg>
        <pc:spChg chg="add del">
          <ac:chgData name="Kulinich Bohdan" userId="48e65c9f34e137d0" providerId="LiveId" clId="{1C5B925F-A27A-F345-AC0C-4542497DAC30}" dt="2023-05-20T12:11:40.903" v="86" actId="22"/>
          <ac:spMkLst>
            <pc:docMk/>
            <pc:sldMk cId="4106082134" sldId="289"/>
            <ac:spMk id="75" creationId="{3923272C-224E-31F9-CF5C-FA45C047B49B}"/>
          </ac:spMkLst>
        </pc:spChg>
        <pc:spChg chg="add del">
          <ac:chgData name="Kulinich Bohdan" userId="48e65c9f34e137d0" providerId="LiveId" clId="{1C5B925F-A27A-F345-AC0C-4542497DAC30}" dt="2023-05-20T12:11:43.100" v="88" actId="22"/>
          <ac:spMkLst>
            <pc:docMk/>
            <pc:sldMk cId="4106082134" sldId="289"/>
            <ac:spMk id="79" creationId="{E59CD1B0-3073-8151-AA94-AC07E9FE03D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3" creationId="{4A9E80B7-B45D-CD3F-B257-B248CB02A120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4" creationId="{1D5C67F9-1E6F-1BE3-072F-BEF735CCF6DF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5" creationId="{8F52033C-A6E8-19DE-9604-C510F47ABB0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6" creationId="{4F93519C-E72D-ECA9-DD4F-18D9D174B84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7" creationId="{AECE0688-62C1-0D90-B97C-D44FED7C8BF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8" creationId="{C89B9840-69F5-65C3-77CD-69F1A89A9C46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9" creationId="{7661DB61-6E7C-5335-1197-664554E41F78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0" creationId="{FD7D0198-B48E-DCBE-D450-8C12021A02D9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1" creationId="{6A864162-7167-A46E-99E3-288A6AE0DA8A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2" creationId="{9EF8C4AF-8F18-F667-5249-857C42392051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58" creationId="{13602FCA-F021-25A9-4B9A-1B60E1C1163B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0" creationId="{69EA8CCA-DF1A-8BCF-B8B6-6B9C962C57CE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2" creationId="{AA22E8C7-3D0F-C0E6-CEE6-4664DE0AA133}"/>
          </ac:spMkLst>
        </pc:s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3" creationId="{B966EA17-7AD6-F294-A8F8-CB56A115C737}"/>
          </ac:grpSpMkLst>
        </pc:gr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9" creationId="{2255AA02-35F4-FB7D-ED07-0B5A6818261E}"/>
          </ac:grpSpMkLst>
        </pc:grpChg>
        <pc:grpChg chg="del">
          <ac:chgData name="Kulinich Bohdan" userId="48e65c9f34e137d0" providerId="LiveId" clId="{1C5B925F-A27A-F345-AC0C-4542497DAC30}" dt="2023-05-20T12:10:42.285" v="71" actId="478"/>
          <ac:grpSpMkLst>
            <pc:docMk/>
            <pc:sldMk cId="4106082134" sldId="289"/>
            <ac:grpSpMk id="51" creationId="{8CF06B7F-420C-77FA-5B17-AF49C067A3E9}"/>
          </ac:grpSpMkLst>
        </pc:grpChg>
        <pc:grpChg chg="del">
          <ac:chgData name="Kulinich Bohdan" userId="48e65c9f34e137d0" providerId="LiveId" clId="{1C5B925F-A27A-F345-AC0C-4542497DAC30}" dt="2023-05-20T12:11:20.606" v="80" actId="478"/>
          <ac:grpSpMkLst>
            <pc:docMk/>
            <pc:sldMk cId="4106082134" sldId="289"/>
            <ac:grpSpMk id="53" creationId="{F0119730-218D-096B-C9F6-F0040F453BBB}"/>
          </ac:grpSpMkLst>
        </pc:grpChg>
        <pc:grpChg chg="mod modVis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59" creationId="{EEB64B8B-87FB-452E-D9D8-12325CEFB91F}"/>
          </ac:grpSpMkLst>
        </pc:grpChg>
        <pc:grpChg chg="del mod">
          <ac:chgData name="Kulinich Bohdan" userId="48e65c9f34e137d0" providerId="LiveId" clId="{1C5B925F-A27A-F345-AC0C-4542497DAC30}" dt="2023-05-20T12:12:12.419" v="97" actId="478"/>
          <ac:grpSpMkLst>
            <pc:docMk/>
            <pc:sldMk cId="4106082134" sldId="289"/>
            <ac:grpSpMk id="70" creationId="{6A4E48DE-9B72-1DA9-7B2E-8CB880EDDD6C}"/>
          </ac:grpSpMkLst>
        </pc:grpChg>
        <pc:grpChg chg="add 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80" creationId="{5958629F-E7E6-F884-8712-ABA9D793078D}"/>
          </ac:grpSpMkLst>
        </pc:grpChg>
        <pc:grpChg chg="add mod">
          <ac:chgData name="Kulinich Bohdan" userId="48e65c9f34e137d0" providerId="LiveId" clId="{1C5B925F-A27A-F345-AC0C-4542497DAC30}" dt="2023-05-20T12:13:57.558" v="115" actId="164"/>
          <ac:grpSpMkLst>
            <pc:docMk/>
            <pc:sldMk cId="4106082134" sldId="289"/>
            <ac:grpSpMk id="81" creationId="{87D37338-726D-4D74-B837-BD6E77574F2B}"/>
          </ac:grpSpMkLst>
        </pc:grp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2" creationId="{2A586678-651F-6397-88AE-94342485025B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5" creationId="{E8508631-E57C-D664-37FC-4FB07A41F36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6" creationId="{4E689162-3311-4FE0-2520-C933CE786C3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9" creationId="{1CA96246-43A9-C694-BF5D-C95EB75FA537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43" creationId="{60C7533D-65C9-F9E6-07F4-EC16C9132FD1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54" creationId="{8DA6EF8D-9F09-DC62-8FA8-F44196FDD71D}"/>
          </ac:cxnSpMkLst>
        </pc:cxnChg>
        <pc:cxnChg chg="mod">
          <ac:chgData name="Kulinich Bohdan" userId="48e65c9f34e137d0" providerId="LiveId" clId="{1C5B925F-A27A-F345-AC0C-4542497DAC30}" dt="2023-05-20T12:13:46.402" v="112" actId="164"/>
          <ac:cxnSpMkLst>
            <pc:docMk/>
            <pc:sldMk cId="4106082134" sldId="289"/>
            <ac:cxnSpMk id="57" creationId="{55A59CE9-BDF5-ED78-88D7-91FCAE619AF9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2" creationId="{A559878A-25D7-66ED-D76A-1B4D737DBB7D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1C5B925F-A27A-F345-AC0C-4542497DAC30}" dt="2023-05-20T12:24:17.108" v="142" actId="2696"/>
        <pc:sldMkLst>
          <pc:docMk/>
          <pc:sldMk cId="1901337398" sldId="290"/>
        </pc:sldMkLst>
        <pc:spChg chg="mod">
          <ac:chgData name="Kulinich Bohdan" userId="48e65c9f34e137d0" providerId="LiveId" clId="{1C5B925F-A27A-F345-AC0C-4542497DAC30}" dt="2023-05-20T12:21:57.857" v="135" actId="207"/>
          <ac:spMkLst>
            <pc:docMk/>
            <pc:sldMk cId="1901337398" sldId="290"/>
            <ac:spMk id="49" creationId="{C42811E5-DDE7-2E7E-33A1-6FB7A2BB67C0}"/>
          </ac:spMkLst>
        </pc:spChg>
        <pc:spChg chg="mod">
          <ac:chgData name="Kulinich Bohdan" userId="48e65c9f34e137d0" providerId="LiveId" clId="{1C5B925F-A27A-F345-AC0C-4542497DAC30}" dt="2023-05-20T12:22:09.716" v="137" actId="207"/>
          <ac:spMkLst>
            <pc:docMk/>
            <pc:sldMk cId="1901337398" sldId="290"/>
            <ac:spMk id="75" creationId="{FE19C66A-C037-7590-D335-3E8CE73486B7}"/>
          </ac:spMkLst>
        </pc:spChg>
      </pc:sldChg>
      <pc:sldChg chg="add del setBg">
        <pc:chgData name="Kulinich Bohdan" userId="48e65c9f34e137d0" providerId="LiveId" clId="{1C5B925F-A27A-F345-AC0C-4542497DAC30}" dt="2023-05-20T12:24:17.129" v="143" actId="2696"/>
        <pc:sldMkLst>
          <pc:docMk/>
          <pc:sldMk cId="2771208687" sldId="291"/>
        </pc:sldMkLst>
      </pc:sldChg>
    </pc:docChg>
  </pc:docChgLst>
  <pc:docChgLst>
    <pc:chgData name="Kulinich Bohdan" userId="48e65c9f34e137d0" providerId="LiveId" clId="{EEEF41EA-8C1B-CC4C-99F9-A9BEB1E7A23C}"/>
    <pc:docChg chg="undo redo custSel modSld">
      <pc:chgData name="Kulinich Bohdan" userId="48e65c9f34e137d0" providerId="LiveId" clId="{EEEF41EA-8C1B-CC4C-99F9-A9BEB1E7A23C}" dt="2023-05-23T13:54:15.252" v="492"/>
      <pc:docMkLst>
        <pc:docMk/>
      </pc:docMkLst>
      <pc:sldChg chg="addSp delSp modSp mod">
        <pc:chgData name="Kulinich Bohdan" userId="48e65c9f34e137d0" providerId="LiveId" clId="{EEEF41EA-8C1B-CC4C-99F9-A9BEB1E7A23C}" dt="2023-05-23T13:38:40.371" v="305" actId="167"/>
        <pc:sldMkLst>
          <pc:docMk/>
          <pc:sldMk cId="2801676828" sldId="275"/>
        </pc:sldMkLst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26" creationId="{FCD77ABC-0A05-F63A-3A47-FA43A19A1C33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3" creationId="{9C6574D2-3E60-9D04-710F-C6B200716A1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6" creationId="{48A04046-9CE3-FA8A-4ED9-1F6E514F53C1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9" creationId="{AB5CCA43-F448-36BC-5784-EE040E54F1C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2" creationId="{B5FCB8ED-FF13-31E7-0002-9FD2E5BE69AB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5" creationId="{858ED404-CB01-17A0-9BEB-B5B0979429E5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8" creationId="{A034ED2F-09EA-80DE-8EBB-B73C69E31A89}"/>
          </ac:spMkLst>
        </pc:spChg>
        <pc:spChg chg="mod">
          <ac:chgData name="Kulinich Bohdan" userId="48e65c9f34e137d0" providerId="LiveId" clId="{EEEF41EA-8C1B-CC4C-99F9-A9BEB1E7A23C}" dt="2023-05-23T13:28:54.014" v="273"/>
          <ac:spMkLst>
            <pc:docMk/>
            <pc:sldMk cId="2801676828" sldId="275"/>
            <ac:spMk id="68" creationId="{15A39CE1-51C3-D237-DE22-92F7C13AFCBE}"/>
          </ac:spMkLst>
        </pc:s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3" creationId="{73ED4244-1D41-81FF-E79D-E26E1860DF53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09.391" v="216" actId="478"/>
          <ac:grpSpMkLst>
            <pc:docMk/>
            <pc:sldMk cId="2801676828" sldId="275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2" creationId="{01918200-AA6E-011D-D4A1-8070B453CA79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5" creationId="{B007EDB2-FEC3-5EC4-06A0-1A4D7191F691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8" creationId="{97671C2E-3E76-DB96-3729-C81370C80F80}"/>
          </ac:grpSpMkLst>
        </pc:grpChg>
        <pc:grpChg chg="add del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1" creationId="{F5455532-3A7F-75D1-271C-7087618D1A77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4" creationId="{8E67D28E-D5C0-1AA4-EF8F-D08168DCE230}"/>
          </ac:grpSpMkLst>
        </pc:grpChg>
        <pc:grpChg chg="add mod">
          <ac:chgData name="Kulinich Bohdan" userId="48e65c9f34e137d0" providerId="LiveId" clId="{EEEF41EA-8C1B-CC4C-99F9-A9BEB1E7A23C}" dt="2023-05-23T13:38:14.978" v="300" actId="1076"/>
          <ac:grpSpMkLst>
            <pc:docMk/>
            <pc:sldMk cId="2801676828" sldId="275"/>
            <ac:grpSpMk id="57" creationId="{3D228806-B3AD-7ED2-D217-956C3ADD9CCC}"/>
          </ac:grpSpMkLst>
        </pc:grpChg>
        <pc:grpChg chg="add del mod">
          <ac:chgData name="Kulinich Bohdan" userId="48e65c9f34e137d0" providerId="LiveId" clId="{EEEF41EA-8C1B-CC4C-99F9-A9BEB1E7A23C}" dt="2023-05-23T13:38:21.442" v="303" actId="478"/>
          <ac:grpSpMkLst>
            <pc:docMk/>
            <pc:sldMk cId="2801676828" sldId="275"/>
            <ac:grpSpMk id="67" creationId="{FE7D35D0-4922-3509-832B-C465BBB72F54}"/>
          </ac:grpSpMkLst>
        </pc:grpChg>
        <pc:picChg chg="add mod">
          <ac:chgData name="Kulinich Bohdan" userId="48e65c9f34e137d0" providerId="LiveId" clId="{EEEF41EA-8C1B-CC4C-99F9-A9BEB1E7A23C}" dt="2023-05-23T13:38:17.662" v="301" actId="1076"/>
          <ac:picMkLst>
            <pc:docMk/>
            <pc:sldMk cId="2801676828" sldId="275"/>
            <ac:picMk id="2" creationId="{EB631924-F650-F9DF-DEB0-52A04E7DB3FA}"/>
          </ac:picMkLst>
        </pc:picChg>
        <pc:picChg chg="del">
          <ac:chgData name="Kulinich Bohdan" userId="48e65c9f34e137d0" providerId="LiveId" clId="{EEEF41EA-8C1B-CC4C-99F9-A9BEB1E7A23C}" dt="2023-05-23T13:24:06.651" v="214" actId="478"/>
          <ac:picMkLst>
            <pc:docMk/>
            <pc:sldMk cId="2801676828" sldId="275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1" creationId="{648ED4A7-0272-7798-7A32-13513B458568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4" creationId="{E584940F-9697-61E3-1099-1565CF61A69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7" creationId="{ADA3AABA-9F54-063B-2538-44F08BB9515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0" creationId="{39F87D6F-E2BD-F2AE-68F7-4FBE7C71D00B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3" creationId="{895783EE-3088-9004-BD5E-690A1F01C88C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6" creationId="{9F2DAA3B-69CD-EAA8-744C-31F14E1A49B1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9" creationId="{99D38641-4D40-C110-DDB8-F9BC041FD2C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0" creationId="{D7B12197-1F73-5B18-0FDC-27E5380B5A38}"/>
          </ac:picMkLst>
        </pc:picChg>
        <pc:picChg chg="add del mod">
          <ac:chgData name="Kulinich Bohdan" userId="48e65c9f34e137d0" providerId="LiveId" clId="{EEEF41EA-8C1B-CC4C-99F9-A9BEB1E7A23C}" dt="2023-05-23T13:31:26.045" v="296" actId="478"/>
          <ac:picMkLst>
            <pc:docMk/>
            <pc:sldMk cId="2801676828" sldId="275"/>
            <ac:picMk id="61" creationId="{E58A2E9B-5C1F-6E95-53C3-C229B66D903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2" creationId="{5F9659D5-E87B-146A-1C45-FB6E56E455E2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3" creationId="{0801AE03-5A09-112C-3295-11B649326023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4" creationId="{32A02F4E-B5E7-3C33-6351-00D92F3EDC06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5" creationId="{7926DA5F-DFDC-23ED-37CF-B448472DB90C}"/>
          </ac:picMkLst>
        </pc:picChg>
        <pc:picChg chg="add del mod">
          <ac:chgData name="Kulinich Bohdan" userId="48e65c9f34e137d0" providerId="LiveId" clId="{EEEF41EA-8C1B-CC4C-99F9-A9BEB1E7A23C}" dt="2023-05-23T13:38:19.225" v="302" actId="478"/>
          <ac:picMkLst>
            <pc:docMk/>
            <pc:sldMk cId="2801676828" sldId="275"/>
            <ac:picMk id="66" creationId="{B516E1C0-8834-E7EA-5EF5-33E8277EC1EF}"/>
          </ac:picMkLst>
        </pc:picChg>
        <pc:picChg chg="mod">
          <ac:chgData name="Kulinich Bohdan" userId="48e65c9f34e137d0" providerId="LiveId" clId="{EEEF41EA-8C1B-CC4C-99F9-A9BEB1E7A23C}" dt="2023-05-23T13:28:54.014" v="273"/>
          <ac:picMkLst>
            <pc:docMk/>
            <pc:sldMk cId="2801676828" sldId="275"/>
            <ac:picMk id="69" creationId="{CCC241F9-1C99-269E-D6EF-FC641F45A364}"/>
          </ac:picMkLst>
        </pc:picChg>
      </pc:sldChg>
      <pc:sldChg chg="addSp delSp modSp mod">
        <pc:chgData name="Kulinich Bohdan" userId="48e65c9f34e137d0" providerId="LiveId" clId="{EEEF41EA-8C1B-CC4C-99F9-A9BEB1E7A23C}" dt="2023-05-23T13:44:46.880" v="432" actId="1076"/>
        <pc:sldMkLst>
          <pc:docMk/>
          <pc:sldMk cId="2154405015" sldId="276"/>
        </pc:sldMkLst>
        <pc:spChg chg="mod topLvl">
          <ac:chgData name="Kulinich Bohdan" userId="48e65c9f34e137d0" providerId="LiveId" clId="{EEEF41EA-8C1B-CC4C-99F9-A9BEB1E7A23C}" dt="2023-05-23T13:20:24.431" v="150" actId="164"/>
          <ac:spMkLst>
            <pc:docMk/>
            <pc:sldMk cId="2154405015" sldId="276"/>
            <ac:spMk id="5" creationId="{C9C9FD24-3EC4-BB76-BEFC-F07F64F8B714}"/>
          </ac:spMkLst>
        </pc:spChg>
        <pc:spChg chg="mod topLvl">
          <ac:chgData name="Kulinich Bohdan" userId="48e65c9f34e137d0" providerId="LiveId" clId="{EEEF41EA-8C1B-CC4C-99F9-A9BEB1E7A23C}" dt="2023-05-23T13:20:17.720" v="148" actId="164"/>
          <ac:spMkLst>
            <pc:docMk/>
            <pc:sldMk cId="2154405015" sldId="276"/>
            <ac:spMk id="8" creationId="{ACC2E722-2E14-B053-207B-8B0162E76F09}"/>
          </ac:spMkLst>
        </pc:spChg>
        <pc:spChg chg="mod topLvl">
          <ac:chgData name="Kulinich Bohdan" userId="48e65c9f34e137d0" providerId="LiveId" clId="{EEEF41EA-8C1B-CC4C-99F9-A9BEB1E7A23C}" dt="2023-05-23T13:20:21.106" v="149" actId="164"/>
          <ac:spMkLst>
            <pc:docMk/>
            <pc:sldMk cId="2154405015" sldId="276"/>
            <ac:spMk id="11" creationId="{321956B6-2789-2F6E-A2E0-3F59BE947310}"/>
          </ac:spMkLst>
        </pc:spChg>
        <pc:spChg chg="mod topLvl">
          <ac:chgData name="Kulinich Bohdan" userId="48e65c9f34e137d0" providerId="LiveId" clId="{EEEF41EA-8C1B-CC4C-99F9-A9BEB1E7A23C}" dt="2023-05-23T13:20:13.875" v="147" actId="164"/>
          <ac:spMkLst>
            <pc:docMk/>
            <pc:sldMk cId="2154405015" sldId="276"/>
            <ac:spMk id="14" creationId="{8C8B51BD-9489-1639-9008-BACDD6B20A77}"/>
          </ac:spMkLst>
        </pc:spChg>
        <pc:spChg chg="mod topLvl">
          <ac:chgData name="Kulinich Bohdan" userId="48e65c9f34e137d0" providerId="LiveId" clId="{EEEF41EA-8C1B-CC4C-99F9-A9BEB1E7A23C}" dt="2023-05-23T13:20:07.013" v="145" actId="164"/>
          <ac:spMkLst>
            <pc:docMk/>
            <pc:sldMk cId="2154405015" sldId="276"/>
            <ac:spMk id="17" creationId="{9E290FAE-A671-72B8-32A3-CF98A137DD56}"/>
          </ac:spMkLst>
        </pc:spChg>
        <pc:spChg chg="mod topLvl">
          <ac:chgData name="Kulinich Bohdan" userId="48e65c9f34e137d0" providerId="LiveId" clId="{EEEF41EA-8C1B-CC4C-99F9-A9BEB1E7A23C}" dt="2023-05-23T13:20:27.792" v="151" actId="164"/>
          <ac:spMkLst>
            <pc:docMk/>
            <pc:sldMk cId="2154405015" sldId="276"/>
            <ac:spMk id="20" creationId="{9EEB2233-6417-8683-6E66-26C014193F90}"/>
          </ac:spMkLst>
        </pc:spChg>
        <pc:spChg chg="mod topLvl">
          <ac:chgData name="Kulinich Bohdan" userId="48e65c9f34e137d0" providerId="LiveId" clId="{EEEF41EA-8C1B-CC4C-99F9-A9BEB1E7A23C}" dt="2023-05-23T13:20:10.625" v="146" actId="164"/>
          <ac:spMkLst>
            <pc:docMk/>
            <pc:sldMk cId="2154405015" sldId="276"/>
            <ac:spMk id="23" creationId="{4ACCBA16-D2C3-1925-0A5A-347FE174F1FF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4" creationId="{6859045A-F1ED-E77F-70FE-AB8A82EB88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2" creationId="{B67C6822-E45C-7615-8C14-C9E695C6A8EE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8" creationId="{2C341009-537C-63E8-9AFC-39B4BF1CB723}"/>
          </ac:spMkLst>
        </pc:spChg>
        <pc:spChg chg="mod modVis">
          <ac:chgData name="Kulinich Bohdan" userId="48e65c9f34e137d0" providerId="LiveId" clId="{EEEF41EA-8C1B-CC4C-99F9-A9BEB1E7A23C}" dt="2023-05-23T13:44:12.858" v="425" actId="14429"/>
          <ac:spMkLst>
            <pc:docMk/>
            <pc:sldMk cId="2154405015" sldId="276"/>
            <ac:spMk id="100" creationId="{CEC770C3-E917-2D41-19EC-5DAA0E622B97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3" creationId="{57EB63EC-21F6-FDF1-25C2-D5B177504DF4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EEEF41EA-8C1B-CC4C-99F9-A9BEB1E7A23C}" dt="2023-05-23T13:41:42.188" v="340"/>
          <ac:spMkLst>
            <pc:docMk/>
            <pc:sldMk cId="2154405015" sldId="276"/>
            <ac:spMk id="120" creationId="{56B7A86D-4196-95E1-EDCD-DE79B8F28E7F}"/>
          </ac:spMkLst>
        </pc:spChg>
        <pc:spChg chg="mod">
          <ac:chgData name="Kulinich Bohdan" userId="48e65c9f34e137d0" providerId="LiveId" clId="{EEEF41EA-8C1B-CC4C-99F9-A9BEB1E7A23C}" dt="2023-05-23T13:44:39.937" v="429"/>
          <ac:spMkLst>
            <pc:docMk/>
            <pc:sldMk cId="2154405015" sldId="276"/>
            <ac:spMk id="125" creationId="{E100AAC2-3085-4921-E247-3FB536ECCC14}"/>
          </ac:spMkLst>
        </pc:spChg>
        <pc:spChg chg="mod modVis">
          <ac:chgData name="Kulinich Bohdan" userId="48e65c9f34e137d0" providerId="LiveId" clId="{EEEF41EA-8C1B-CC4C-99F9-A9BEB1E7A23C}" dt="2023-05-23T13:42:05.745" v="352" actId="14429"/>
          <ac:spMkLst>
            <pc:docMk/>
            <pc:sldMk cId="2154405015" sldId="276"/>
            <ac:spMk id="130" creationId="{FBC5A40B-975B-A632-C882-E233559663E2}"/>
          </ac:spMkLst>
        </pc:spChg>
        <pc:spChg chg="mod modVis">
          <ac:chgData name="Kulinich Bohdan" userId="48e65c9f34e137d0" providerId="LiveId" clId="{EEEF41EA-8C1B-CC4C-99F9-A9BEB1E7A23C}" dt="2023-05-23T13:42:05.110" v="351" actId="14429"/>
          <ac:spMkLst>
            <pc:docMk/>
            <pc:sldMk cId="2154405015" sldId="276"/>
            <ac:spMk id="131" creationId="{3DEFF300-7255-382F-1059-6F4E81F8925E}"/>
          </ac:spMkLst>
        </pc:spChg>
        <pc:spChg chg="mod modVis">
          <ac:chgData name="Kulinich Bohdan" userId="48e65c9f34e137d0" providerId="LiveId" clId="{EEEF41EA-8C1B-CC4C-99F9-A9BEB1E7A23C}" dt="2023-05-23T13:42:04.622" v="350" actId="14429"/>
          <ac:spMkLst>
            <pc:docMk/>
            <pc:sldMk cId="2154405015" sldId="276"/>
            <ac:spMk id="132" creationId="{4734CC1B-B4D4-71F3-8208-AE9382C3B326}"/>
          </ac:spMkLst>
        </pc:spChg>
        <pc:spChg chg="mod modVis">
          <ac:chgData name="Kulinich Bohdan" userId="48e65c9f34e137d0" providerId="LiveId" clId="{EEEF41EA-8C1B-CC4C-99F9-A9BEB1E7A23C}" dt="2023-05-23T13:42:04.247" v="349" actId="14429"/>
          <ac:spMkLst>
            <pc:docMk/>
            <pc:sldMk cId="2154405015" sldId="276"/>
            <ac:spMk id="133" creationId="{5AB14909-3694-0863-E8F6-5AFE3EE68307}"/>
          </ac:spMkLst>
        </pc:spChg>
        <pc:spChg chg="mod modVis">
          <ac:chgData name="Kulinich Bohdan" userId="48e65c9f34e137d0" providerId="LiveId" clId="{EEEF41EA-8C1B-CC4C-99F9-A9BEB1E7A23C}" dt="2023-05-23T13:42:03.754" v="348" actId="14429"/>
          <ac:spMkLst>
            <pc:docMk/>
            <pc:sldMk cId="2154405015" sldId="276"/>
            <ac:spMk id="134" creationId="{90F5B0CA-680C-5A17-5F23-FFE692869DA0}"/>
          </ac:spMkLst>
        </pc:spChg>
        <pc:spChg chg="mod modVis">
          <ac:chgData name="Kulinich Bohdan" userId="48e65c9f34e137d0" providerId="LiveId" clId="{EEEF41EA-8C1B-CC4C-99F9-A9BEB1E7A23C}" dt="2023-05-23T13:42:03.345" v="347" actId="14429"/>
          <ac:spMkLst>
            <pc:docMk/>
            <pc:sldMk cId="2154405015" sldId="276"/>
            <ac:spMk id="135" creationId="{1054FA67-90C6-6CDD-A803-2CA84BC40B3A}"/>
          </ac:spMkLst>
        </pc:spChg>
        <pc:spChg chg="mod modVis">
          <ac:chgData name="Kulinich Bohdan" userId="48e65c9f34e137d0" providerId="LiveId" clId="{EEEF41EA-8C1B-CC4C-99F9-A9BEB1E7A23C}" dt="2023-05-23T13:42:02.790" v="346" actId="14429"/>
          <ac:spMkLst>
            <pc:docMk/>
            <pc:sldMk cId="2154405015" sldId="276"/>
            <ac:spMk id="136" creationId="{BADD9C1B-67E1-291C-88CD-0183341E7C23}"/>
          </ac:spMkLst>
        </pc:s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4" creationId="{66B83E86-83EE-9815-FAC5-A892E29459CA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7" creationId="{A8D1C0BC-9436-89A0-9E58-096544A353E6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0" creationId="{B269FB0F-2FCD-AAE6-CCB7-E6DF2A775D1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3" creationId="{1EE9172F-3AA8-357D-A87E-A6276E6494AE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6" creationId="{B27572A9-8B1F-9B99-94F4-4E43B3BCE629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9" creationId="{8608A87C-3C15-0EF4-1B0C-F55A18BE012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22" creationId="{D1457C05-C033-DBA5-8301-C7517C2789D7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6" creationId="{EDF07E81-81AD-EF69-88A3-23DF5671601D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8" creationId="{4DE43D44-ADAF-62D9-21EC-80692F7F06A4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9" creationId="{DBEEAFB4-15AE-B6F1-7687-B3420B15CD79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0" creationId="{3E2EACE7-6593-6718-ED45-164B25374B38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1" creationId="{F413497E-B2E1-38D0-5F68-30052E4BB20E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3" creationId="{DD5F3F0B-C719-C79C-D81F-AD30298D8080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4" creationId="{BE1D2B77-2CEE-9BAC-4D5F-074CE27A5919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83" creationId="{04833FFD-911C-5FBC-2C7A-7181AA2497AF}"/>
          </ac:grpSpMkLst>
        </pc:grpChg>
        <pc:grpChg chg="add mod">
          <ac:chgData name="Kulinich Bohdan" userId="48e65c9f34e137d0" providerId="LiveId" clId="{EEEF41EA-8C1B-CC4C-99F9-A9BEB1E7A23C}" dt="2023-05-23T13:43:40.093" v="404" actId="1076"/>
          <ac:grpSpMkLst>
            <pc:docMk/>
            <pc:sldMk cId="2154405015" sldId="276"/>
            <ac:grpSpMk id="87" creationId="{4D3A0D0E-2135-D2A8-88DB-F2A45F6C4B96}"/>
          </ac:grpSpMkLst>
        </pc:grpChg>
        <pc:grpChg chg="add del mod">
          <ac:chgData name="Kulinich Bohdan" userId="48e65c9f34e137d0" providerId="LiveId" clId="{EEEF41EA-8C1B-CC4C-99F9-A9BEB1E7A23C}" dt="2023-05-23T13:43:46.843" v="406" actId="478"/>
          <ac:grpSpMkLst>
            <pc:docMk/>
            <pc:sldMk cId="2154405015" sldId="276"/>
            <ac:grpSpMk id="91" creationId="{4717EF08-C505-B4D6-D1E8-71D0B4214CB8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4" creationId="{A6E7BC31-E913-C056-808B-3F4E89BD16CE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7" creationId="{EE784364-75E2-3727-C2F2-D018915CAEC4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1" creationId="{B7C213E9-E3DB-49C0-C7D2-1493AC970CBA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6" creationId="{CA789E11-EAAC-1C35-08E5-A5D313B45A6B}"/>
          </ac:grpSpMkLst>
        </pc:grpChg>
        <pc:grpChg chg="add del mod">
          <ac:chgData name="Kulinich Bohdan" userId="48e65c9f34e137d0" providerId="LiveId" clId="{EEEF41EA-8C1B-CC4C-99F9-A9BEB1E7A23C}" dt="2023-05-23T13:41:48.466" v="342" actId="478"/>
          <ac:grpSpMkLst>
            <pc:docMk/>
            <pc:sldMk cId="2154405015" sldId="276"/>
            <ac:grpSpMk id="119" creationId="{C57026F0-3B2E-8AAD-EBFC-15A6027EC8AB}"/>
          </ac:grpSpMkLst>
        </pc:grpChg>
        <pc:grpChg chg="add mod">
          <ac:chgData name="Kulinich Bohdan" userId="48e65c9f34e137d0" providerId="LiveId" clId="{EEEF41EA-8C1B-CC4C-99F9-A9BEB1E7A23C}" dt="2023-05-23T13:44:43.479" v="430" actId="167"/>
          <ac:grpSpMkLst>
            <pc:docMk/>
            <pc:sldMk cId="2154405015" sldId="276"/>
            <ac:grpSpMk id="124" creationId="{CB0CB2BE-4901-4ABE-A3CB-379604CF8447}"/>
          </ac:grpSpMkLst>
        </pc:grpChg>
        <pc:picChg chg="add del mod">
          <ac:chgData name="Kulinich Bohdan" userId="48e65c9f34e137d0" providerId="LiveId" clId="{EEEF41EA-8C1B-CC4C-99F9-A9BEB1E7A23C}" dt="2023-05-23T13:24:28.142" v="225" actId="478"/>
          <ac:picMkLst>
            <pc:docMk/>
            <pc:sldMk cId="2154405015" sldId="276"/>
            <ac:picMk id="3" creationId="{9A5CAA26-FE9D-C5B3-039C-3271706EF5FF}"/>
          </ac:picMkLst>
        </pc:picChg>
        <pc:picChg chg="del mod topLvl">
          <ac:chgData name="Kulinich Bohdan" userId="48e65c9f34e137d0" providerId="LiveId" clId="{EEEF41EA-8C1B-CC4C-99F9-A9BEB1E7A23C}" dt="2023-05-23T13:16:57.859" v="76" actId="478"/>
          <ac:picMkLst>
            <pc:docMk/>
            <pc:sldMk cId="2154405015" sldId="276"/>
            <ac:picMk id="6" creationId="{9FA31A5A-8C9C-0A3F-969D-08657228B493}"/>
          </ac:picMkLst>
        </pc:picChg>
        <pc:picChg chg="del mod topLvl">
          <ac:chgData name="Kulinich Bohdan" userId="48e65c9f34e137d0" providerId="LiveId" clId="{EEEF41EA-8C1B-CC4C-99F9-A9BEB1E7A23C}" dt="2023-05-23T13:16:54.023" v="74" actId="478"/>
          <ac:picMkLst>
            <pc:docMk/>
            <pc:sldMk cId="2154405015" sldId="276"/>
            <ac:picMk id="9" creationId="{9C82B80A-ED7F-DF24-A0D8-EBF378339AEE}"/>
          </ac:picMkLst>
        </pc:picChg>
        <pc:picChg chg="del mod topLvl">
          <ac:chgData name="Kulinich Bohdan" userId="48e65c9f34e137d0" providerId="LiveId" clId="{EEEF41EA-8C1B-CC4C-99F9-A9BEB1E7A23C}" dt="2023-05-23T13:16:54.815" v="75" actId="478"/>
          <ac:picMkLst>
            <pc:docMk/>
            <pc:sldMk cId="2154405015" sldId="276"/>
            <ac:picMk id="12" creationId="{F98B7EE5-312F-B6CF-E832-096E0C805E45}"/>
          </ac:picMkLst>
        </pc:picChg>
        <pc:picChg chg="del mod topLvl">
          <ac:chgData name="Kulinich Bohdan" userId="48e65c9f34e137d0" providerId="LiveId" clId="{EEEF41EA-8C1B-CC4C-99F9-A9BEB1E7A23C}" dt="2023-05-23T13:16:53.316" v="73" actId="478"/>
          <ac:picMkLst>
            <pc:docMk/>
            <pc:sldMk cId="2154405015" sldId="276"/>
            <ac:picMk id="15" creationId="{3F425315-9897-3FE8-16BE-DBA457F340C8}"/>
          </ac:picMkLst>
        </pc:picChg>
        <pc:picChg chg="del mod topLvl">
          <ac:chgData name="Kulinich Bohdan" userId="48e65c9f34e137d0" providerId="LiveId" clId="{EEEF41EA-8C1B-CC4C-99F9-A9BEB1E7A23C}" dt="2023-05-23T13:17:00.303" v="78" actId="478"/>
          <ac:picMkLst>
            <pc:docMk/>
            <pc:sldMk cId="2154405015" sldId="276"/>
            <ac:picMk id="18" creationId="{F9B59A55-BE99-30CA-BB0B-F7115BBAABB9}"/>
          </ac:picMkLst>
        </pc:picChg>
        <pc:picChg chg="del mod topLvl">
          <ac:chgData name="Kulinich Bohdan" userId="48e65c9f34e137d0" providerId="LiveId" clId="{EEEF41EA-8C1B-CC4C-99F9-A9BEB1E7A23C}" dt="2023-05-23T13:16:58.906" v="77" actId="478"/>
          <ac:picMkLst>
            <pc:docMk/>
            <pc:sldMk cId="2154405015" sldId="276"/>
            <ac:picMk id="21" creationId="{06D4960E-5A36-4C72-2C15-62E19DE7B54E}"/>
          </ac:picMkLst>
        </pc:picChg>
        <pc:picChg chg="add del mod topLvl">
          <ac:chgData name="Kulinich Bohdan" userId="48e65c9f34e137d0" providerId="LiveId" clId="{EEEF41EA-8C1B-CC4C-99F9-A9BEB1E7A23C}" dt="2023-05-23T13:16:52.504" v="72" actId="478"/>
          <ac:picMkLst>
            <pc:docMk/>
            <pc:sldMk cId="2154405015" sldId="276"/>
            <ac:picMk id="24" creationId="{CDC24F9B-3BBE-7E41-20FB-767D2BCEEB0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6" creationId="{060E8296-4E03-B883-3C2F-88CC77776C7B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7" creationId="{E9DA4C51-52A4-133D-E8D0-5D1897C18E99}"/>
          </ac:picMkLst>
        </pc:picChg>
        <pc:picChg chg="del mod modVis">
          <ac:chgData name="Kulinich Bohdan" userId="48e65c9f34e137d0" providerId="LiveId" clId="{EEEF41EA-8C1B-CC4C-99F9-A9BEB1E7A23C}" dt="2023-05-23T13:44:23.481" v="426" actId="478"/>
          <ac:picMkLst>
            <pc:docMk/>
            <pc:sldMk cId="2154405015" sldId="276"/>
            <ac:picMk id="28" creationId="{7A0EE28D-B9F4-3AD0-A3DB-C786F53DC543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9" creationId="{0BA6D19E-483F-7177-CBF0-704000A42327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0" creationId="{C8A2DE24-B1D4-9CE9-80D9-6AE6B6AD071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1" creationId="{EA843938-BA78-469D-1225-C9AAD25214E6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2" creationId="{376A7C98-3537-0068-C94A-C62AB2ADDADA}"/>
          </ac:picMkLst>
        </pc:picChg>
        <pc:picChg chg="del">
          <ac:chgData name="Kulinich Bohdan" userId="48e65c9f34e137d0" providerId="LiveId" clId="{EEEF41EA-8C1B-CC4C-99F9-A9BEB1E7A23C}" dt="2023-05-23T13:15:32.110" v="60" actId="478"/>
          <ac:picMkLst>
            <pc:docMk/>
            <pc:sldMk cId="2154405015" sldId="276"/>
            <ac:picMk id="34" creationId="{E9AAC5EC-D58E-830B-2CEF-0AAB1653FE85}"/>
          </ac:picMkLst>
        </pc:picChg>
        <pc:picChg chg="add mod">
          <ac:chgData name="Kulinich Bohdan" userId="48e65c9f34e137d0" providerId="LiveId" clId="{EEEF41EA-8C1B-CC4C-99F9-A9BEB1E7A23C}" dt="2023-05-23T13:20:24.431" v="150" actId="164"/>
          <ac:picMkLst>
            <pc:docMk/>
            <pc:sldMk cId="2154405015" sldId="276"/>
            <ac:picMk id="36" creationId="{FFBFFDED-29A6-A908-97AD-F850D6E1CE66}"/>
          </ac:picMkLst>
        </pc:picChg>
        <pc:picChg chg="add mod">
          <ac:chgData name="Kulinich Bohdan" userId="48e65c9f34e137d0" providerId="LiveId" clId="{EEEF41EA-8C1B-CC4C-99F9-A9BEB1E7A23C}" dt="2023-05-23T13:20:17.720" v="148" actId="164"/>
          <ac:picMkLst>
            <pc:docMk/>
            <pc:sldMk cId="2154405015" sldId="276"/>
            <ac:picMk id="38" creationId="{3533367E-D0EA-68F0-E164-E7547EE41AFE}"/>
          </ac:picMkLst>
        </pc:picChg>
        <pc:picChg chg="add mod">
          <ac:chgData name="Kulinich Bohdan" userId="48e65c9f34e137d0" providerId="LiveId" clId="{EEEF41EA-8C1B-CC4C-99F9-A9BEB1E7A23C}" dt="2023-05-23T13:20:21.106" v="149" actId="164"/>
          <ac:picMkLst>
            <pc:docMk/>
            <pc:sldMk cId="2154405015" sldId="276"/>
            <ac:picMk id="41" creationId="{EE04DBE4-C21F-593A-D463-77438065FDA5}"/>
          </ac:picMkLst>
        </pc:picChg>
        <pc:picChg chg="add mod">
          <ac:chgData name="Kulinich Bohdan" userId="48e65c9f34e137d0" providerId="LiveId" clId="{EEEF41EA-8C1B-CC4C-99F9-A9BEB1E7A23C}" dt="2023-05-23T13:20:13.875" v="147" actId="164"/>
          <ac:picMkLst>
            <pc:docMk/>
            <pc:sldMk cId="2154405015" sldId="276"/>
            <ac:picMk id="45" creationId="{E023A9BD-0ED4-E57B-4DE6-5F26B9C79821}"/>
          </ac:picMkLst>
        </pc:picChg>
        <pc:picChg chg="add mod">
          <ac:chgData name="Kulinich Bohdan" userId="48e65c9f34e137d0" providerId="LiveId" clId="{EEEF41EA-8C1B-CC4C-99F9-A9BEB1E7A23C}" dt="2023-05-23T13:20:07.013" v="145" actId="164"/>
          <ac:picMkLst>
            <pc:docMk/>
            <pc:sldMk cId="2154405015" sldId="276"/>
            <ac:picMk id="48" creationId="{C4EA921D-177B-A4ED-334C-F73ABA311DA1}"/>
          </ac:picMkLst>
        </pc:picChg>
        <pc:picChg chg="add mod">
          <ac:chgData name="Kulinich Bohdan" userId="48e65c9f34e137d0" providerId="LiveId" clId="{EEEF41EA-8C1B-CC4C-99F9-A9BEB1E7A23C}" dt="2023-05-23T13:20:27.792" v="151" actId="164"/>
          <ac:picMkLst>
            <pc:docMk/>
            <pc:sldMk cId="2154405015" sldId="276"/>
            <ac:picMk id="50" creationId="{DCD3E02F-74B6-A1A2-4F65-48749ACABFCC}"/>
          </ac:picMkLst>
        </pc:picChg>
        <pc:picChg chg="add mod">
          <ac:chgData name="Kulinich Bohdan" userId="48e65c9f34e137d0" providerId="LiveId" clId="{EEEF41EA-8C1B-CC4C-99F9-A9BEB1E7A23C}" dt="2023-05-23T13:20:10.625" v="146" actId="164"/>
          <ac:picMkLst>
            <pc:docMk/>
            <pc:sldMk cId="2154405015" sldId="276"/>
            <ac:picMk id="54" creationId="{BF06178F-6F16-8C13-E9EE-1BD8A5DAAB0B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68" creationId="{EB428548-EE8A-5894-099C-9C0C85D9C02E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0" creationId="{D88FA27B-F30F-5F23-84F3-1B6F123986D2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2" creationId="{7C891694-8036-984F-BDB5-4EF9010B29DA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5" creationId="{0E51E581-7429-5711-3ADD-5B16BC1583B3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7" creationId="{DB820508-DCA7-C9BE-B0E1-62A6238E08DD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9" creationId="{74F759D1-D010-6975-B4F3-293F411BE7A7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81" creationId="{9E2CADF8-F833-FDA4-4A40-49FC92CFDF34}"/>
          </ac:picMkLst>
        </pc:picChg>
        <pc:picChg chg="add mod">
          <ac:chgData name="Kulinich Bohdan" userId="48e65c9f34e137d0" providerId="LiveId" clId="{EEEF41EA-8C1B-CC4C-99F9-A9BEB1E7A23C}" dt="2023-05-23T13:44:46.880" v="432" actId="1076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85" creationId="{A458A3E1-A4AE-FF51-A526-4BEF0FB569DA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3" creationId="{2168ECF3-D0B2-5356-E1D7-0605DB190635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5" creationId="{1002EFE4-75B1-3F7E-ED1A-24D2940AA2A7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8" creationId="{985F3D8A-AD69-FA91-F2E1-7D0D5678A17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9" creationId="{7B3D71F8-A027-B14D-7757-B338AD4593FC}"/>
          </ac:picMkLst>
        </pc:picChg>
        <pc:picChg chg="add del mod">
          <ac:chgData name="Kulinich Bohdan" userId="48e65c9f34e137d0" providerId="LiveId" clId="{EEEF41EA-8C1B-CC4C-99F9-A9BEB1E7A23C}" dt="2023-05-23T13:43:43.179" v="405" actId="478"/>
          <ac:picMkLst>
            <pc:docMk/>
            <pc:sldMk cId="2154405015" sldId="276"/>
            <ac:picMk id="110" creationId="{8E2D273A-A2F6-ED5C-5512-9F44E94BF15D}"/>
          </ac:picMkLst>
        </pc:picChg>
        <pc:picChg chg="add del mod">
          <ac:chgData name="Kulinich Bohdan" userId="48e65c9f34e137d0" providerId="LiveId" clId="{EEEF41EA-8C1B-CC4C-99F9-A9BEB1E7A23C}" dt="2023-05-23T13:41:52.874" v="343" actId="478"/>
          <ac:picMkLst>
            <pc:docMk/>
            <pc:sldMk cId="2154405015" sldId="276"/>
            <ac:picMk id="114" creationId="{763405ED-B086-2E61-CDE8-A21D0958C56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5" creationId="{B7FD13F5-49F7-1BB2-391B-71F94CE27B3C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6" creationId="{60ECB14A-9B5F-AE32-AF26-372FB5D112C0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7" creationId="{63E2D85E-F3F7-7DAE-E860-E806D9B4D6DB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8" creationId="{B7F60D7C-0845-4ACD-6B0D-D737F1F97DD4}"/>
          </ac:picMkLst>
        </pc:picChg>
        <pc:picChg chg="mod">
          <ac:chgData name="Kulinich Bohdan" userId="48e65c9f34e137d0" providerId="LiveId" clId="{EEEF41EA-8C1B-CC4C-99F9-A9BEB1E7A23C}" dt="2023-05-23T13:41:42.188" v="340"/>
          <ac:picMkLst>
            <pc:docMk/>
            <pc:sldMk cId="2154405015" sldId="276"/>
            <ac:picMk id="122" creationId="{8FA5A4D2-4F41-40E8-0065-BBA7C889A89A}"/>
          </ac:picMkLst>
        </pc:picChg>
        <pc:picChg chg="add mod">
          <ac:chgData name="Kulinich Bohdan" userId="48e65c9f34e137d0" providerId="LiveId" clId="{EEEF41EA-8C1B-CC4C-99F9-A9BEB1E7A23C}" dt="2023-05-23T13:43:51.910" v="407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EEEF41EA-8C1B-CC4C-99F9-A9BEB1E7A23C}" dt="2023-05-23T13:44:39.937" v="429"/>
          <ac:picMkLst>
            <pc:docMk/>
            <pc:sldMk cId="2154405015" sldId="276"/>
            <ac:picMk id="127" creationId="{7EB5A0BC-CD74-8A75-DAF6-24215595FB62}"/>
          </ac:picMkLst>
        </pc:picChg>
        <pc:cxnChg chg="mod modVis">
          <ac:chgData name="Kulinich Bohdan" userId="48e65c9f34e137d0" providerId="LiveId" clId="{EEEF41EA-8C1B-CC4C-99F9-A9BEB1E7A23C}" dt="2023-05-23T13:44:03.517" v="409" actId="14429"/>
          <ac:cxnSpMkLst>
            <pc:docMk/>
            <pc:sldMk cId="2154405015" sldId="276"/>
            <ac:cxnSpMk id="25" creationId="{929D5CEB-6D4E-8913-BF5E-524B354F1355}"/>
          </ac:cxnSpMkLst>
        </pc:cxnChg>
        <pc:cxnChg chg="mod modVis">
          <ac:chgData name="Kulinich Bohdan" userId="48e65c9f34e137d0" providerId="LiveId" clId="{EEEF41EA-8C1B-CC4C-99F9-A9BEB1E7A23C}" dt="2023-05-23T13:44:04.003" v="410" actId="14429"/>
          <ac:cxnSpMkLst>
            <pc:docMk/>
            <pc:sldMk cId="2154405015" sldId="276"/>
            <ac:cxnSpMk id="33" creationId="{2660B853-7D44-3CB7-010E-C0EA95162908}"/>
          </ac:cxnSpMkLst>
        </pc:cxnChg>
        <pc:cxnChg chg="mod modVis">
          <ac:chgData name="Kulinich Bohdan" userId="48e65c9f34e137d0" providerId="LiveId" clId="{EEEF41EA-8C1B-CC4C-99F9-A9BEB1E7A23C}" dt="2023-05-23T13:44:04.822" v="411" actId="14429"/>
          <ac:cxnSpMkLst>
            <pc:docMk/>
            <pc:sldMk cId="2154405015" sldId="276"/>
            <ac:cxnSpMk id="39" creationId="{708112D5-8C12-C75A-F26F-93EAEFAC33BA}"/>
          </ac:cxnSpMkLst>
        </pc:cxnChg>
        <pc:cxnChg chg="mod modVis">
          <ac:chgData name="Kulinich Bohdan" userId="48e65c9f34e137d0" providerId="LiveId" clId="{EEEF41EA-8C1B-CC4C-99F9-A9BEB1E7A23C}" dt="2023-05-23T13:44:05.221" v="412" actId="14429"/>
          <ac:cxnSpMkLst>
            <pc:docMk/>
            <pc:sldMk cId="2154405015" sldId="276"/>
            <ac:cxnSpMk id="43" creationId="{08C3483A-00BD-0138-1043-A23BB9832C67}"/>
          </ac:cxnSpMkLst>
        </pc:cxnChg>
        <pc:cxnChg chg="mod modVis">
          <ac:chgData name="Kulinich Bohdan" userId="48e65c9f34e137d0" providerId="LiveId" clId="{EEEF41EA-8C1B-CC4C-99F9-A9BEB1E7A23C}" dt="2023-05-23T13:44:05.705" v="413" actId="14429"/>
          <ac:cxnSpMkLst>
            <pc:docMk/>
            <pc:sldMk cId="2154405015" sldId="276"/>
            <ac:cxnSpMk id="44" creationId="{2513F290-14AD-E454-C542-FF1E74D89719}"/>
          </ac:cxnSpMkLst>
        </pc:cxnChg>
        <pc:cxnChg chg="mod modVis">
          <ac:chgData name="Kulinich Bohdan" userId="48e65c9f34e137d0" providerId="LiveId" clId="{EEEF41EA-8C1B-CC4C-99F9-A9BEB1E7A23C}" dt="2023-05-23T13:44:06.207" v="414" actId="14429"/>
          <ac:cxnSpMkLst>
            <pc:docMk/>
            <pc:sldMk cId="2154405015" sldId="276"/>
            <ac:cxnSpMk id="46" creationId="{DE3DEF29-013C-AD60-D555-4AB3A374E56D}"/>
          </ac:cxnSpMkLst>
        </pc:cxnChg>
        <pc:cxnChg chg="mod modVis">
          <ac:chgData name="Kulinich Bohdan" userId="48e65c9f34e137d0" providerId="LiveId" clId="{EEEF41EA-8C1B-CC4C-99F9-A9BEB1E7A23C}" dt="2023-05-23T13:44:06.777" v="415" actId="14429"/>
          <ac:cxnSpMkLst>
            <pc:docMk/>
            <pc:sldMk cId="2154405015" sldId="276"/>
            <ac:cxnSpMk id="51" creationId="{4064E8CF-6EA8-C285-9BD6-9159EC75FF7D}"/>
          </ac:cxnSpMkLst>
        </pc:cxnChg>
        <pc:cxnChg chg="mod modVis">
          <ac:chgData name="Kulinich Bohdan" userId="48e65c9f34e137d0" providerId="LiveId" clId="{EEEF41EA-8C1B-CC4C-99F9-A9BEB1E7A23C}" dt="2023-05-23T13:44:07.193" v="416" actId="14429"/>
          <ac:cxnSpMkLst>
            <pc:docMk/>
            <pc:sldMk cId="2154405015" sldId="276"/>
            <ac:cxnSpMk id="53" creationId="{5D97C623-DE70-4A59-6F11-32EB967F6D91}"/>
          </ac:cxnSpMkLst>
        </pc:cxnChg>
        <pc:cxnChg chg="mod modVis">
          <ac:chgData name="Kulinich Bohdan" userId="48e65c9f34e137d0" providerId="LiveId" clId="{EEEF41EA-8C1B-CC4C-99F9-A9BEB1E7A23C}" dt="2023-05-23T13:44:07.651" v="417" actId="14429"/>
          <ac:cxnSpMkLst>
            <pc:docMk/>
            <pc:sldMk cId="2154405015" sldId="276"/>
            <ac:cxnSpMk id="55" creationId="{9618D859-67B7-1557-E92F-205C8B83F87E}"/>
          </ac:cxnSpMkLst>
        </pc:cxnChg>
        <pc:cxnChg chg="mod modVis">
          <ac:chgData name="Kulinich Bohdan" userId="48e65c9f34e137d0" providerId="LiveId" clId="{EEEF41EA-8C1B-CC4C-99F9-A9BEB1E7A23C}" dt="2023-05-23T13:44:09.645" v="418" actId="14429"/>
          <ac:cxnSpMkLst>
            <pc:docMk/>
            <pc:sldMk cId="2154405015" sldId="276"/>
            <ac:cxnSpMk id="57" creationId="{DC415DE4-DE53-EBDF-4D88-363560345D4D}"/>
          </ac:cxnSpMkLst>
        </pc:cxnChg>
        <pc:cxnChg chg="mod modVis">
          <ac:chgData name="Kulinich Bohdan" userId="48e65c9f34e137d0" providerId="LiveId" clId="{EEEF41EA-8C1B-CC4C-99F9-A9BEB1E7A23C}" dt="2023-05-23T13:44:10.077" v="419" actId="14429"/>
          <ac:cxnSpMkLst>
            <pc:docMk/>
            <pc:sldMk cId="2154405015" sldId="276"/>
            <ac:cxnSpMk id="62" creationId="{ED125249-C87A-ED53-06CB-5BE5C567DE60}"/>
          </ac:cxnSpMkLst>
        </pc:cxnChg>
        <pc:cxnChg chg="mod modVis">
          <ac:chgData name="Kulinich Bohdan" userId="48e65c9f34e137d0" providerId="LiveId" clId="{EEEF41EA-8C1B-CC4C-99F9-A9BEB1E7A23C}" dt="2023-05-23T13:44:10.445" v="420" actId="14429"/>
          <ac:cxnSpMkLst>
            <pc:docMk/>
            <pc:sldMk cId="2154405015" sldId="276"/>
            <ac:cxnSpMk id="65" creationId="{846EC82F-0B81-3AEF-D8A3-5F0AE008A703}"/>
          </ac:cxnSpMkLst>
        </pc:cxnChg>
        <pc:cxnChg chg="mod modVis">
          <ac:chgData name="Kulinich Bohdan" userId="48e65c9f34e137d0" providerId="LiveId" clId="{EEEF41EA-8C1B-CC4C-99F9-A9BEB1E7A23C}" dt="2023-05-23T13:44:10.966" v="421" actId="14429"/>
          <ac:cxnSpMkLst>
            <pc:docMk/>
            <pc:sldMk cId="2154405015" sldId="276"/>
            <ac:cxnSpMk id="66" creationId="{8508F1C0-0DFB-0B20-7672-D4F934F63FE8}"/>
          </ac:cxnSpMkLst>
        </pc:cxnChg>
        <pc:cxnChg chg="mod modVis">
          <ac:chgData name="Kulinich Bohdan" userId="48e65c9f34e137d0" providerId="LiveId" clId="{EEEF41EA-8C1B-CC4C-99F9-A9BEB1E7A23C}" dt="2023-05-23T13:44:11.349" v="422" actId="14429"/>
          <ac:cxnSpMkLst>
            <pc:docMk/>
            <pc:sldMk cId="2154405015" sldId="276"/>
            <ac:cxnSpMk id="73" creationId="{0D5DE973-9028-5C19-295D-7116AD7072DA}"/>
          </ac:cxnSpMkLst>
        </pc:cxnChg>
        <pc:cxnChg chg="mod modVis">
          <ac:chgData name="Kulinich Bohdan" userId="48e65c9f34e137d0" providerId="LiveId" clId="{EEEF41EA-8C1B-CC4C-99F9-A9BEB1E7A23C}" dt="2023-05-23T13:44:11.862" v="423" actId="14429"/>
          <ac:cxnSpMkLst>
            <pc:docMk/>
            <pc:sldMk cId="2154405015" sldId="276"/>
            <ac:cxnSpMk id="86" creationId="{598AC559-D2BE-36DD-4A41-4C26F7702F27}"/>
          </ac:cxnSpMkLst>
        </pc:cxnChg>
        <pc:cxnChg chg="mod modVis">
          <ac:chgData name="Kulinich Bohdan" userId="48e65c9f34e137d0" providerId="LiveId" clId="{EEEF41EA-8C1B-CC4C-99F9-A9BEB1E7A23C}" dt="2023-05-23T13:44:12.304" v="424" actId="14429"/>
          <ac:cxnSpMkLst>
            <pc:docMk/>
            <pc:sldMk cId="2154405015" sldId="276"/>
            <ac:cxnSpMk id="89" creationId="{20993E1B-7A3E-750E-D14C-1631898C35A5}"/>
          </ac:cxnSpMkLst>
        </pc:cxnChg>
        <pc:cxnChg chg="mod modVis">
          <ac:chgData name="Kulinich Bohdan" userId="48e65c9f34e137d0" providerId="LiveId" clId="{EEEF41EA-8C1B-CC4C-99F9-A9BEB1E7A23C}" dt="2023-05-23T13:42:09.449" v="359" actId="14429"/>
          <ac:cxnSpMkLst>
            <pc:docMk/>
            <pc:sldMk cId="2154405015" sldId="276"/>
            <ac:cxnSpMk id="102" creationId="{AB055268-5D81-1007-F3A1-D1E6C83E1BAF}"/>
          </ac:cxnSpMkLst>
        </pc:cxnChg>
        <pc:cxnChg chg="mod modVis">
          <ac:chgData name="Kulinich Bohdan" userId="48e65c9f34e137d0" providerId="LiveId" clId="{EEEF41EA-8C1B-CC4C-99F9-A9BEB1E7A23C}" dt="2023-05-23T13:42:08.963" v="358" actId="14429"/>
          <ac:cxnSpMkLst>
            <pc:docMk/>
            <pc:sldMk cId="2154405015" sldId="276"/>
            <ac:cxnSpMk id="104" creationId="{18563A49-0879-84F5-2E58-A3D2C6E1BA40}"/>
          </ac:cxnSpMkLst>
        </pc:cxnChg>
        <pc:cxnChg chg="mod modVis">
          <ac:chgData name="Kulinich Bohdan" userId="48e65c9f34e137d0" providerId="LiveId" clId="{EEEF41EA-8C1B-CC4C-99F9-A9BEB1E7A23C}" dt="2023-05-23T13:42:08.304" v="357" actId="14429"/>
          <ac:cxnSpMkLst>
            <pc:docMk/>
            <pc:sldMk cId="2154405015" sldId="276"/>
            <ac:cxnSpMk id="111" creationId="{F22D6CF3-952E-ABE5-4617-251DDBA42D74}"/>
          </ac:cxnSpMkLst>
        </pc:cxnChg>
        <pc:cxnChg chg="mod modVis">
          <ac:chgData name="Kulinich Bohdan" userId="48e65c9f34e137d0" providerId="LiveId" clId="{EEEF41EA-8C1B-CC4C-99F9-A9BEB1E7A23C}" dt="2023-05-23T13:42:07.759" v="356" actId="14429"/>
          <ac:cxnSpMkLst>
            <pc:docMk/>
            <pc:sldMk cId="2154405015" sldId="276"/>
            <ac:cxnSpMk id="112" creationId="{8BE4658A-D700-B688-0E4C-9E397752DC23}"/>
          </ac:cxnSpMkLst>
        </pc:cxnChg>
        <pc:cxnChg chg="mod modVis">
          <ac:chgData name="Kulinich Bohdan" userId="48e65c9f34e137d0" providerId="LiveId" clId="{EEEF41EA-8C1B-CC4C-99F9-A9BEB1E7A23C}" dt="2023-05-23T13:42:07.408" v="355" actId="14429"/>
          <ac:cxnSpMkLst>
            <pc:docMk/>
            <pc:sldMk cId="2154405015" sldId="276"/>
            <ac:cxnSpMk id="113" creationId="{9528B063-FE80-8A10-B164-6C8D40C7C07B}"/>
          </ac:cxnSpMkLst>
        </pc:cxnChg>
        <pc:cxnChg chg="mod modVis">
          <ac:chgData name="Kulinich Bohdan" userId="48e65c9f34e137d0" providerId="LiveId" clId="{EEEF41EA-8C1B-CC4C-99F9-A9BEB1E7A23C}" dt="2023-05-23T13:42:06.969" v="354" actId="14429"/>
          <ac:cxnSpMkLst>
            <pc:docMk/>
            <pc:sldMk cId="2154405015" sldId="276"/>
            <ac:cxnSpMk id="121" creationId="{E5DB465A-352B-4BCB-8BFC-60C7C385614D}"/>
          </ac:cxnSpMkLst>
        </pc:cxnChg>
        <pc:cxnChg chg="mod modVis">
          <ac:chgData name="Kulinich Bohdan" userId="48e65c9f34e137d0" providerId="LiveId" clId="{EEEF41EA-8C1B-CC4C-99F9-A9BEB1E7A23C}" dt="2023-05-23T13:42:06.553" v="353" actId="14429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">
        <pc:chgData name="Kulinich Bohdan" userId="48e65c9f34e137d0" providerId="LiveId" clId="{EEEF41EA-8C1B-CC4C-99F9-A9BEB1E7A23C}" dt="2023-05-23T13:45:43.649" v="443" actId="1036"/>
        <pc:sldMkLst>
          <pc:docMk/>
          <pc:sldMk cId="288857224" sldId="277"/>
        </pc:sldMkLst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4" creationId="{9EC27876-C5B5-0419-4602-B1D5227601AB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7" creationId="{8326116D-5C7E-94BC-F6E0-F67A80BF3752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0" creationId="{E2A1A909-21DD-0156-2B80-CB2FA5F78DFE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3" creationId="{C93155E7-F820-4F66-163A-DAF85750A2B1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6" creationId="{0F733B65-A125-E0EA-B570-E75A5917AD06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9" creationId="{440025B5-5B8D-A621-0C6C-C29897872424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EEEF41EA-8C1B-CC4C-99F9-A9BEB1E7A23C}" dt="2023-05-23T13:42:43.144" v="379"/>
          <ac:spMkLst>
            <pc:docMk/>
            <pc:sldMk cId="288857224" sldId="277"/>
            <ac:spMk id="68" creationId="{86F49F61-A922-231C-527E-7D55AA2A2EB5}"/>
          </ac:spMkLst>
        </pc:spChg>
        <pc:spChg chg="mod">
          <ac:chgData name="Kulinich Bohdan" userId="48e65c9f34e137d0" providerId="LiveId" clId="{EEEF41EA-8C1B-CC4C-99F9-A9BEB1E7A23C}" dt="2023-05-23T13:44:58.758" v="433"/>
          <ac:spMkLst>
            <pc:docMk/>
            <pc:sldMk cId="288857224" sldId="277"/>
            <ac:spMk id="71" creationId="{D754708B-C2AB-4D77-781B-C22C83A39EA9}"/>
          </ac:spMkLst>
        </pc:s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3" creationId="{7B4CCBF6-C07B-09D0-8B72-F5699F8A1A7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6" creationId="{AC6DD094-5EB0-11EA-261A-9D702DEA20B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9" creationId="{7B978093-5D6C-C28D-6703-E32238922DCD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2" creationId="{CC3E5916-2A52-38FD-674C-92A18B62F3AE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5" creationId="{0EE83282-2E00-ABE0-3019-FB8079C44CB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8" creationId="{AA11D962-766B-F5A4-787D-74AA6C1D295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21" creationId="{493575D3-E6C7-30E3-2277-1FA69115AA30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3" creationId="{8F5D9D12-AD5D-4E3E-D526-CF6BE2AC9B1C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6" creationId="{26CC7C5D-F526-D935-9EDE-E53090AC377E}"/>
          </ac:grpSpMkLst>
        </pc:grpChg>
        <pc:grpChg chg="add mod">
          <ac:chgData name="Kulinich Bohdan" userId="48e65c9f34e137d0" providerId="LiveId" clId="{EEEF41EA-8C1B-CC4C-99F9-A9BEB1E7A23C}" dt="2023-05-23T13:45:13.066" v="435" actId="1076"/>
          <ac:grpSpMkLst>
            <pc:docMk/>
            <pc:sldMk cId="288857224" sldId="277"/>
            <ac:grpSpMk id="39" creationId="{121506BE-516E-F56F-46C8-6674CEDE86D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2" creationId="{1BCA4DEA-0791-B28A-BA30-B11E6E6C0A08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5" creationId="{23AF2567-8F2F-168A-0F89-E4141527313A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8" creationId="{77BCDDAC-6BE4-7827-BBE9-4C57CF0F857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51" creationId="{7622C6DF-6AD6-9C5C-991F-44148A6B06B7}"/>
          </ac:grpSpMkLst>
        </pc:grpChg>
        <pc:grpChg chg="add del mod">
          <ac:chgData name="Kulinich Bohdan" userId="48e65c9f34e137d0" providerId="LiveId" clId="{EEEF41EA-8C1B-CC4C-99F9-A9BEB1E7A23C}" dt="2023-05-23T13:42:53.232" v="380"/>
          <ac:grpSpMkLst>
            <pc:docMk/>
            <pc:sldMk cId="288857224" sldId="277"/>
            <ac:grpSpMk id="67" creationId="{0455CA83-BA12-E9C2-EFD2-758254856C49}"/>
          </ac:grpSpMkLst>
        </pc:grpChg>
        <pc:grpChg chg="add del mod">
          <ac:chgData name="Kulinich Bohdan" userId="48e65c9f34e137d0" providerId="LiveId" clId="{EEEF41EA-8C1B-CC4C-99F9-A9BEB1E7A23C}" dt="2023-05-23T13:45:16.266" v="437" actId="478"/>
          <ac:grpSpMkLst>
            <pc:docMk/>
            <pc:sldMk cId="288857224" sldId="277"/>
            <ac:grpSpMk id="70" creationId="{29C50E46-F1E6-1ED1-AC4A-4025239D61F0}"/>
          </ac:grpSpMkLst>
        </pc:grpChg>
        <pc:picChg chg="del">
          <ac:chgData name="Kulinich Bohdan" userId="48e65c9f34e137d0" providerId="LiveId" clId="{EEEF41EA-8C1B-CC4C-99F9-A9BEB1E7A23C}" dt="2023-05-23T13:24:23.900" v="223" actId="478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5" creationId="{8FE7866F-7B1D-39D3-7D48-2FD43F2B54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6" creationId="{F3C74E5B-580A-4D50-E97C-B11B5F4BAD6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7" creationId="{FC2E2606-97EE-7BA9-F6F8-34FA91B2DC5D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9" creationId="{27B70AEE-03D0-C9CF-A836-9721EFBAF0A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0" creationId="{A3BC62D9-E299-636A-69E8-5880FB383DFB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1" creationId="{EDD264EC-0447-5B77-4F89-A511EAC1013F}"/>
          </ac:picMkLst>
        </pc:picChg>
        <pc:picChg chg="add mod">
          <ac:chgData name="Kulinich Bohdan" userId="48e65c9f34e137d0" providerId="LiveId" clId="{EEEF41EA-8C1B-CC4C-99F9-A9BEB1E7A23C}" dt="2023-05-23T13:45:43.649" v="443" actId="1036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5" creationId="{776ECC05-EFB5-9938-19FE-8CB206E17C8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8" creationId="{FED59CC3-DB6C-9D98-687F-424FD190F6D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1" creationId="{5D1D359D-0B34-0BAD-19E3-31C7ABEE61A2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4" creationId="{AACE1221-DEE3-3976-7D7D-BE1EB8D7C21A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7" creationId="{EE585774-F367-783D-6AFD-7E178B9E04E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0" creationId="{AED3ED09-99D7-C293-8009-F8034213BD6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3" creationId="{A46D7240-4602-353F-3C8A-606B7E1D9E60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5" creationId="{7B2ED429-6392-ABCB-01A9-90BB38F81D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8" creationId="{BF740F49-98DF-B82D-78D7-EA808F7565E5}"/>
          </ac:picMkLst>
        </pc:picChg>
        <pc:picChg chg="add del mod">
          <ac:chgData name="Kulinich Bohdan" userId="48e65c9f34e137d0" providerId="LiveId" clId="{EEEF41EA-8C1B-CC4C-99F9-A9BEB1E7A23C}" dt="2023-05-23T13:45:14.961" v="436" actId="478"/>
          <ac:picMkLst>
            <pc:docMk/>
            <pc:sldMk cId="288857224" sldId="277"/>
            <ac:picMk id="59" creationId="{5D630B8D-0A82-8B12-F89B-701272D66212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1" creationId="{867CA45E-510B-16B7-C369-BB41BFBE59B5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2" creationId="{889205CD-7225-8D56-357A-D226F9CE44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4" creationId="{388E91E0-F4F3-2FE5-F072-744EACC2312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6" creationId="{12A63012-8CD1-73F8-C3E0-7E719C2D627F}"/>
          </ac:picMkLst>
        </pc:picChg>
        <pc:picChg chg="mod">
          <ac:chgData name="Kulinich Bohdan" userId="48e65c9f34e137d0" providerId="LiveId" clId="{EEEF41EA-8C1B-CC4C-99F9-A9BEB1E7A23C}" dt="2023-05-23T13:42:43.144" v="379"/>
          <ac:picMkLst>
            <pc:docMk/>
            <pc:sldMk cId="288857224" sldId="277"/>
            <ac:picMk id="69" creationId="{3925AF0A-8879-8B31-95EA-9E24B6E7767B}"/>
          </ac:picMkLst>
        </pc:picChg>
        <pc:picChg chg="mod">
          <ac:chgData name="Kulinich Bohdan" userId="48e65c9f34e137d0" providerId="LiveId" clId="{EEEF41EA-8C1B-CC4C-99F9-A9BEB1E7A23C}" dt="2023-05-23T13:44:58.758" v="433"/>
          <ac:picMkLst>
            <pc:docMk/>
            <pc:sldMk cId="288857224" sldId="277"/>
            <ac:picMk id="72" creationId="{C98003F8-8D83-B2AD-BB18-F1427D748104}"/>
          </ac:picMkLst>
        </pc:picChg>
      </pc:sldChg>
      <pc:sldChg chg="addSp delSp modSp mod">
        <pc:chgData name="Kulinich Bohdan" userId="48e65c9f34e137d0" providerId="LiveId" clId="{EEEF41EA-8C1B-CC4C-99F9-A9BEB1E7A23C}" dt="2023-05-23T13:46:10.823" v="456" actId="167"/>
        <pc:sldMkLst>
          <pc:docMk/>
          <pc:sldMk cId="3892148844" sldId="278"/>
        </pc:sldMkLst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5" creationId="{B40519B0-0AD2-D6E1-0204-F0575F07B4D9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8" creationId="{5D016C72-AF74-4CA9-3DDC-9988BA5DA991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1" creationId="{BF37087B-4738-6B25-E287-F4AC071C0120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4" creationId="{6E539529-309F-F92C-391E-28977CCA61BE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7" creationId="{D63DEE17-CB6A-2B8D-AD0C-B394629A0E88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0" creationId="{FCB90003-DD25-92A9-77E4-462E023B57DC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3" creationId="{269E038F-C9CD-242C-55D7-73B313AC285B}"/>
          </ac:spMkLst>
        </pc:spChg>
        <pc:spChg chg="mod">
          <ac:chgData name="Kulinich Bohdan" userId="48e65c9f34e137d0" providerId="LiveId" clId="{EEEF41EA-8C1B-CC4C-99F9-A9BEB1E7A23C}" dt="2023-05-23T13:45:47.170" v="444"/>
          <ac:spMkLst>
            <pc:docMk/>
            <pc:sldMk cId="3892148844" sldId="278"/>
            <ac:spMk id="73" creationId="{33BBC0E1-1FBF-F108-4EE0-914810130FB8}"/>
          </ac:spMkLst>
        </pc:s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5" creationId="{B2E6E838-8B7A-02EE-81FB-07E9215286B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8" creationId="{9DDE4E94-66C5-C74F-C7C3-D01CF792168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1" creationId="{837FD375-4131-7CE2-8438-F4573673F9D8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4" creationId="{EDF31903-6F8F-FC30-2B2F-3EDEB02AD013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7" creationId="{DA7A29C6-CA1A-0A45-30C6-B6A97A8E7322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0" creationId="{41C5D744-F1DA-18B6-7AF3-E835099E17FA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3" creationId="{D85396D4-8793-E8C8-5DBA-D4C4EC4F69B7}"/>
          </ac:grpSpMkLst>
        </pc:grpChg>
        <pc:grpChg chg="add mod">
          <ac:chgData name="Kulinich Bohdan" userId="48e65c9f34e137d0" providerId="LiveId" clId="{EEEF41EA-8C1B-CC4C-99F9-A9BEB1E7A23C}" dt="2023-05-23T13:45:51.944" v="445" actId="1076"/>
          <ac:grpSpMkLst>
            <pc:docMk/>
            <pc:sldMk cId="3892148844" sldId="278"/>
            <ac:grpSpMk id="34" creationId="{1C1A53C3-EC89-3230-AE76-204A78FE1613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47" creationId="{0E75EADF-14BF-1C64-7552-026D3E8DCE25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0" creationId="{2B77E048-C9F3-FE40-BADB-A9BF8CC5CC79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3" creationId="{5FF00DEC-732C-14D6-8AAE-BDD1C963E801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6" creationId="{83B3FB99-D9F2-565C-E72A-1510C476A9E4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9" creationId="{41378D43-4B02-A02A-1AD4-7CAF6A8FD430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62" creationId="{1FA2E8DF-5D17-CEA2-9F37-C50302F1654C}"/>
          </ac:grpSpMkLst>
        </pc:grpChg>
        <pc:grpChg chg="add del mod">
          <ac:chgData name="Kulinich Bohdan" userId="48e65c9f34e137d0" providerId="LiveId" clId="{EEEF41EA-8C1B-CC4C-99F9-A9BEB1E7A23C}" dt="2023-05-23T13:45:53.803" v="446" actId="478"/>
          <ac:grpSpMkLst>
            <pc:docMk/>
            <pc:sldMk cId="3892148844" sldId="278"/>
            <ac:grpSpMk id="72" creationId="{CB928EB8-5573-FC82-EF74-05E31AB17330}"/>
          </ac:grpSpMkLst>
        </pc:grpChg>
        <pc:picChg chg="del">
          <ac:chgData name="Kulinich Bohdan" userId="48e65c9f34e137d0" providerId="LiveId" clId="{EEEF41EA-8C1B-CC4C-99F9-A9BEB1E7A23C}" dt="2023-05-23T13:24:32.654" v="227" actId="478"/>
          <ac:picMkLst>
            <pc:docMk/>
            <pc:sldMk cId="3892148844" sldId="278"/>
            <ac:picMk id="2" creationId="{EF4758E1-1E35-4BD7-7555-F1FAEC74BAC2}"/>
          </ac:picMkLst>
        </pc:picChg>
        <pc:picChg chg="add mod">
          <ac:chgData name="Kulinich Bohdan" userId="48e65c9f34e137d0" providerId="LiveId" clId="{EEEF41EA-8C1B-CC4C-99F9-A9BEB1E7A23C}" dt="2023-05-23T13:45:59.612" v="448" actId="1076"/>
          <ac:picMkLst>
            <pc:docMk/>
            <pc:sldMk cId="3892148844" sldId="278"/>
            <ac:picMk id="3" creationId="{7A37D44F-DBE2-6767-37F5-55019FC2B83A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7" creationId="{359D4EDE-B976-F734-9BBC-47F382358DEC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9" creationId="{6E9BC3C5-1AE5-C63F-86A0-2F17D4DDAFC3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0" creationId="{DA5A520C-AD19-E58D-273C-A30E8B134051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1" creationId="{8E3F32F9-4811-EECD-7609-828E92B759E9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2" creationId="{1B5F954B-0D17-1178-C98C-8A2F4D986125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3" creationId="{9735E44A-1DDB-9CDC-ED31-C5EC68B3196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6" creationId="{878F8AD4-3BF1-236F-49CE-9A044D57B1E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9" creationId="{CDF49E0A-47D9-0DB5-00B7-42789C1D74ED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2" creationId="{9EB6373E-80BB-3B8A-B74B-8770990778D7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5" creationId="{9EF4D597-2656-4013-41DB-017A501A0F4B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8" creationId="{F6AE36DF-95B1-2C7A-104E-174BF372AA30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1" creationId="{3DF37842-EA88-30CE-A55F-781B38C0CF14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4" creationId="{5F9724CE-1AF6-D2D2-B8E8-0D5BE919D431}"/>
          </ac:picMkLst>
        </pc:picChg>
        <pc:picChg chg="add del mod">
          <ac:chgData name="Kulinich Bohdan" userId="48e65c9f34e137d0" providerId="LiveId" clId="{EEEF41EA-8C1B-CC4C-99F9-A9BEB1E7A23C}" dt="2023-05-23T13:45:55.447" v="447" actId="478"/>
          <ac:picMkLst>
            <pc:docMk/>
            <pc:sldMk cId="3892148844" sldId="278"/>
            <ac:picMk id="65" creationId="{C9F36587-C783-F242-7C80-0D6271F88F8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6" creationId="{9A37C990-14CB-04C8-F453-5F4CE200E3E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7" creationId="{0CB29BCA-CEA0-5383-AB0C-F367143553E7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8" creationId="{19FC6D8A-CEE4-3684-B17A-BE82DAB5491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9" creationId="{F71686A7-8D00-C4C0-B9A6-650F44BC979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0" creationId="{964324FC-61A3-0FD0-7513-947F45532534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1" creationId="{B815601E-AEF7-B57B-97F4-DB297A3C3CB9}"/>
          </ac:picMkLst>
        </pc:picChg>
        <pc:picChg chg="mod">
          <ac:chgData name="Kulinich Bohdan" userId="48e65c9f34e137d0" providerId="LiveId" clId="{EEEF41EA-8C1B-CC4C-99F9-A9BEB1E7A23C}" dt="2023-05-23T13:45:47.170" v="444"/>
          <ac:picMkLst>
            <pc:docMk/>
            <pc:sldMk cId="3892148844" sldId="278"/>
            <ac:picMk id="74" creationId="{E743BB45-0480-08E6-6B06-5734EBCA584D}"/>
          </ac:picMkLst>
        </pc:picChg>
      </pc:sldChg>
      <pc:sldChg chg="addSp delSp modSp mod">
        <pc:chgData name="Kulinich Bohdan" userId="48e65c9f34e137d0" providerId="LiveId" clId="{EEEF41EA-8C1B-CC4C-99F9-A9BEB1E7A23C}" dt="2023-05-23T13:54:15.252" v="492"/>
        <pc:sldMkLst>
          <pc:docMk/>
          <pc:sldMk cId="2337633875" sldId="279"/>
        </pc:sldMkLst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37" creationId="{488BA793-EA9F-0960-3CFE-D546A799DDA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5" creationId="{070917D5-D237-9740-DBEB-04A29FFB22E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8" creationId="{2FDA57CF-F592-BF51-A99E-E0C943E7CAF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1" creationId="{9BE74C2C-E5B4-1D55-AB84-0B1CB8273B0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4" creationId="{CA54AED0-E411-1BDE-E145-BCE7ED9639A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7" creationId="{C2BE8C8D-B6B4-1762-3F5A-878F0462FCB4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60" creationId="{27A4C99E-A3BC-1EAC-B0FE-D044D6A2004D}"/>
          </ac:spMkLst>
        </pc:spChg>
        <pc:spChg chg="mod">
          <ac:chgData name="Kulinich Bohdan" userId="48e65c9f34e137d0" providerId="LiveId" clId="{EEEF41EA-8C1B-CC4C-99F9-A9BEB1E7A23C}" dt="2023-05-23T13:41:06.081" v="323"/>
          <ac:spMkLst>
            <pc:docMk/>
            <pc:sldMk cId="2337633875" sldId="279"/>
            <ac:spMk id="70" creationId="{C025D831-B732-4902-FACF-A6C37E49882F}"/>
          </ac:spMkLst>
        </pc:spChg>
        <pc:spChg chg="mod">
          <ac:chgData name="Kulinich Bohdan" userId="48e65c9f34e137d0" providerId="LiveId" clId="{EEEF41EA-8C1B-CC4C-99F9-A9BEB1E7A23C}" dt="2023-05-23T13:47:40.595" v="472"/>
          <ac:spMkLst>
            <pc:docMk/>
            <pc:sldMk cId="2337633875" sldId="279"/>
            <ac:spMk id="73" creationId="{6DA15987-D11D-7643-6DFB-3C2AF2FC296E}"/>
          </ac:spMkLst>
        </pc:spChg>
        <pc:spChg chg="mod">
          <ac:chgData name="Kulinich Bohdan" userId="48e65c9f34e137d0" providerId="LiveId" clId="{EEEF41EA-8C1B-CC4C-99F9-A9BEB1E7A23C}" dt="2023-05-23T13:48:38.958" v="483"/>
          <ac:spMkLst>
            <pc:docMk/>
            <pc:sldMk cId="2337633875" sldId="279"/>
            <ac:spMk id="78" creationId="{31AECB99-9574-9D66-9CD4-836A7C0793D3}"/>
          </ac:spMkLst>
        </pc:s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5" creationId="{E204B422-BDF9-852D-4130-13A5B6A0F696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8" creationId="{DFC61E8C-21FE-BFCE-DB7A-226BF6E24F97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1" creationId="{6297FC25-8472-7C2D-48B9-242FC59CEA46}"/>
          </ac:grpSpMkLst>
        </pc:grpChg>
        <pc:grpChg chg="del">
          <ac:chgData name="Kulinich Bohdan" userId="48e65c9f34e137d0" providerId="LiveId" clId="{EEEF41EA-8C1B-CC4C-99F9-A9BEB1E7A23C}" dt="2023-05-23T13:24:17.012" v="220" actId="478"/>
          <ac:grpSpMkLst>
            <pc:docMk/>
            <pc:sldMk cId="2337633875" sldId="279"/>
            <ac:grpSpMk id="14" creationId="{582F7385-CD73-F9A6-3501-D2D122CBAD64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7" creationId="{CE97944C-9D99-40D4-1D51-A8B704ED3C62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0" creationId="{3BD68280-9ADB-E2B9-9845-00772099FA1D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3" creationId="{3AFDEA60-356D-A5E5-C385-549E3B6F75C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36" creationId="{8BEC8139-38F9-C199-05A9-AD3576EAAAB2}"/>
          </ac:grpSpMkLst>
        </pc:grpChg>
        <pc:grpChg chg="add mod">
          <ac:chgData name="Kulinich Bohdan" userId="48e65c9f34e137d0" providerId="LiveId" clId="{EEEF41EA-8C1B-CC4C-99F9-A9BEB1E7A23C}" dt="2023-05-23T13:48:15.239" v="479" actId="167"/>
          <ac:grpSpMkLst>
            <pc:docMk/>
            <pc:sldMk cId="2337633875" sldId="279"/>
            <ac:grpSpMk id="44" creationId="{CF8B6E10-DD49-2C5F-EB08-150B657985AE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47" creationId="{10EC7763-CDC8-C928-CEBC-2CEAB61CE4B0}"/>
          </ac:grpSpMkLst>
        </pc:grpChg>
        <pc:grpChg chg="add del mod">
          <ac:chgData name="Kulinich Bohdan" userId="48e65c9f34e137d0" providerId="LiveId" clId="{EEEF41EA-8C1B-CC4C-99F9-A9BEB1E7A23C}" dt="2023-05-23T13:47:56.873" v="475" actId="478"/>
          <ac:grpSpMkLst>
            <pc:docMk/>
            <pc:sldMk cId="2337633875" sldId="279"/>
            <ac:grpSpMk id="50" creationId="{832BF39E-B390-315A-819C-3BAA7EBA56F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3" creationId="{4588A16F-168D-9898-BCCE-0D00D24BCFDB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6" creationId="{761D506D-45E4-A9AB-8C2D-CFDA779835EC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9" creationId="{76E23116-3D3B-7225-2CEC-69E586CFEEB8}"/>
          </ac:grpSpMkLst>
        </pc:grpChg>
        <pc:grpChg chg="add del mod">
          <ac:chgData name="Kulinich Bohdan" userId="48e65c9f34e137d0" providerId="LiveId" clId="{EEEF41EA-8C1B-CC4C-99F9-A9BEB1E7A23C}" dt="2023-05-23T13:41:14.632" v="325" actId="478"/>
          <ac:grpSpMkLst>
            <pc:docMk/>
            <pc:sldMk cId="2337633875" sldId="279"/>
            <ac:grpSpMk id="69" creationId="{B9F1D43F-4470-C99C-6A41-A171566FAFA0}"/>
          </ac:grpSpMkLst>
        </pc:grpChg>
        <pc:grpChg chg="add mod">
          <ac:chgData name="Kulinich Bohdan" userId="48e65c9f34e137d0" providerId="LiveId" clId="{EEEF41EA-8C1B-CC4C-99F9-A9BEB1E7A23C}" dt="2023-05-23T13:48:42.612" v="484" actId="107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EEEF41EA-8C1B-CC4C-99F9-A9BEB1E7A23C}" dt="2023-05-23T13:48:43.975" v="485" actId="478"/>
          <ac:grpSpMkLst>
            <pc:docMk/>
            <pc:sldMk cId="2337633875" sldId="279"/>
            <ac:grpSpMk id="77" creationId="{C26108D7-684E-4E4B-425B-0842A0EE5093}"/>
          </ac:grpSpMkLst>
        </pc:grpChg>
        <pc:picChg chg="add mod">
          <ac:chgData name="Kulinich Bohdan" userId="48e65c9f34e137d0" providerId="LiveId" clId="{EEEF41EA-8C1B-CC4C-99F9-A9BEB1E7A23C}" dt="2023-05-23T13:54:15.252" v="492"/>
          <ac:picMkLst>
            <pc:docMk/>
            <pc:sldMk cId="2337633875" sldId="279"/>
            <ac:picMk id="4" creationId="{39CB5E1A-99AD-A699-7C7C-552F195BC1A1}"/>
          </ac:picMkLst>
        </pc:picChg>
        <pc:picChg chg="del">
          <ac:chgData name="Kulinich Bohdan" userId="48e65c9f34e137d0" providerId="LiveId" clId="{EEEF41EA-8C1B-CC4C-99F9-A9BEB1E7A23C}" dt="2023-05-23T13:24:17.940" v="221" actId="478"/>
          <ac:picMkLst>
            <pc:docMk/>
            <pc:sldMk cId="2337633875" sldId="279"/>
            <ac:picMk id="4" creationId="{D65087EC-6574-02E5-030B-29F89AB258E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7" creationId="{9EF0682B-63BD-CD0B-50B7-F5FCF1DC2D29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8" creationId="{A4D2D24E-5A13-12F6-66D6-395AC9B82D36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9" creationId="{6C288E2E-2315-05B9-C3A6-94E51E4E04F7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0" creationId="{A0E8286D-B79F-8ED6-4BB0-4ADD7777290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2" creationId="{BD8A317F-EF99-4FC2-7E32-F69EE238CCC1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3" creationId="{9A92C77F-5E6D-E6EF-C907-19B6F753E91F}"/>
          </ac:picMkLst>
        </pc:picChg>
        <pc:picChg chg="add mod modVis">
          <ac:chgData name="Kulinich Bohdan" userId="48e65c9f34e137d0" providerId="LiveId" clId="{EEEF41EA-8C1B-CC4C-99F9-A9BEB1E7A23C}" dt="2023-05-23T13:54:09.110" v="490" actId="1076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38" creationId="{7F966F57-A14E-B520-7DCC-71E2EA56D02D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6" creationId="{8A7F8A15-37B7-8575-9353-93CED0D95247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9" creationId="{F17B7C3A-5758-A0EA-E3DE-DF40FE6FA2D2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2" creationId="{79216252-97DC-9C02-DB5C-6CB21B983C3E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5" creationId="{B6266C5A-0F61-6DCE-38BE-441DD12CAC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8" creationId="{554DA769-C1DF-E359-B9DD-137CA9D291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1" creationId="{0A3DBBAD-0B77-0B07-CBF1-D142D5327D4C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2" creationId="{D9AC8738-39D9-83A9-E0F9-53B8426919FB}"/>
          </ac:picMkLst>
        </pc:picChg>
        <pc:picChg chg="add del mod">
          <ac:chgData name="Kulinich Bohdan" userId="48e65c9f34e137d0" providerId="LiveId" clId="{EEEF41EA-8C1B-CC4C-99F9-A9BEB1E7A23C}" dt="2023-05-23T13:41:16.146" v="326" actId="478"/>
          <ac:picMkLst>
            <pc:docMk/>
            <pc:sldMk cId="2337633875" sldId="279"/>
            <ac:picMk id="63" creationId="{CBE7C454-B1DF-E589-B098-1DC747BD1446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4" creationId="{2A7BE127-D3B9-864F-31CA-800D257FD997}"/>
          </ac:picMkLst>
        </pc:picChg>
        <pc:picChg chg="add del mod">
          <ac:chgData name="Kulinich Bohdan" userId="48e65c9f34e137d0" providerId="LiveId" clId="{EEEF41EA-8C1B-CC4C-99F9-A9BEB1E7A23C}" dt="2023-05-23T13:47:56.873" v="475" actId="478"/>
          <ac:picMkLst>
            <pc:docMk/>
            <pc:sldMk cId="2337633875" sldId="279"/>
            <ac:picMk id="65" creationId="{65ACACD1-ED5F-E2CD-8BC0-E4D48852E0E1}"/>
          </ac:picMkLst>
        </pc:picChg>
        <pc:picChg chg="add del mod">
          <ac:chgData name="Kulinich Bohdan" userId="48e65c9f34e137d0" providerId="LiveId" clId="{EEEF41EA-8C1B-CC4C-99F9-A9BEB1E7A23C}" dt="2023-05-23T13:54:10.756" v="491" actId="478"/>
          <ac:picMkLst>
            <pc:docMk/>
            <pc:sldMk cId="2337633875" sldId="279"/>
            <ac:picMk id="66" creationId="{1E03C6D7-B5B6-F40E-E1CF-ACC23C18EE4E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7" creationId="{6D71A255-EB5C-966E-A705-648B113A5BD5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8" creationId="{58CB9EF9-C7EB-8B5E-F3FC-E8D0EAA42B86}"/>
          </ac:picMkLst>
        </pc:picChg>
        <pc:picChg chg="mod">
          <ac:chgData name="Kulinich Bohdan" userId="48e65c9f34e137d0" providerId="LiveId" clId="{EEEF41EA-8C1B-CC4C-99F9-A9BEB1E7A23C}" dt="2023-05-23T13:41:06.081" v="323"/>
          <ac:picMkLst>
            <pc:docMk/>
            <pc:sldMk cId="2337633875" sldId="279"/>
            <ac:picMk id="71" creationId="{7CFE079C-2861-0918-9385-0883069F29DC}"/>
          </ac:picMkLst>
        </pc:picChg>
        <pc:picChg chg="mod">
          <ac:chgData name="Kulinich Bohdan" userId="48e65c9f34e137d0" providerId="LiveId" clId="{EEEF41EA-8C1B-CC4C-99F9-A9BEB1E7A23C}" dt="2023-05-23T13:47:40.595" v="472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EEEF41EA-8C1B-CC4C-99F9-A9BEB1E7A23C}" dt="2023-05-23T13:48:20.616" v="481"/>
          <ac:picMkLst>
            <pc:docMk/>
            <pc:sldMk cId="2337633875" sldId="279"/>
            <ac:picMk id="75" creationId="{9CA95C5A-5E12-895C-1A1A-6FE5D8CC8491}"/>
          </ac:picMkLst>
        </pc:picChg>
        <pc:picChg chg="add mod">
          <ac:chgData name="Kulinich Bohdan" userId="48e65c9f34e137d0" providerId="LiveId" clId="{EEEF41EA-8C1B-CC4C-99F9-A9BEB1E7A23C}" dt="2023-05-23T13:48:24.777" v="482"/>
          <ac:picMkLst>
            <pc:docMk/>
            <pc:sldMk cId="2337633875" sldId="279"/>
            <ac:picMk id="76" creationId="{E58D7E18-704E-8987-E36C-5F8B7A848750}"/>
          </ac:picMkLst>
        </pc:picChg>
        <pc:picChg chg="mod">
          <ac:chgData name="Kulinich Bohdan" userId="48e65c9f34e137d0" providerId="LiveId" clId="{EEEF41EA-8C1B-CC4C-99F9-A9BEB1E7A23C}" dt="2023-05-23T13:48:38.958" v="483"/>
          <ac:picMkLst>
            <pc:docMk/>
            <pc:sldMk cId="2337633875" sldId="279"/>
            <ac:picMk id="79" creationId="{D560D1CA-46FB-8F0F-871A-9424F2664B44}"/>
          </ac:picMkLst>
        </pc:picChg>
      </pc:sldChg>
      <pc:sldChg chg="addSp delSp modSp mod">
        <pc:chgData name="Kulinich Bohdan" userId="48e65c9f34e137d0" providerId="LiveId" clId="{EEEF41EA-8C1B-CC4C-99F9-A9BEB1E7A23C}" dt="2023-05-23T13:46:45.885" v="471" actId="167"/>
        <pc:sldMkLst>
          <pc:docMk/>
          <pc:sldMk cId="945877188" sldId="280"/>
        </pc:sldMkLst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5" creationId="{054F89AE-3B4E-7A95-4CE0-A79248D8BDC8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8" creationId="{84D3149D-FC29-F515-24D4-B005DA243AAC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1" creationId="{6D57EF67-3430-E105-3A4C-03BDAEB521E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4" creationId="{C1EB842B-6A27-C4B2-C1D0-31B967A4C425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7" creationId="{BBA79672-1BE8-3EFA-B4EA-1499DC1BE6F9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0" creationId="{E370E8A9-A9E6-2E45-6DFC-DF7984C4D5C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3" creationId="{ADB8E28D-96A6-8271-8251-97BE48C591F2}"/>
          </ac:spMkLst>
        </pc:spChg>
        <pc:spChg chg="mod">
          <ac:chgData name="Kulinich Bohdan" userId="48e65c9f34e137d0" providerId="LiveId" clId="{EEEF41EA-8C1B-CC4C-99F9-A9BEB1E7A23C}" dt="2023-05-23T13:46:16.134" v="457"/>
          <ac:spMkLst>
            <pc:docMk/>
            <pc:sldMk cId="945877188" sldId="280"/>
            <ac:spMk id="63" creationId="{898DD6FA-6893-9083-07F8-7EE0BC097078}"/>
          </ac:spMkLst>
        </pc:s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3" creationId="{91B6AF93-5A44-FB7B-990D-D312D920EB81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7" creationId="{430C35C2-68AD-F651-60A2-8FA8ED35527A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0" creationId="{6BEFF80E-4774-216D-D9B9-CF965508758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3" creationId="{AD767135-EF67-A2CC-2041-BC5434CC3DA6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6" creationId="{A711B02B-3B8E-DE89-CA10-DD9A0777AC5C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9" creationId="{0B68C0C0-67F7-2E20-355D-A71BE793095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22" creationId="{8135CC75-68A4-F666-2436-6201EBE05BAA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25" creationId="{EB6EA375-A556-B408-8DF0-44E73B12BED2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37" creationId="{AE9A7DBF-F51D-E42A-764E-C814D737337B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0" creationId="{074E9327-13B9-44F8-30FA-2566FA2ED05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3" creationId="{95561D6D-FD8E-1E3A-ACD6-1D954667F90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6" creationId="{62E41E3A-DAD5-34A8-5377-1D1238D0234F}"/>
          </ac:grpSpMkLst>
        </pc:grpChg>
        <pc:grpChg chg="add mod">
          <ac:chgData name="Kulinich Bohdan" userId="48e65c9f34e137d0" providerId="LiveId" clId="{EEEF41EA-8C1B-CC4C-99F9-A9BEB1E7A23C}" dt="2023-05-23T13:46:21.364" v="458" actId="1076"/>
          <ac:grpSpMkLst>
            <pc:docMk/>
            <pc:sldMk cId="945877188" sldId="280"/>
            <ac:grpSpMk id="49" creationId="{EE9258EE-2B05-4F1F-2330-FAD5C51A0AB4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52" creationId="{031CAD63-D56A-B6DB-1D66-1B033B5BB81B}"/>
          </ac:grpSpMkLst>
        </pc:grpChg>
        <pc:grpChg chg="add del mod">
          <ac:chgData name="Kulinich Bohdan" userId="48e65c9f34e137d0" providerId="LiveId" clId="{EEEF41EA-8C1B-CC4C-99F9-A9BEB1E7A23C}" dt="2023-05-23T13:46:34.466" v="463" actId="478"/>
          <ac:grpSpMkLst>
            <pc:docMk/>
            <pc:sldMk cId="945877188" sldId="280"/>
            <ac:grpSpMk id="62" creationId="{EFCD30D7-65DC-F717-8687-0064BA0D6A35}"/>
          </ac:grpSpMkLst>
        </pc:grpChg>
        <pc:picChg chg="del">
          <ac:chgData name="Kulinich Bohdan" userId="48e65c9f34e137d0" providerId="LiveId" clId="{EEEF41EA-8C1B-CC4C-99F9-A9BEB1E7A23C}" dt="2023-05-23T13:24:36.583" v="229" actId="478"/>
          <ac:picMkLst>
            <pc:docMk/>
            <pc:sldMk cId="945877188" sldId="280"/>
            <ac:picMk id="2" creationId="{1A9D0686-9955-81FD-CDE2-40D278A65E68}"/>
          </ac:picMkLst>
        </pc:picChg>
        <pc:picChg chg="add mod">
          <ac:chgData name="Kulinich Bohdan" userId="48e65c9f34e137d0" providerId="LiveId" clId="{EEEF41EA-8C1B-CC4C-99F9-A9BEB1E7A23C}" dt="2023-05-23T13:46:31.208" v="462" actId="1076"/>
          <ac:picMkLst>
            <pc:docMk/>
            <pc:sldMk cId="945877188" sldId="280"/>
            <ac:picMk id="4" creationId="{190E9633-D4B3-90C0-AEA7-310FD91DDB04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6" creationId="{0F025014-6CA9-8A79-8BC8-61F5DB7BEFE3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7" creationId="{65C191C5-6C5C-6E7F-5BB3-82F140F6B70F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8" creationId="{7AC099BB-27C0-3D9D-D77D-B21D07E52E35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9" creationId="{DB480B5B-2989-A2FA-4C12-25325D737DF7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0" creationId="{4CA820EE-0990-2AE6-9065-92DF22E35A1A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2" creationId="{3DE46318-22F1-09BF-5FF1-4C7E2C139D4F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6" creationId="{0EED1A37-C8E3-A681-5FE0-AAC52846BE86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9" creationId="{D21F7501-1976-BE6D-F570-234215689DA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2" creationId="{11287CD6-4BC0-6DC6-4EB1-43DB14FEA2F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5" creationId="{434414CE-55CF-E8DA-0980-8B2A263D7650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8" creationId="{8E59A028-348C-0D86-352D-B67B1733889B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1" creationId="{39D2581D-19AD-99AC-3186-725D4D09388E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4" creationId="{4C824AE6-7D5B-011B-7E2E-735785DE62BD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5" creationId="{D9A28F72-4C61-513D-10D2-5F4B4166FDE7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6" creationId="{FD0A5DFF-4B37-800E-0043-6218FE15B34A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7" creationId="{DFF1185F-943F-5891-D028-B881FE93CD13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8" creationId="{5F6B1D91-2FAE-5934-77D9-0AB6B6A26F16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9" creationId="{EF328740-98E2-A171-3C04-7CD5476FB83B}"/>
          </ac:picMkLst>
        </pc:picChg>
        <pc:picChg chg="add del mod">
          <ac:chgData name="Kulinich Bohdan" userId="48e65c9f34e137d0" providerId="LiveId" clId="{EEEF41EA-8C1B-CC4C-99F9-A9BEB1E7A23C}" dt="2023-05-23T13:46:25.057" v="459" actId="478"/>
          <ac:picMkLst>
            <pc:docMk/>
            <pc:sldMk cId="945877188" sldId="280"/>
            <ac:picMk id="60" creationId="{75D37B6D-FDE6-73F3-2269-8BB4B04324CB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61" creationId="{26E3560F-417B-8F47-1DC2-F2573B52BC59}"/>
          </ac:picMkLst>
        </pc:picChg>
        <pc:picChg chg="mod">
          <ac:chgData name="Kulinich Bohdan" userId="48e65c9f34e137d0" providerId="LiveId" clId="{EEEF41EA-8C1B-CC4C-99F9-A9BEB1E7A23C}" dt="2023-05-23T13:46:16.134" v="457"/>
          <ac:picMkLst>
            <pc:docMk/>
            <pc:sldMk cId="945877188" sldId="280"/>
            <ac:picMk id="64" creationId="{9F988302-8DD7-7F2D-F6C6-36319CDC1287}"/>
          </ac:picMkLst>
        </pc:picChg>
      </pc:sldChg>
      <pc:sldChg chg="addSp delSp modSp mod">
        <pc:chgData name="Kulinich Bohdan" userId="48e65c9f34e137d0" providerId="LiveId" clId="{EEEF41EA-8C1B-CC4C-99F9-A9BEB1E7A23C}" dt="2023-05-23T13:40:05.896" v="311" actId="167"/>
        <pc:sldMkLst>
          <pc:docMk/>
          <pc:sldMk cId="3599287483" sldId="283"/>
        </pc:sldMkLst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19" creationId="{176B7F1B-132D-74CB-2A2D-FDA0BAEDE5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0" creationId="{DDFDF703-B9D2-AD4B-D137-5D5AEEFD4E32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6" creationId="{4273F568-CF62-CA26-BB42-7E94F2705FAB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9" creationId="{C2D07A0D-418A-C8B0-9752-B8087DBD5595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3" creationId="{EF0275C3-069D-3631-BB85-A5907185D2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7" creationId="{8326ED1E-F7B9-4F1F-CE53-0A56DF859018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60" creationId="{29645DA5-A5D6-3E79-03CC-5714C856E841}"/>
          </ac:spMkLst>
        </pc:spChg>
        <pc:spChg chg="mod">
          <ac:chgData name="Kulinich Bohdan" userId="48e65c9f34e137d0" providerId="LiveId" clId="{EEEF41EA-8C1B-CC4C-99F9-A9BEB1E7A23C}" dt="2023-05-23T13:28:24.615" v="267"/>
          <ac:spMkLst>
            <pc:docMk/>
            <pc:sldMk cId="3599287483" sldId="283"/>
            <ac:spMk id="78" creationId="{C4405F35-99DB-4050-A5CA-778A8436C17B}"/>
          </ac:spMkLst>
        </pc:s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18" creationId="{781E8D45-6704-DFFE-A91E-1CAA15CB949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28" creationId="{3696085F-EA67-7A2C-28B3-AD46BDBD8F4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5" creationId="{6CD6C7A1-E291-B74C-7704-59786775DDF3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8" creationId="{8E10CC54-CCED-D127-2A0A-99A72A01B5ED}"/>
          </ac:grpSpMkLst>
        </pc:grpChg>
        <pc:grpChg chg="add del mod">
          <ac:chgData name="Kulinich Bohdan" userId="48e65c9f34e137d0" providerId="LiveId" clId="{EEEF41EA-8C1B-CC4C-99F9-A9BEB1E7A23C}" dt="2023-05-23T13:28:22.354" v="265" actId="478"/>
          <ac:grpSpMkLst>
            <pc:docMk/>
            <pc:sldMk cId="3599287483" sldId="283"/>
            <ac:grpSpMk id="51" creationId="{E46D59E7-1F0F-0BFE-C2CA-90F7A3337C15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6" creationId="{50A09F11-C371-4DCA-43F5-CD18D9FE71D6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9" creationId="{C05B1EBE-BB14-DF18-976A-8ED5658091FF}"/>
          </ac:grpSpMkLst>
        </pc:grpChg>
        <pc:grpChg chg="add mod">
          <ac:chgData name="Kulinich Bohdan" userId="48e65c9f34e137d0" providerId="LiveId" clId="{EEEF41EA-8C1B-CC4C-99F9-A9BEB1E7A23C}" dt="2023-05-23T13:28:24.615" v="267"/>
          <ac:grpSpMkLst>
            <pc:docMk/>
            <pc:sldMk cId="3599287483" sldId="283"/>
            <ac:grpSpMk id="77" creationId="{7668511B-6F96-2752-B688-5DB08D141C00}"/>
          </ac:grpSpMkLst>
        </pc:grpChg>
        <pc:grpChg chg="del">
          <ac:chgData name="Kulinich Bohdan" userId="48e65c9f34e137d0" providerId="LiveId" clId="{EEEF41EA-8C1B-CC4C-99F9-A9BEB1E7A23C}" dt="2023-05-23T13:23:55.448" v="209" actId="478"/>
          <ac:grpSpMkLst>
            <pc:docMk/>
            <pc:sldMk cId="3599287483" sldId="283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7:27.695" v="250"/>
          <ac:picMkLst>
            <pc:docMk/>
            <pc:sldMk cId="3599287483" sldId="283"/>
            <ac:picMk id="9" creationId="{4DF0956B-7BD1-A906-AC41-549AE65CB91F}"/>
          </ac:picMkLst>
        </pc:picChg>
        <pc:picChg chg="del">
          <ac:chgData name="Kulinich Bohdan" userId="48e65c9f34e137d0" providerId="LiveId" clId="{EEEF41EA-8C1B-CC4C-99F9-A9BEB1E7A23C}" dt="2023-05-23T13:23:53.530" v="208" actId="478"/>
          <ac:picMkLst>
            <pc:docMk/>
            <pc:sldMk cId="3599287483" sldId="283"/>
            <ac:picMk id="12" creationId="{1F827B4B-9EB7-0ACD-C513-3377B6249F31}"/>
          </ac:picMkLst>
        </pc:picChg>
        <pc:picChg chg="add del mod">
          <ac:chgData name="Kulinich Bohdan" userId="48e65c9f34e137d0" providerId="LiveId" clId="{EEEF41EA-8C1B-CC4C-99F9-A9BEB1E7A23C}" dt="2023-05-23T13:28:23.980" v="266" actId="478"/>
          <ac:picMkLst>
            <pc:docMk/>
            <pc:sldMk cId="3599287483" sldId="283"/>
            <ac:picMk id="13" creationId="{B1F8F747-E585-2A8E-5847-7FFB690B36CA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20" creationId="{1D2A4D43-7643-B94C-8D69-C78AD951C75E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1" creationId="{FE7FF32E-2DCE-7772-5BEE-220E5C680CDB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4" creationId="{C4DDF4E4-0E5F-AF12-A24C-44E61EE70A2A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7" creationId="{F99A3754-FCE9-6663-A549-D607930C47FB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0" creationId="{1B014990-D4A3-E3CC-A138-00F0F48D21AE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5" creationId="{D4B24153-103E-8EF0-05A5-553A9EA05673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8" creationId="{4FAC338F-A3FD-09A3-1799-9E540918F4F8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8" creationId="{4243E3F2-DE17-DC6D-E764-C6970BD25B8A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9" creationId="{62F0E33C-4344-E5E8-414E-0C470133596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0" creationId="{3316A554-EA5F-0005-A162-07C336CF3493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1" creationId="{BD352F80-47D4-30E3-1D78-978788F921D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2" creationId="{3407951D-1198-5D18-A6F6-8030D228C520}"/>
          </ac:picMkLst>
        </pc:picChg>
        <pc:picChg chg="add del mod">
          <ac:chgData name="Kulinich Bohdan" userId="48e65c9f34e137d0" providerId="LiveId" clId="{EEEF41EA-8C1B-CC4C-99F9-A9BEB1E7A23C}" dt="2023-05-23T13:28:20.645" v="264" actId="478"/>
          <ac:picMkLst>
            <pc:docMk/>
            <pc:sldMk cId="3599287483" sldId="283"/>
            <ac:picMk id="73" creationId="{01001745-4849-BAC1-65B1-8B4296927CB0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4" creationId="{DE6B388E-5309-454F-C6F4-68003817918A}"/>
          </ac:picMkLst>
        </pc:picChg>
        <pc:picChg chg="add mod">
          <ac:chgData name="Kulinich Bohdan" userId="48e65c9f34e137d0" providerId="LiveId" clId="{EEEF41EA-8C1B-CC4C-99F9-A9BEB1E7A23C}" dt="2023-05-23T13:39:56.801" v="309"/>
          <ac:picMkLst>
            <pc:docMk/>
            <pc:sldMk cId="3599287483" sldId="283"/>
            <ac:picMk id="75" creationId="{79FBF99C-3013-0CF7-7AE6-D0BD0AAA39B0}"/>
          </ac:picMkLst>
        </pc:picChg>
        <pc:picChg chg="add mod">
          <ac:chgData name="Kulinich Bohdan" userId="48e65c9f34e137d0" providerId="LiveId" clId="{EEEF41EA-8C1B-CC4C-99F9-A9BEB1E7A23C}" dt="2023-05-23T13:28:29.480" v="268" actId="167"/>
          <ac:picMkLst>
            <pc:docMk/>
            <pc:sldMk cId="3599287483" sldId="283"/>
            <ac:picMk id="76" creationId="{403C21E7-D466-9E09-63C2-B37206A75DFC}"/>
          </ac:picMkLst>
        </pc:picChg>
        <pc:picChg chg="mod">
          <ac:chgData name="Kulinich Bohdan" userId="48e65c9f34e137d0" providerId="LiveId" clId="{EEEF41EA-8C1B-CC4C-99F9-A9BEB1E7A23C}" dt="2023-05-23T13:28:24.615" v="267"/>
          <ac:picMkLst>
            <pc:docMk/>
            <pc:sldMk cId="3599287483" sldId="283"/>
            <ac:picMk id="79" creationId="{1BE1923C-00ED-203C-C939-86A055B5EB9F}"/>
          </ac:picMkLst>
        </pc:picChg>
      </pc:sldChg>
      <pc:sldChg chg="addSp delSp modSp mod delAnim">
        <pc:chgData name="Kulinich Bohdan" userId="48e65c9f34e137d0" providerId="LiveId" clId="{EEEF41EA-8C1B-CC4C-99F9-A9BEB1E7A23C}" dt="2023-05-23T13:25:00.372" v="234" actId="207"/>
        <pc:sldMkLst>
          <pc:docMk/>
          <pc:sldMk cId="3313802318" sldId="284"/>
        </pc:sldMkLst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8" creationId="{A72FC8FB-3A05-9844-AD26-C5BDD3FA83E6}"/>
          </ac:spMkLst>
        </pc:spChg>
        <pc:picChg chg="del">
          <ac:chgData name="Kulinich Bohdan" userId="48e65c9f34e137d0" providerId="LiveId" clId="{EEEF41EA-8C1B-CC4C-99F9-A9BEB1E7A23C}" dt="2023-05-23T13:24:45.359" v="231" actId="478"/>
          <ac:picMkLst>
            <pc:docMk/>
            <pc:sldMk cId="3313802318" sldId="284"/>
            <ac:picMk id="2" creationId="{4017A070-01EC-11CB-83C6-CA457E85CDC6}"/>
          </ac:picMkLst>
        </pc:picChg>
        <pc:picChg chg="add mod">
          <ac:chgData name="Kulinich Bohdan" userId="48e65c9f34e137d0" providerId="LiveId" clId="{EEEF41EA-8C1B-CC4C-99F9-A9BEB1E7A23C}" dt="2023-05-23T13:24:52.200" v="233" actId="1076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EEEF41EA-8C1B-CC4C-99F9-A9BEB1E7A23C}" dt="2023-05-23T13:39:48.752" v="308" actId="167"/>
        <pc:sldMkLst>
          <pc:docMk/>
          <pc:sldMk cId="3264582832" sldId="287"/>
        </pc:sldMkLst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6" creationId="{8A3935A0-1170-9769-AF71-0AC8404F4EC9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9" creationId="{F92C6310-F812-6765-2118-5211F51CCC12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2" creationId="{FC289EA5-607A-9158-27A6-064B9CE8929A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5" creationId="{5D4217BF-E2F6-908F-A2C5-48F9640677B0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8" creationId="{C4FBA49D-F878-F8CA-1D2E-36B8409B6787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1" creationId="{294BFFB0-6F59-2E2E-68EC-7ED9CDDBAD1C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4" creationId="{C36864C0-E765-BF92-97BC-64D83C7CC95D}"/>
          </ac:spMkLst>
        </pc:s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5" creationId="{B51EFCE0-F329-818B-0CCC-343488B0C5F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8" creationId="{CBD70C4F-1C20-83B2-D57D-002B420ACBA3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1" creationId="{D4038A2F-1392-7CFF-C73E-4967A2434CD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4" creationId="{FEE3C6A9-E343-EDE0-FC78-1CBC142A152E}"/>
          </ac:grpSpMkLst>
        </pc:grpChg>
        <pc:grpChg chg="add mod">
          <ac:chgData name="Kulinich Bohdan" userId="48e65c9f34e137d0" providerId="LiveId" clId="{EEEF41EA-8C1B-CC4C-99F9-A9BEB1E7A23C}" dt="2023-05-23T13:28:04.399" v="262" actId="1076"/>
          <ac:grpSpMkLst>
            <pc:docMk/>
            <pc:sldMk cId="3264582832" sldId="287"/>
            <ac:grpSpMk id="87" creationId="{1400B17D-F80A-7E47-D32E-DD23639B0195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0" creationId="{1A6EEA24-FC70-7FC9-90E5-731B24F94C0F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3" creationId="{DB4ACCE6-69AF-7096-C330-BAE18A832B87}"/>
          </ac:grpSpMkLst>
        </pc:grpChg>
        <pc:grpChg chg="del">
          <ac:chgData name="Kulinich Bohdan" userId="48e65c9f34e137d0" providerId="LiveId" clId="{EEEF41EA-8C1B-CC4C-99F9-A9BEB1E7A23C}" dt="2023-05-23T13:22:58.793" v="192" actId="478"/>
          <ac:grpSpMkLst>
            <pc:docMk/>
            <pc:sldMk cId="3264582832" sldId="287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2:27:13.755" v="20" actId="931"/>
          <ac:picMkLst>
            <pc:docMk/>
            <pc:sldMk cId="3264582832" sldId="287"/>
            <ac:picMk id="8" creationId="{145EC0E3-9443-537D-B483-B8760CF6FB0E}"/>
          </ac:picMkLst>
        </pc:picChg>
        <pc:picChg chg="del mod">
          <ac:chgData name="Kulinich Bohdan" userId="48e65c9f34e137d0" providerId="LiveId" clId="{EEEF41EA-8C1B-CC4C-99F9-A9BEB1E7A23C}" dt="2023-05-23T12:46:01.607" v="46" actId="478"/>
          <ac:picMkLst>
            <pc:docMk/>
            <pc:sldMk cId="3264582832" sldId="287"/>
            <ac:picMk id="9" creationId="{838F8BBD-038A-453B-15A1-7551450875B2}"/>
          </ac:picMkLst>
        </pc:picChg>
        <pc:picChg chg="add del mod">
          <ac:chgData name="Kulinich Bohdan" userId="48e65c9f34e137d0" providerId="LiveId" clId="{EEEF41EA-8C1B-CC4C-99F9-A9BEB1E7A23C}" dt="2023-05-23T12:27:12.208" v="16" actId="931"/>
          <ac:picMkLst>
            <pc:docMk/>
            <pc:sldMk cId="3264582832" sldId="287"/>
            <ac:picMk id="12" creationId="{7F3F36ED-4ABA-832D-F60E-B73C51BFD7E0}"/>
          </ac:picMkLst>
        </pc:picChg>
        <pc:picChg chg="add del mod">
          <ac:chgData name="Kulinich Bohdan" userId="48e65c9f34e137d0" providerId="LiveId" clId="{EEEF41EA-8C1B-CC4C-99F9-A9BEB1E7A23C}" dt="2023-05-23T12:37:46.481" v="22" actId="931"/>
          <ac:picMkLst>
            <pc:docMk/>
            <pc:sldMk cId="3264582832" sldId="287"/>
            <ac:picMk id="19" creationId="{A4F7977F-0DA9-5B16-16F3-8DB4ACF13765}"/>
          </ac:picMkLst>
        </pc:picChg>
        <pc:picChg chg="add del mod modVis">
          <ac:chgData name="Kulinich Bohdan" userId="48e65c9f34e137d0" providerId="LiveId" clId="{EEEF41EA-8C1B-CC4C-99F9-A9BEB1E7A23C}" dt="2023-05-23T12:47:34.607" v="53" actId="478"/>
          <ac:picMkLst>
            <pc:docMk/>
            <pc:sldMk cId="3264582832" sldId="287"/>
            <ac:picMk id="70" creationId="{2D424934-CE5D-DDC4-851D-50DAF51BAFE8}"/>
          </ac:picMkLst>
        </pc:picChg>
        <pc:picChg chg="add del mod">
          <ac:chgData name="Kulinich Bohdan" userId="48e65c9f34e137d0" providerId="LiveId" clId="{EEEF41EA-8C1B-CC4C-99F9-A9BEB1E7A23C}" dt="2023-05-23T12:45:56.564" v="45" actId="478"/>
          <ac:picMkLst>
            <pc:docMk/>
            <pc:sldMk cId="3264582832" sldId="287"/>
            <ac:picMk id="72" creationId="{9B75ECC4-CA37-F157-2019-E8354687244D}"/>
          </ac:picMkLst>
        </pc:picChg>
        <pc:picChg chg="add del mod modVis">
          <ac:chgData name="Kulinich Bohdan" userId="48e65c9f34e137d0" providerId="LiveId" clId="{EEEF41EA-8C1B-CC4C-99F9-A9BEB1E7A23C}" dt="2023-05-23T13:23:00.212" v="193" actId="478"/>
          <ac:picMkLst>
            <pc:docMk/>
            <pc:sldMk cId="3264582832" sldId="287"/>
            <ac:picMk id="74" creationId="{FE24EFD6-EAAB-3423-EA83-CD4D9F1D1C2E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77" creationId="{27B4EBCD-9AB9-A13F-22DB-7F1293CA8783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0" creationId="{92F36B3C-9123-9F6F-08B5-B1D53CC46AE9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3" creationId="{A7E0DEA5-CB4E-A36C-B368-8D3746413FB0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6" creationId="{A515A3B2-E8D8-FDD1-156C-18A955438BF1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9" creationId="{9685018D-66AE-1619-F537-F022E090529A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2" creationId="{9716CDC8-966B-0B98-1FE8-DA67B4F667FD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5" creationId="{A0767654-5351-59AC-D23F-3FE72D7BE342}"/>
          </ac:picMkLst>
        </pc:picChg>
        <pc:picChg chg="add mod">
          <ac:chgData name="Kulinich Bohdan" userId="48e65c9f34e137d0" providerId="LiveId" clId="{EEEF41EA-8C1B-CC4C-99F9-A9BEB1E7A23C}" dt="2023-05-23T13:27:11.936" v="247"/>
          <ac:picMkLst>
            <pc:docMk/>
            <pc:sldMk cId="3264582832" sldId="287"/>
            <ac:picMk id="96" creationId="{5EEB82E9-7B37-FF3C-F2B2-BC1A58BCBBEB}"/>
          </ac:picMkLst>
        </pc:picChg>
        <pc:picChg chg="add mod">
          <ac:chgData name="Kulinich Bohdan" userId="48e65c9f34e137d0" providerId="LiveId" clId="{EEEF41EA-8C1B-CC4C-99F9-A9BEB1E7A23C}" dt="2023-05-23T13:26:54.107" v="245"/>
          <ac:picMkLst>
            <pc:docMk/>
            <pc:sldMk cId="3264582832" sldId="287"/>
            <ac:picMk id="97" creationId="{8AE63F4F-74C9-FD0B-11F5-BD316BE3B801}"/>
          </ac:picMkLst>
        </pc:picChg>
        <pc:picChg chg="add mod">
          <ac:chgData name="Kulinich Bohdan" userId="48e65c9f34e137d0" providerId="LiveId" clId="{EEEF41EA-8C1B-CC4C-99F9-A9BEB1E7A23C}" dt="2023-05-23T13:27:02.862" v="246"/>
          <ac:picMkLst>
            <pc:docMk/>
            <pc:sldMk cId="3264582832" sldId="287"/>
            <ac:picMk id="98" creationId="{CC79F6D3-91BB-6920-2446-75195490E9DB}"/>
          </ac:picMkLst>
        </pc:picChg>
        <pc:picChg chg="add mod">
          <ac:chgData name="Kulinich Bohdan" userId="48e65c9f34e137d0" providerId="LiveId" clId="{EEEF41EA-8C1B-CC4C-99F9-A9BEB1E7A23C}" dt="2023-05-23T13:26:48.181" v="244"/>
          <ac:picMkLst>
            <pc:docMk/>
            <pc:sldMk cId="3264582832" sldId="287"/>
            <ac:picMk id="99" creationId="{480034D9-A2ED-A07F-080F-0815ECFC8598}"/>
          </ac:picMkLst>
        </pc:picChg>
        <pc:picChg chg="add del mod">
          <ac:chgData name="Kulinich Bohdan" userId="48e65c9f34e137d0" providerId="LiveId" clId="{EEEF41EA-8C1B-CC4C-99F9-A9BEB1E7A23C}" dt="2023-05-23T13:27:58.753" v="261" actId="478"/>
          <ac:picMkLst>
            <pc:docMk/>
            <pc:sldMk cId="3264582832" sldId="287"/>
            <ac:picMk id="100" creationId="{735DD3B5-9F84-744D-7ECF-806B1FAFF296}"/>
          </ac:picMkLst>
        </pc:picChg>
        <pc:picChg chg="add mod">
          <ac:chgData name="Kulinich Bohdan" userId="48e65c9f34e137d0" providerId="LiveId" clId="{EEEF41EA-8C1B-CC4C-99F9-A9BEB1E7A23C}" dt="2023-05-23T13:27:16.459" v="248"/>
          <ac:picMkLst>
            <pc:docMk/>
            <pc:sldMk cId="3264582832" sldId="287"/>
            <ac:picMk id="101" creationId="{1A9BB541-5E71-C0F3-3A43-149839430BDB}"/>
          </ac:picMkLst>
        </pc:picChg>
        <pc:picChg chg="add mod">
          <ac:chgData name="Kulinich Bohdan" userId="48e65c9f34e137d0" providerId="LiveId" clId="{EEEF41EA-8C1B-CC4C-99F9-A9BEB1E7A23C}" dt="2023-05-23T13:39:37.870" v="306"/>
          <ac:picMkLst>
            <pc:docMk/>
            <pc:sldMk cId="3264582832" sldId="287"/>
            <ac:picMk id="102" creationId="{F9B5B71B-8A3F-9907-2450-E20BE9919894}"/>
          </ac:picMkLst>
        </pc:picChg>
        <pc:picChg chg="add mod">
          <ac:chgData name="Kulinich Bohdan" userId="48e65c9f34e137d0" providerId="LiveId" clId="{EEEF41EA-8C1B-CC4C-99F9-A9BEB1E7A23C}" dt="2023-05-23T13:28:06.562" v="263" actId="1076"/>
          <ac:picMkLst>
            <pc:docMk/>
            <pc:sldMk cId="3264582832" sldId="287"/>
            <ac:picMk id="103" creationId="{C2232D36-AE4A-DADA-87B1-07A7FA16BF57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3" creationId="{9CFC153D-FEE2-B346-DB8D-F7DDC06F99B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5" creationId="{DD4FF1EB-27CD-9A12-3F7E-A97A5917485A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7" creationId="{5B14456B-8500-F6E8-7F78-ACDB10ECE93C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9" creationId="{5AEF6F0B-BCE3-D074-C620-5D5F21DCD14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1" creationId="{59A75457-113C-8813-37F1-AA79137AF5D3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mod">
        <pc:chgData name="Kulinich Bohdan" userId="48e65c9f34e137d0" providerId="LiveId" clId="{EEEF41EA-8C1B-CC4C-99F9-A9BEB1E7A23C}" dt="2023-05-23T13:40:57.483" v="322" actId="167"/>
        <pc:sldMkLst>
          <pc:docMk/>
          <pc:sldMk cId="3414180977" sldId="288"/>
        </pc:sldMkLst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4" creationId="{AE0B78DE-E286-5274-A51A-C469F4A66BA5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7" creationId="{0D1889F9-09EB-F78A-F5E8-11D400293528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0" creationId="{914569E6-E2C0-5EDF-A1D2-084BB8E5A433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6" creationId="{3050B991-2BD4-E323-62F5-48BB193FDC39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9" creationId="{B06E86AF-DD9D-403E-48DC-AEF1D6CCB767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2" creationId="{1E5CAA80-CC94-166B-4A7E-B8F3F68976F2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5" creationId="{1CAA0512-ACDB-F762-AF07-30DF9E085B28}"/>
          </ac:spMkLst>
        </pc:spChg>
        <pc:spChg chg="mod">
          <ac:chgData name="Kulinich Bohdan" userId="48e65c9f34e137d0" providerId="LiveId" clId="{EEEF41EA-8C1B-CC4C-99F9-A9BEB1E7A23C}" dt="2023-05-23T13:40:33.414" v="315"/>
          <ac:spMkLst>
            <pc:docMk/>
            <pc:sldMk cId="3414180977" sldId="288"/>
            <ac:spMk id="65" creationId="{86D1E2D6-1AA2-22FD-1724-EBB988EF84F1}"/>
          </ac:spMkLst>
        </pc:s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" creationId="{671F54D8-DFF7-12BB-95C3-B666747F522A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12.146" v="217" actId="478"/>
          <ac:grpSpMkLst>
            <pc:docMk/>
            <pc:sldMk cId="3414180977" sldId="288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6" creationId="{AC79095B-3640-5A5C-70BA-B86C1F4CA7CE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9" creationId="{76BE4E4F-56D4-26FB-D488-2BAB5160CE60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5" creationId="{79136DD2-3FFF-D445-221E-7A59309DE19F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8" creationId="{80DC036C-2047-F0E0-6B09-AB777BFF8229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51" creationId="{644202E2-62C0-4BAB-2EDD-2EEA04317EA3}"/>
          </ac:grpSpMkLst>
        </pc:grpChg>
        <pc:grpChg chg="add del mod">
          <ac:chgData name="Kulinich Bohdan" userId="48e65c9f34e137d0" providerId="LiveId" clId="{EEEF41EA-8C1B-CC4C-99F9-A9BEB1E7A23C}" dt="2023-05-23T13:40:47.712" v="320" actId="478"/>
          <ac:grpSpMkLst>
            <pc:docMk/>
            <pc:sldMk cId="3414180977" sldId="288"/>
            <ac:grpSpMk id="54" creationId="{9DF43010-D0BA-BF77-4104-508533DAC6B4}"/>
          </ac:grpSpMkLst>
        </pc:grpChg>
        <pc:grpChg chg="add mod">
          <ac:chgData name="Kulinich Bohdan" userId="48e65c9f34e137d0" providerId="LiveId" clId="{EEEF41EA-8C1B-CC4C-99F9-A9BEB1E7A23C}" dt="2023-05-23T13:40:33.414" v="315"/>
          <ac:grpSpMkLst>
            <pc:docMk/>
            <pc:sldMk cId="3414180977" sldId="288"/>
            <ac:grpSpMk id="64" creationId="{D8EDF463-B2F3-7A1D-98A7-BFB9EBE3E7C9}"/>
          </ac:grpSpMkLst>
        </pc:grpChg>
        <pc:picChg chg="add del mod">
          <ac:chgData name="Kulinich Bohdan" userId="48e65c9f34e137d0" providerId="LiveId" clId="{EEEF41EA-8C1B-CC4C-99F9-A9BEB1E7A23C}" dt="2023-05-23T13:40:36.653" v="316" actId="478"/>
          <ac:picMkLst>
            <pc:docMk/>
            <pc:sldMk cId="3414180977" sldId="288"/>
            <ac:picMk id="2" creationId="{079D93E5-2463-BB6B-0816-F45483E677CC}"/>
          </ac:picMkLst>
        </pc:picChg>
        <pc:picChg chg="del">
          <ac:chgData name="Kulinich Bohdan" userId="48e65c9f34e137d0" providerId="LiveId" clId="{EEEF41EA-8C1B-CC4C-99F9-A9BEB1E7A23C}" dt="2023-05-23T13:24:12.918" v="218" actId="478"/>
          <ac:picMkLst>
            <pc:docMk/>
            <pc:sldMk cId="3414180977" sldId="288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5" creationId="{6A79E89C-DE75-B7DB-B7CD-64EED9563193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8" creationId="{DA0FE14B-9529-3295-95B4-649DCC80824F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4" creationId="{DEA89227-CAB7-B532-2B7F-1D4DD9C77306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7" creationId="{ED01B98D-A332-F0CD-9379-A162A3AA991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0" creationId="{D7409040-03CF-B987-3082-2CD2F9608A4A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3" creationId="{9F048AAD-2931-D742-2792-E7CD95CB9FB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6" creationId="{856852CA-CFF7-959D-CA2C-1F802188FBB2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7" creationId="{B48BA48E-2DE1-5E30-EB13-94B4802D586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8" creationId="{79437875-B8F1-72AE-14C8-E4C0D8819EEF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9" creationId="{58ABD996-B4EB-B788-8925-9439EC00BE64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0" creationId="{39B87572-4AD8-052B-D145-E93CE5D9ECBC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1" creationId="{484C9C16-8D0C-B3D5-253A-7B7F29D3ADD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2" creationId="{DF0B23B2-6DA4-3259-7C57-E3A1B108C369}"/>
          </ac:picMkLst>
        </pc:picChg>
        <pc:picChg chg="add del mod">
          <ac:chgData name="Kulinich Bohdan" userId="48e65c9f34e137d0" providerId="LiveId" clId="{EEEF41EA-8C1B-CC4C-99F9-A9BEB1E7A23C}" dt="2023-05-23T13:40:46.486" v="319" actId="478"/>
          <ac:picMkLst>
            <pc:docMk/>
            <pc:sldMk cId="3414180977" sldId="288"/>
            <ac:picMk id="63" creationId="{591FAF65-4876-7161-64B6-DCA0E6E93E49}"/>
          </ac:picMkLst>
        </pc:picChg>
        <pc:picChg chg="mod">
          <ac:chgData name="Kulinich Bohdan" userId="48e65c9f34e137d0" providerId="LiveId" clId="{EEEF41EA-8C1B-CC4C-99F9-A9BEB1E7A23C}" dt="2023-05-23T13:40:33.414" v="315"/>
          <ac:picMkLst>
            <pc:docMk/>
            <pc:sldMk cId="3414180977" sldId="288"/>
            <ac:picMk id="66" creationId="{66E1E3C2-E3A4-5C50-2784-AFEDB4D2974C}"/>
          </ac:picMkLst>
        </pc:picChg>
        <pc:picChg chg="add mod">
          <ac:chgData name="Kulinich Bohdan" userId="48e65c9f34e137d0" providerId="LiveId" clId="{EEEF41EA-8C1B-CC4C-99F9-A9BEB1E7A23C}" dt="2023-05-23T13:40:44.669" v="318" actId="167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">
        <pc:chgData name="Kulinich Bohdan" userId="48e65c9f34e137d0" providerId="LiveId" clId="{EEEF41EA-8C1B-CC4C-99F9-A9BEB1E7A23C}" dt="2023-05-23T13:40:21.063" v="314" actId="167"/>
        <pc:sldMkLst>
          <pc:docMk/>
          <pc:sldMk cId="1936971671" sldId="290"/>
        </pc:sldMkLst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17" creationId="{D4C2C4BA-764F-C6E7-7D6E-D5E0C8457A89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0" creationId="{D262F56D-8EA2-77C0-1735-7A48C0626BC6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6" creationId="{8CC3EC41-5324-0FD4-4DE4-EAA528DBA2CA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0" creationId="{F96E6EC5-A748-B9C3-EBE6-42411F47395F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3" creationId="{7819D76E-705D-D301-40E3-ECEDB5D9E54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6" creationId="{25109077-B3ED-648B-6A19-32022E0B7BF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9" creationId="{630CED2B-3246-30AB-0E27-FEB0460C403C}"/>
          </ac:spMkLst>
        </pc:spChg>
        <pc:spChg chg="mod">
          <ac:chgData name="Kulinich Bohdan" userId="48e65c9f34e137d0" providerId="LiveId" clId="{EEEF41EA-8C1B-CC4C-99F9-A9BEB1E7A23C}" dt="2023-05-23T13:28:39.227" v="271"/>
          <ac:spMkLst>
            <pc:docMk/>
            <pc:sldMk cId="1936971671" sldId="290"/>
            <ac:spMk id="50" creationId="{6968FDCA-FBE3-DE72-A3BD-720EC193CE06}"/>
          </ac:spMkLst>
        </pc:s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4" creationId="{CD90C376-50AE-CF9C-550D-D94E1910E29D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9" creationId="{A1199D6E-C43D-D279-5674-8B96C144DB5C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5" creationId="{A2A6579C-E0CB-55A5-C0C7-2103E8C463CF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9" creationId="{2863B79D-37FB-B74E-6AC9-4E58BDE42415}"/>
          </ac:grpSpMkLst>
        </pc:grpChg>
        <pc:grpChg chg="add del mod">
          <ac:chgData name="Kulinich Bohdan" userId="48e65c9f34e137d0" providerId="LiveId" clId="{EEEF41EA-8C1B-CC4C-99F9-A9BEB1E7A23C}" dt="2023-05-23T13:28:38.711" v="270" actId="478"/>
          <ac:grpSpMkLst>
            <pc:docMk/>
            <pc:sldMk cId="1936971671" sldId="290"/>
            <ac:grpSpMk id="32" creationId="{8049AE6C-1DC3-189F-98F3-B103AD945C39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5" creationId="{9385BA7D-DB47-B07C-FB77-28CBAF2DB1F4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8" creationId="{3AEA6244-9CD4-C503-D191-B91F6C3DE36C}"/>
          </ac:grpSpMkLst>
        </pc:grpChg>
        <pc:grpChg chg="add mod">
          <ac:chgData name="Kulinich Bohdan" userId="48e65c9f34e137d0" providerId="LiveId" clId="{EEEF41EA-8C1B-CC4C-99F9-A9BEB1E7A23C}" dt="2023-05-23T13:28:39.227" v="271"/>
          <ac:grpSpMkLst>
            <pc:docMk/>
            <pc:sldMk cId="1936971671" sldId="290"/>
            <ac:grpSpMk id="49" creationId="{8D6C5DFE-4AF0-9E83-A7ED-1CCFD80DBF21}"/>
          </ac:grpSpMkLst>
        </pc:grpChg>
        <pc:grpChg chg="del">
          <ac:chgData name="Kulinich Bohdan" userId="48e65c9f34e137d0" providerId="LiveId" clId="{EEEF41EA-8C1B-CC4C-99F9-A9BEB1E7A23C}" dt="2023-05-23T13:24:03.855" v="213" actId="478"/>
          <ac:grpSpMkLst>
            <pc:docMk/>
            <pc:sldMk cId="1936971671" sldId="290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8:35.271" v="269" actId="478"/>
          <ac:picMkLst>
            <pc:docMk/>
            <pc:sldMk cId="1936971671" sldId="290"/>
            <ac:picMk id="2" creationId="{661ABF9C-BA98-A369-C719-04EF1C527CF8}"/>
          </ac:picMkLst>
        </pc:picChg>
        <pc:picChg chg="del">
          <ac:chgData name="Kulinich Bohdan" userId="48e65c9f34e137d0" providerId="LiveId" clId="{EEEF41EA-8C1B-CC4C-99F9-A9BEB1E7A23C}" dt="2023-05-23T13:24:00.808" v="211" actId="478"/>
          <ac:picMkLst>
            <pc:docMk/>
            <pc:sldMk cId="1936971671" sldId="290"/>
            <ac:picMk id="12" creationId="{1F827B4B-9EB7-0ACD-C513-3377B6249F3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18" creationId="{BC12C893-2F3F-E9B9-CBAA-459AD8A7E864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1" creationId="{FE7FF32E-2DCE-7772-5BEE-220E5C680CDB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2" creationId="{E26F8410-731E-9F4B-D8B3-C9B0E55FBADB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8" creationId="{7C385F26-BB9B-E469-25BA-DAC503080FD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1" creationId="{FB5DCB05-5734-B4A8-D9FB-A6556F9865E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4" creationId="{3C79D160-8C5D-FF0F-C2B9-CB9F745043F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7" creationId="{8D40153B-C908-0B4E-C0C0-9DA9EF057AD0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0" creationId="{1DF7E6D2-665A-5C95-4EBE-E97EB1A1BF6D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1" creationId="{CC9FAB39-0D82-9E17-47E2-B2B21C2AB59C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2" creationId="{9C5ECC87-DB7E-5242-5AF3-EF683F892964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3" creationId="{55228744-6E63-1FBC-7FCE-97725C6E016F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4" creationId="{0DD826D2-7ED5-0037-94F4-B7CC5D1DF71A}"/>
          </ac:picMkLst>
        </pc:picChg>
        <pc:picChg chg="add del mod">
          <ac:chgData name="Kulinich Bohdan" userId="48e65c9f34e137d0" providerId="LiveId" clId="{EEEF41EA-8C1B-CC4C-99F9-A9BEB1E7A23C}" dt="2023-05-23T13:28:38.711" v="270" actId="478"/>
          <ac:picMkLst>
            <pc:docMk/>
            <pc:sldMk cId="1936971671" sldId="290"/>
            <ac:picMk id="45" creationId="{28CB812B-04DB-AD28-CD73-A2D7CA9DF6E1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6" creationId="{98AB0FEC-6864-445D-0E10-B9A0E618F09F}"/>
          </ac:picMkLst>
        </pc:picChg>
        <pc:picChg chg="add mod">
          <ac:chgData name="Kulinich Bohdan" userId="48e65c9f34e137d0" providerId="LiveId" clId="{EEEF41EA-8C1B-CC4C-99F9-A9BEB1E7A23C}" dt="2023-05-23T13:40:13.259" v="312"/>
          <ac:picMkLst>
            <pc:docMk/>
            <pc:sldMk cId="1936971671" sldId="290"/>
            <ac:picMk id="47" creationId="{3D006B77-3B15-CCC0-FD50-00294D753DE4}"/>
          </ac:picMkLst>
        </pc:picChg>
        <pc:picChg chg="add mod">
          <ac:chgData name="Kulinich Bohdan" userId="48e65c9f34e137d0" providerId="LiveId" clId="{EEEF41EA-8C1B-CC4C-99F9-A9BEB1E7A23C}" dt="2023-05-23T13:28:44.036" v="272" actId="167"/>
          <ac:picMkLst>
            <pc:docMk/>
            <pc:sldMk cId="1936971671" sldId="290"/>
            <ac:picMk id="48" creationId="{9BD07651-E501-C947-992B-0FA4DFE102C5}"/>
          </ac:picMkLst>
        </pc:picChg>
        <pc:picChg chg="mod">
          <ac:chgData name="Kulinich Bohdan" userId="48e65c9f34e137d0" providerId="LiveId" clId="{EEEF41EA-8C1B-CC4C-99F9-A9BEB1E7A23C}" dt="2023-05-23T13:28:39.227" v="271"/>
          <ac:picMkLst>
            <pc:docMk/>
            <pc:sldMk cId="1936971671" sldId="290"/>
            <ac:picMk id="51" creationId="{014672BE-9F68-2508-AD71-60DC89DBF76A}"/>
          </ac:picMkLst>
        </pc:picChg>
      </pc:sldChg>
    </pc:docChg>
  </pc:docChgLst>
  <pc:docChgLst>
    <pc:chgData name="Kulinich Bohdan" userId="48e65c9f34e137d0" providerId="LiveId" clId="{134D7BF0-D703-134E-BA16-8F058B018979}"/>
    <pc:docChg chg="modSld">
      <pc:chgData name="Kulinich Bohdan" userId="48e65c9f34e137d0" providerId="LiveId" clId="{134D7BF0-D703-134E-BA16-8F058B018979}" dt="2024-08-23T17:51:33.296" v="0" actId="20577"/>
      <pc:docMkLst>
        <pc:docMk/>
      </pc:docMkLst>
      <pc:sldChg chg="modSp">
        <pc:chgData name="Kulinich Bohdan" userId="48e65c9f34e137d0" providerId="LiveId" clId="{134D7BF0-D703-134E-BA16-8F058B018979}" dt="2024-08-23T17:51:33.296" v="0" actId="20577"/>
        <pc:sldMkLst>
          <pc:docMk/>
          <pc:sldMk cId="809514391" sldId="291"/>
        </pc:sldMkLst>
        <pc:spChg chg="mod">
          <ac:chgData name="Kulinich Bohdan" userId="48e65c9f34e137d0" providerId="LiveId" clId="{134D7BF0-D703-134E-BA16-8F058B018979}" dt="2024-08-23T17:51:33.296" v="0" actId="20577"/>
          <ac:spMkLst>
            <pc:docMk/>
            <pc:sldMk cId="809514391" sldId="291"/>
            <ac:spMk id="63" creationId="{75846A22-48DA-353E-478A-970FAC31077F}"/>
          </ac:spMkLst>
        </pc:spChg>
      </pc:sldChg>
    </pc:docChg>
  </pc:docChgLst>
  <pc:docChgLst>
    <pc:chgData name="Kulinich Bohdan" userId="48e65c9f34e137d0" providerId="LiveId" clId="{F44E011C-66D1-E84B-852C-3D76B37F2EB2}"/>
    <pc:docChg chg="modSld">
      <pc:chgData name="Kulinich Bohdan" userId="48e65c9f34e137d0" providerId="LiveId" clId="{F44E011C-66D1-E84B-852C-3D76B37F2EB2}" dt="2023-05-23T17:04:08.396" v="4"/>
      <pc:docMkLst>
        <pc:docMk/>
      </pc:docMkLst>
      <pc:sldChg chg="setBg">
        <pc:chgData name="Kulinich Bohdan" userId="48e65c9f34e137d0" providerId="LiveId" clId="{F44E011C-66D1-E84B-852C-3D76B37F2EB2}" dt="2023-05-23T17:04:08.396" v="4"/>
        <pc:sldMkLst>
          <pc:docMk/>
          <pc:sldMk cId="2154405015" sldId="276"/>
        </pc:sldMkLst>
      </pc:sldChg>
      <pc:sldChg chg="modSp setBg">
        <pc:chgData name="Kulinich Bohdan" userId="48e65c9f34e137d0" providerId="LiveId" clId="{F44E011C-66D1-E84B-852C-3D76B37F2EB2}" dt="2023-05-23T17:03:56.338" v="3"/>
        <pc:sldMkLst>
          <pc:docMk/>
          <pc:sldMk cId="3313802318" sldId="284"/>
        </pc:sldMkLst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8" creationId="{A72FC8FB-3A05-9844-AD26-C5BDD3FA83E6}"/>
          </ac:spMkLst>
        </pc:spChg>
      </pc:sldChg>
    </pc:docChg>
  </pc:docChgLst>
  <pc:docChgLst>
    <pc:chgData name="Kulinich Bohdan" userId="48e65c9f34e137d0" providerId="LiveId" clId="{B1FE939A-988E-3F49-BFCE-F4DAA39A707D}"/>
    <pc:docChg chg="undo custSel addSld delSld modSld">
      <pc:chgData name="Kulinich Bohdan" userId="48e65c9f34e137d0" providerId="LiveId" clId="{B1FE939A-988E-3F49-BFCE-F4DAA39A707D}" dt="2023-05-21T06:54:58.474" v="344" actId="14100"/>
      <pc:docMkLst>
        <pc:docMk/>
      </pc:docMkLst>
      <pc:sldChg chg="addSp delSp modSp mod delAnim modAnim">
        <pc:chgData name="Kulinich Bohdan" userId="48e65c9f34e137d0" providerId="LiveId" clId="{B1FE939A-988E-3F49-BFCE-F4DAA39A707D}" dt="2023-05-21T06:54:58.474" v="344" actId="14100"/>
        <pc:sldMkLst>
          <pc:docMk/>
          <pc:sldMk cId="3599287483" sldId="283"/>
        </pc:sldMkLst>
        <pc:spChg chg="add del mod topLvl">
          <ac:chgData name="Kulinich Bohdan" userId="48e65c9f34e137d0" providerId="LiveId" clId="{B1FE939A-988E-3F49-BFCE-F4DAA39A707D}" dt="2023-05-20T13:50:56.058" v="160" actId="478"/>
          <ac:spMkLst>
            <pc:docMk/>
            <pc:sldMk cId="3599287483" sldId="283"/>
            <ac:spMk id="2" creationId="{2F9790E8-3D81-B909-7904-BD0900C2BB9C}"/>
          </ac:spMkLst>
        </pc:spChg>
        <pc:spChg chg="add mod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2" creationId="{3FDBFA3E-E94F-F5F1-4151-93989FBDCCE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3" creationId="{37531B9F-ADA7-8882-C401-0493AAAD8DD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6" creationId="{F793307E-B5C1-37E9-C3B8-C3F5A81810A1}"/>
          </ac:spMkLst>
        </pc:spChg>
        <pc:spChg chg="del mod topLvl">
          <ac:chgData name="Kulinich Bohdan" userId="48e65c9f34e137d0" providerId="LiveId" clId="{B1FE939A-988E-3F49-BFCE-F4DAA39A707D}" dt="2023-05-20T12:47:30.815" v="32" actId="478"/>
          <ac:spMkLst>
            <pc:docMk/>
            <pc:sldMk cId="3599287483" sldId="283"/>
            <ac:spMk id="7" creationId="{A0868D95-15D0-58BB-3D56-B8D24362E3DE}"/>
          </ac:spMkLst>
        </pc:spChg>
        <pc:spChg chg="add mod">
          <ac:chgData name="Kulinich Bohdan" userId="48e65c9f34e137d0" providerId="LiveId" clId="{B1FE939A-988E-3F49-BFCE-F4DAA39A707D}" dt="2023-05-21T06:54:58.474" v="344" actId="14100"/>
          <ac:spMkLst>
            <pc:docMk/>
            <pc:sldMk cId="3599287483" sldId="283"/>
            <ac:spMk id="7" creationId="{F223A52A-C98D-91A6-3972-2D60675B6C32}"/>
          </ac:spMkLst>
        </pc:spChg>
        <pc:spChg chg="add del mod">
          <ac:chgData name="Kulinich Bohdan" userId="48e65c9f34e137d0" providerId="LiveId" clId="{B1FE939A-988E-3F49-BFCE-F4DAA39A707D}" dt="2023-05-20T13:42:09.850" v="103" actId="478"/>
          <ac:spMkLst>
            <pc:docMk/>
            <pc:sldMk cId="3599287483" sldId="283"/>
            <ac:spMk id="8" creationId="{1B2AB038-85AD-5079-82EC-06AD60E3642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1T06:54:57.008" v="343" actId="403"/>
          <ac:spMkLst>
            <pc:docMk/>
            <pc:sldMk cId="3599287483" sldId="283"/>
            <ac:spMk id="11" creationId="{1A0A24A4-CA6B-2386-7891-B03F773F1672}"/>
          </ac:spMkLst>
        </pc:spChg>
        <pc:spChg chg="del mod topLvl">
          <ac:chgData name="Kulinich Bohdan" userId="48e65c9f34e137d0" providerId="LiveId" clId="{B1FE939A-988E-3F49-BFCE-F4DAA39A707D}" dt="2023-05-20T12:47:29.946" v="31" actId="478"/>
          <ac:spMkLst>
            <pc:docMk/>
            <pc:sldMk cId="3599287483" sldId="283"/>
            <ac:spMk id="11" creationId="{9DFD1C09-4EF7-3AF8-B36A-F3CCE32F0E86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0" creationId="{C743ADD1-5AC5-2F4D-5F7E-FA429C1887B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1" creationId="{07D71946-7AB6-BC81-2B44-7CE85AD77D2E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2" creationId="{8562C619-64BF-5DDA-D0EA-5F0758A66317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3" creationId="{6EBC495B-3230-AE62-0D29-AEE8CF303220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4" creationId="{2B381987-B9C6-363A-7F11-111BA7763D4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5" creationId="{A7696149-FC19-D467-EDF7-8AD0840D386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6" creationId="{E2F779C1-48C5-5693-7534-582F0D28E7FE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7" creationId="{54B8B43F-C51B-7541-0338-CC721FFFEDE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8" creationId="{59B1DB75-853A-D297-933A-DC9391F92D4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39" creationId="{F6BC6A20-E7A4-C122-80D9-F74154628A0E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1" creationId="{4E346CB1-70FA-7EED-7B6C-56787C01126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B1FE939A-988E-3F49-BFCE-F4DAA39A707D}" dt="2023-05-20T12:44:51.781" v="1" actId="478"/>
          <ac:spMkLst>
            <pc:docMk/>
            <pc:sldMk cId="3599287483" sldId="283"/>
            <ac:spMk id="49" creationId="{C42811E5-DDE7-2E7E-33A1-6FB7A2BB67C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B1FE939A-988E-3F49-BFCE-F4DAA39A707D}" dt="2023-05-20T12:44:52.952" v="2" actId="478"/>
          <ac:spMkLst>
            <pc:docMk/>
            <pc:sldMk cId="3599287483" sldId="283"/>
            <ac:spMk id="75" creationId="{FE19C66A-C037-7590-D335-3E8CE73486B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3" creationId="{4A9E80B7-B45D-CD3F-B257-B248CB02A12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4" creationId="{1D5C67F9-1E6F-1BE3-072F-BEF735CCF6DF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5" creationId="{8F52033C-A6E8-19DE-9604-C510F47ABB03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6" creationId="{4F93519C-E72D-ECA9-DD4F-18D9D174B84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7" creationId="{AECE0688-62C1-0D90-B97C-D44FED7C8BFB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8" creationId="{C89B9840-69F5-65C3-77CD-69F1A89A9C46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9" creationId="{7661DB61-6E7C-5335-1197-664554E41F78}"/>
          </ac:spMkLst>
        </pc:spChg>
        <pc:spChg chg="mod topLvl">
          <ac:chgData name="Kulinich Bohdan" userId="48e65c9f34e137d0" providerId="LiveId" clId="{B1FE939A-988E-3F49-BFCE-F4DAA39A707D}" dt="2023-05-20T19:05:28.302" v="334" actId="1076"/>
          <ac:spMkLst>
            <pc:docMk/>
            <pc:sldMk cId="3599287483" sldId="283"/>
            <ac:spMk id="100" creationId="{FD7D0198-B48E-DCBE-D450-8C12021A02D9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101" creationId="{6A864162-7167-A46E-99E3-288A6AE0DA8A}"/>
          </ac:spMkLst>
        </pc:spChg>
        <pc:spChg chg="mod topLvl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102" creationId="{9EF8C4AF-8F18-F667-5249-857C42392051}"/>
          </ac:spMkLst>
        </pc:spChg>
        <pc:grpChg chg="add del mod">
          <ac:chgData name="Kulinich Bohdan" userId="48e65c9f34e137d0" providerId="LiveId" clId="{B1FE939A-988E-3F49-BFCE-F4DAA39A707D}" dt="2023-05-20T13:43:40.222" v="111" actId="165"/>
          <ac:grpSpMkLst>
            <pc:docMk/>
            <pc:sldMk cId="3599287483" sldId="283"/>
            <ac:grpSpMk id="9" creationId="{5F265931-42C3-2CFC-B90C-1359ED80C945}"/>
          </ac:grpSpMkLst>
        </pc:grpChg>
        <pc:grpChg chg="add del mod">
          <ac:chgData name="Kulinich Bohdan" userId="48e65c9f34e137d0" providerId="LiveId" clId="{B1FE939A-988E-3F49-BFCE-F4DAA39A707D}" dt="2023-05-20T13:43:53.226" v="113" actId="165"/>
          <ac:grpSpMkLst>
            <pc:docMk/>
            <pc:sldMk cId="3599287483" sldId="283"/>
            <ac:grpSpMk id="13" creationId="{8A0CD28C-7E2B-77C2-3052-64183FA481C0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7" creationId="{BB50A983-F6DE-26CC-42C9-60C4D86DD9DD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8" creationId="{813E3617-1DFB-A746-FAC9-D1C6CDA6AE7F}"/>
          </ac:grpSpMkLst>
        </pc:grpChg>
        <pc:grpChg chg="del mod">
          <ac:chgData name="Kulinich Bohdan" userId="48e65c9f34e137d0" providerId="LiveId" clId="{B1FE939A-988E-3F49-BFCE-F4DAA39A707D}" dt="2023-05-20T12:45:00.974" v="5" actId="165"/>
          <ac:grpSpMkLst>
            <pc:docMk/>
            <pc:sldMk cId="3599287483" sldId="283"/>
            <ac:grpSpMk id="81" creationId="{2F36C5A7-D566-55C4-9289-77795FEC6B9E}"/>
          </ac:grpSpMkLst>
        </pc:grpChg>
        <pc:grpChg chg="del mod">
          <ac:chgData name="Kulinich Bohdan" userId="48e65c9f34e137d0" providerId="LiveId" clId="{B1FE939A-988E-3F49-BFCE-F4DAA39A707D}" dt="2023-05-20T12:46:50.177" v="26" actId="165"/>
          <ac:grpSpMkLst>
            <pc:docMk/>
            <pc:sldMk cId="3599287483" sldId="283"/>
            <ac:grpSpMk id="83" creationId="{BB2597AD-E1F0-1644-B36F-A233260D65B3}"/>
          </ac:grpSpMkLst>
        </pc:grp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2" creationId="{2A586678-651F-6397-88AE-94342485025B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5" creationId="{E8508631-E57C-D664-37FC-4FB07A41F36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6" creationId="{4E689162-3311-4FE0-2520-C933CE786C3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43" creationId="{60C7533D-65C9-F9E6-07F4-EC16C9132FD1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54" creationId="{8DA6EF8D-9F09-DC62-8FA8-F44196FDD71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2" creationId="{A559878A-25D7-66ED-D76A-1B4D737DBB7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delSp modSp del modAnim">
        <pc:chgData name="Kulinich Bohdan" userId="48e65c9f34e137d0" providerId="LiveId" clId="{B1FE939A-988E-3F49-BFCE-F4DAA39A707D}" dt="2023-05-20T12:51:43.077" v="75" actId="2696"/>
        <pc:sldMkLst>
          <pc:docMk/>
          <pc:sldMk cId="4106082134" sldId="289"/>
        </pc:sldMkLst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3" creationId="{1375254D-2EB2-2F02-29EA-BBBE4A4EF0DA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7" creationId="{07C7DFDF-B9F1-E96D-5618-103FDF92691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8" creationId="{03E5DD4B-011C-F2EE-DA2E-A91031E71BC0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9" creationId="{C3AC30F7-B6F1-16A0-B553-EC269ECA9FB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20" creationId="{32D3BB3E-0083-28FC-8247-974FE103FF14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0" creationId="{FFBD4FB8-EF37-701A-3469-00C836F10A21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4" creationId="{DE511AF3-D8E8-C1E6-D006-B1AF722C9642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5" creationId="{762A0DE7-8DCA-E9DF-310D-8EBFC7B018AD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6" creationId="{348618E2-B717-7B89-ABC8-F435A5C12718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7" creationId="{BAAEE356-FF66-AB01-CC86-61E134D2AEB9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8" creationId="{1EA6ACAF-533D-C796-B23D-0F2635439E53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8" creationId="{F9848688-7AB6-4A1C-A8B6-0C2542869ED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71" creationId="{4C44632F-70B1-206B-EC9E-519FF2CD1F9A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4" creationId="{D65B2CBF-D071-AC3C-CD4F-048FFBE6471E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6" creationId="{076694C8-FF4B-F452-EFAD-69A3D14AE499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8" creationId="{13602FCA-F021-25A9-4B9A-1B60E1C1163B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0" creationId="{69EA8CCA-DF1A-8BCF-B8B6-6B9C962C57CE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2" creationId="{AA22E8C7-3D0F-C0E6-CEE6-4664DE0AA133}"/>
          </ac:spMkLst>
        </pc:s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3" creationId="{B966EA17-7AD6-F294-A8F8-CB56A115C737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9" creationId="{2255AA02-35F4-FB7D-ED07-0B5A6818261E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59" creationId="{EEB64B8B-87FB-452E-D9D8-12325CEFB91F}"/>
          </ac:grpSpMkLst>
        </pc:grpChg>
        <pc:grpChg chg="de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80" creationId="{5958629F-E7E6-F884-8712-ABA9D793078D}"/>
          </ac:grpSpMkLst>
        </pc:grpChg>
        <pc:grpChg chg="del">
          <ac:chgData name="Kulinich Bohdan" userId="48e65c9f34e137d0" providerId="LiveId" clId="{B1FE939A-988E-3F49-BFCE-F4DAA39A707D}" dt="2023-05-20T12:51:19.254" v="70" actId="165"/>
          <ac:grpSpMkLst>
            <pc:docMk/>
            <pc:sldMk cId="4106082134" sldId="289"/>
            <ac:grpSpMk id="81" creationId="{87D37338-726D-4D74-B837-BD6E77574F2B}"/>
          </ac:grpSpMkLst>
        </pc:grp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2" creationId="{EF130412-E997-5FA1-9F48-F75284E352EE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4" creationId="{AF527ECD-8D10-54DE-6D65-513C170AD2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8" creationId="{7EF3FF42-782C-82D2-F80B-6D044332DA4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" creationId="{7FB5B1F1-724E-796E-5786-B82983F95C49}"/>
          </ac:cxnSpMkLst>
        </pc:cxnChg>
        <pc:cxnChg chg="mod topLvl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57" creationId="{55A59CE9-BDF5-ED78-88D7-91FCAE619AF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6" creationId="{2997A00D-60EE-359C-AAE2-B14CC18B81F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8" creationId="{F9A53449-9622-5296-CAFE-E4B654E2E648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08" creationId="{0294D57A-9126-BC66-F454-5109A7E5C66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28" creationId="{E0B4DF41-D2B0-83EF-86E2-0F574F38E9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1" creationId="{B8C19845-438B-7CDA-B80D-0125E597B381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4" creationId="{F8F0D132-2F26-7A8E-0834-B5478512473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0" creationId="{6B2BF817-5E0C-C4A2-AD10-8CE19DDD1D56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6" creationId="{3995ABB3-25C5-BECF-B51D-D0CE914A64C3}"/>
          </ac:cxnSpMkLst>
        </pc:cxnChg>
      </pc:sldChg>
      <pc:sldChg chg="add del setBg">
        <pc:chgData name="Kulinich Bohdan" userId="48e65c9f34e137d0" providerId="LiveId" clId="{B1FE939A-988E-3F49-BFCE-F4DAA39A707D}" dt="2023-05-20T12:49:39.001" v="52" actId="2696"/>
        <pc:sldMkLst>
          <pc:docMk/>
          <pc:sldMk cId="1857346383" sldId="290"/>
        </pc:sldMkLst>
      </pc:sldChg>
      <pc:sldChg chg="addSp delSp modSp add mod setBg modAnim">
        <pc:chgData name="Kulinich Bohdan" userId="48e65c9f34e137d0" providerId="LiveId" clId="{B1FE939A-988E-3F49-BFCE-F4DAA39A707D}" dt="2023-05-20T19:03:41.725" v="287"/>
        <pc:sldMkLst>
          <pc:docMk/>
          <pc:sldMk cId="1936971671" sldId="290"/>
        </pc:sldMkLst>
        <pc:spChg chg="del mod topLvl">
          <ac:chgData name="Kulinich Bohdan" userId="48e65c9f34e137d0" providerId="LiveId" clId="{B1FE939A-988E-3F49-BFCE-F4DAA39A707D}" dt="2023-05-20T13:44:14.487" v="117" actId="478"/>
          <ac:spMkLst>
            <pc:docMk/>
            <pc:sldMk cId="1936971671" sldId="290"/>
            <ac:spMk id="2" creationId="{2F9790E8-3D81-B909-7904-BD0900C2BB9C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6" creationId="{F793307E-B5C1-37E9-C3B8-C3F5A81810A1}"/>
          </ac:spMkLst>
        </pc:spChg>
        <pc:spChg chg="add mod">
          <ac:chgData name="Kulinich Bohdan" userId="48e65c9f34e137d0" providerId="LiveId" clId="{B1FE939A-988E-3F49-BFCE-F4DAA39A707D}" dt="2023-05-20T19:03:32.735" v="279" actId="1076"/>
          <ac:spMkLst>
            <pc:docMk/>
            <pc:sldMk cId="1936971671" sldId="290"/>
            <ac:spMk id="7" creationId="{DE3A7784-B718-1439-E4F5-093C6C952A38}"/>
          </ac:spMkLst>
        </pc:spChg>
        <pc:spChg chg="del mod topLvl">
          <ac:chgData name="Kulinich Bohdan" userId="48e65c9f34e137d0" providerId="LiveId" clId="{B1FE939A-988E-3F49-BFCE-F4DAA39A707D}" dt="2023-05-20T13:44:55.595" v="124" actId="478"/>
          <ac:spMkLst>
            <pc:docMk/>
            <pc:sldMk cId="1936971671" sldId="290"/>
            <ac:spMk id="8" creationId="{1B2AB038-85AD-5079-82EC-06AD60E3642B}"/>
          </ac:spMkLst>
        </pc:spChg>
        <pc:spChg chg="add mod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13" creationId="{BCFD3EF8-A589-F874-28A6-4E6BA848B985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0" creationId="{C743ADD1-5AC5-2F4D-5F7E-FA429C1887B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1" creationId="{07D71946-7AB6-BC81-2B44-7CE85AD77D2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2" creationId="{8562C619-64BF-5DDA-D0EA-5F0758A66317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3" creationId="{6EBC495B-3230-AE62-0D29-AEE8CF303220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4" creationId="{2B381987-B9C6-363A-7F11-111BA7763D4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5" creationId="{A7696149-FC19-D467-EDF7-8AD0840D386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6" creationId="{E2F779C1-48C5-5693-7534-582F0D28E7F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7" creationId="{54B8B43F-C51B-7541-0338-CC721FFFEDE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8" creationId="{59B1DB75-853A-D297-933A-DC9391F92D47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39" creationId="{F6BC6A20-E7A4-C122-80D9-F74154628A0E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1" creationId="{4E346CB1-70FA-7EED-7B6C-56787C011261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1" creationId="{CF473B35-C6D1-3241-315D-C473FBA8D904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2" creationId="{0D9E2D70-4459-5903-2F87-B9CAAE6D2F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2" creationId="{8AEE77DF-B55B-6430-FF78-0E3A038C24CB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43" creationId="{E332F6EC-5C83-451A-EFF9-63E903649E82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0" creationId="{92A9D3A8-09CB-2940-03EF-838D74344408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1" creationId="{400935DD-5E7A-C047-B22D-8BF78CC60FDA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2" creationId="{75B1DC4D-7625-9379-71AE-6F2FE326992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52" creationId="{99FAA103-E6A6-DC70-1F82-E2922EBE5548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3" creationId="{7CD10A58-81FB-0B3C-0ACD-9319D04105DF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4" creationId="{A2487A36-5C13-DC32-309F-6E525B39E59B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5" creationId="{C1E7C971-09A8-9FAC-F398-B8CF582F26E0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6" creationId="{4194B657-BB72-9458-9F28-522B72DC594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7" creationId="{19BD30D4-8B1B-0DDE-EC1F-4E7D74C3E083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8" creationId="{402E7C64-6AE8-4849-9BCD-4CDB1C992090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9" creationId="{006526B8-9B8C-3351-8EFF-A01ADA6B9532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0" creationId="{A935C962-9294-0045-CC5E-58CB1B7B96AA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8" creationId="{1538537E-BB11-9A86-9550-3CD739D9E13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9" creationId="{47304241-5E48-4992-1F56-8CBFE50E8D0C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70" creationId="{3FF1E608-C15D-746B-069A-D647A3E42C70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7" creationId="{4E270EDE-AAF8-52C8-A96D-523CC21A8D9D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8" creationId="{8F0ED205-4939-83F9-0505-6F31ADA02019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9" creationId="{275E1CCF-DFAE-C5A2-2E44-93B34FD1006A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90" creationId="{898D4AC9-B2F2-3413-666B-165EC51C2165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2" creationId="{8D4AA541-66A2-C6DF-54E4-FF84558EB5B5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3" creationId="{4A9E80B7-B45D-CD3F-B257-B248CB02A120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3" creationId="{CDCCB958-290F-DE62-4ED6-28BBA234DF32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4" creationId="{1D5C67F9-1E6F-1BE3-072F-BEF735CCF6D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4" creationId="{CBB36965-2428-7FED-9B99-6AFFC5DC64F1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5" creationId="{8F52033C-A6E8-19DE-9604-C510F47ABB03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5" creationId="{E2E57F46-E895-D489-5CEA-49834A046403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6" creationId="{4F93519C-E72D-ECA9-DD4F-18D9D174B841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6" creationId="{EB8A8FB2-A88E-BBBB-1CA6-89279FEDB0A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7" creationId="{4DE617D8-DB02-CB35-4603-F55B529AE320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7" creationId="{AECE0688-62C1-0D90-B97C-D44FED7C8BFB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8" creationId="{16388F8C-BCFD-7867-6C71-67A3E839223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8" creationId="{C89B9840-69F5-65C3-77CD-69F1A89A9C46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9" creationId="{7661DB61-6E7C-5335-1197-664554E41F7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0" creationId="{FD7D0198-B48E-DCBE-D450-8C12021A02D9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1" creationId="{6A864162-7167-A46E-99E3-288A6AE0DA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2" creationId="{9EF8C4AF-8F18-F667-5249-857C42392051}"/>
          </ac:spMkLst>
        </pc:spChg>
        <pc:grpChg chg="add mod">
          <ac:chgData name="Kulinich Bohdan" userId="48e65c9f34e137d0" providerId="LiveId" clId="{B1FE939A-988E-3F49-BFCE-F4DAA39A707D}" dt="2023-05-20T14:03:40.119" v="236" actId="164"/>
          <ac:grpSpMkLst>
            <pc:docMk/>
            <pc:sldMk cId="1936971671" sldId="290"/>
            <ac:grpSpMk id="2" creationId="{0CBF4D29-4B93-346E-9DBA-97ED9CBB4BE1}"/>
          </ac:grpSpMkLst>
        </pc:grpChg>
        <pc:grpChg chg="del">
          <ac:chgData name="Kulinich Bohdan" userId="48e65c9f34e137d0" providerId="LiveId" clId="{B1FE939A-988E-3F49-BFCE-F4DAA39A707D}" dt="2023-05-20T12:50:18.007" v="56" actId="165"/>
          <ac:grpSpMkLst>
            <pc:docMk/>
            <pc:sldMk cId="1936971671" sldId="290"/>
            <ac:grpSpMk id="9" creationId="{5F265931-42C3-2CFC-B90C-1359ED80C945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11" creationId="{3ED806DB-6441-88B0-3442-1688462717D5}"/>
          </ac:grpSpMkLst>
        </pc:grpChg>
        <pc:grpChg chg="del mod">
          <ac:chgData name="Kulinich Bohdan" userId="48e65c9f34e137d0" providerId="LiveId" clId="{B1FE939A-988E-3F49-BFCE-F4DAA39A707D}" dt="2023-05-20T12:50:57.512" v="66" actId="165"/>
          <ac:grpSpMkLst>
            <pc:docMk/>
            <pc:sldMk cId="1936971671" sldId="290"/>
            <ac:grpSpMk id="13" creationId="{8A0CD28C-7E2B-77C2-3052-64183FA481C0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22" creationId="{F6D1F807-8AEE-E28D-C0DB-9FD038D0844F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39" creationId="{843267C3-864D-D059-7750-85F53A65C050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49" creationId="{C8EC4AE0-63BB-F6A8-3DC7-1BF208CDAF8C}"/>
          </ac:grpSpMkLst>
        </pc:grpChg>
        <pc:grpChg chg="add del mod">
          <ac:chgData name="Kulinich Bohdan" userId="48e65c9f34e137d0" providerId="LiveId" clId="{B1FE939A-988E-3F49-BFCE-F4DAA39A707D}" dt="2023-05-20T13:45:47.960" v="135" actId="165"/>
          <ac:grpSpMkLst>
            <pc:docMk/>
            <pc:sldMk cId="1936971671" sldId="290"/>
            <ac:grpSpMk id="71" creationId="{0EB3BA1E-D2AF-AF9C-5583-EA6B0BCF226C}"/>
          </ac:grpSpMkLst>
        </pc:grpChg>
        <pc:grpChg chg="add del mod">
          <ac:chgData name="Kulinich Bohdan" userId="48e65c9f34e137d0" providerId="LiveId" clId="{B1FE939A-988E-3F49-BFCE-F4DAA39A707D}" dt="2023-05-20T13:45:50.658" v="136" actId="165"/>
          <ac:grpSpMkLst>
            <pc:docMk/>
            <pc:sldMk cId="1936971671" sldId="290"/>
            <ac:grpSpMk id="72" creationId="{1056AD40-E19C-B88D-7BC1-8072DAB63D88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72" creationId="{6C010A33-9B8A-8B6D-C310-F250B49622B4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85" creationId="{84C8ED03-1C87-F3CD-116C-2AE6254A46CD}"/>
          </ac:grpSpMkLst>
        </pc:grpChg>
        <pc:grpChg chg="add mod">
          <ac:chgData name="Kulinich Bohdan" userId="48e65c9f34e137d0" providerId="LiveId" clId="{B1FE939A-988E-3F49-BFCE-F4DAA39A707D}" dt="2023-05-20T14:04:39.204" v="248" actId="1076"/>
          <ac:grpSpMkLst>
            <pc:docMk/>
            <pc:sldMk cId="1936971671" sldId="290"/>
            <ac:grpSpMk id="91" creationId="{9183B8F4-3904-9835-8C9C-43162C5A5030}"/>
          </ac:grpSpMkLst>
        </pc:grpChg>
        <pc:cxnChg chg="add del mod topLvl">
          <ac:chgData name="Kulinich Bohdan" userId="48e65c9f34e137d0" providerId="LiveId" clId="{B1FE939A-988E-3F49-BFCE-F4DAA39A707D}" dt="2023-05-20T14:04:11.223" v="243" actId="478"/>
          <ac:cxnSpMkLst>
            <pc:docMk/>
            <pc:sldMk cId="1936971671" sldId="290"/>
            <ac:cxnSpMk id="7" creationId="{53D3F6D2-2620-0C89-B28B-047E7A937176}"/>
          </ac:cxnSpMkLst>
        </pc:cxnChg>
        <pc:cxnChg chg="add del mod">
          <ac:chgData name="Kulinich Bohdan" userId="48e65c9f34e137d0" providerId="LiveId" clId="{B1FE939A-988E-3F49-BFCE-F4DAA39A707D}" dt="2023-05-20T14:04:08.443" v="242"/>
          <ac:cxnSpMkLst>
            <pc:docMk/>
            <pc:sldMk cId="1936971671" sldId="290"/>
            <ac:cxnSpMk id="8" creationId="{5CD2B2A2-4434-DDD5-AAB3-6D9CC84CA47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4" creationId="{2F30CFCD-FF17-7682-751C-6D3F92272BC5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7" creationId="{7F0F461B-0B99-4DEC-8678-EA6739C7A27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8" creationId="{4AD94895-A04F-9343-4A31-6E98702352CD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9" creationId="{A164EA11-72C6-E5BD-23BB-72657663DE9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0" creationId="{8EFE409B-ED87-C7D7-74A7-50C712F740B5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2" creationId="{2A586678-651F-6397-88AE-94342485025B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5" creationId="{932A781C-C2B1-34AF-7420-EEBF8C24010F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5" creationId="{E8508631-E57C-D664-37FC-4FB07A41F360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6" creationId="{4E689162-3311-4FE0-2520-C933CE786C30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6" creationId="{61EA16E2-553E-94CA-350C-9761AAA411F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8" creationId="{72EB94E5-1304-88EE-8FD0-7A6AA3A19846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9" creationId="{1CA96246-43A9-C694-BF5D-C95EB75FA53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9" creationId="{E8A6605E-EC8E-67CB-F337-E693A423136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0" creationId="{B8835648-38A2-DAA3-0B99-1A8931CA265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1" creationId="{EEE644F8-59EE-1CC8-5D86-34CFEFC3AE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2" creationId="{58A5EE6F-4C33-3FCC-39B6-6E5C15FF988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3" creationId="{DF74721F-D57F-9B29-DF2E-374E64D26C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4" creationId="{2998767E-8E3F-04C6-42FC-CA59E3EDA4B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5" creationId="{700314EA-AD4F-9BEB-CF12-90EA21629C7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6" creationId="{1354BC6B-2421-002E-4342-28E7EAEAAA0C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7" creationId="{F8BC8F7C-5C2E-3D05-4E0F-274FACBA96A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8" creationId="{C51C6779-02C2-731F-31F0-3F8E878DE44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0" creationId="{CCC7FB7D-777F-8848-E78C-D58751629577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43" creationId="{60C7533D-65C9-F9E6-07F4-EC16C9132FD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4" creationId="{7DF750DC-27BA-A934-D9B1-27CE7F6F985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5" creationId="{CD1DBEBC-AE67-C900-0D4B-FE52CD24FC1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6" creationId="{EB471F3B-6673-992B-93E3-4CAA8194B97E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7" creationId="{19966F33-794F-A530-C438-D43F9EEDC24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8" creationId="{198E67F2-C9A1-8088-AA12-A6EC9A3C563E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54" creationId="{8DA6EF8D-9F09-DC62-8FA8-F44196FDD71D}"/>
          </ac:cxnSpMkLst>
        </pc:cxnChg>
        <pc:cxnChg chg="add mod">
          <ac:chgData name="Kulinich Bohdan" userId="48e65c9f34e137d0" providerId="LiveId" clId="{B1FE939A-988E-3F49-BFCE-F4DAA39A707D}" dt="2023-05-20T19:02:36.581" v="269" actId="1037"/>
          <ac:cxnSpMkLst>
            <pc:docMk/>
            <pc:sldMk cId="1936971671" sldId="290"/>
            <ac:cxnSpMk id="71" creationId="{2F1F84F8-AAD0-407E-F1AA-ADAD65D2B68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3" creationId="{535C031A-376A-DC2B-DD23-6E495E9CBDC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4" creationId="{F6D38A8C-E47E-752E-55AD-802AD1C01CC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5" creationId="{3E018EB8-1F3E-35EC-D1CF-0E018C0714A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6" creationId="{7A1C5C07-9051-5659-9FE4-6B55569D1AE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7" creationId="{D7FC79E4-3AC7-3091-DB0D-F15703418697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8" creationId="{BB96C60D-CAE9-5E4F-841F-973DA25DB611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9" creationId="{9F764495-AF7B-D2AE-82B6-C535EB9B1A5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0" creationId="{ABF27D8F-C856-4EFA-289B-78C575E9D16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1" creationId="{DAA2FB14-D964-E56E-CA11-25A52B6E2B95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2" creationId="{A559878A-25D7-66ED-D76A-1B4D737DBB7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2" creationId="{B9873CCD-1DD2-D865-9764-6552E60EC196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3" creationId="{AE8EB070-0232-81EC-0530-B8693A03F7C4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4" creationId="{E9090913-CFE5-B7AB-50CF-EA6A59321E1B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9" creationId="{B59FE866-99BD-0BE9-93FB-9C730252B0C8}"/>
          </ac:cxnSpMkLst>
        </pc:cxnChg>
      </pc:sldChg>
    </pc:docChg>
  </pc:docChgLst>
  <pc:docChgLst>
    <pc:chgData name="Kulinich Bohdan" userId="48e65c9f34e137d0" providerId="LiveId" clId="{E3555BEC-8F0C-0348-B577-DD2A04297BCF}"/>
    <pc:docChg chg="undo custSel modSld">
      <pc:chgData name="Kulinich Bohdan" userId="48e65c9f34e137d0" providerId="LiveId" clId="{E3555BEC-8F0C-0348-B577-DD2A04297BCF}" dt="2023-05-23T17:36:59.731" v="27" actId="207"/>
      <pc:docMkLst>
        <pc:docMk/>
      </pc:docMkLst>
      <pc:sldChg chg="modSp mod setBg">
        <pc:chgData name="Kulinich Bohdan" userId="48e65c9f34e137d0" providerId="LiveId" clId="{E3555BEC-8F0C-0348-B577-DD2A04297BCF}" dt="2023-05-23T17:36:59.731" v="27" actId="207"/>
        <pc:sldMkLst>
          <pc:docMk/>
          <pc:sldMk cId="2154405015" sldId="276"/>
        </pc:sldMkLst>
        <pc:spChg chg="mod">
          <ac:chgData name="Kulinich Bohdan" userId="48e65c9f34e137d0" providerId="LiveId" clId="{E3555BEC-8F0C-0348-B577-DD2A04297BCF}" dt="2023-05-23T17:36:59.731" v="27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setBg">
        <pc:chgData name="Kulinich Bohdan" userId="48e65c9f34e137d0" providerId="LiveId" clId="{E3555BEC-8F0C-0348-B577-DD2A04297BCF}" dt="2023-05-23T17:11:14.828" v="12"/>
        <pc:sldMkLst>
          <pc:docMk/>
          <pc:sldMk cId="288857224" sldId="277"/>
        </pc:sldMkLst>
      </pc:sldChg>
      <pc:sldChg chg="modSp mod setBg">
        <pc:chgData name="Kulinich Bohdan" userId="48e65c9f34e137d0" providerId="LiveId" clId="{E3555BEC-8F0C-0348-B577-DD2A04297BCF}" dt="2023-05-23T17:10:30.192" v="6" actId="207"/>
        <pc:sldMkLst>
          <pc:docMk/>
          <pc:sldMk cId="3599287483" sldId="283"/>
        </pc:sldMkLst>
        <pc:spChg chg="mod">
          <ac:chgData name="Kulinich Bohdan" userId="48e65c9f34e137d0" providerId="LiveId" clId="{E3555BEC-8F0C-0348-B577-DD2A04297BCF}" dt="2023-05-23T17:10:25.831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E3555BEC-8F0C-0348-B577-DD2A04297BCF}" dt="2023-05-23T17:10:30.192" v="6" actId="207"/>
          <ac:spMkLst>
            <pc:docMk/>
            <pc:sldMk cId="3599287483" sldId="283"/>
            <ac:spMk id="11" creationId="{1A0A24A4-CA6B-2386-7891-B03F773F1672}"/>
          </ac:spMkLst>
        </pc:spChg>
        <pc:grpChg chg="mod">
          <ac:chgData name="Kulinich Bohdan" userId="48e65c9f34e137d0" providerId="LiveId" clId="{E3555BEC-8F0C-0348-B577-DD2A04297BCF}" dt="2023-05-23T17:10:12.367" v="4" actId="207"/>
          <ac:grpSpMkLst>
            <pc:docMk/>
            <pc:sldMk cId="3599287483" sldId="283"/>
            <ac:grpSpMk id="8" creationId="{BE1A3ACF-2FAA-736A-CE0F-59C4C6620A37}"/>
          </ac:grpSpMkLst>
        </pc:grpChg>
      </pc:sldChg>
      <pc:sldChg chg="modSp setBg">
        <pc:chgData name="Kulinich Bohdan" userId="48e65c9f34e137d0" providerId="LiveId" clId="{E3555BEC-8F0C-0348-B577-DD2A04297BCF}" dt="2023-05-23T17:09:20.029" v="1" actId="207"/>
        <pc:sldMkLst>
          <pc:docMk/>
          <pc:sldMk cId="3264582832" sldId="287"/>
        </pc:sldMkLst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E3555BEC-8F0C-0348-B577-DD2A04297BCF}" dt="2023-05-23T17:10:53.487" v="11" actId="207"/>
        <pc:sldMkLst>
          <pc:docMk/>
          <pc:sldMk cId="1936971671" sldId="290"/>
        </pc:sldMkLst>
        <pc:spChg chg="mod">
          <ac:chgData name="Kulinich Bohdan" userId="48e65c9f34e137d0" providerId="LiveId" clId="{E3555BEC-8F0C-0348-B577-DD2A04297BCF}" dt="2023-05-23T17:10:53.487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10:38.768" v="8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10:47.661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E3555BEC-8F0C-0348-B577-DD2A04297BCF}" dt="2023-05-23T17:10:50.974" v="10" actId="207"/>
          <ac:spMkLst>
            <pc:docMk/>
            <pc:sldMk cId="1936971671" sldId="290"/>
            <ac:spMk id="13" creationId="{BCFD3EF8-A589-F874-28A6-4E6BA848B985}"/>
          </ac:spMkLst>
        </pc:spChg>
      </pc:sldChg>
    </pc:docChg>
  </pc:docChgLst>
  <pc:docChgLst>
    <pc:chgData name="Kulinich Bohdan" userId="48e65c9f34e137d0" providerId="LiveId" clId="{D6E4CF31-3DAC-453E-ADF8-AC53CF61CCDC}"/>
    <pc:docChg chg="modSld">
      <pc:chgData name="Kulinich Bohdan" userId="48e65c9f34e137d0" providerId="LiveId" clId="{D6E4CF31-3DAC-453E-ADF8-AC53CF61CCDC}" dt="2023-05-23T14:00:08.313" v="4"/>
      <pc:docMkLst>
        <pc:docMk/>
      </pc:docMkLst>
      <pc:sldChg chg="modAnim">
        <pc:chgData name="Kulinich Bohdan" userId="48e65c9f34e137d0" providerId="LiveId" clId="{D6E4CF31-3DAC-453E-ADF8-AC53CF61CCDC}" dt="2023-05-23T14:00:08.313" v="4"/>
        <pc:sldMkLst>
          <pc:docMk/>
          <pc:sldMk cId="3313802318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4AA-347A-7347-80A2-932FEC72B9A3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F83F-12AF-D54A-879E-6E35B3CE7DE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6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E29-1EFE-51AF-C9E4-AA692CF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6F5F-7C87-E970-2EC6-6E36E5D9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D1EE-5732-EE11-E98A-7332CA0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E104-4330-B3BC-9847-DD563D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781D-F180-183D-90BA-7DDC13A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316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A89-012C-B633-CA4A-F73FF64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A8F4-E51E-D7E7-3CF2-88B5CE16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002-DC3D-F884-3912-74FB0E1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2F59-0285-2D1F-697D-E18271A4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8235-5AA5-F15C-E72F-3CE2737D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7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2CCC2-3F12-B5ED-96B8-11581D9C2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CE8E-01C8-9590-003E-B249BD7F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C070-E3D6-1199-8190-87CC248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B14B-12B3-1DF6-E1F3-2018F53D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6D02-BFC5-EC9F-0034-D59B9A1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34DD-6109-49B1-A4ED-1B346B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B27C-DCF2-D011-441F-3D6B1CB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DFC2-22DD-4A46-7B2C-ACE50606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8417-3E8C-BB7E-A1DE-A127F77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749-F2BF-32D1-4180-60DBBDC7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2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8CA8-C069-6CBF-19A3-75201E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85EF-675C-643D-6145-B023437F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2E51-73C3-389C-5DE6-D55A78A0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ACC-F3E8-D0E2-4F96-B2B4F1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C7C3-C500-0042-66B4-8C6D5C57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38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3AA-B7F4-A5CC-D93C-A493B925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B71-8990-3BF5-4DF1-3B70D2AD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1572-72A6-D57D-E610-5C0B09C5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CC43-9C9C-9EEC-4815-76A71B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A96F-8378-D957-BF26-339BD89C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74-C49F-8B2E-35F8-43F51131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831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662-D6C4-44EC-F708-15557228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9793-F9C5-E6E4-0219-AC2D66E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EE2F-FD27-EF5D-9C1A-8333F410A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ED59-D6E3-56B8-B10C-E1E5ACDE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F17F9-32EA-9C2F-EE15-41E00816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8354-B1AE-3A3B-5B19-77B0F3A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CE4D5-5E3B-F101-0DED-AF5D79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FDB52-2604-6F88-4C70-C33935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9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371-9AF5-D927-C0A6-37BE4ABF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8FF22-B3CE-AF9B-2EC1-3C8B820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BE75E-9DD8-00CD-603A-5A63DAD6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0A44F-C65D-6AB6-4B8A-24D069DB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6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1286-E789-FA32-B835-3FFF5354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E930-A2AB-3960-1D05-745AC00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EF4E-5F02-4802-E1A4-ACAFA71E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21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42F-4319-AF23-7310-75D167E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931A-1EC8-46F0-8006-A432B955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F296-03E8-2154-4F94-3E306E91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F706-B86E-43E3-87D3-507E227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E5F7-D85B-D8B0-C94D-5A4D1FD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247-88E2-596F-5849-E6EFAD6A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88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5C7A-A23C-E9BB-4741-CA23F57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696E1-BBBB-0B5F-1298-1DFEC677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3FC8-BDB8-4261-AC1A-F83D70E9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F271-F43A-FA50-7717-B77B876A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D591-0D1D-1F13-3FBF-40810A6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D945-8572-9FE4-9C59-B96B6E5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29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51CB-F5F1-91A0-1EAD-F96A365A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4C41-658D-8259-7C9C-65FF6812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B157-469E-5B91-36A2-F50F092A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79C-DDB9-4A46-995A-B13DD27E0B30}" type="datetimeFigureOut">
              <a:rPr lang="en-UA" smtClean="0"/>
              <a:t>09.09.2024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87D9-A6BD-5F45-8A3B-9E3907700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184D-6E7E-F947-91BB-523BF45BD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82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26" Type="http://schemas.openxmlformats.org/officeDocument/2006/relationships/image" Target="../media/image80.png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68.png"/><Relationship Id="rId25" Type="http://schemas.openxmlformats.org/officeDocument/2006/relationships/image" Target="../media/image79.png"/><Relationship Id="rId2" Type="http://schemas.openxmlformats.org/officeDocument/2006/relationships/image" Target="../media/image7.png"/><Relationship Id="rId16" Type="http://schemas.openxmlformats.org/officeDocument/2006/relationships/slide" Target="slide10.xml"/><Relationship Id="rId20" Type="http://schemas.openxmlformats.org/officeDocument/2006/relationships/slide" Target="slide6.xml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70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28" Type="http://schemas.openxmlformats.org/officeDocument/2006/relationships/image" Target="../media/image82.png"/><Relationship Id="rId10" Type="http://schemas.openxmlformats.org/officeDocument/2006/relationships/slide" Target="slide12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slide" Target="slide13.xml"/><Relationship Id="rId22" Type="http://schemas.openxmlformats.org/officeDocument/2006/relationships/slide" Target="slide8.xml"/><Relationship Id="rId27" Type="http://schemas.openxmlformats.org/officeDocument/2006/relationships/image" Target="../media/image81.png"/><Relationship Id="rId30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26" Type="http://schemas.openxmlformats.org/officeDocument/2006/relationships/image" Target="../media/image87.png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68.png"/><Relationship Id="rId25" Type="http://schemas.openxmlformats.org/officeDocument/2006/relationships/image" Target="../media/image86.png"/><Relationship Id="rId2" Type="http://schemas.openxmlformats.org/officeDocument/2006/relationships/image" Target="../media/image7.png"/><Relationship Id="rId16" Type="http://schemas.openxmlformats.org/officeDocument/2006/relationships/slide" Target="slide10.xml"/><Relationship Id="rId20" Type="http://schemas.openxmlformats.org/officeDocument/2006/relationships/slide" Target="slide6.xml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85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28" Type="http://schemas.openxmlformats.org/officeDocument/2006/relationships/image" Target="../media/image89.png"/><Relationship Id="rId10" Type="http://schemas.openxmlformats.org/officeDocument/2006/relationships/slide" Target="slide12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slide" Target="slide13.xml"/><Relationship Id="rId22" Type="http://schemas.openxmlformats.org/officeDocument/2006/relationships/slide" Target="slide8.xml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slide" Target="slide10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860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slide" Target="slide12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slide" Target="slide13.xml"/><Relationship Id="rId22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21" Type="http://schemas.openxmlformats.org/officeDocument/2006/relationships/slide" Target="slide6.xml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slide" Target="slide9.xml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10" Type="http://schemas.openxmlformats.org/officeDocument/2006/relationships/slide" Target="slide12.xml"/><Relationship Id="rId19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26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slide" Target="slide13.xml"/><Relationship Id="rId20" Type="http://schemas.openxmlformats.org/officeDocument/2006/relationships/slide" Target="slide9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slide" Target="slide3.xml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8.xml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8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26" Type="http://schemas.openxmlformats.org/officeDocument/2006/relationships/image" Target="../media/image32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6.png"/><Relationship Id="rId16" Type="http://schemas.openxmlformats.org/officeDocument/2006/relationships/slide" Target="slide13.xml"/><Relationship Id="rId20" Type="http://schemas.openxmlformats.org/officeDocument/2006/relationships/slide" Target="slide9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3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34.png"/><Relationship Id="rId10" Type="http://schemas.openxmlformats.org/officeDocument/2006/relationships/slide" Target="slide3.xml"/><Relationship Id="rId19" Type="http://schemas.openxmlformats.org/officeDocument/2006/relationships/image" Target="../media/image17.png"/><Relationship Id="rId31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8.xml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26" Type="http://schemas.openxmlformats.org/officeDocument/2006/relationships/image" Target="../media/image31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image" Target="../media/image16.png"/><Relationship Id="rId25" Type="http://schemas.openxmlformats.org/officeDocument/2006/relationships/image" Target="../media/image38.png"/><Relationship Id="rId2" Type="http://schemas.openxmlformats.org/officeDocument/2006/relationships/image" Target="../media/image6.png"/><Relationship Id="rId16" Type="http://schemas.openxmlformats.org/officeDocument/2006/relationships/slide" Target="slide13.xml"/><Relationship Id="rId20" Type="http://schemas.openxmlformats.org/officeDocument/2006/relationships/slide" Target="slide9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37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33.png"/><Relationship Id="rId10" Type="http://schemas.openxmlformats.org/officeDocument/2006/relationships/slide" Target="slide3.xml"/><Relationship Id="rId19" Type="http://schemas.openxmlformats.org/officeDocument/2006/relationships/image" Target="../media/image17.png"/><Relationship Id="rId31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8.xml"/><Relationship Id="rId27" Type="http://schemas.openxmlformats.org/officeDocument/2006/relationships/image" Target="../media/image39.png"/><Relationship Id="rId30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26" Type="http://schemas.openxmlformats.org/officeDocument/2006/relationships/image" Target="../media/image42.png"/><Relationship Id="rId3" Type="http://schemas.openxmlformats.org/officeDocument/2006/relationships/image" Target="../media/image8.png"/><Relationship Id="rId21" Type="http://schemas.openxmlformats.org/officeDocument/2006/relationships/slide" Target="slide8.xml"/><Relationship Id="rId34" Type="http://schemas.openxmlformats.org/officeDocument/2006/relationships/image" Target="../media/image50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41.png"/><Relationship Id="rId25" Type="http://schemas.openxmlformats.org/officeDocument/2006/relationships/image" Target="../media/image410.png"/><Relationship Id="rId33" Type="http://schemas.openxmlformats.org/officeDocument/2006/relationships/image" Target="../media/image49.png"/><Relationship Id="rId2" Type="http://schemas.openxmlformats.org/officeDocument/2006/relationships/image" Target="../media/image7.png"/><Relationship Id="rId16" Type="http://schemas.openxmlformats.org/officeDocument/2006/relationships/slide" Target="slide7.xml"/><Relationship Id="rId20" Type="http://schemas.openxmlformats.org/officeDocument/2006/relationships/image" Target="../media/image18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400.png"/><Relationship Id="rId32" Type="http://schemas.openxmlformats.org/officeDocument/2006/relationships/image" Target="../media/image48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390.png"/><Relationship Id="rId28" Type="http://schemas.openxmlformats.org/officeDocument/2006/relationships/image" Target="../media/image44.png"/><Relationship Id="rId10" Type="http://schemas.openxmlformats.org/officeDocument/2006/relationships/slide" Target="slide12.xml"/><Relationship Id="rId19" Type="http://schemas.openxmlformats.org/officeDocument/2006/relationships/slide" Target="slide9.xml"/><Relationship Id="rId31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slide" Target="slide13.xml"/><Relationship Id="rId22" Type="http://schemas.openxmlformats.org/officeDocument/2006/relationships/image" Target="../media/image19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slide" Target="slide6.xml"/><Relationship Id="rId26" Type="http://schemas.openxmlformats.org/officeDocument/2006/relationships/image" Target="../media/image42.png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slide" Target="slide8.xml"/><Relationship Id="rId17" Type="http://schemas.openxmlformats.org/officeDocument/2006/relationships/image" Target="../media/image16.png"/><Relationship Id="rId25" Type="http://schemas.openxmlformats.org/officeDocument/2006/relationships/image" Target="../media/image410.png"/><Relationship Id="rId33" Type="http://schemas.openxmlformats.org/officeDocument/2006/relationships/image" Target="../media/image57.png"/><Relationship Id="rId2" Type="http://schemas.openxmlformats.org/officeDocument/2006/relationships/image" Target="../media/image7.png"/><Relationship Id="rId16" Type="http://schemas.openxmlformats.org/officeDocument/2006/relationships/slide" Target="slide13.xml"/><Relationship Id="rId20" Type="http://schemas.openxmlformats.org/officeDocument/2006/relationships/slide" Target="slide9.xml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400.png"/><Relationship Id="rId32" Type="http://schemas.openxmlformats.org/officeDocument/2006/relationships/image" Target="../media/image56.png"/><Relationship Id="rId5" Type="http://schemas.openxmlformats.org/officeDocument/2006/relationships/image" Target="../media/image10.png"/><Relationship Id="rId15" Type="http://schemas.openxmlformats.org/officeDocument/2006/relationships/image" Target="../media/image13.png"/><Relationship Id="rId23" Type="http://schemas.openxmlformats.org/officeDocument/2006/relationships/image" Target="../media/image390.png"/><Relationship Id="rId28" Type="http://schemas.openxmlformats.org/officeDocument/2006/relationships/image" Target="../media/image44.png"/><Relationship Id="rId10" Type="http://schemas.openxmlformats.org/officeDocument/2006/relationships/slide" Target="slide12.xml"/><Relationship Id="rId19" Type="http://schemas.openxmlformats.org/officeDocument/2006/relationships/image" Target="../media/image17.png"/><Relationship Id="rId31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slide" Target="slide3.xml"/><Relationship Id="rId22" Type="http://schemas.openxmlformats.org/officeDocument/2006/relationships/image" Target="../media/image19.png"/><Relationship Id="rId27" Type="http://schemas.openxmlformats.org/officeDocument/2006/relationships/image" Target="../media/image52.png"/><Relationship Id="rId30" Type="http://schemas.openxmlformats.org/officeDocument/2006/relationships/image" Target="../media/image54.png"/><Relationship Id="rId8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3.xml"/><Relationship Id="rId18" Type="http://schemas.openxmlformats.org/officeDocument/2006/relationships/slide" Target="slide6.xml"/><Relationship Id="rId26" Type="http://schemas.openxmlformats.org/officeDocument/2006/relationships/image" Target="../media/image62.png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5" Type="http://schemas.openxmlformats.org/officeDocument/2006/relationships/image" Target="../media/image61.png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openxmlformats.org/officeDocument/2006/relationships/slide" Target="slide9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24" Type="http://schemas.openxmlformats.org/officeDocument/2006/relationships/image" Target="../media/image60.png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31" Type="http://schemas.openxmlformats.org/officeDocument/2006/relationships/image" Target="../media/image67.png"/><Relationship Id="rId4" Type="http://schemas.openxmlformats.org/officeDocument/2006/relationships/image" Target="../media/image10.png"/><Relationship Id="rId9" Type="http://schemas.openxmlformats.org/officeDocument/2006/relationships/slide" Target="slide12.xml"/><Relationship Id="rId14" Type="http://schemas.openxmlformats.org/officeDocument/2006/relationships/image" Target="../media/image16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26" Type="http://schemas.openxmlformats.org/officeDocument/2006/relationships/image" Target="../media/image71.png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68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2" Type="http://schemas.openxmlformats.org/officeDocument/2006/relationships/image" Target="../media/image7.png"/><Relationship Id="rId16" Type="http://schemas.openxmlformats.org/officeDocument/2006/relationships/slide" Target="slide10.xml"/><Relationship Id="rId20" Type="http://schemas.openxmlformats.org/officeDocument/2006/relationships/slide" Target="slide6.xml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28" Type="http://schemas.openxmlformats.org/officeDocument/2006/relationships/image" Target="../media/image73.png"/><Relationship Id="rId10" Type="http://schemas.openxmlformats.org/officeDocument/2006/relationships/slide" Target="slide12.xml"/><Relationship Id="rId19" Type="http://schemas.openxmlformats.org/officeDocument/2006/relationships/image" Target="../media/image15.png"/><Relationship Id="rId31" Type="http://schemas.openxmlformats.org/officeDocument/2006/relationships/image" Target="../media/image76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slide" Target="slide13.xml"/><Relationship Id="rId22" Type="http://schemas.openxmlformats.org/officeDocument/2006/relationships/slide" Target="slide8.xml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in a black and white photo&#10;&#10;Description automatically generated with low confidence">
            <a:extLst>
              <a:ext uri="{FF2B5EF4-FFF2-40B4-BE49-F238E27FC236}">
                <a16:creationId xmlns:a16="http://schemas.microsoft.com/office/drawing/2014/main" id="{B9D639A1-0DBF-E97C-9854-513A1DAA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859" y="0"/>
            <a:ext cx="503628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D8298-23E7-70F1-0304-830F58997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42C9B46A-4CDB-9E7A-1D1F-0081C7739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0" y="0"/>
            <a:ext cx="2362200" cy="23622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3E346A3B-83A2-741D-456F-20E08EA7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7400" y="4495800"/>
            <a:ext cx="236220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27005-A200-A9B5-8D38-C999F5F8744D}"/>
              </a:ext>
            </a:extLst>
          </p:cNvPr>
          <p:cNvSpPr txBox="1"/>
          <p:nvPr/>
        </p:nvSpPr>
        <p:spPr>
          <a:xfrm>
            <a:off x="530941" y="3772525"/>
            <a:ext cx="11017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Досвід – це просто назва, яку ми даємо нашим помилкам</a:t>
            </a:r>
            <a:endParaRPr lang="en-UA" sz="4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DF7A3-C89C-3009-F215-C12CA62E7791}"/>
              </a:ext>
            </a:extLst>
          </p:cNvPr>
          <p:cNvSpPr txBox="1"/>
          <p:nvPr/>
        </p:nvSpPr>
        <p:spPr>
          <a:xfrm>
            <a:off x="530941" y="5822257"/>
            <a:ext cx="1101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Оскар Уайльд</a:t>
            </a:r>
            <a:endParaRPr lang="en-UA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>
            <a:extLst>
              <a:ext uri="{FF2B5EF4-FFF2-40B4-BE49-F238E27FC236}">
                <a16:creationId xmlns:a16="http://schemas.microsoft.com/office/drawing/2014/main" id="{BA16D07A-1298-1671-42E9-351B13A4F85F}"/>
              </a:ext>
            </a:extLst>
          </p:cNvPr>
          <p:cNvSpPr/>
          <p:nvPr/>
        </p:nvSpPr>
        <p:spPr>
          <a:xfrm rot="14674279">
            <a:off x="4896826" y="2799626"/>
            <a:ext cx="788310" cy="788310"/>
          </a:xfrm>
          <a:prstGeom prst="arc">
            <a:avLst>
              <a:gd name="adj1" fmla="val 17783554"/>
              <a:gd name="adj2" fmla="val 20725291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E5658A6-BCF4-8DB6-ABD1-C195BE182276}"/>
              </a:ext>
            </a:extLst>
          </p:cNvPr>
          <p:cNvSpPr/>
          <p:nvPr/>
        </p:nvSpPr>
        <p:spPr>
          <a:xfrm rot="7295962">
            <a:off x="3232827" y="783288"/>
            <a:ext cx="788310" cy="788310"/>
          </a:xfrm>
          <a:prstGeom prst="arc">
            <a:avLst>
              <a:gd name="adj1" fmla="val 17712318"/>
              <a:gd name="adj2" fmla="val 20201522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80BF7D4-8DE6-18B0-75BD-C9DC52F4A221}"/>
              </a:ext>
            </a:extLst>
          </p:cNvPr>
          <p:cNvSpPr/>
          <p:nvPr/>
        </p:nvSpPr>
        <p:spPr>
          <a:xfrm rot="7295962">
            <a:off x="3122634" y="636379"/>
            <a:ext cx="1008694" cy="1008694"/>
          </a:xfrm>
          <a:prstGeom prst="arc">
            <a:avLst>
              <a:gd name="adj1" fmla="val 17775589"/>
              <a:gd name="adj2" fmla="val 20299616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A2D2BF7-31CD-27EB-1C79-659B5F5AE954}"/>
              </a:ext>
            </a:extLst>
          </p:cNvPr>
          <p:cNvSpPr/>
          <p:nvPr/>
        </p:nvSpPr>
        <p:spPr>
          <a:xfrm rot="7295962">
            <a:off x="2521482" y="-40319"/>
            <a:ext cx="788310" cy="788310"/>
          </a:xfrm>
          <a:prstGeom prst="arc">
            <a:avLst>
              <a:gd name="adj1" fmla="val 17712318"/>
              <a:gd name="adj2" fmla="val 20201522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40002EC-F6FF-8751-12A4-7C53EC1C8E8F}"/>
              </a:ext>
            </a:extLst>
          </p:cNvPr>
          <p:cNvSpPr/>
          <p:nvPr/>
        </p:nvSpPr>
        <p:spPr>
          <a:xfrm rot="7295962">
            <a:off x="2411289" y="-187228"/>
            <a:ext cx="1008694" cy="1008694"/>
          </a:xfrm>
          <a:prstGeom prst="arc">
            <a:avLst>
              <a:gd name="adj1" fmla="val 17775589"/>
              <a:gd name="adj2" fmla="val 20299616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745545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23" name="Picture 122" hidden="1">
            <a:hlinkClick r:id="rId16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B356F1A1-7705-4213-BCE7-06094A5BA4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0B060E0F-1695-09CF-2BB0-E73D6C6E69F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id="{30AB3BC3-DCF8-75B4-702B-EBF80FA2C43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cxnSp>
        <p:nvCxnSpPr>
          <p:cNvPr id="3" name="Пряма сполучна лінія 40">
            <a:extLst>
              <a:ext uri="{FF2B5EF4-FFF2-40B4-BE49-F238E27FC236}">
                <a16:creationId xmlns:a16="http://schemas.microsoft.com/office/drawing/2014/main" id="{FB7670E3-73FD-BAC8-5632-625731C0B151}"/>
              </a:ext>
            </a:extLst>
          </p:cNvPr>
          <p:cNvCxnSpPr>
            <a:cxnSpLocks/>
          </p:cNvCxnSpPr>
          <p:nvPr/>
        </p:nvCxnSpPr>
        <p:spPr>
          <a:xfrm>
            <a:off x="1316598" y="3725346"/>
            <a:ext cx="411054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44">
            <a:extLst>
              <a:ext uri="{FF2B5EF4-FFF2-40B4-BE49-F238E27FC236}">
                <a16:creationId xmlns:a16="http://schemas.microsoft.com/office/drawing/2014/main" id="{1ED21C26-DA1B-C308-5224-5CF358D59AB6}"/>
              </a:ext>
            </a:extLst>
          </p:cNvPr>
          <p:cNvCxnSpPr>
            <a:cxnSpLocks/>
          </p:cNvCxnSpPr>
          <p:nvPr/>
        </p:nvCxnSpPr>
        <p:spPr>
          <a:xfrm flipV="1">
            <a:off x="1316598" y="2483704"/>
            <a:ext cx="826957" cy="124164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40">
            <a:extLst>
              <a:ext uri="{FF2B5EF4-FFF2-40B4-BE49-F238E27FC236}">
                <a16:creationId xmlns:a16="http://schemas.microsoft.com/office/drawing/2014/main" id="{1BE5FAC6-D9E9-6A8A-0063-A841604C55C5}"/>
              </a:ext>
            </a:extLst>
          </p:cNvPr>
          <p:cNvCxnSpPr>
            <a:cxnSpLocks/>
          </p:cNvCxnSpPr>
          <p:nvPr/>
        </p:nvCxnSpPr>
        <p:spPr>
          <a:xfrm>
            <a:off x="2066237" y="3190800"/>
            <a:ext cx="322792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40">
            <a:extLst>
              <a:ext uri="{FF2B5EF4-FFF2-40B4-BE49-F238E27FC236}">
                <a16:creationId xmlns:a16="http://schemas.microsoft.com/office/drawing/2014/main" id="{BC7AF85F-B81C-5CEC-102F-0B1F974CEC26}"/>
              </a:ext>
            </a:extLst>
          </p:cNvPr>
          <p:cNvCxnSpPr>
            <a:cxnSpLocks/>
          </p:cNvCxnSpPr>
          <p:nvPr/>
        </p:nvCxnSpPr>
        <p:spPr>
          <a:xfrm>
            <a:off x="2941223" y="446159"/>
            <a:ext cx="2352934" cy="274464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40">
            <a:extLst>
              <a:ext uri="{FF2B5EF4-FFF2-40B4-BE49-F238E27FC236}">
                <a16:creationId xmlns:a16="http://schemas.microsoft.com/office/drawing/2014/main" id="{2A707DAC-02F4-BCD9-190C-0BC6887E53FC}"/>
              </a:ext>
            </a:extLst>
          </p:cNvPr>
          <p:cNvCxnSpPr>
            <a:cxnSpLocks/>
          </p:cNvCxnSpPr>
          <p:nvPr/>
        </p:nvCxnSpPr>
        <p:spPr>
          <a:xfrm flipH="1">
            <a:off x="2066237" y="446158"/>
            <a:ext cx="874986" cy="274464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0">
            <a:extLst>
              <a:ext uri="{FF2B5EF4-FFF2-40B4-BE49-F238E27FC236}">
                <a16:creationId xmlns:a16="http://schemas.microsoft.com/office/drawing/2014/main" id="{C7B13298-7940-198E-6C8A-A6AF91560561}"/>
              </a:ext>
            </a:extLst>
          </p:cNvPr>
          <p:cNvCxnSpPr>
            <a:cxnSpLocks/>
          </p:cNvCxnSpPr>
          <p:nvPr/>
        </p:nvCxnSpPr>
        <p:spPr>
          <a:xfrm flipH="1">
            <a:off x="3034430" y="1283539"/>
            <a:ext cx="608030" cy="190726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43E8FC-16BD-C2E0-677F-2E88C77C8994}"/>
                  </a:ext>
                </a:extLst>
              </p:cNvPr>
              <p:cNvSpPr txBox="1"/>
              <p:nvPr/>
            </p:nvSpPr>
            <p:spPr>
              <a:xfrm>
                <a:off x="1603206" y="30818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43E8FC-16BD-C2E0-677F-2E88C77C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06" y="3081809"/>
                <a:ext cx="436945" cy="482966"/>
              </a:xfrm>
              <a:prstGeom prst="rect">
                <a:avLst/>
              </a:prstGeom>
              <a:blipFill>
                <a:blip r:embed="rId24"/>
                <a:stretch>
                  <a:fillRect l="-8571" r="-25714" b="-1025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8A336C-C2A0-365D-A0C5-6AC5253DD4A5}"/>
                  </a:ext>
                </a:extLst>
              </p:cNvPr>
              <p:cNvSpPr txBox="1"/>
              <p:nvPr/>
            </p:nvSpPr>
            <p:spPr>
              <a:xfrm>
                <a:off x="5186903" y="30818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8A336C-C2A0-365D-A0C5-6AC5253DD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903" y="3081809"/>
                <a:ext cx="436945" cy="482966"/>
              </a:xfrm>
              <a:prstGeom prst="rect">
                <a:avLst/>
              </a:prstGeom>
              <a:blipFill>
                <a:blip r:embed="rId25"/>
                <a:stretch>
                  <a:fillRect l="-5556" r="-16667" b="-5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163B6-9A39-4F70-732F-D36AC2AB1522}"/>
                  </a:ext>
                </a:extLst>
              </p:cNvPr>
              <p:cNvSpPr txBox="1"/>
              <p:nvPr/>
            </p:nvSpPr>
            <p:spPr>
              <a:xfrm>
                <a:off x="2733971" y="-183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163B6-9A39-4F70-732F-D36AC2AB1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971" y="-18309"/>
                <a:ext cx="436945" cy="482966"/>
              </a:xfrm>
              <a:prstGeom prst="rect">
                <a:avLst/>
              </a:prstGeom>
              <a:blipFill>
                <a:blip r:embed="rId26"/>
                <a:stretch>
                  <a:fillRect l="-8571" r="-8571" b="-256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2019FA0-D128-52FB-E2D0-1AB91119876F}"/>
                  </a:ext>
                </a:extLst>
              </p:cNvPr>
              <p:cNvSpPr txBox="1"/>
              <p:nvPr/>
            </p:nvSpPr>
            <p:spPr>
              <a:xfrm>
                <a:off x="3640765" y="868422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2019FA0-D128-52FB-E2D0-1AB91119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765" y="868422"/>
                <a:ext cx="436945" cy="482966"/>
              </a:xfrm>
              <a:prstGeom prst="rect">
                <a:avLst/>
              </a:prstGeom>
              <a:blipFill>
                <a:blip r:embed="rId27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1F7F99-FF3F-AF8C-5EB1-CCFCE92FFEBB}"/>
                  </a:ext>
                </a:extLst>
              </p:cNvPr>
              <p:cNvSpPr txBox="1"/>
              <p:nvPr/>
            </p:nvSpPr>
            <p:spPr>
              <a:xfrm>
                <a:off x="2750723" y="3172300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1F7F99-FF3F-AF8C-5EB1-CCFCE92F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23" y="3172300"/>
                <a:ext cx="436945" cy="482966"/>
              </a:xfrm>
              <a:prstGeom prst="rect">
                <a:avLst/>
              </a:prstGeom>
              <a:blipFill>
                <a:blip r:embed="rId28"/>
                <a:stretch>
                  <a:fillRect l="-5556" r="-11111" b="-1025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 сполучна лінія 40">
            <a:extLst>
              <a:ext uri="{FF2B5EF4-FFF2-40B4-BE49-F238E27FC236}">
                <a16:creationId xmlns:a16="http://schemas.microsoft.com/office/drawing/2014/main" id="{F5C524F6-1A9C-25B5-4647-C09B32F6B882}"/>
              </a:ext>
            </a:extLst>
          </p:cNvPr>
          <p:cNvCxnSpPr>
            <a:cxnSpLocks/>
          </p:cNvCxnSpPr>
          <p:nvPr/>
        </p:nvCxnSpPr>
        <p:spPr>
          <a:xfrm>
            <a:off x="2143555" y="2483704"/>
            <a:ext cx="411054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4">
            <a:extLst>
              <a:ext uri="{FF2B5EF4-FFF2-40B4-BE49-F238E27FC236}">
                <a16:creationId xmlns:a16="http://schemas.microsoft.com/office/drawing/2014/main" id="{2C609588-76D1-2FD9-E077-6927B3093B60}"/>
              </a:ext>
            </a:extLst>
          </p:cNvPr>
          <p:cNvCxnSpPr>
            <a:cxnSpLocks/>
          </p:cNvCxnSpPr>
          <p:nvPr/>
        </p:nvCxnSpPr>
        <p:spPr>
          <a:xfrm flipV="1">
            <a:off x="5427142" y="2483704"/>
            <a:ext cx="826957" cy="124164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A3B9A-12CE-A5C9-1E78-A78ABDFE8F6B}"/>
                  </a:ext>
                </a:extLst>
              </p:cNvPr>
              <p:cNvSpPr txBox="1"/>
              <p:nvPr/>
            </p:nvSpPr>
            <p:spPr>
              <a:xfrm>
                <a:off x="5713587" y="23457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A3B9A-12CE-A5C9-1E78-A78ABDFE8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587" y="2345709"/>
                <a:ext cx="436945" cy="48296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4B86CAD-DB21-F444-97D7-6D0B587A3A55}"/>
              </a:ext>
            </a:extLst>
          </p:cNvPr>
          <p:cNvSpPr/>
          <p:nvPr/>
        </p:nvSpPr>
        <p:spPr>
          <a:xfrm>
            <a:off x="6832650" y="214687"/>
            <a:ext cx="795660" cy="804089"/>
          </a:xfrm>
          <a:prstGeom prst="roundRect">
            <a:avLst>
              <a:gd name="adj" fmla="val 12257"/>
            </a:avLst>
          </a:prstGeom>
          <a:solidFill>
            <a:srgbClr val="5666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B1B280F-377F-96F3-CC15-4964D122F2AF}"/>
                  </a:ext>
                </a:extLst>
              </p:cNvPr>
              <p:cNvSpPr/>
              <p:nvPr/>
            </p:nvSpPr>
            <p:spPr>
              <a:xfrm>
                <a:off x="7342094" y="214689"/>
                <a:ext cx="4752296" cy="80408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A" sz="280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  <m:sSub>
                      <m:sSubPr>
                        <m:ctrlPr>
                          <a:rPr lang="en-UA" sz="280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=10 </m:t>
                    </m:r>
                    <m:r>
                      <m:rPr>
                        <m:nor/>
                      </m:rPr>
                      <a:rPr lang="uk-UA" sz="2800" b="0" i="0" dirty="0" smtClean="0">
                        <a:solidFill>
                          <a:srgbClr val="42465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см</m:t>
                    </m:r>
                  </m:oMath>
                </a14:m>
                <a:r>
                  <a:rPr lang="en-UA" sz="28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𝑀𝑆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𝑆𝑁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=2:3</m:t>
                    </m:r>
                  </m:oMath>
                </a14:m>
                <a:endParaRPr lang="en-UA" sz="28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B1B280F-377F-96F3-CC15-4964D122F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94" y="214689"/>
                <a:ext cx="4752296" cy="804089"/>
              </a:xfrm>
              <a:prstGeom prst="roundRect">
                <a:avLst>
                  <a:gd name="adj" fmla="val 7356"/>
                </a:avLst>
              </a:prstGeom>
              <a:blipFill>
                <a:blip r:embed="rId30"/>
                <a:stretch>
                  <a:fillRect l="-266" b="-30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185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745545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23" name="Picture 122" hidden="1">
            <a:hlinkClick r:id="rId16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B356F1A1-7705-4213-BCE7-06094A5BA4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0B060E0F-1695-09CF-2BB0-E73D6C6E69F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id="{30AB3BC3-DCF8-75B4-702B-EBF80FA2C43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cxnSp>
        <p:nvCxnSpPr>
          <p:cNvPr id="3" name="Пряма сполучна лінія 40">
            <a:extLst>
              <a:ext uri="{FF2B5EF4-FFF2-40B4-BE49-F238E27FC236}">
                <a16:creationId xmlns:a16="http://schemas.microsoft.com/office/drawing/2014/main" id="{FB7670E3-73FD-BAC8-5632-625731C0B151}"/>
              </a:ext>
            </a:extLst>
          </p:cNvPr>
          <p:cNvCxnSpPr>
            <a:cxnSpLocks/>
          </p:cNvCxnSpPr>
          <p:nvPr/>
        </p:nvCxnSpPr>
        <p:spPr>
          <a:xfrm>
            <a:off x="7077237" y="3725346"/>
            <a:ext cx="411054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44">
            <a:extLst>
              <a:ext uri="{FF2B5EF4-FFF2-40B4-BE49-F238E27FC236}">
                <a16:creationId xmlns:a16="http://schemas.microsoft.com/office/drawing/2014/main" id="{1ED21C26-DA1B-C308-5224-5CF358D59AB6}"/>
              </a:ext>
            </a:extLst>
          </p:cNvPr>
          <p:cNvCxnSpPr>
            <a:cxnSpLocks/>
          </p:cNvCxnSpPr>
          <p:nvPr/>
        </p:nvCxnSpPr>
        <p:spPr>
          <a:xfrm flipV="1">
            <a:off x="7077237" y="2483704"/>
            <a:ext cx="826957" cy="124164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40">
            <a:extLst>
              <a:ext uri="{FF2B5EF4-FFF2-40B4-BE49-F238E27FC236}">
                <a16:creationId xmlns:a16="http://schemas.microsoft.com/office/drawing/2014/main" id="{1BE5FAC6-D9E9-6A8A-0063-A841604C55C5}"/>
              </a:ext>
            </a:extLst>
          </p:cNvPr>
          <p:cNvCxnSpPr>
            <a:cxnSpLocks/>
          </p:cNvCxnSpPr>
          <p:nvPr/>
        </p:nvCxnSpPr>
        <p:spPr>
          <a:xfrm>
            <a:off x="7826876" y="3190800"/>
            <a:ext cx="322792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40">
            <a:extLst>
              <a:ext uri="{FF2B5EF4-FFF2-40B4-BE49-F238E27FC236}">
                <a16:creationId xmlns:a16="http://schemas.microsoft.com/office/drawing/2014/main" id="{BC7AF85F-B81C-5CEC-102F-0B1F974CEC26}"/>
              </a:ext>
            </a:extLst>
          </p:cNvPr>
          <p:cNvCxnSpPr>
            <a:cxnSpLocks/>
          </p:cNvCxnSpPr>
          <p:nvPr/>
        </p:nvCxnSpPr>
        <p:spPr>
          <a:xfrm>
            <a:off x="8701862" y="446159"/>
            <a:ext cx="2352934" cy="274464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40">
            <a:extLst>
              <a:ext uri="{FF2B5EF4-FFF2-40B4-BE49-F238E27FC236}">
                <a16:creationId xmlns:a16="http://schemas.microsoft.com/office/drawing/2014/main" id="{2A707DAC-02F4-BCD9-190C-0BC6887E53FC}"/>
              </a:ext>
            </a:extLst>
          </p:cNvPr>
          <p:cNvCxnSpPr>
            <a:cxnSpLocks/>
          </p:cNvCxnSpPr>
          <p:nvPr/>
        </p:nvCxnSpPr>
        <p:spPr>
          <a:xfrm flipH="1">
            <a:off x="7826876" y="446158"/>
            <a:ext cx="874986" cy="274464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0">
            <a:extLst>
              <a:ext uri="{FF2B5EF4-FFF2-40B4-BE49-F238E27FC236}">
                <a16:creationId xmlns:a16="http://schemas.microsoft.com/office/drawing/2014/main" id="{C7B13298-7940-198E-6C8A-A6AF91560561}"/>
              </a:ext>
            </a:extLst>
          </p:cNvPr>
          <p:cNvCxnSpPr>
            <a:cxnSpLocks/>
          </p:cNvCxnSpPr>
          <p:nvPr/>
        </p:nvCxnSpPr>
        <p:spPr>
          <a:xfrm flipH="1">
            <a:off x="8795069" y="1283539"/>
            <a:ext cx="608030" cy="190726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43E8FC-16BD-C2E0-677F-2E88C77C8994}"/>
                  </a:ext>
                </a:extLst>
              </p:cNvPr>
              <p:cNvSpPr txBox="1"/>
              <p:nvPr/>
            </p:nvSpPr>
            <p:spPr>
              <a:xfrm>
                <a:off x="7363845" y="30818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43E8FC-16BD-C2E0-677F-2E88C77C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45" y="3081809"/>
                <a:ext cx="436945" cy="482966"/>
              </a:xfrm>
              <a:prstGeom prst="rect">
                <a:avLst/>
              </a:prstGeom>
              <a:blipFill>
                <a:blip r:embed="rId24"/>
                <a:stretch>
                  <a:fillRect l="-5556" r="-25000" b="-1025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8A336C-C2A0-365D-A0C5-6AC5253DD4A5}"/>
                  </a:ext>
                </a:extLst>
              </p:cNvPr>
              <p:cNvSpPr txBox="1"/>
              <p:nvPr/>
            </p:nvSpPr>
            <p:spPr>
              <a:xfrm>
                <a:off x="10947542" y="30818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8A336C-C2A0-365D-A0C5-6AC5253DD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542" y="3081809"/>
                <a:ext cx="436945" cy="482966"/>
              </a:xfrm>
              <a:prstGeom prst="rect">
                <a:avLst/>
              </a:prstGeom>
              <a:blipFill>
                <a:blip r:embed="rId25"/>
                <a:stretch>
                  <a:fillRect l="-8571" r="-17143" b="-5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163B6-9A39-4F70-732F-D36AC2AB1522}"/>
                  </a:ext>
                </a:extLst>
              </p:cNvPr>
              <p:cNvSpPr txBox="1"/>
              <p:nvPr/>
            </p:nvSpPr>
            <p:spPr>
              <a:xfrm>
                <a:off x="8494610" y="-183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163B6-9A39-4F70-732F-D36AC2AB1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610" y="-18309"/>
                <a:ext cx="436945" cy="482966"/>
              </a:xfrm>
              <a:prstGeom prst="rect">
                <a:avLst/>
              </a:prstGeom>
              <a:blipFill>
                <a:blip r:embed="rId26"/>
                <a:stretch>
                  <a:fillRect l="-5556" r="-8333" b="-256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2019FA0-D128-52FB-E2D0-1AB91119876F}"/>
                  </a:ext>
                </a:extLst>
              </p:cNvPr>
              <p:cNvSpPr txBox="1"/>
              <p:nvPr/>
            </p:nvSpPr>
            <p:spPr>
              <a:xfrm>
                <a:off x="9401404" y="868422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2019FA0-D128-52FB-E2D0-1AB91119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404" y="868422"/>
                <a:ext cx="436945" cy="482966"/>
              </a:xfrm>
              <a:prstGeom prst="rect">
                <a:avLst/>
              </a:prstGeom>
              <a:blipFill>
                <a:blip r:embed="rId27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1F7F99-FF3F-AF8C-5EB1-CCFCE92FFEBB}"/>
                  </a:ext>
                </a:extLst>
              </p:cNvPr>
              <p:cNvSpPr txBox="1"/>
              <p:nvPr/>
            </p:nvSpPr>
            <p:spPr>
              <a:xfrm>
                <a:off x="8511362" y="3172300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1F7F99-FF3F-AF8C-5EB1-CCFCE92F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362" y="3172300"/>
                <a:ext cx="436945" cy="482966"/>
              </a:xfrm>
              <a:prstGeom prst="rect">
                <a:avLst/>
              </a:prstGeom>
              <a:blipFill>
                <a:blip r:embed="rId28"/>
                <a:stretch>
                  <a:fillRect l="-8571" r="-11429" b="-1025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 сполучна лінія 40">
            <a:extLst>
              <a:ext uri="{FF2B5EF4-FFF2-40B4-BE49-F238E27FC236}">
                <a16:creationId xmlns:a16="http://schemas.microsoft.com/office/drawing/2014/main" id="{F5C524F6-1A9C-25B5-4647-C09B32F6B882}"/>
              </a:ext>
            </a:extLst>
          </p:cNvPr>
          <p:cNvCxnSpPr>
            <a:cxnSpLocks/>
          </p:cNvCxnSpPr>
          <p:nvPr/>
        </p:nvCxnSpPr>
        <p:spPr>
          <a:xfrm>
            <a:off x="7904194" y="2483704"/>
            <a:ext cx="411054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4">
            <a:extLst>
              <a:ext uri="{FF2B5EF4-FFF2-40B4-BE49-F238E27FC236}">
                <a16:creationId xmlns:a16="http://schemas.microsoft.com/office/drawing/2014/main" id="{2C609588-76D1-2FD9-E077-6927B3093B60}"/>
              </a:ext>
            </a:extLst>
          </p:cNvPr>
          <p:cNvCxnSpPr>
            <a:cxnSpLocks/>
          </p:cNvCxnSpPr>
          <p:nvPr/>
        </p:nvCxnSpPr>
        <p:spPr>
          <a:xfrm flipV="1">
            <a:off x="11187781" y="2483704"/>
            <a:ext cx="826957" cy="124164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A3B9A-12CE-A5C9-1E78-A78ABDFE8F6B}"/>
                  </a:ext>
                </a:extLst>
              </p:cNvPr>
              <p:cNvSpPr txBox="1"/>
              <p:nvPr/>
            </p:nvSpPr>
            <p:spPr>
              <a:xfrm>
                <a:off x="11474226" y="2345709"/>
                <a:ext cx="436945" cy="48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A3B9A-12CE-A5C9-1E78-A78ABDFE8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226" y="2345709"/>
                <a:ext cx="436945" cy="48296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26B9DFF-8AB7-D16F-AAA3-5C0A47B3B487}"/>
              </a:ext>
            </a:extLst>
          </p:cNvPr>
          <p:cNvSpPr/>
          <p:nvPr/>
        </p:nvSpPr>
        <p:spPr>
          <a:xfrm rot="14674279">
            <a:off x="10650801" y="2800867"/>
            <a:ext cx="788310" cy="788310"/>
          </a:xfrm>
          <a:prstGeom prst="arc">
            <a:avLst>
              <a:gd name="adj1" fmla="val 17783554"/>
              <a:gd name="adj2" fmla="val 20725291"/>
            </a:avLst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653718B-8B49-DF78-5F19-B5006927D773}"/>
              </a:ext>
            </a:extLst>
          </p:cNvPr>
          <p:cNvSpPr/>
          <p:nvPr/>
        </p:nvSpPr>
        <p:spPr>
          <a:xfrm rot="7295962">
            <a:off x="8996906" y="781142"/>
            <a:ext cx="788310" cy="788310"/>
          </a:xfrm>
          <a:prstGeom prst="arc">
            <a:avLst>
              <a:gd name="adj1" fmla="val 17712318"/>
              <a:gd name="adj2" fmla="val 20201522"/>
            </a:avLst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0EC3156-6096-B072-5244-2EB65F438936}"/>
              </a:ext>
            </a:extLst>
          </p:cNvPr>
          <p:cNvSpPr/>
          <p:nvPr/>
        </p:nvSpPr>
        <p:spPr>
          <a:xfrm rot="7295962">
            <a:off x="8886713" y="634233"/>
            <a:ext cx="1008694" cy="1008694"/>
          </a:xfrm>
          <a:prstGeom prst="arc">
            <a:avLst>
              <a:gd name="adj1" fmla="val 17775589"/>
              <a:gd name="adj2" fmla="val 20299616"/>
            </a:avLst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DEB4B41-4261-955D-C6C8-2C903E2E937A}"/>
              </a:ext>
            </a:extLst>
          </p:cNvPr>
          <p:cNvSpPr/>
          <p:nvPr/>
        </p:nvSpPr>
        <p:spPr>
          <a:xfrm rot="7295962">
            <a:off x="8285561" y="-42465"/>
            <a:ext cx="788310" cy="788310"/>
          </a:xfrm>
          <a:prstGeom prst="arc">
            <a:avLst>
              <a:gd name="adj1" fmla="val 17712318"/>
              <a:gd name="adj2" fmla="val 20201522"/>
            </a:avLst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20131CD-D266-EA70-3059-79AE3F39C870}"/>
              </a:ext>
            </a:extLst>
          </p:cNvPr>
          <p:cNvSpPr/>
          <p:nvPr/>
        </p:nvSpPr>
        <p:spPr>
          <a:xfrm rot="7295962">
            <a:off x="8175368" y="-189374"/>
            <a:ext cx="1008694" cy="1008694"/>
          </a:xfrm>
          <a:prstGeom prst="arc">
            <a:avLst>
              <a:gd name="adj1" fmla="val 17775589"/>
              <a:gd name="adj2" fmla="val 20299616"/>
            </a:avLst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CBAF557-9F27-2F9F-198D-50255393B71F}"/>
              </a:ext>
            </a:extLst>
          </p:cNvPr>
          <p:cNvSpPr/>
          <p:nvPr/>
        </p:nvSpPr>
        <p:spPr>
          <a:xfrm>
            <a:off x="1213516" y="231007"/>
            <a:ext cx="795660" cy="804089"/>
          </a:xfrm>
          <a:prstGeom prst="roundRect">
            <a:avLst>
              <a:gd name="adj" fmla="val 12257"/>
            </a:avLst>
          </a:prstGeom>
          <a:solidFill>
            <a:srgbClr val="5666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F47A1A1-B2BC-154B-BDD0-E6F08C3CE393}"/>
                  </a:ext>
                </a:extLst>
              </p:cNvPr>
              <p:cNvSpPr/>
              <p:nvPr/>
            </p:nvSpPr>
            <p:spPr>
              <a:xfrm>
                <a:off x="1722960" y="231009"/>
                <a:ext cx="4752296" cy="80408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A" sz="280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  <m:sSub>
                      <m:sSubPr>
                        <m:ctrlPr>
                          <a:rPr lang="en-UA" sz="280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uk-UA" sz="2800" b="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8</m:t>
                    </m:r>
                    <m:r>
                      <m:rPr>
                        <m:nor/>
                      </m:rPr>
                      <a:rPr lang="uk-UA" sz="2800" b="0" i="0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dirty="0">
                        <a:solidFill>
                          <a:srgbClr val="42465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с</m:t>
                    </m:r>
                    <m:r>
                      <m:rPr>
                        <m:nor/>
                      </m:rPr>
                      <a:rPr lang="uk-UA" sz="2800" dirty="0" smtClean="0">
                        <a:solidFill>
                          <a:srgbClr val="42465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м</m:t>
                    </m:r>
                  </m:oMath>
                </a14:m>
                <a:r>
                  <a:rPr lang="en-UA" sz="28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𝑀𝑆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uk-UA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uk-UA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1</m:t>
                    </m:r>
                  </m:oMath>
                </a14:m>
                <a:endParaRPr lang="en-UA" sz="28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F47A1A1-B2BC-154B-BDD0-E6F08C3CE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0" y="231009"/>
                <a:ext cx="4752296" cy="804089"/>
              </a:xfrm>
              <a:prstGeom prst="roundRect">
                <a:avLst>
                  <a:gd name="adj" fmla="val 7356"/>
                </a:avLst>
              </a:prstGeom>
              <a:blipFill>
                <a:blip r:embed="rId30"/>
                <a:stretch>
                  <a:fillRect l="-266" b="-15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73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70014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45362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475540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 hidden="1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23" name="Picture 122">
            <a:hlinkClick r:id="rId16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B356F1A1-7705-4213-BCE7-06094A5BA4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0B060E0F-1695-09CF-2BB0-E73D6C6E69F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id="{30AB3BC3-DCF8-75B4-702B-EBF80FA2C43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974EC83-5E01-3B44-0677-7F93049DED89}"/>
                  </a:ext>
                </a:extLst>
              </p:cNvPr>
              <p:cNvSpPr/>
              <p:nvPr/>
            </p:nvSpPr>
            <p:spPr>
              <a:xfrm>
                <a:off x="1243014" y="134273"/>
                <a:ext cx="10672762" cy="1400398"/>
              </a:xfrm>
              <a:prstGeom prst="roundRect">
                <a:avLst>
                  <a:gd name="adj" fmla="val 85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700" dirty="0">
                    <a:solidFill>
                      <a:srgbClr val="FF67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Чи можна через точку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</m:oMath>
                </a14:m>
                <a:r>
                  <a:rPr lang="uk-UA" sz="2700" dirty="0">
                    <a:solidFill>
                      <a:srgbClr val="FF67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яка не належить прямій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</m:oMath>
                </a14:m>
                <a:r>
                  <a:rPr lang="uk-UA" sz="2700" dirty="0">
                    <a:solidFill>
                      <a:srgbClr val="FF67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провести пряму, що буде паралельною прямій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</m:oMath>
                </a14:m>
                <a:r>
                  <a:rPr lang="uk-UA" sz="2700" dirty="0">
                    <a:solidFill>
                      <a:srgbClr val="FF67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? Скільки таких прямих можна побудувати?</a:t>
                </a:r>
                <a:endParaRPr lang="en-UA" sz="2700" dirty="0">
                  <a:solidFill>
                    <a:srgbClr val="FF67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974EC83-5E01-3B44-0677-7F93049DE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4" y="134273"/>
                <a:ext cx="10672762" cy="1400398"/>
              </a:xfrm>
              <a:prstGeom prst="roundRect">
                <a:avLst>
                  <a:gd name="adj" fmla="val 8531"/>
                </a:avLst>
              </a:prstGeom>
              <a:blipFill>
                <a:blip r:embed="rId24"/>
                <a:stretch>
                  <a:fillRect l="-713" t="-2703" r="-713" b="-9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FF137E4-9F0E-CA9C-EC73-644AE58D4251}"/>
              </a:ext>
            </a:extLst>
          </p:cNvPr>
          <p:cNvSpPr/>
          <p:nvPr/>
        </p:nvSpPr>
        <p:spPr>
          <a:xfrm>
            <a:off x="1569928" y="4643125"/>
            <a:ext cx="10345847" cy="781580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ознаку паралельності прямих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5FBB5D-2BDC-8DAB-5A25-4F615822A3E6}"/>
              </a:ext>
            </a:extLst>
          </p:cNvPr>
          <p:cNvSpPr/>
          <p:nvPr/>
        </p:nvSpPr>
        <p:spPr>
          <a:xfrm>
            <a:off x="1569929" y="5940207"/>
            <a:ext cx="10345847" cy="781580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ознаку мимобіжності прямих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2B9612-B139-EDE6-CC9F-5554015B81AA}"/>
              </a:ext>
            </a:extLst>
          </p:cNvPr>
          <p:cNvSpPr/>
          <p:nvPr/>
        </p:nvSpPr>
        <p:spPr>
          <a:xfrm>
            <a:off x="1243014" y="1761958"/>
            <a:ext cx="10672762" cy="1150431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теорему про існування і єдиність площини, що проходить через пряму і точку, що їй не належить</a:t>
            </a:r>
            <a:r>
              <a:rPr lang="en-US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A05BD64-C30B-1B28-42AB-19B4F7E32ABF}"/>
              </a:ext>
            </a:extLst>
          </p:cNvPr>
          <p:cNvSpPr/>
          <p:nvPr/>
        </p:nvSpPr>
        <p:spPr>
          <a:xfrm>
            <a:off x="1243014" y="3162356"/>
            <a:ext cx="10672762" cy="1150431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теорему про існування і єдиність площини, яка проходить через дві прямі, що перетинаються</a:t>
            </a:r>
            <a:r>
              <a:rPr lang="en-US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4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680399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566280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 hidden="1">
            <a:hlinkClick r:id="" action="ppaction://noaction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68ACA8-16D2-018B-3BDE-AD682009FFA8}"/>
              </a:ext>
            </a:extLst>
          </p:cNvPr>
          <p:cNvSpPr/>
          <p:nvPr/>
        </p:nvSpPr>
        <p:spPr>
          <a:xfrm>
            <a:off x="8816009" y="383380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465918-EAB9-017C-CC8F-6383D99CB07F}"/>
              </a:ext>
            </a:extLst>
          </p:cNvPr>
          <p:cNvSpPr/>
          <p:nvPr/>
        </p:nvSpPr>
        <p:spPr>
          <a:xfrm>
            <a:off x="1228866" y="383380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</a:t>
            </a:r>
            <a:r>
              <a:rPr lang="cs-CZ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</a:t>
            </a:r>
            <a:r>
              <a:rPr lang="en-US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2.10; 2.21; 2.37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1A782C-5072-6433-9C73-507E7395E37E}"/>
              </a:ext>
            </a:extLst>
          </p:cNvPr>
          <p:cNvSpPr/>
          <p:nvPr/>
        </p:nvSpPr>
        <p:spPr>
          <a:xfrm>
            <a:off x="8816009" y="2779437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А.Г. Мерзляк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3F9D4A-52E8-2AB8-D9E7-FEB6FCBDA605}"/>
              </a:ext>
            </a:extLst>
          </p:cNvPr>
          <p:cNvSpPr/>
          <p:nvPr/>
        </p:nvSpPr>
        <p:spPr>
          <a:xfrm>
            <a:off x="1228866" y="2779437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§</a:t>
            </a:r>
            <a:r>
              <a:rPr lang="en-US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dirty="0" err="1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– 29</a:t>
            </a:r>
            <a:endParaRPr lang="en-US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</a:t>
            </a:r>
            <a:r>
              <a:rPr lang="en-US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28.4; 28.6; 29.11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hlinkClick r:id="rId15" action="ppaction://hlinksldjump"/>
            <a:extLst>
              <a:ext uri="{FF2B5EF4-FFF2-40B4-BE49-F238E27FC236}">
                <a16:creationId xmlns:a16="http://schemas.microsoft.com/office/drawing/2014/main" id="{F9716B6C-5798-32D7-8AFA-6C41F74343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  <a:extLst>
              <a:ext uri="{FF2B5EF4-FFF2-40B4-BE49-F238E27FC236}">
                <a16:creationId xmlns:a16="http://schemas.microsoft.com/office/drawing/2014/main" id="{911105D4-C9ED-9E42-578D-A6D35BA97D2B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20E8B70D-433F-927D-7EA7-F79F8D54809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:a16="http://schemas.microsoft.com/office/drawing/2014/main" id="{E9DC617E-83C1-698D-1F99-292B2455A02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4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A3FD0-874A-6A94-1A4E-ACC4B5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99017" y="132940"/>
            <a:ext cx="18774834" cy="976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FDE7FF-CFE7-01F0-0FF1-5B7A63A99015}"/>
              </a:ext>
            </a:extLst>
          </p:cNvPr>
          <p:cNvSpPr/>
          <p:nvPr/>
        </p:nvSpPr>
        <p:spPr>
          <a:xfrm>
            <a:off x="700114" y="230551"/>
            <a:ext cx="781580" cy="781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A" sz="2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6200DD-493A-FAAA-AB39-42823C381DA7}"/>
              </a:ext>
            </a:extLst>
          </p:cNvPr>
          <p:cNvSpPr/>
          <p:nvPr/>
        </p:nvSpPr>
        <p:spPr>
          <a:xfrm>
            <a:off x="1571413" y="230552"/>
            <a:ext cx="2354544" cy="781580"/>
          </a:xfrm>
          <a:prstGeom prst="roundRect">
            <a:avLst>
              <a:gd name="adj" fmla="val 14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Геометрія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2FC8FB-3A05-9844-AD26-C5BDD3FA83E6}"/>
              </a:ext>
            </a:extLst>
          </p:cNvPr>
          <p:cNvSpPr/>
          <p:nvPr/>
        </p:nvSpPr>
        <p:spPr>
          <a:xfrm>
            <a:off x="4138536" y="2422810"/>
            <a:ext cx="8120269" cy="2012379"/>
          </a:xfrm>
          <a:prstGeom prst="roundRect">
            <a:avLst>
              <a:gd name="adj" fmla="val 105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Розвʼязування типових завдань</a:t>
            </a:r>
            <a:endParaRPr lang="en-UA" sz="4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2848F-D8CB-91E3-A48E-5B3C81D71379}"/>
              </a:ext>
            </a:extLst>
          </p:cNvPr>
          <p:cNvSpPr txBox="1"/>
          <p:nvPr/>
        </p:nvSpPr>
        <p:spPr>
          <a:xfrm>
            <a:off x="1571413" y="1011851"/>
            <a:ext cx="15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04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F9BA3E8B-F81B-9609-6DE8-410F1AB0D153}"/>
              </a:ext>
            </a:extLst>
          </p:cNvPr>
          <p:cNvSpPr txBox="1">
            <a:spLocks/>
          </p:cNvSpPr>
          <p:nvPr/>
        </p:nvSpPr>
        <p:spPr>
          <a:xfrm>
            <a:off x="10604500" y="6492875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09.09.2024</a:t>
            </a:fld>
            <a:endParaRPr lang="ru-RU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028CA6-6961-B09A-A2F4-9B4C466E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43" y="77274"/>
            <a:ext cx="1199471" cy="148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11C68-0936-DD3E-7CE2-CA214198FA21}"/>
              </a:ext>
            </a:extLst>
          </p:cNvPr>
          <p:cNvSpPr txBox="1"/>
          <p:nvPr/>
        </p:nvSpPr>
        <p:spPr>
          <a:xfrm>
            <a:off x="4071731" y="4375105"/>
            <a:ext cx="193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www.matnova.com.ua</a:t>
            </a:r>
          </a:p>
        </p:txBody>
      </p:sp>
    </p:spTree>
    <p:extLst>
      <p:ext uri="{BB962C8B-B14F-4D97-AF65-F5344CB8AC3E}">
        <p14:creationId xmlns:p14="http://schemas.microsoft.com/office/powerpoint/2010/main" val="331380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829C7A-0C4C-B918-A204-FA5152B9CE67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2DB6DC7-3F79-79CC-FA1E-B40BF5370E8F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DDA22A-C3D3-0028-D946-EC0EF066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71025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680399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132938"/>
            <a:ext cx="18774834" cy="976799"/>
          </a:xfrm>
          <a:prstGeom prst="rect">
            <a:avLst/>
          </a:prstGeom>
        </p:spPr>
      </p:pic>
      <p:pic>
        <p:nvPicPr>
          <p:cNvPr id="116" name="Picture 115" hidden="1">
            <a:hlinkClick r:id="rId10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>
            <a:hlinkClick r:id="rId14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8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>
            <a:hlinkClick r:id="rId20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39" name="Picture 38">
            <a:hlinkClick r:id="rId22" action="ppaction://hlinksldjump"/>
            <a:extLst>
              <a:ext uri="{FF2B5EF4-FFF2-40B4-BE49-F238E27FC236}">
                <a16:creationId xmlns:a16="http://schemas.microsoft.com/office/drawing/2014/main" id="{B79CBDC5-F8CF-D05C-7589-DA24E3FCE12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D216EC-F4B2-543D-67CE-CAF1AB42E304}"/>
              </a:ext>
            </a:extLst>
          </p:cNvPr>
          <p:cNvCxnSpPr>
            <a:cxnSpLocks/>
          </p:cNvCxnSpPr>
          <p:nvPr/>
        </p:nvCxnSpPr>
        <p:spPr>
          <a:xfrm flipH="1">
            <a:off x="1360415" y="3922807"/>
            <a:ext cx="1137620" cy="1691029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EDCF7-3CF4-A4CC-F861-64C27772FDA3}"/>
                  </a:ext>
                </a:extLst>
              </p:cNvPr>
              <p:cNvSpPr txBox="1"/>
              <p:nvPr/>
            </p:nvSpPr>
            <p:spPr>
              <a:xfrm>
                <a:off x="1011782" y="555053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EDCF7-3CF4-A4CC-F861-64C27772F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82" y="5550538"/>
                <a:ext cx="43694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082CB8-6A45-C5CC-4D30-2A9CE3A2E328}"/>
              </a:ext>
            </a:extLst>
          </p:cNvPr>
          <p:cNvCxnSpPr>
            <a:cxnSpLocks/>
          </p:cNvCxnSpPr>
          <p:nvPr/>
        </p:nvCxnSpPr>
        <p:spPr>
          <a:xfrm>
            <a:off x="1360415" y="5613836"/>
            <a:ext cx="3251342" cy="0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6EFAED-A56F-C54E-56A6-CE8EB62EE533}"/>
              </a:ext>
            </a:extLst>
          </p:cNvPr>
          <p:cNvCxnSpPr>
            <a:cxnSpLocks/>
          </p:cNvCxnSpPr>
          <p:nvPr/>
        </p:nvCxnSpPr>
        <p:spPr>
          <a:xfrm flipH="1">
            <a:off x="1361195" y="873127"/>
            <a:ext cx="1343701" cy="474070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5CCC1B-D63B-0F8A-E14A-777FB6CAEA28}"/>
              </a:ext>
            </a:extLst>
          </p:cNvPr>
          <p:cNvCxnSpPr>
            <a:cxnSpLocks/>
          </p:cNvCxnSpPr>
          <p:nvPr/>
        </p:nvCxnSpPr>
        <p:spPr>
          <a:xfrm>
            <a:off x="2498035" y="3922807"/>
            <a:ext cx="3251342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1F8941-8934-FB3C-6A3B-9D7EE28FA8F2}"/>
              </a:ext>
            </a:extLst>
          </p:cNvPr>
          <p:cNvCxnSpPr>
            <a:cxnSpLocks/>
          </p:cNvCxnSpPr>
          <p:nvPr/>
        </p:nvCxnSpPr>
        <p:spPr>
          <a:xfrm flipH="1">
            <a:off x="4611757" y="2906835"/>
            <a:ext cx="1821103" cy="2707001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07D0BE-9735-9C6D-430D-B743DA0904A6}"/>
              </a:ext>
            </a:extLst>
          </p:cNvPr>
          <p:cNvCxnSpPr>
            <a:cxnSpLocks/>
          </p:cNvCxnSpPr>
          <p:nvPr/>
        </p:nvCxnSpPr>
        <p:spPr>
          <a:xfrm flipH="1">
            <a:off x="2503311" y="873126"/>
            <a:ext cx="201585" cy="3049681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7C6D31-830D-CBAD-22D9-5DC6B25DBAE4}"/>
              </a:ext>
            </a:extLst>
          </p:cNvPr>
          <p:cNvCxnSpPr>
            <a:cxnSpLocks/>
          </p:cNvCxnSpPr>
          <p:nvPr/>
        </p:nvCxnSpPr>
        <p:spPr>
          <a:xfrm>
            <a:off x="2704896" y="873125"/>
            <a:ext cx="3044481" cy="304968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2661A5-2342-CE9C-1B81-9D26F827C4A4}"/>
              </a:ext>
            </a:extLst>
          </p:cNvPr>
          <p:cNvCxnSpPr>
            <a:cxnSpLocks/>
          </p:cNvCxnSpPr>
          <p:nvPr/>
        </p:nvCxnSpPr>
        <p:spPr>
          <a:xfrm>
            <a:off x="2704896" y="873124"/>
            <a:ext cx="1906861" cy="474071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AA3DF-C920-F874-D6D9-99924C73547E}"/>
                  </a:ext>
                </a:extLst>
              </p:cNvPr>
              <p:cNvSpPr txBox="1"/>
              <p:nvPr/>
            </p:nvSpPr>
            <p:spPr>
              <a:xfrm>
                <a:off x="4523445" y="555474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AA3DF-C920-F874-D6D9-99924C735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45" y="5554747"/>
                <a:ext cx="4369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33E153-DE95-B7DE-8255-505DFDA46D22}"/>
                  </a:ext>
                </a:extLst>
              </p:cNvPr>
              <p:cNvSpPr txBox="1"/>
              <p:nvPr/>
            </p:nvSpPr>
            <p:spPr>
              <a:xfrm>
                <a:off x="5749377" y="3746303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33E153-DE95-B7DE-8255-505DFDA46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77" y="3746303"/>
                <a:ext cx="43694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9AAFAD4-41E1-129C-AEC2-24A62E56E687}"/>
                  </a:ext>
                </a:extLst>
              </p:cNvPr>
              <p:cNvSpPr txBox="1"/>
              <p:nvPr/>
            </p:nvSpPr>
            <p:spPr>
              <a:xfrm>
                <a:off x="2079796" y="3581892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9AAFAD4-41E1-129C-AEC2-24A62E56E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796" y="3581892"/>
                <a:ext cx="4369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E3468C-C7C8-2F2D-AEB7-7DC6C5687299}"/>
                  </a:ext>
                </a:extLst>
              </p:cNvPr>
              <p:cNvSpPr txBox="1"/>
              <p:nvPr/>
            </p:nvSpPr>
            <p:spPr>
              <a:xfrm>
                <a:off x="2306551" y="470549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E3468C-C7C8-2F2D-AEB7-7DC6C568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551" y="470549"/>
                <a:ext cx="43694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DA8C6D-92F8-562A-187F-04BA6B312C6D}"/>
              </a:ext>
            </a:extLst>
          </p:cNvPr>
          <p:cNvCxnSpPr>
            <a:cxnSpLocks/>
          </p:cNvCxnSpPr>
          <p:nvPr/>
        </p:nvCxnSpPr>
        <p:spPr>
          <a:xfrm flipH="1" flipV="1">
            <a:off x="2639981" y="1855735"/>
            <a:ext cx="1721917" cy="678728"/>
          </a:xfrm>
          <a:prstGeom prst="line">
            <a:avLst/>
          </a:prstGeom>
          <a:ln w="28575" cap="rnd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D24693-55A0-6DEE-5D1E-FAC4F5AF074D}"/>
              </a:ext>
            </a:extLst>
          </p:cNvPr>
          <p:cNvCxnSpPr>
            <a:cxnSpLocks/>
          </p:cNvCxnSpPr>
          <p:nvPr/>
        </p:nvCxnSpPr>
        <p:spPr>
          <a:xfrm flipH="1" flipV="1">
            <a:off x="4361898" y="2534461"/>
            <a:ext cx="1824424" cy="719133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C8C201-A48C-CA7A-B58B-B9D31561E0E7}"/>
                  </a:ext>
                </a:extLst>
              </p:cNvPr>
              <p:cNvSpPr txBox="1"/>
              <p:nvPr/>
            </p:nvSpPr>
            <p:spPr>
              <a:xfrm>
                <a:off x="6214387" y="312022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C8C201-A48C-CA7A-B58B-B9D31561E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87" y="3120227"/>
                <a:ext cx="436945" cy="461665"/>
              </a:xfrm>
              <a:prstGeom prst="rect">
                <a:avLst/>
              </a:prstGeom>
              <a:blipFill>
                <a:blip r:embed="rId29"/>
                <a:stretch>
                  <a:fillRect l="-2857" r="-571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E3299-5779-F5CD-106E-C06578A78B43}"/>
                  </a:ext>
                </a:extLst>
              </p:cNvPr>
              <p:cNvSpPr txBox="1"/>
              <p:nvPr/>
            </p:nvSpPr>
            <p:spPr>
              <a:xfrm>
                <a:off x="2581155" y="1924510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E3299-5779-F5CD-106E-C06578A78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55" y="1924510"/>
                <a:ext cx="436945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C0FD78B6-F646-AEA1-6357-96D0C5A358D8}"/>
                  </a:ext>
                </a:extLst>
              </p:cNvPr>
              <p:cNvSpPr/>
              <p:nvPr/>
            </p:nvSpPr>
            <p:spPr>
              <a:xfrm>
                <a:off x="3806101" y="92764"/>
                <a:ext cx="8293135" cy="1461568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𝑆𝐴𝐵𝐶𝐷</m:t>
                    </m:r>
                  </m:oMath>
                </a14:m>
                <a:r>
                  <a:rPr lang="en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чотирикутна піраміда, в основі якої лежить паралелограм, точка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належить продовженню ребра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𝐷𝐶</m:t>
                    </m:r>
                  </m:oMath>
                </a14:m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𝐵𝑆</m:t>
                    </m:r>
                  </m:oMath>
                </a14:m>
                <a:endParaRPr lang="en-UA" sz="2800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C0FD78B6-F646-AEA1-6357-96D0C5A35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101" y="92764"/>
                <a:ext cx="8293135" cy="1461568"/>
              </a:xfrm>
              <a:prstGeom prst="roundRect">
                <a:avLst>
                  <a:gd name="adj" fmla="val 3670"/>
                </a:avLst>
              </a:prstGeom>
              <a:blipFill>
                <a:blip r:embed="rId31"/>
                <a:stretch>
                  <a:fillRect l="-1376" t="-2586" r="-1376" b="-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ED46326-4D34-F110-457D-D06F42ADEF1D}"/>
              </a:ext>
            </a:extLst>
          </p:cNvPr>
          <p:cNvSpPr/>
          <p:nvPr/>
        </p:nvSpPr>
        <p:spPr>
          <a:xfrm>
            <a:off x="7406379" y="1701541"/>
            <a:ext cx="845805" cy="1097071"/>
          </a:xfrm>
          <a:prstGeom prst="roundRect">
            <a:avLst>
              <a:gd name="adj" fmla="val 12257"/>
            </a:avLst>
          </a:prstGeom>
          <a:solidFill>
            <a:srgbClr val="424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75846A22-48DA-353E-478A-970FAC31077F}"/>
                  </a:ext>
                </a:extLst>
              </p:cNvPr>
              <p:cNvSpPr/>
              <p:nvPr/>
            </p:nvSpPr>
            <p:spPr>
              <a:xfrm>
                <a:off x="8073376" y="1701543"/>
                <a:ext cx="4025860" cy="1097071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Доведіть, що пряма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𝐴𝑀</m:t>
                    </m:r>
                  </m:oMath>
                </a14:m>
                <a:r>
                  <a:rPr lang="en-UA" sz="24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лежить в площині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𝐴𝐷𝐶</m:t>
                    </m:r>
                  </m:oMath>
                </a14:m>
                <a:endParaRPr lang="en-UA" sz="24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75846A22-48DA-353E-478A-970FAC310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76" y="1701543"/>
                <a:ext cx="4025860" cy="1097071"/>
              </a:xfrm>
              <a:prstGeom prst="roundRect">
                <a:avLst>
                  <a:gd name="adj" fmla="val 7356"/>
                </a:avLst>
              </a:prstGeom>
              <a:blipFill>
                <a:blip r:embed="rId32"/>
                <a:stretch>
                  <a:fillRect l="-15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F9E4494-43E9-ADF0-7640-4E8D5C871E26}"/>
              </a:ext>
            </a:extLst>
          </p:cNvPr>
          <p:cNvSpPr/>
          <p:nvPr/>
        </p:nvSpPr>
        <p:spPr>
          <a:xfrm>
            <a:off x="7406379" y="2980471"/>
            <a:ext cx="845805" cy="1233718"/>
          </a:xfrm>
          <a:prstGeom prst="roundRect">
            <a:avLst>
              <a:gd name="adj" fmla="val 12257"/>
            </a:avLst>
          </a:prstGeom>
          <a:solidFill>
            <a:srgbClr val="424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D7920CE7-89C3-414C-2839-965A6DCDB0FF}"/>
                  </a:ext>
                </a:extLst>
              </p:cNvPr>
              <p:cNvSpPr/>
              <p:nvPr/>
            </p:nvSpPr>
            <p:spPr>
              <a:xfrm>
                <a:off x="8073376" y="2980473"/>
                <a:ext cx="4025860" cy="1233718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Назвіть пряму, по якій перетинаються площини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𝐷𝑀𝑁</m:t>
                    </m:r>
                  </m:oMath>
                </a14:m>
                <a:r>
                  <a:rPr lang="uk-UA" sz="24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</a:t>
                </a:r>
                <a:r>
                  <a:rPr lang="uk-UA" sz="24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𝑆𝐷𝐶</m:t>
                    </m:r>
                  </m:oMath>
                </a14:m>
                <a:endParaRPr lang="en-UA" sz="24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D7920CE7-89C3-414C-2839-965A6DCDB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76" y="2980473"/>
                <a:ext cx="4025860" cy="1233718"/>
              </a:xfrm>
              <a:prstGeom prst="roundRect">
                <a:avLst>
                  <a:gd name="adj" fmla="val 7356"/>
                </a:avLst>
              </a:prstGeom>
              <a:blipFill>
                <a:blip r:embed="rId33"/>
                <a:stretch>
                  <a:fillRect l="-1567" t="-2020" r="-1567" b="-80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40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829C7A-0C4C-B918-A204-FA5152B9CE67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2DB6DC7-3F79-79CC-FA1E-B40BF5370E8F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DDA22A-C3D3-0028-D946-EC0EF066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71025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680399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132938"/>
            <a:ext cx="18774834" cy="976799"/>
          </a:xfrm>
          <a:prstGeom prst="rect">
            <a:avLst/>
          </a:prstGeom>
        </p:spPr>
      </p:pic>
      <p:pic>
        <p:nvPicPr>
          <p:cNvPr id="116" name="Picture 115" hidden="1">
            <a:hlinkClick r:id="rId10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>
            <a:hlinkClick r:id="rId14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8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>
            <a:hlinkClick r:id="rId20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39" name="Picture 38">
            <a:hlinkClick r:id="rId22" action="ppaction://hlinksldjump"/>
            <a:extLst>
              <a:ext uri="{FF2B5EF4-FFF2-40B4-BE49-F238E27FC236}">
                <a16:creationId xmlns:a16="http://schemas.microsoft.com/office/drawing/2014/main" id="{B79CBDC5-F8CF-D05C-7589-DA24E3FCE12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2CEFB3-85F6-E0AD-35AD-BA07A8E13C28}"/>
              </a:ext>
            </a:extLst>
          </p:cNvPr>
          <p:cNvGrpSpPr/>
          <p:nvPr/>
        </p:nvGrpSpPr>
        <p:grpSpPr>
          <a:xfrm>
            <a:off x="1508129" y="475565"/>
            <a:ext cx="3599975" cy="3364540"/>
            <a:chOff x="1360415" y="873124"/>
            <a:chExt cx="5072445" cy="474071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D216EC-F4B2-543D-67CE-CAF1AB42E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0415" y="3922807"/>
              <a:ext cx="1137620" cy="1691029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082CB8-6A45-C5CC-4D30-2A9CE3A2E328}"/>
                </a:ext>
              </a:extLst>
            </p:cNvPr>
            <p:cNvCxnSpPr>
              <a:cxnSpLocks/>
            </p:cNvCxnSpPr>
            <p:nvPr/>
          </p:nvCxnSpPr>
          <p:spPr>
            <a:xfrm>
              <a:off x="1360415" y="5613836"/>
              <a:ext cx="3251342" cy="0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6EFAED-A56F-C54E-56A6-CE8EB62EE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1195" y="873127"/>
              <a:ext cx="1343701" cy="4740709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5CCC1B-D63B-0F8A-E14A-777FB6CAEA28}"/>
                </a:ext>
              </a:extLst>
            </p:cNvPr>
            <p:cNvCxnSpPr>
              <a:cxnSpLocks/>
            </p:cNvCxnSpPr>
            <p:nvPr/>
          </p:nvCxnSpPr>
          <p:spPr>
            <a:xfrm>
              <a:off x="2498035" y="3922807"/>
              <a:ext cx="3251342" cy="0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1F8941-8934-FB3C-6A3B-9D7EE28FA8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1757" y="2906835"/>
              <a:ext cx="1821103" cy="2707001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07D0BE-9735-9C6D-430D-B743DA0904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3311" y="873126"/>
              <a:ext cx="201585" cy="3049681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7C6D31-830D-CBAD-22D9-5DC6B25DBAE4}"/>
                </a:ext>
              </a:extLst>
            </p:cNvPr>
            <p:cNvCxnSpPr>
              <a:cxnSpLocks/>
            </p:cNvCxnSpPr>
            <p:nvPr/>
          </p:nvCxnSpPr>
          <p:spPr>
            <a:xfrm>
              <a:off x="2704896" y="873125"/>
              <a:ext cx="3044481" cy="304968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32661A5-2342-CE9C-1B81-9D26F827C4A4}"/>
                </a:ext>
              </a:extLst>
            </p:cNvPr>
            <p:cNvCxnSpPr>
              <a:cxnSpLocks/>
            </p:cNvCxnSpPr>
            <p:nvPr/>
          </p:nvCxnSpPr>
          <p:spPr>
            <a:xfrm>
              <a:off x="2704896" y="873124"/>
              <a:ext cx="1906861" cy="474071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8DA8C6D-92F8-562A-187F-04BA6B312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9981" y="1855735"/>
              <a:ext cx="1721917" cy="678728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CD24693-55A0-6DEE-5D1E-FAC4F5AF07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1898" y="2534461"/>
              <a:ext cx="1824424" cy="719133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EDCF7-3CF4-A4CC-F861-64C27772FDA3}"/>
                  </a:ext>
                </a:extLst>
              </p:cNvPr>
              <p:cNvSpPr txBox="1"/>
              <p:nvPr/>
            </p:nvSpPr>
            <p:spPr>
              <a:xfrm>
                <a:off x="1143498" y="377428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EDCF7-3CF4-A4CC-F861-64C27772F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98" y="3774288"/>
                <a:ext cx="43694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AA3DF-C920-F874-D6D9-99924C73547E}"/>
                  </a:ext>
                </a:extLst>
              </p:cNvPr>
              <p:cNvSpPr txBox="1"/>
              <p:nvPr/>
            </p:nvSpPr>
            <p:spPr>
              <a:xfrm>
                <a:off x="3740239" y="377428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AA3DF-C920-F874-D6D9-99924C735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9" y="3774287"/>
                <a:ext cx="4369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33E153-DE95-B7DE-8255-505DFDA46D22}"/>
                  </a:ext>
                </a:extLst>
              </p:cNvPr>
              <p:cNvSpPr txBox="1"/>
              <p:nvPr/>
            </p:nvSpPr>
            <p:spPr>
              <a:xfrm>
                <a:off x="4496188" y="2619346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33E153-DE95-B7DE-8255-505DFDA46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88" y="2619346"/>
                <a:ext cx="43694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9AAFAD4-41E1-129C-AEC2-24A62E56E687}"/>
                  </a:ext>
                </a:extLst>
              </p:cNvPr>
              <p:cNvSpPr txBox="1"/>
              <p:nvPr/>
            </p:nvSpPr>
            <p:spPr>
              <a:xfrm>
                <a:off x="2172316" y="262394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9AAFAD4-41E1-129C-AEC2-24A62E56E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316" y="2623947"/>
                <a:ext cx="4369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E3468C-C7C8-2F2D-AEB7-7DC6C5687299}"/>
                  </a:ext>
                </a:extLst>
              </p:cNvPr>
              <p:cNvSpPr txBox="1"/>
              <p:nvPr/>
            </p:nvSpPr>
            <p:spPr>
              <a:xfrm>
                <a:off x="2120351" y="69056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E3468C-C7C8-2F2D-AEB7-7DC6C568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51" y="69056"/>
                <a:ext cx="43694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C8C201-A48C-CA7A-B58B-B9D31561E0E7}"/>
                  </a:ext>
                </a:extLst>
              </p:cNvPr>
              <p:cNvSpPr txBox="1"/>
              <p:nvPr/>
            </p:nvSpPr>
            <p:spPr>
              <a:xfrm>
                <a:off x="4923989" y="204313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C8C201-A48C-CA7A-B58B-B9D31561E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989" y="2043138"/>
                <a:ext cx="436945" cy="461665"/>
              </a:xfrm>
              <a:prstGeom prst="rect">
                <a:avLst/>
              </a:prstGeom>
              <a:blipFill>
                <a:blip r:embed="rId29"/>
                <a:stretch>
                  <a:fillRect l="-2857" r="-571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E3299-5779-F5CD-106E-C06578A78B43}"/>
                  </a:ext>
                </a:extLst>
              </p:cNvPr>
              <p:cNvSpPr txBox="1"/>
              <p:nvPr/>
            </p:nvSpPr>
            <p:spPr>
              <a:xfrm>
                <a:off x="2367350" y="1280180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E3299-5779-F5CD-106E-C06578A78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350" y="1280180"/>
                <a:ext cx="436945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ED46326-4D34-F110-457D-D06F42ADEF1D}"/>
              </a:ext>
            </a:extLst>
          </p:cNvPr>
          <p:cNvSpPr/>
          <p:nvPr/>
        </p:nvSpPr>
        <p:spPr>
          <a:xfrm>
            <a:off x="7568974" y="126335"/>
            <a:ext cx="683210" cy="1097071"/>
          </a:xfrm>
          <a:prstGeom prst="roundRect">
            <a:avLst>
              <a:gd name="adj" fmla="val 12257"/>
            </a:avLst>
          </a:prstGeom>
          <a:solidFill>
            <a:srgbClr val="424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75846A22-48DA-353E-478A-970FAC31077F}"/>
                  </a:ext>
                </a:extLst>
              </p:cNvPr>
              <p:cNvSpPr/>
              <p:nvPr/>
            </p:nvSpPr>
            <p:spPr>
              <a:xfrm>
                <a:off x="8073376" y="126337"/>
                <a:ext cx="4025860" cy="1097071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Доведіть, що пряма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𝐴𝑀</m:t>
                    </m:r>
                  </m:oMath>
                </a14:m>
                <a:r>
                  <a:rPr lang="en-UA" sz="24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лежить в площині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𝐴𝐷𝐶</m:t>
                    </m:r>
                  </m:oMath>
                </a14:m>
                <a:endParaRPr lang="en-UA" sz="24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75846A22-48DA-353E-478A-970FAC310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76" y="126337"/>
                <a:ext cx="4025860" cy="1097071"/>
              </a:xfrm>
              <a:prstGeom prst="roundRect">
                <a:avLst>
                  <a:gd name="adj" fmla="val 7356"/>
                </a:avLst>
              </a:prstGeom>
              <a:blipFill>
                <a:blip r:embed="rId31"/>
                <a:stretch>
                  <a:fillRect l="-15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514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829C7A-0C4C-B918-A204-FA5152B9CE67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2DB6DC7-3F79-79CC-FA1E-B40BF5370E8F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DDA22A-C3D3-0028-D946-EC0EF066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71025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680399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132938"/>
            <a:ext cx="18774834" cy="976799"/>
          </a:xfrm>
          <a:prstGeom prst="rect">
            <a:avLst/>
          </a:prstGeom>
        </p:spPr>
      </p:pic>
      <p:pic>
        <p:nvPicPr>
          <p:cNvPr id="116" name="Picture 115" hidden="1">
            <a:hlinkClick r:id="rId10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>
            <a:hlinkClick r:id="rId14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8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>
            <a:hlinkClick r:id="rId20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39" name="Picture 38">
            <a:hlinkClick r:id="rId22" action="ppaction://hlinksldjump"/>
            <a:extLst>
              <a:ext uri="{FF2B5EF4-FFF2-40B4-BE49-F238E27FC236}">
                <a16:creationId xmlns:a16="http://schemas.microsoft.com/office/drawing/2014/main" id="{B79CBDC5-F8CF-D05C-7589-DA24E3FCE12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F9E4494-43E9-ADF0-7640-4E8D5C871E26}"/>
              </a:ext>
            </a:extLst>
          </p:cNvPr>
          <p:cNvSpPr/>
          <p:nvPr/>
        </p:nvSpPr>
        <p:spPr>
          <a:xfrm>
            <a:off x="1667914" y="148475"/>
            <a:ext cx="683210" cy="1233718"/>
          </a:xfrm>
          <a:prstGeom prst="roundRect">
            <a:avLst>
              <a:gd name="adj" fmla="val 12257"/>
            </a:avLst>
          </a:prstGeom>
          <a:solidFill>
            <a:srgbClr val="424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D7920CE7-89C3-414C-2839-965A6DCDB0FF}"/>
                  </a:ext>
                </a:extLst>
              </p:cNvPr>
              <p:cNvSpPr/>
              <p:nvPr/>
            </p:nvSpPr>
            <p:spPr>
              <a:xfrm>
                <a:off x="2172316" y="148477"/>
                <a:ext cx="4025860" cy="1233718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Назвіть пряму, по якій перетинаються площини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𝐷𝑀𝑁</m:t>
                    </m:r>
                  </m:oMath>
                </a14:m>
                <a:r>
                  <a:rPr lang="uk-UA" sz="24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</a:t>
                </a:r>
                <a:r>
                  <a:rPr lang="uk-UA" sz="24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𝑆𝐷𝐶</m:t>
                    </m:r>
                  </m:oMath>
                </a14:m>
                <a:endParaRPr lang="en-UA" sz="24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D7920CE7-89C3-414C-2839-965A6DCDB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316" y="148477"/>
                <a:ext cx="4025860" cy="1233718"/>
              </a:xfrm>
              <a:prstGeom prst="roundRect">
                <a:avLst>
                  <a:gd name="adj" fmla="val 7356"/>
                </a:avLst>
              </a:prstGeom>
              <a:blipFill>
                <a:blip r:embed="rId24"/>
                <a:stretch>
                  <a:fillRect l="-1567" t="-2020" r="-1567" b="-80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4F59782-A1B9-C112-4F53-155DDDA8411E}"/>
              </a:ext>
            </a:extLst>
          </p:cNvPr>
          <p:cNvGrpSpPr/>
          <p:nvPr/>
        </p:nvGrpSpPr>
        <p:grpSpPr>
          <a:xfrm>
            <a:off x="8339195" y="475565"/>
            <a:ext cx="3599975" cy="3364540"/>
            <a:chOff x="1360415" y="873124"/>
            <a:chExt cx="5072445" cy="47407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5AD86-8B66-33CC-2DB2-BF2F7C941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0415" y="3922807"/>
              <a:ext cx="1137620" cy="1691029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C2B0A5-294F-BF40-F8A3-3D85A3D88CCD}"/>
                </a:ext>
              </a:extLst>
            </p:cNvPr>
            <p:cNvCxnSpPr>
              <a:cxnSpLocks/>
            </p:cNvCxnSpPr>
            <p:nvPr/>
          </p:nvCxnSpPr>
          <p:spPr>
            <a:xfrm>
              <a:off x="1360415" y="5613836"/>
              <a:ext cx="3251342" cy="0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69223F-F498-199F-57C6-85ABB00EE1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1195" y="873127"/>
              <a:ext cx="1343701" cy="4740709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6A107B-98E0-967E-DC07-FDF82159ACA0}"/>
                </a:ext>
              </a:extLst>
            </p:cNvPr>
            <p:cNvCxnSpPr>
              <a:cxnSpLocks/>
            </p:cNvCxnSpPr>
            <p:nvPr/>
          </p:nvCxnSpPr>
          <p:spPr>
            <a:xfrm>
              <a:off x="2498035" y="3922807"/>
              <a:ext cx="3251342" cy="0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A9E9596-7868-4AAF-0E30-80ABEFAC3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1757" y="2906835"/>
              <a:ext cx="1821103" cy="2707001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8E073A-F887-A918-CDDA-0F9275AFD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3311" y="873126"/>
              <a:ext cx="201585" cy="3049681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136B64-9A29-C799-DE85-2451024C475E}"/>
                </a:ext>
              </a:extLst>
            </p:cNvPr>
            <p:cNvCxnSpPr>
              <a:cxnSpLocks/>
            </p:cNvCxnSpPr>
            <p:nvPr/>
          </p:nvCxnSpPr>
          <p:spPr>
            <a:xfrm>
              <a:off x="2704896" y="873125"/>
              <a:ext cx="3044481" cy="304968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709E45-83D9-C688-1BB9-12248F95C4CD}"/>
                </a:ext>
              </a:extLst>
            </p:cNvPr>
            <p:cNvCxnSpPr>
              <a:cxnSpLocks/>
            </p:cNvCxnSpPr>
            <p:nvPr/>
          </p:nvCxnSpPr>
          <p:spPr>
            <a:xfrm>
              <a:off x="2704896" y="873124"/>
              <a:ext cx="1906861" cy="474071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D30621-67BA-38FD-E569-6E7E08BEFB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9981" y="1855735"/>
              <a:ext cx="1721917" cy="678728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75FF3B-67BD-9DB4-A379-90224A9FB9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1898" y="2534461"/>
              <a:ext cx="1824424" cy="719133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5FB89F-1B63-D3B8-DF96-B598B4BC5AAC}"/>
                  </a:ext>
                </a:extLst>
              </p:cNvPr>
              <p:cNvSpPr txBox="1"/>
              <p:nvPr/>
            </p:nvSpPr>
            <p:spPr>
              <a:xfrm>
                <a:off x="7974564" y="377428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5FB89F-1B63-D3B8-DF96-B598B4BC5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64" y="3774288"/>
                <a:ext cx="4369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BD9392-F2C8-C787-09FD-A4497087C315}"/>
                  </a:ext>
                </a:extLst>
              </p:cNvPr>
              <p:cNvSpPr txBox="1"/>
              <p:nvPr/>
            </p:nvSpPr>
            <p:spPr>
              <a:xfrm>
                <a:off x="10571305" y="377428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BD9392-F2C8-C787-09FD-A4497087C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305" y="3774287"/>
                <a:ext cx="43694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7ACE8B-8D01-447B-6DB9-F0B04E98A229}"/>
                  </a:ext>
                </a:extLst>
              </p:cNvPr>
              <p:cNvSpPr txBox="1"/>
              <p:nvPr/>
            </p:nvSpPr>
            <p:spPr>
              <a:xfrm>
                <a:off x="11327254" y="2619346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7ACE8B-8D01-447B-6DB9-F0B04E98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254" y="2619346"/>
                <a:ext cx="43694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07195-E2F5-79E8-F2F5-E6036020A221}"/>
                  </a:ext>
                </a:extLst>
              </p:cNvPr>
              <p:cNvSpPr txBox="1"/>
              <p:nvPr/>
            </p:nvSpPr>
            <p:spPr>
              <a:xfrm>
                <a:off x="9003382" y="262394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07195-E2F5-79E8-F2F5-E6036020A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382" y="2623947"/>
                <a:ext cx="43694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9985A3-EA4A-8D78-C3E5-459D3C6DC066}"/>
                  </a:ext>
                </a:extLst>
              </p:cNvPr>
              <p:cNvSpPr txBox="1"/>
              <p:nvPr/>
            </p:nvSpPr>
            <p:spPr>
              <a:xfrm>
                <a:off x="8951417" y="69056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9985A3-EA4A-8D78-C3E5-459D3C6D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417" y="69056"/>
                <a:ext cx="436945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E48E5E-4834-7EA8-FFC4-91687AC87E12}"/>
                  </a:ext>
                </a:extLst>
              </p:cNvPr>
              <p:cNvSpPr txBox="1"/>
              <p:nvPr/>
            </p:nvSpPr>
            <p:spPr>
              <a:xfrm>
                <a:off x="11755055" y="204313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E48E5E-4834-7EA8-FFC4-91687AC87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055" y="2043138"/>
                <a:ext cx="436945" cy="461665"/>
              </a:xfrm>
              <a:prstGeom prst="rect">
                <a:avLst/>
              </a:prstGeom>
              <a:blipFill>
                <a:blip r:embed="rId30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3FC198-78A5-C023-8DF1-930DE5FAE05E}"/>
                  </a:ext>
                </a:extLst>
              </p:cNvPr>
              <p:cNvSpPr txBox="1"/>
              <p:nvPr/>
            </p:nvSpPr>
            <p:spPr>
              <a:xfrm>
                <a:off x="9198416" y="1280180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3FC198-78A5-C023-8DF1-930DE5FA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416" y="1280180"/>
                <a:ext cx="436945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60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680399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 hidden="1">
            <a:hlinkClick r:id="rId16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6" action="ppaction://hlinksldjump"/>
            <a:extLst>
              <a:ext uri="{FF2B5EF4-FFF2-40B4-BE49-F238E27FC236}">
                <a16:creationId xmlns:a16="http://schemas.microsoft.com/office/drawing/2014/main" id="{1DA2C3F3-36F5-8037-B975-888240E2EE3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19" action="ppaction://hlinksldjump"/>
            <a:extLst>
              <a:ext uri="{FF2B5EF4-FFF2-40B4-BE49-F238E27FC236}">
                <a16:creationId xmlns:a16="http://schemas.microsoft.com/office/drawing/2014/main" id="{50DFBDA9-FB5B-4FA3-F715-835ECEC9400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1" action="ppaction://hlinksldjump"/>
            <a:extLst>
              <a:ext uri="{FF2B5EF4-FFF2-40B4-BE49-F238E27FC236}">
                <a16:creationId xmlns:a16="http://schemas.microsoft.com/office/drawing/2014/main" id="{9CEFBC9A-2553-9AC3-F5AB-5F73D915ABF8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75DE6F-8D0C-162D-E1F1-F257E3F2924C}"/>
              </a:ext>
            </a:extLst>
          </p:cNvPr>
          <p:cNvCxnSpPr>
            <a:cxnSpLocks/>
          </p:cNvCxnSpPr>
          <p:nvPr/>
        </p:nvCxnSpPr>
        <p:spPr>
          <a:xfrm>
            <a:off x="1502635" y="4833309"/>
            <a:ext cx="3922948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3CEDFA-CA01-5300-DD9F-FCC05526C54A}"/>
              </a:ext>
            </a:extLst>
          </p:cNvPr>
          <p:cNvCxnSpPr>
            <a:cxnSpLocks/>
          </p:cNvCxnSpPr>
          <p:nvPr/>
        </p:nvCxnSpPr>
        <p:spPr>
          <a:xfrm flipV="1">
            <a:off x="2397643" y="4834383"/>
            <a:ext cx="3038756" cy="1547191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B0A524-6114-AFED-714C-9304071E850E}"/>
              </a:ext>
            </a:extLst>
          </p:cNvPr>
          <p:cNvCxnSpPr>
            <a:cxnSpLocks/>
          </p:cNvCxnSpPr>
          <p:nvPr/>
        </p:nvCxnSpPr>
        <p:spPr>
          <a:xfrm flipH="1" flipV="1">
            <a:off x="1502635" y="4834383"/>
            <a:ext cx="895008" cy="1547191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2CB288-C67B-72B3-C918-6EB8E7D809F9}"/>
              </a:ext>
            </a:extLst>
          </p:cNvPr>
          <p:cNvCxnSpPr>
            <a:cxnSpLocks/>
          </p:cNvCxnSpPr>
          <p:nvPr/>
        </p:nvCxnSpPr>
        <p:spPr>
          <a:xfrm flipH="1">
            <a:off x="1502635" y="2193797"/>
            <a:ext cx="1635870" cy="263951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D3D12-E7BC-2197-DA87-D1A32E3B7812}"/>
              </a:ext>
            </a:extLst>
          </p:cNvPr>
          <p:cNvCxnSpPr>
            <a:cxnSpLocks/>
          </p:cNvCxnSpPr>
          <p:nvPr/>
        </p:nvCxnSpPr>
        <p:spPr>
          <a:xfrm flipH="1">
            <a:off x="2397643" y="2193796"/>
            <a:ext cx="740863" cy="4172761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05DAAA-E7A2-AB91-7884-E873EEC577DA}"/>
              </a:ext>
            </a:extLst>
          </p:cNvPr>
          <p:cNvCxnSpPr>
            <a:cxnSpLocks/>
          </p:cNvCxnSpPr>
          <p:nvPr/>
        </p:nvCxnSpPr>
        <p:spPr>
          <a:xfrm>
            <a:off x="3138505" y="2193795"/>
            <a:ext cx="2297894" cy="2638441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10FABB-6CA3-5133-8D31-300B36486584}"/>
                  </a:ext>
                </a:extLst>
              </p:cNvPr>
              <p:cNvSpPr txBox="1"/>
              <p:nvPr/>
            </p:nvSpPr>
            <p:spPr>
              <a:xfrm>
                <a:off x="2102097" y="6366192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10FABB-6CA3-5133-8D31-300B36486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97" y="6366192"/>
                <a:ext cx="43694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BAC75A-C1F7-1B38-A5B2-52BD1775F959}"/>
                  </a:ext>
                </a:extLst>
              </p:cNvPr>
              <p:cNvSpPr txBox="1"/>
              <p:nvPr/>
            </p:nvSpPr>
            <p:spPr>
              <a:xfrm>
                <a:off x="1065689" y="4631175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BAC75A-C1F7-1B38-A5B2-52BD177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89" y="4631175"/>
                <a:ext cx="43694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28787E-D2A9-3CBE-36D6-0D12ECEA052F}"/>
                  </a:ext>
                </a:extLst>
              </p:cNvPr>
              <p:cNvSpPr txBox="1"/>
              <p:nvPr/>
            </p:nvSpPr>
            <p:spPr>
              <a:xfrm>
                <a:off x="5359068" y="462171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28787E-D2A9-3CBE-36D6-0D12ECEA0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68" y="4621718"/>
                <a:ext cx="4369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02D7C5-CE69-601C-C7C2-CFA6CF8CDC1C}"/>
                  </a:ext>
                </a:extLst>
              </p:cNvPr>
              <p:cNvSpPr txBox="1"/>
              <p:nvPr/>
            </p:nvSpPr>
            <p:spPr>
              <a:xfrm>
                <a:off x="2853781" y="173255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02D7C5-CE69-601C-C7C2-CFA6CF8CD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781" y="1732558"/>
                <a:ext cx="43694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CCC71F9F-D059-BD27-E0F1-E87F77A6AC07}"/>
              </a:ext>
            </a:extLst>
          </p:cNvPr>
          <p:cNvGrpSpPr/>
          <p:nvPr/>
        </p:nvGrpSpPr>
        <p:grpSpPr>
          <a:xfrm>
            <a:off x="1893330" y="3196633"/>
            <a:ext cx="436945" cy="462738"/>
            <a:chOff x="1893330" y="3196633"/>
            <a:chExt cx="436945" cy="462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1B33BC4-8183-9D85-D82B-63F0F7DB9040}"/>
                </a:ext>
              </a:extLst>
            </p:cNvPr>
            <p:cNvSpPr/>
            <p:nvPr/>
          </p:nvSpPr>
          <p:spPr>
            <a:xfrm>
              <a:off x="2213364" y="3559653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A3761E-432A-1221-4950-451F9356DAE3}"/>
                    </a:ext>
                  </a:extLst>
                </p:cNvPr>
                <p:cNvSpPr txBox="1"/>
                <p:nvPr/>
              </p:nvSpPr>
              <p:spPr>
                <a:xfrm>
                  <a:off x="1893330" y="3196633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A3761E-432A-1221-4950-451F9356D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330" y="3196633"/>
                  <a:ext cx="436945" cy="461665"/>
                </a:xfrm>
                <a:prstGeom prst="rect">
                  <a:avLst/>
                </a:prstGeom>
                <a:blipFill>
                  <a:blip r:embed="rId27"/>
                  <a:stretch>
                    <a:fillRect l="-5714" r="-2857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13F0909-E00F-83DC-510F-08B817D0D9B9}"/>
              </a:ext>
            </a:extLst>
          </p:cNvPr>
          <p:cNvGrpSpPr/>
          <p:nvPr/>
        </p:nvGrpSpPr>
        <p:grpSpPr>
          <a:xfrm>
            <a:off x="4304083" y="3154211"/>
            <a:ext cx="436945" cy="504087"/>
            <a:chOff x="4304083" y="3154211"/>
            <a:chExt cx="436945" cy="50408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5AE93E-6E2C-358B-1FEF-FAEF6FF30B16}"/>
                </a:ext>
              </a:extLst>
            </p:cNvPr>
            <p:cNvSpPr/>
            <p:nvPr/>
          </p:nvSpPr>
          <p:spPr>
            <a:xfrm>
              <a:off x="4308111" y="3558580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294A4AD-6FF1-6A72-5D84-BE4AF4702AE8}"/>
                    </a:ext>
                  </a:extLst>
                </p:cNvPr>
                <p:cNvSpPr txBox="1"/>
                <p:nvPr/>
              </p:nvSpPr>
              <p:spPr>
                <a:xfrm>
                  <a:off x="4304083" y="3154211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294A4AD-6FF1-6A72-5D84-BE4AF4702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083" y="3154211"/>
                  <a:ext cx="436945" cy="4616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7DE45DC-0101-79FA-A44B-F4DAD5853CFB}"/>
              </a:ext>
            </a:extLst>
          </p:cNvPr>
          <p:cNvGrpSpPr/>
          <p:nvPr/>
        </p:nvGrpSpPr>
        <p:grpSpPr>
          <a:xfrm>
            <a:off x="1569799" y="5500640"/>
            <a:ext cx="436945" cy="492416"/>
            <a:chOff x="1569799" y="5500640"/>
            <a:chExt cx="436945" cy="49241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EF0E99-F390-45F4-6478-08F5F97D9F88}"/>
                </a:ext>
              </a:extLst>
            </p:cNvPr>
            <p:cNvSpPr/>
            <p:nvPr/>
          </p:nvSpPr>
          <p:spPr>
            <a:xfrm>
              <a:off x="1859558" y="5500640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AA68D45-F471-0AF9-5963-5CBA671B47FF}"/>
                    </a:ext>
                  </a:extLst>
                </p:cNvPr>
                <p:cNvSpPr txBox="1"/>
                <p:nvPr/>
              </p:nvSpPr>
              <p:spPr>
                <a:xfrm>
                  <a:off x="1569799" y="5531391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AA68D45-F471-0AF9-5963-5CBA671B47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799" y="5531391"/>
                  <a:ext cx="436945" cy="4616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952F19E-243E-84B3-32B8-332F3F3EC80A}"/>
              </a:ext>
            </a:extLst>
          </p:cNvPr>
          <p:cNvGrpSpPr/>
          <p:nvPr/>
        </p:nvGrpSpPr>
        <p:grpSpPr>
          <a:xfrm>
            <a:off x="3850507" y="5503393"/>
            <a:ext cx="436945" cy="502781"/>
            <a:chOff x="3850507" y="5503393"/>
            <a:chExt cx="436945" cy="50278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E9A61F3-8A75-819E-C907-F08CF37E6C3D}"/>
                </a:ext>
              </a:extLst>
            </p:cNvPr>
            <p:cNvSpPr/>
            <p:nvPr/>
          </p:nvSpPr>
          <p:spPr>
            <a:xfrm>
              <a:off x="3965783" y="5503393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872568B-7B76-8740-76D0-215030DE63CB}"/>
                    </a:ext>
                  </a:extLst>
                </p:cNvPr>
                <p:cNvSpPr txBox="1"/>
                <p:nvPr/>
              </p:nvSpPr>
              <p:spPr>
                <a:xfrm>
                  <a:off x="3850507" y="5544509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872568B-7B76-8740-76D0-215030DE63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507" y="5544509"/>
                  <a:ext cx="436945" cy="46166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FDAD6C2-3705-96B1-69EE-0063A06FB88A}"/>
                  </a:ext>
                </a:extLst>
              </p:cNvPr>
              <p:cNvSpPr/>
              <p:nvPr/>
            </p:nvSpPr>
            <p:spPr>
              <a:xfrm>
                <a:off x="3760354" y="92764"/>
                <a:ext cx="8338882" cy="1376551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𝑆𝐴𝐵𝐶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тетраедр. Точки</a:t>
                </a:r>
                <a:r>
                  <a:rPr lang="en-US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середини ребер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𝐵𝑆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𝑆𝐶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𝐵𝐴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відповідно. Чи можна провести площину через прямі:</a:t>
                </a:r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FDAD6C2-3705-96B1-69EE-0063A06FB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54" y="92764"/>
                <a:ext cx="8338882" cy="1376551"/>
              </a:xfrm>
              <a:prstGeom prst="roundRect">
                <a:avLst>
                  <a:gd name="adj" fmla="val 3670"/>
                </a:avLst>
              </a:prstGeom>
              <a:blipFill>
                <a:blip r:embed="rId31"/>
                <a:stretch>
                  <a:fillRect l="-1370" t="-5505" r="-1370" b="-12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2005F66-53BB-5676-1633-A3E07F535E42}"/>
              </a:ext>
            </a:extLst>
          </p:cNvPr>
          <p:cNvSpPr/>
          <p:nvPr/>
        </p:nvSpPr>
        <p:spPr>
          <a:xfrm>
            <a:off x="5452298" y="1588370"/>
            <a:ext cx="730847" cy="534051"/>
          </a:xfrm>
          <a:prstGeom prst="roundRect">
            <a:avLst>
              <a:gd name="adj" fmla="val 12257"/>
            </a:avLst>
          </a:prstGeom>
          <a:solidFill>
            <a:srgbClr val="3A6E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1D55DA89-7CEE-F2EC-01C7-2B7819DBBA06}"/>
                  </a:ext>
                </a:extLst>
              </p:cNvPr>
              <p:cNvSpPr/>
              <p:nvPr/>
            </p:nvSpPr>
            <p:spPr>
              <a:xfrm>
                <a:off x="6004337" y="1588372"/>
                <a:ext cx="1582233" cy="534051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𝑆𝐾</m:t>
                    </m:r>
                  </m:oMath>
                </a14:m>
                <a:r>
                  <a:rPr lang="en-UA" sz="2800" i="1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𝐿𝑁</m:t>
                    </m:r>
                  </m:oMath>
                </a14:m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1D55DA89-7CEE-F2EC-01C7-2B7819DBB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37" y="1588372"/>
                <a:ext cx="1582233" cy="534051"/>
              </a:xfrm>
              <a:prstGeom prst="roundRect">
                <a:avLst>
                  <a:gd name="adj" fmla="val 7356"/>
                </a:avLst>
              </a:prstGeom>
              <a:blipFill>
                <a:blip r:embed="rId32"/>
                <a:stretch>
                  <a:fillRect l="-787" t="-11364" b="-272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191D39F-559E-A26A-47D2-B62221BA75EE}"/>
              </a:ext>
            </a:extLst>
          </p:cNvPr>
          <p:cNvSpPr/>
          <p:nvPr/>
        </p:nvSpPr>
        <p:spPr>
          <a:xfrm>
            <a:off x="7708631" y="1582819"/>
            <a:ext cx="730847" cy="534051"/>
          </a:xfrm>
          <a:prstGeom prst="roundRect">
            <a:avLst>
              <a:gd name="adj" fmla="val 12257"/>
            </a:avLst>
          </a:prstGeom>
          <a:solidFill>
            <a:srgbClr val="3A6E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0FFA078F-CDF1-1298-26A0-67EAD78BF152}"/>
                  </a:ext>
                </a:extLst>
              </p:cNvPr>
              <p:cNvSpPr/>
              <p:nvPr/>
            </p:nvSpPr>
            <p:spPr>
              <a:xfrm>
                <a:off x="8260670" y="1582821"/>
                <a:ext cx="1582233" cy="534051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𝐵𝑆</m:t>
                    </m:r>
                  </m:oMath>
                </a14:m>
                <a:r>
                  <a:rPr lang="en-UA" sz="2800" i="1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𝐾𝑁</m:t>
                    </m:r>
                  </m:oMath>
                </a14:m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0FFA078F-CDF1-1298-26A0-67EAD78BF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670" y="1582821"/>
                <a:ext cx="1582233" cy="534051"/>
              </a:xfrm>
              <a:prstGeom prst="roundRect">
                <a:avLst>
                  <a:gd name="adj" fmla="val 7356"/>
                </a:avLst>
              </a:prstGeom>
              <a:blipFill>
                <a:blip r:embed="rId33"/>
                <a:stretch>
                  <a:fillRect l="-787" t="-11364" b="-272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F376897-DBF8-6487-AA7A-5D222AED5FC1}"/>
              </a:ext>
            </a:extLst>
          </p:cNvPr>
          <p:cNvSpPr/>
          <p:nvPr/>
        </p:nvSpPr>
        <p:spPr>
          <a:xfrm>
            <a:off x="9964964" y="1582817"/>
            <a:ext cx="730847" cy="534051"/>
          </a:xfrm>
          <a:prstGeom prst="roundRect">
            <a:avLst>
              <a:gd name="adj" fmla="val 12257"/>
            </a:avLst>
          </a:prstGeom>
          <a:solidFill>
            <a:srgbClr val="3A6E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BC428CF-443A-7731-A8EE-DFD1C3D34143}"/>
                  </a:ext>
                </a:extLst>
              </p:cNvPr>
              <p:cNvSpPr/>
              <p:nvPr/>
            </p:nvSpPr>
            <p:spPr>
              <a:xfrm>
                <a:off x="10517003" y="1582819"/>
                <a:ext cx="1582233" cy="534051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𝑆𝐾</m:t>
                    </m:r>
                  </m:oMath>
                </a14:m>
                <a:r>
                  <a:rPr lang="en-UA" sz="2800" i="1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𝑀𝐾</m:t>
                    </m:r>
                  </m:oMath>
                </a14:m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BC428CF-443A-7731-A8EE-DFD1C3D34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003" y="1582819"/>
                <a:ext cx="1582233" cy="534051"/>
              </a:xfrm>
              <a:prstGeom prst="roundRect">
                <a:avLst>
                  <a:gd name="adj" fmla="val 7356"/>
                </a:avLst>
              </a:prstGeom>
              <a:blipFill>
                <a:blip r:embed="rId34"/>
                <a:stretch>
                  <a:fillRect l="-787" t="-11364" b="-272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3324384-8CD0-3E25-FA35-985420754A49}"/>
              </a:ext>
            </a:extLst>
          </p:cNvPr>
          <p:cNvSpPr/>
          <p:nvPr/>
        </p:nvSpPr>
        <p:spPr>
          <a:xfrm>
            <a:off x="9964964" y="2250077"/>
            <a:ext cx="730847" cy="534051"/>
          </a:xfrm>
          <a:prstGeom prst="roundRect">
            <a:avLst>
              <a:gd name="adj" fmla="val 12257"/>
            </a:avLst>
          </a:prstGeom>
          <a:solidFill>
            <a:srgbClr val="3A6E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C2031023-8471-84A8-1214-C912FEA0A7C7}"/>
                  </a:ext>
                </a:extLst>
              </p:cNvPr>
              <p:cNvSpPr/>
              <p:nvPr/>
            </p:nvSpPr>
            <p:spPr>
              <a:xfrm>
                <a:off x="10517003" y="2250079"/>
                <a:ext cx="1582233" cy="534051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</m:oMath>
                </a14:m>
                <a:r>
                  <a:rPr lang="en-UA" sz="2800" i="1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𝐿𝐾</m:t>
                    </m:r>
                  </m:oMath>
                </a14:m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C2031023-8471-84A8-1214-C912FEA0A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003" y="2250079"/>
                <a:ext cx="1582233" cy="534051"/>
              </a:xfrm>
              <a:prstGeom prst="roundRect">
                <a:avLst>
                  <a:gd name="adj" fmla="val 7356"/>
                </a:avLst>
              </a:prstGeom>
              <a:blipFill>
                <a:blip r:embed="rId35"/>
                <a:stretch>
                  <a:fillRect l="-787" t="-11364" b="-2727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50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680399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2033198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 hidden="1">
            <a:hlinkClick r:id="rId12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4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3EAB1DBC-A8BB-EB8B-5881-71D4259B948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3" name="Picture 2">
            <a:hlinkClick r:id="rId20" action="ppaction://hlinksldjump"/>
            <a:extLst>
              <a:ext uri="{FF2B5EF4-FFF2-40B4-BE49-F238E27FC236}">
                <a16:creationId xmlns:a16="http://schemas.microsoft.com/office/drawing/2014/main" id="{AD6049B1-E750-03C7-D501-2C0A545CBDD8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id="{459EA538-9931-7BE8-CF62-46E238740523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B62326-C4E3-6481-D3B5-34A14DAB2B67}"/>
              </a:ext>
            </a:extLst>
          </p:cNvPr>
          <p:cNvSpPr/>
          <p:nvPr/>
        </p:nvSpPr>
        <p:spPr>
          <a:xfrm>
            <a:off x="1096439" y="92764"/>
            <a:ext cx="11002797" cy="1376551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Доведіть, що відрізки, які зʼєднують середини протилежних ребер тетраедра, мають спільну точку і в цій точці діляться навпіл.</a:t>
            </a:r>
            <a:endParaRPr lang="en-UA" sz="28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4A07F2-231F-AE09-D8EC-1BC78A435738}"/>
              </a:ext>
            </a:extLst>
          </p:cNvPr>
          <p:cNvCxnSpPr>
            <a:cxnSpLocks/>
          </p:cNvCxnSpPr>
          <p:nvPr/>
        </p:nvCxnSpPr>
        <p:spPr>
          <a:xfrm flipV="1">
            <a:off x="1502635" y="4785136"/>
            <a:ext cx="3963604" cy="48173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85D0EF-7EAC-277C-47B3-6FFF0364EDFD}"/>
              </a:ext>
            </a:extLst>
          </p:cNvPr>
          <p:cNvCxnSpPr>
            <a:cxnSpLocks/>
          </p:cNvCxnSpPr>
          <p:nvPr/>
        </p:nvCxnSpPr>
        <p:spPr>
          <a:xfrm flipH="1">
            <a:off x="2397643" y="2193796"/>
            <a:ext cx="740863" cy="4172761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0CF9F-2E4A-195F-8A4B-140B171593B5}"/>
                  </a:ext>
                </a:extLst>
              </p:cNvPr>
              <p:cNvSpPr txBox="1"/>
              <p:nvPr/>
            </p:nvSpPr>
            <p:spPr>
              <a:xfrm>
                <a:off x="2102097" y="6366192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0CF9F-2E4A-195F-8A4B-140B1715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97" y="6366192"/>
                <a:ext cx="43694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B34283-0392-2419-E127-AEAF72556876}"/>
                  </a:ext>
                </a:extLst>
              </p:cNvPr>
              <p:cNvSpPr txBox="1"/>
              <p:nvPr/>
            </p:nvSpPr>
            <p:spPr>
              <a:xfrm>
                <a:off x="1065689" y="4631175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B34283-0392-2419-E127-AEAF7255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89" y="4631175"/>
                <a:ext cx="43694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E631A8-B066-FBBD-A221-24A22EB90FA7}"/>
                  </a:ext>
                </a:extLst>
              </p:cNvPr>
              <p:cNvSpPr txBox="1"/>
              <p:nvPr/>
            </p:nvSpPr>
            <p:spPr>
              <a:xfrm>
                <a:off x="5359068" y="462171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E631A8-B066-FBBD-A221-24A22EB9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68" y="4621718"/>
                <a:ext cx="4369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F4370-530E-7FBE-5818-9C46E6B93BF1}"/>
                  </a:ext>
                </a:extLst>
              </p:cNvPr>
              <p:cNvSpPr txBox="1"/>
              <p:nvPr/>
            </p:nvSpPr>
            <p:spPr>
              <a:xfrm>
                <a:off x="2853781" y="173255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F4370-530E-7FBE-5818-9C46E6B9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781" y="1732558"/>
                <a:ext cx="43694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696F30-F1FB-281A-DBDD-8829BBEAFB46}"/>
                  </a:ext>
                </a:extLst>
              </p:cNvPr>
              <p:cNvSpPr txBox="1"/>
              <p:nvPr/>
            </p:nvSpPr>
            <p:spPr>
              <a:xfrm>
                <a:off x="1740641" y="3328191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696F30-F1FB-281A-DBDD-8829BBEAF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641" y="3328191"/>
                <a:ext cx="436945" cy="461665"/>
              </a:xfrm>
              <a:prstGeom prst="rect">
                <a:avLst/>
              </a:prstGeom>
              <a:blipFill>
                <a:blip r:embed="rId27"/>
                <a:stretch>
                  <a:fillRect l="-5714" r="-285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4E3782-35EC-8C71-9BF2-AA23CA9F9B06}"/>
                  </a:ext>
                </a:extLst>
              </p:cNvPr>
              <p:cNvSpPr txBox="1"/>
              <p:nvPr/>
            </p:nvSpPr>
            <p:spPr>
              <a:xfrm>
                <a:off x="4402232" y="3176085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4E3782-35EC-8C71-9BF2-AA23CA9F9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32" y="3176085"/>
                <a:ext cx="43694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8E09F1-AD65-3DB8-BF24-35D8F167D8BE}"/>
                  </a:ext>
                </a:extLst>
              </p:cNvPr>
              <p:cNvSpPr txBox="1"/>
              <p:nvPr/>
            </p:nvSpPr>
            <p:spPr>
              <a:xfrm>
                <a:off x="1563524" y="5467659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8E09F1-AD65-3DB8-BF24-35D8F167D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24" y="5467659"/>
                <a:ext cx="436945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2AAB4E-1E2E-29F9-C202-5E66D175DBB9}"/>
                  </a:ext>
                </a:extLst>
              </p:cNvPr>
              <p:cNvSpPr txBox="1"/>
              <p:nvPr/>
            </p:nvSpPr>
            <p:spPr>
              <a:xfrm>
                <a:off x="3901271" y="5576032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2AAB4E-1E2E-29F9-C202-5E66D175D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71" y="5576032"/>
                <a:ext cx="436945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A62D7F-218E-CB99-0D97-0720A1FCE693}"/>
              </a:ext>
            </a:extLst>
          </p:cNvPr>
          <p:cNvCxnSpPr>
            <a:cxnSpLocks/>
          </p:cNvCxnSpPr>
          <p:nvPr/>
        </p:nvCxnSpPr>
        <p:spPr>
          <a:xfrm>
            <a:off x="2263223" y="3603570"/>
            <a:ext cx="1778880" cy="1940961"/>
          </a:xfrm>
          <a:prstGeom prst="line">
            <a:avLst/>
          </a:prstGeom>
          <a:ln w="28575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4216C7-6CBE-D5A5-150F-3373BB6F9D76}"/>
              </a:ext>
            </a:extLst>
          </p:cNvPr>
          <p:cNvCxnSpPr>
            <a:cxnSpLocks/>
          </p:cNvCxnSpPr>
          <p:nvPr/>
        </p:nvCxnSpPr>
        <p:spPr>
          <a:xfrm flipH="1">
            <a:off x="1904096" y="3603178"/>
            <a:ext cx="2508575" cy="1941353"/>
          </a:xfrm>
          <a:prstGeom prst="line">
            <a:avLst/>
          </a:prstGeom>
          <a:ln w="28575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A12B01-F2D4-5D5C-CB67-04F7F192D338}"/>
              </a:ext>
            </a:extLst>
          </p:cNvPr>
          <p:cNvCxnSpPr>
            <a:cxnSpLocks/>
          </p:cNvCxnSpPr>
          <p:nvPr/>
        </p:nvCxnSpPr>
        <p:spPr>
          <a:xfrm flipH="1">
            <a:off x="1902765" y="3607349"/>
            <a:ext cx="360457" cy="1939329"/>
          </a:xfrm>
          <a:prstGeom prst="line">
            <a:avLst/>
          </a:prstGeom>
          <a:ln w="28575" cap="rnd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581DFA2-3E97-D339-139A-69F670E5E27C}"/>
              </a:ext>
            </a:extLst>
          </p:cNvPr>
          <p:cNvCxnSpPr>
            <a:cxnSpLocks/>
          </p:cNvCxnSpPr>
          <p:nvPr/>
        </p:nvCxnSpPr>
        <p:spPr>
          <a:xfrm flipH="1">
            <a:off x="4040020" y="3607349"/>
            <a:ext cx="367115" cy="1930802"/>
          </a:xfrm>
          <a:prstGeom prst="line">
            <a:avLst/>
          </a:prstGeom>
          <a:ln w="28575" cap="rnd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D176E4-626A-48DF-25DD-475DAE805195}"/>
              </a:ext>
            </a:extLst>
          </p:cNvPr>
          <p:cNvCxnSpPr>
            <a:cxnSpLocks/>
          </p:cNvCxnSpPr>
          <p:nvPr/>
        </p:nvCxnSpPr>
        <p:spPr>
          <a:xfrm>
            <a:off x="1902765" y="5546678"/>
            <a:ext cx="2139010" cy="0"/>
          </a:xfrm>
          <a:prstGeom prst="line">
            <a:avLst/>
          </a:prstGeom>
          <a:ln w="28575" cap="rnd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EA77D0-ACD6-F865-48A9-19222555E91C}"/>
              </a:ext>
            </a:extLst>
          </p:cNvPr>
          <p:cNvCxnSpPr>
            <a:cxnSpLocks/>
          </p:cNvCxnSpPr>
          <p:nvPr/>
        </p:nvCxnSpPr>
        <p:spPr>
          <a:xfrm>
            <a:off x="2263222" y="3603178"/>
            <a:ext cx="2139010" cy="0"/>
          </a:xfrm>
          <a:prstGeom prst="line">
            <a:avLst/>
          </a:prstGeom>
          <a:ln w="28575" cap="rnd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A01F7C-DB46-9CD1-443A-20A8D8FE7B7A}"/>
              </a:ext>
            </a:extLst>
          </p:cNvPr>
          <p:cNvCxnSpPr>
            <a:cxnSpLocks/>
          </p:cNvCxnSpPr>
          <p:nvPr/>
        </p:nvCxnSpPr>
        <p:spPr>
          <a:xfrm flipH="1" flipV="1">
            <a:off x="1502635" y="4834383"/>
            <a:ext cx="895008" cy="1547191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DD5CB-9395-B69F-EA88-761129D07EAB}"/>
              </a:ext>
            </a:extLst>
          </p:cNvPr>
          <p:cNvCxnSpPr>
            <a:cxnSpLocks/>
          </p:cNvCxnSpPr>
          <p:nvPr/>
        </p:nvCxnSpPr>
        <p:spPr>
          <a:xfrm flipV="1">
            <a:off x="2397643" y="4777873"/>
            <a:ext cx="3068596" cy="1603701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ECF403-C269-A1CE-6EB4-8DCD5B1DD156}"/>
              </a:ext>
            </a:extLst>
          </p:cNvPr>
          <p:cNvCxnSpPr>
            <a:cxnSpLocks/>
          </p:cNvCxnSpPr>
          <p:nvPr/>
        </p:nvCxnSpPr>
        <p:spPr>
          <a:xfrm flipH="1">
            <a:off x="1502635" y="2193797"/>
            <a:ext cx="1635870" cy="263951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6B5E48-4A90-F622-0396-3E3315D38095}"/>
              </a:ext>
            </a:extLst>
          </p:cNvPr>
          <p:cNvCxnSpPr>
            <a:cxnSpLocks/>
          </p:cNvCxnSpPr>
          <p:nvPr/>
        </p:nvCxnSpPr>
        <p:spPr>
          <a:xfrm>
            <a:off x="3138505" y="2193795"/>
            <a:ext cx="2327734" cy="2583687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56D8779-4F42-E63C-F7B4-4A25FDCC74ED}"/>
              </a:ext>
            </a:extLst>
          </p:cNvPr>
          <p:cNvSpPr/>
          <p:nvPr/>
        </p:nvSpPr>
        <p:spPr>
          <a:xfrm>
            <a:off x="2213364" y="3559653"/>
            <a:ext cx="99718" cy="99718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96DF01-163A-4C8D-AF34-E9CBC5BC265D}"/>
              </a:ext>
            </a:extLst>
          </p:cNvPr>
          <p:cNvSpPr/>
          <p:nvPr/>
        </p:nvSpPr>
        <p:spPr>
          <a:xfrm>
            <a:off x="4346211" y="3560426"/>
            <a:ext cx="99718" cy="99718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3CD4D9-4CDC-9483-8F79-34A4B4D76949}"/>
              </a:ext>
            </a:extLst>
          </p:cNvPr>
          <p:cNvSpPr/>
          <p:nvPr/>
        </p:nvSpPr>
        <p:spPr>
          <a:xfrm>
            <a:off x="1859558" y="5491115"/>
            <a:ext cx="99718" cy="99718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A52EB4-8AFA-EE54-BBE3-B9A3E166B0B6}"/>
              </a:ext>
            </a:extLst>
          </p:cNvPr>
          <p:cNvSpPr/>
          <p:nvPr/>
        </p:nvSpPr>
        <p:spPr>
          <a:xfrm>
            <a:off x="3982052" y="5485684"/>
            <a:ext cx="99718" cy="99718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F589CDE-4BE4-B487-C887-05D49B2B3CD1}"/>
              </a:ext>
            </a:extLst>
          </p:cNvPr>
          <p:cNvSpPr/>
          <p:nvPr/>
        </p:nvSpPr>
        <p:spPr>
          <a:xfrm>
            <a:off x="3101785" y="4531572"/>
            <a:ext cx="99718" cy="99718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15F05A-C9B2-F843-11A9-0F767BA23C43}"/>
                  </a:ext>
                </a:extLst>
              </p:cNvPr>
              <p:cNvSpPr txBox="1"/>
              <p:nvPr/>
            </p:nvSpPr>
            <p:spPr>
              <a:xfrm>
                <a:off x="2976891" y="4057185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15F05A-C9B2-F843-11A9-0F767BA23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91" y="4057185"/>
                <a:ext cx="436945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6543FBB-B992-407E-D6E7-62EC9AE86072}"/>
              </a:ext>
            </a:extLst>
          </p:cNvPr>
          <p:cNvGrpSpPr/>
          <p:nvPr/>
        </p:nvGrpSpPr>
        <p:grpSpPr>
          <a:xfrm>
            <a:off x="2306199" y="4101656"/>
            <a:ext cx="1657770" cy="747987"/>
            <a:chOff x="2306199" y="4101656"/>
            <a:chExt cx="1657770" cy="74798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C7C58DC-CB49-8583-1AB9-3683AAE4D42B}"/>
                </a:ext>
              </a:extLst>
            </p:cNvPr>
            <p:cNvCxnSpPr>
              <a:cxnSpLocks/>
            </p:cNvCxnSpPr>
            <p:nvPr/>
          </p:nvCxnSpPr>
          <p:spPr>
            <a:xfrm>
              <a:off x="2768074" y="4372964"/>
              <a:ext cx="809217" cy="436258"/>
            </a:xfrm>
            <a:prstGeom prst="line">
              <a:avLst/>
            </a:prstGeom>
            <a:ln w="28575" cap="rnd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B649374-4D0C-2E3A-3037-C055A1CE6624}"/>
                    </a:ext>
                  </a:extLst>
                </p:cNvPr>
                <p:cNvSpPr txBox="1"/>
                <p:nvPr/>
              </p:nvSpPr>
              <p:spPr>
                <a:xfrm>
                  <a:off x="2306199" y="4101656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B649374-4D0C-2E3A-3037-C055A1CE6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6199" y="4101656"/>
                  <a:ext cx="436945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A7736C4-EE5A-37A4-9F58-8B45B7DAA568}"/>
                </a:ext>
              </a:extLst>
            </p:cNvPr>
            <p:cNvSpPr/>
            <p:nvPr/>
          </p:nvSpPr>
          <p:spPr>
            <a:xfrm>
              <a:off x="2699382" y="4310173"/>
              <a:ext cx="99718" cy="9971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5B55968-1740-AE4A-4C75-7B47F16B2BCE}"/>
                    </a:ext>
                  </a:extLst>
                </p:cNvPr>
                <p:cNvSpPr txBox="1"/>
                <p:nvPr/>
              </p:nvSpPr>
              <p:spPr>
                <a:xfrm>
                  <a:off x="3527024" y="4386566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5B55968-1740-AE4A-4C75-7B47F16B2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024" y="4386566"/>
                  <a:ext cx="436945" cy="461665"/>
                </a:xfrm>
                <a:prstGeom prst="rect">
                  <a:avLst/>
                </a:prstGeom>
                <a:blipFill>
                  <a:blip r:embed="rId33"/>
                  <a:stretch>
                    <a:fillRect l="-2857" r="-2857" b="-13514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63B5016-66D9-7209-C4C3-1297D8796DEB}"/>
                </a:ext>
              </a:extLst>
            </p:cNvPr>
            <p:cNvSpPr/>
            <p:nvPr/>
          </p:nvSpPr>
          <p:spPr>
            <a:xfrm>
              <a:off x="3486734" y="4749925"/>
              <a:ext cx="99718" cy="9971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290086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9" grpId="0"/>
      <p:bldP spid="22" grpId="0"/>
      <p:bldP spid="25" grpId="0"/>
      <p:bldP spid="28" grpId="0"/>
      <p:bldP spid="18" grpId="0" animBg="1"/>
      <p:bldP spid="21" grpId="0" animBg="1"/>
      <p:bldP spid="24" grpId="0" animBg="1"/>
      <p:bldP spid="27" grpId="0" animBg="1"/>
      <p:bldP spid="70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94095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1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680399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hlinkClick r:id="rId16" action="ppaction://hlinksldjump"/>
            <a:extLst>
              <a:ext uri="{FF2B5EF4-FFF2-40B4-BE49-F238E27FC236}">
                <a16:creationId xmlns:a16="http://schemas.microsoft.com/office/drawing/2014/main" id="{F2AE2F28-CC0D-6EEA-7431-E6420925D13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3" name="Picture 2">
            <a:hlinkClick r:id="rId18" action="ppaction://hlinksldjump"/>
            <a:extLst>
              <a:ext uri="{FF2B5EF4-FFF2-40B4-BE49-F238E27FC236}">
                <a16:creationId xmlns:a16="http://schemas.microsoft.com/office/drawing/2014/main" id="{15EC5BD3-6C77-2820-676A-7836E4CA18A3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D17BA9AD-E385-ECFD-EA1C-286D44665FBF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F7E93B2-A65A-6C46-075E-2A061EC2396F}"/>
                  </a:ext>
                </a:extLst>
              </p:cNvPr>
              <p:cNvSpPr/>
              <p:nvPr/>
            </p:nvSpPr>
            <p:spPr>
              <a:xfrm>
                <a:off x="1096439" y="92764"/>
                <a:ext cx="11002797" cy="1376551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паралелограм,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∉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 середини відрізків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𝑆𝐴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𝑆𝐵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𝑆𝐶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𝑆𝐷</m:t>
                    </m:r>
                  </m:oMath>
                </a14:m>
                <a:r>
                  <a:rPr lang="en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відповідно. Знайдіть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uk-UA" sz="280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k-UA" sz="280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k-UA" sz="280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k-UA" sz="280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4526E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=32</m:t>
                    </m:r>
                  </m:oMath>
                </a14:m>
                <a:r>
                  <a:rPr lang="en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</a:t>
                </a:r>
                <a:endParaRPr lang="en-UA" sz="2800" dirty="0">
                  <a:solidFill>
                    <a:srgbClr val="34526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F7E93B2-A65A-6C46-075E-2A061EC23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39" y="92764"/>
                <a:ext cx="11002797" cy="1376551"/>
              </a:xfrm>
              <a:prstGeom prst="roundRect">
                <a:avLst>
                  <a:gd name="adj" fmla="val 3670"/>
                </a:avLst>
              </a:prstGeom>
              <a:blipFill>
                <a:blip r:embed="rId22"/>
                <a:stretch>
                  <a:fillRect l="-1038" t="-6422" r="-1038" b="-100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9">
            <a:extLst>
              <a:ext uri="{FF2B5EF4-FFF2-40B4-BE49-F238E27FC236}">
                <a16:creationId xmlns:a16="http://schemas.microsoft.com/office/drawing/2014/main" id="{BFBF2527-C709-0CEE-DBED-B6DFA936D856}"/>
              </a:ext>
            </a:extLst>
          </p:cNvPr>
          <p:cNvCxnSpPr>
            <a:cxnSpLocks/>
          </p:cNvCxnSpPr>
          <p:nvPr/>
        </p:nvCxnSpPr>
        <p:spPr>
          <a:xfrm>
            <a:off x="3368213" y="2195262"/>
            <a:ext cx="0" cy="3169441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895FF9BA-0D5F-F789-9F4B-5BB6D9D8CFFD}"/>
              </a:ext>
            </a:extLst>
          </p:cNvPr>
          <p:cNvCxnSpPr>
            <a:cxnSpLocks/>
          </p:cNvCxnSpPr>
          <p:nvPr/>
        </p:nvCxnSpPr>
        <p:spPr>
          <a:xfrm>
            <a:off x="2432806" y="4853010"/>
            <a:ext cx="2898228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40">
            <a:extLst>
              <a:ext uri="{FF2B5EF4-FFF2-40B4-BE49-F238E27FC236}">
                <a16:creationId xmlns:a16="http://schemas.microsoft.com/office/drawing/2014/main" id="{842F0A36-8FEB-DE2F-BB91-4A522A86C248}"/>
              </a:ext>
            </a:extLst>
          </p:cNvPr>
          <p:cNvCxnSpPr>
            <a:cxnSpLocks/>
          </p:cNvCxnSpPr>
          <p:nvPr/>
        </p:nvCxnSpPr>
        <p:spPr>
          <a:xfrm>
            <a:off x="1378706" y="5940977"/>
            <a:ext cx="289822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44">
            <a:extLst>
              <a:ext uri="{FF2B5EF4-FFF2-40B4-BE49-F238E27FC236}">
                <a16:creationId xmlns:a16="http://schemas.microsoft.com/office/drawing/2014/main" id="{81B1E3C6-A2E2-9CD6-D050-D0F3909F8465}"/>
              </a:ext>
            </a:extLst>
          </p:cNvPr>
          <p:cNvCxnSpPr>
            <a:cxnSpLocks/>
          </p:cNvCxnSpPr>
          <p:nvPr/>
        </p:nvCxnSpPr>
        <p:spPr>
          <a:xfrm flipV="1">
            <a:off x="1378706" y="4853011"/>
            <a:ext cx="1054100" cy="1087966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48">
            <a:extLst>
              <a:ext uri="{FF2B5EF4-FFF2-40B4-BE49-F238E27FC236}">
                <a16:creationId xmlns:a16="http://schemas.microsoft.com/office/drawing/2014/main" id="{9392A1EB-14A9-80EE-4E48-15885B713D01}"/>
              </a:ext>
            </a:extLst>
          </p:cNvPr>
          <p:cNvCxnSpPr>
            <a:cxnSpLocks/>
          </p:cNvCxnSpPr>
          <p:nvPr/>
        </p:nvCxnSpPr>
        <p:spPr>
          <a:xfrm flipV="1">
            <a:off x="4276934" y="4853010"/>
            <a:ext cx="1054100" cy="10879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50">
            <a:extLst>
              <a:ext uri="{FF2B5EF4-FFF2-40B4-BE49-F238E27FC236}">
                <a16:creationId xmlns:a16="http://schemas.microsoft.com/office/drawing/2014/main" id="{0189C338-D166-55E0-DA2D-B3A2DCBCDA40}"/>
              </a:ext>
            </a:extLst>
          </p:cNvPr>
          <p:cNvCxnSpPr>
            <a:cxnSpLocks/>
          </p:cNvCxnSpPr>
          <p:nvPr/>
        </p:nvCxnSpPr>
        <p:spPr>
          <a:xfrm flipV="1">
            <a:off x="1378706" y="2156844"/>
            <a:ext cx="1992714" cy="378413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59">
            <a:extLst>
              <a:ext uri="{FF2B5EF4-FFF2-40B4-BE49-F238E27FC236}">
                <a16:creationId xmlns:a16="http://schemas.microsoft.com/office/drawing/2014/main" id="{2A87818D-09E7-ECC9-81C6-E24688863F15}"/>
              </a:ext>
            </a:extLst>
          </p:cNvPr>
          <p:cNvCxnSpPr>
            <a:cxnSpLocks/>
          </p:cNvCxnSpPr>
          <p:nvPr/>
        </p:nvCxnSpPr>
        <p:spPr>
          <a:xfrm flipH="1" flipV="1">
            <a:off x="3371420" y="2148828"/>
            <a:ext cx="1959616" cy="270418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60">
            <a:extLst>
              <a:ext uri="{FF2B5EF4-FFF2-40B4-BE49-F238E27FC236}">
                <a16:creationId xmlns:a16="http://schemas.microsoft.com/office/drawing/2014/main" id="{458C066A-5A65-A267-FF6B-BF03AFDA9196}"/>
              </a:ext>
            </a:extLst>
          </p:cNvPr>
          <p:cNvCxnSpPr>
            <a:cxnSpLocks/>
          </p:cNvCxnSpPr>
          <p:nvPr/>
        </p:nvCxnSpPr>
        <p:spPr>
          <a:xfrm flipH="1" flipV="1">
            <a:off x="3371420" y="2148829"/>
            <a:ext cx="905516" cy="379214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64">
            <a:extLst>
              <a:ext uri="{FF2B5EF4-FFF2-40B4-BE49-F238E27FC236}">
                <a16:creationId xmlns:a16="http://schemas.microsoft.com/office/drawing/2014/main" id="{704E60D7-49B2-FD4A-AC47-D8FD5F29CAE4}"/>
              </a:ext>
            </a:extLst>
          </p:cNvPr>
          <p:cNvCxnSpPr>
            <a:cxnSpLocks/>
          </p:cNvCxnSpPr>
          <p:nvPr/>
        </p:nvCxnSpPr>
        <p:spPr>
          <a:xfrm flipV="1">
            <a:off x="2444546" y="2156844"/>
            <a:ext cx="930080" cy="2686367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93">
            <a:extLst>
              <a:ext uri="{FF2B5EF4-FFF2-40B4-BE49-F238E27FC236}">
                <a16:creationId xmlns:a16="http://schemas.microsoft.com/office/drawing/2014/main" id="{50D5D513-1B33-2DAA-9922-4596EF15E33D}"/>
              </a:ext>
            </a:extLst>
          </p:cNvPr>
          <p:cNvCxnSpPr>
            <a:cxnSpLocks/>
          </p:cNvCxnSpPr>
          <p:nvPr/>
        </p:nvCxnSpPr>
        <p:spPr>
          <a:xfrm flipV="1">
            <a:off x="1410166" y="4861027"/>
            <a:ext cx="3871314" cy="1070151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95">
            <a:extLst>
              <a:ext uri="{FF2B5EF4-FFF2-40B4-BE49-F238E27FC236}">
                <a16:creationId xmlns:a16="http://schemas.microsoft.com/office/drawing/2014/main" id="{A6D2C7F5-EECD-61F9-FA1A-9CB9252E1399}"/>
              </a:ext>
            </a:extLst>
          </p:cNvPr>
          <p:cNvCxnSpPr>
            <a:cxnSpLocks/>
          </p:cNvCxnSpPr>
          <p:nvPr/>
        </p:nvCxnSpPr>
        <p:spPr>
          <a:xfrm flipH="1" flipV="1">
            <a:off x="2451317" y="4857020"/>
            <a:ext cx="1811288" cy="1076558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40">
            <a:extLst>
              <a:ext uri="{FF2B5EF4-FFF2-40B4-BE49-F238E27FC236}">
                <a16:creationId xmlns:a16="http://schemas.microsoft.com/office/drawing/2014/main" id="{22B7F132-5068-BCA6-83F5-C24D5D2C1BB0}"/>
              </a:ext>
            </a:extLst>
          </p:cNvPr>
          <p:cNvCxnSpPr>
            <a:cxnSpLocks/>
          </p:cNvCxnSpPr>
          <p:nvPr/>
        </p:nvCxnSpPr>
        <p:spPr>
          <a:xfrm>
            <a:off x="2256451" y="4273569"/>
            <a:ext cx="160776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44">
            <a:extLst>
              <a:ext uri="{FF2B5EF4-FFF2-40B4-BE49-F238E27FC236}">
                <a16:creationId xmlns:a16="http://schemas.microsoft.com/office/drawing/2014/main" id="{B4590228-8699-5C16-F187-8793A3F17760}"/>
              </a:ext>
            </a:extLst>
          </p:cNvPr>
          <p:cNvCxnSpPr>
            <a:cxnSpLocks/>
          </p:cNvCxnSpPr>
          <p:nvPr/>
        </p:nvCxnSpPr>
        <p:spPr>
          <a:xfrm flipV="1">
            <a:off x="2256451" y="3653862"/>
            <a:ext cx="600417" cy="619707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40">
            <a:extLst>
              <a:ext uri="{FF2B5EF4-FFF2-40B4-BE49-F238E27FC236}">
                <a16:creationId xmlns:a16="http://schemas.microsoft.com/office/drawing/2014/main" id="{BF7D0A5C-C3B1-2E03-4E50-40918970EB88}"/>
              </a:ext>
            </a:extLst>
          </p:cNvPr>
          <p:cNvCxnSpPr>
            <a:cxnSpLocks/>
          </p:cNvCxnSpPr>
          <p:nvPr/>
        </p:nvCxnSpPr>
        <p:spPr>
          <a:xfrm>
            <a:off x="2856868" y="3653862"/>
            <a:ext cx="1607760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44">
            <a:extLst>
              <a:ext uri="{FF2B5EF4-FFF2-40B4-BE49-F238E27FC236}">
                <a16:creationId xmlns:a16="http://schemas.microsoft.com/office/drawing/2014/main" id="{92B8A73E-8203-087D-3CF2-8330EEA8D63D}"/>
              </a:ext>
            </a:extLst>
          </p:cNvPr>
          <p:cNvCxnSpPr>
            <a:cxnSpLocks/>
          </p:cNvCxnSpPr>
          <p:nvPr/>
        </p:nvCxnSpPr>
        <p:spPr>
          <a:xfrm flipV="1">
            <a:off x="3864211" y="3657870"/>
            <a:ext cx="600417" cy="619707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63">
            <a:extLst>
              <a:ext uri="{FF2B5EF4-FFF2-40B4-BE49-F238E27FC236}">
                <a16:creationId xmlns:a16="http://schemas.microsoft.com/office/drawing/2014/main" id="{AC1B6C8B-4427-62DE-1DAC-329BFFD4D583}"/>
              </a:ext>
            </a:extLst>
          </p:cNvPr>
          <p:cNvSpPr/>
          <p:nvPr/>
        </p:nvSpPr>
        <p:spPr>
          <a:xfrm>
            <a:off x="3310551" y="5336033"/>
            <a:ext cx="118532" cy="1185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FA3853-E46A-F3FF-1F19-DAD73173FC26}"/>
                  </a:ext>
                </a:extLst>
              </p:cNvPr>
              <p:cNvSpPr txBox="1"/>
              <p:nvPr/>
            </p:nvSpPr>
            <p:spPr>
              <a:xfrm>
                <a:off x="986347" y="5875365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FA3853-E46A-F3FF-1F19-DAD73173F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47" y="5875365"/>
                <a:ext cx="436945" cy="523220"/>
              </a:xfrm>
              <a:prstGeom prst="rect">
                <a:avLst/>
              </a:prstGeom>
              <a:blipFill>
                <a:blip r:embed="rId23"/>
                <a:stretch>
                  <a:fillRect l="-2857" r="-571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0D5217-D325-346C-5CF7-E96C1307CCC0}"/>
                  </a:ext>
                </a:extLst>
              </p:cNvPr>
              <p:cNvSpPr txBox="1"/>
              <p:nvPr/>
            </p:nvSpPr>
            <p:spPr>
              <a:xfrm>
                <a:off x="2065880" y="4471257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0D5217-D325-346C-5CF7-E96C1307C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80" y="4471257"/>
                <a:ext cx="436945" cy="523220"/>
              </a:xfrm>
              <a:prstGeom prst="rect">
                <a:avLst/>
              </a:prstGeom>
              <a:blipFill>
                <a:blip r:embed="rId24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B4D586-D634-39F9-BC21-A76D452BEF4B}"/>
                  </a:ext>
                </a:extLst>
              </p:cNvPr>
              <p:cNvSpPr txBox="1"/>
              <p:nvPr/>
            </p:nvSpPr>
            <p:spPr>
              <a:xfrm>
                <a:off x="5281480" y="4470593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B4D586-D634-39F9-BC21-A76D452B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80" y="4470593"/>
                <a:ext cx="436945" cy="523220"/>
              </a:xfrm>
              <a:prstGeom prst="rect">
                <a:avLst/>
              </a:prstGeom>
              <a:blipFill>
                <a:blip r:embed="rId25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99C40A-F36F-8A43-FF4E-B469EE68C5B8}"/>
                  </a:ext>
                </a:extLst>
              </p:cNvPr>
              <p:cNvSpPr txBox="1"/>
              <p:nvPr/>
            </p:nvSpPr>
            <p:spPr>
              <a:xfrm>
                <a:off x="4207047" y="5875365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99C40A-F36F-8A43-FF4E-B469EE68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47" y="5875365"/>
                <a:ext cx="436945" cy="523220"/>
              </a:xfrm>
              <a:prstGeom prst="rect">
                <a:avLst/>
              </a:prstGeom>
              <a:blipFill>
                <a:blip r:embed="rId26"/>
                <a:stretch>
                  <a:fillRect l="-8571" r="-571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14B8C1-C545-1118-0B3A-E4550EF743AB}"/>
                  </a:ext>
                </a:extLst>
              </p:cNvPr>
              <p:cNvSpPr txBox="1"/>
              <p:nvPr/>
            </p:nvSpPr>
            <p:spPr>
              <a:xfrm>
                <a:off x="3156153" y="1674710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14B8C1-C545-1118-0B3A-E4550EF7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153" y="1674710"/>
                <a:ext cx="43694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ADF55E-6DE0-274E-2007-3B41E7479B35}"/>
                  </a:ext>
                </a:extLst>
              </p:cNvPr>
              <p:cNvSpPr txBox="1"/>
              <p:nvPr/>
            </p:nvSpPr>
            <p:spPr>
              <a:xfrm>
                <a:off x="1722491" y="3887604"/>
                <a:ext cx="490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ADF55E-6DE0-274E-2007-3B41E7479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491" y="3887604"/>
                <a:ext cx="490736" cy="523220"/>
              </a:xfrm>
              <a:prstGeom prst="rect">
                <a:avLst/>
              </a:prstGeom>
              <a:blipFill>
                <a:blip r:embed="rId28"/>
                <a:stretch>
                  <a:fillRect l="-7500" r="-10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1F4DF3-6BB3-B545-AD04-4258FF46CD2D}"/>
                  </a:ext>
                </a:extLst>
              </p:cNvPr>
              <p:cNvSpPr txBox="1"/>
              <p:nvPr/>
            </p:nvSpPr>
            <p:spPr>
              <a:xfrm>
                <a:off x="2890988" y="3151253"/>
                <a:ext cx="490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1F4DF3-6BB3-B545-AD04-4258FF46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8" y="3151253"/>
                <a:ext cx="490736" cy="523220"/>
              </a:xfrm>
              <a:prstGeom prst="rect">
                <a:avLst/>
              </a:prstGeom>
              <a:blipFill>
                <a:blip r:embed="rId29"/>
                <a:stretch>
                  <a:fillRect l="-5000" r="-7500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BE953-65CB-FDB1-2AE2-7C70C81EBC3C}"/>
                  </a:ext>
                </a:extLst>
              </p:cNvPr>
              <p:cNvSpPr txBox="1"/>
              <p:nvPr/>
            </p:nvSpPr>
            <p:spPr>
              <a:xfrm>
                <a:off x="4402788" y="3261817"/>
                <a:ext cx="490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BE953-65CB-FDB1-2AE2-7C70C81EB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88" y="3261817"/>
                <a:ext cx="490736" cy="523220"/>
              </a:xfrm>
              <a:prstGeom prst="rect">
                <a:avLst/>
              </a:prstGeom>
              <a:blipFill>
                <a:blip r:embed="rId30"/>
                <a:stretch>
                  <a:fillRect l="-5000" r="-2500" b="-232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7EAE6F-50C0-0226-EB1C-B19714D61126}"/>
                  </a:ext>
                </a:extLst>
              </p:cNvPr>
              <p:cNvSpPr txBox="1"/>
              <p:nvPr/>
            </p:nvSpPr>
            <p:spPr>
              <a:xfrm>
                <a:off x="3912052" y="4068082"/>
                <a:ext cx="490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7EAE6F-50C0-0226-EB1C-B19714D6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052" y="4068082"/>
                <a:ext cx="490736" cy="523220"/>
              </a:xfrm>
              <a:prstGeom prst="rect">
                <a:avLst/>
              </a:prstGeom>
              <a:blipFill>
                <a:blip r:embed="rId31"/>
                <a:stretch>
                  <a:fillRect l="-7692" r="-10256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22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C82EF6C3-1159-4BCC-910E-20B421613268}"/>
              </a:ext>
            </a:extLst>
          </p:cNvPr>
          <p:cNvSpPr/>
          <p:nvPr/>
        </p:nvSpPr>
        <p:spPr>
          <a:xfrm rot="14674279">
            <a:off x="4900001" y="5532343"/>
            <a:ext cx="788310" cy="788310"/>
          </a:xfrm>
          <a:prstGeom prst="arc">
            <a:avLst>
              <a:gd name="adj1" fmla="val 17783554"/>
              <a:gd name="adj2" fmla="val 20725291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DAEE333-D320-AF66-868E-21801B39C7A6}"/>
              </a:ext>
            </a:extLst>
          </p:cNvPr>
          <p:cNvSpPr/>
          <p:nvPr/>
        </p:nvSpPr>
        <p:spPr>
          <a:xfrm rot="7295962">
            <a:off x="3228622" y="3374465"/>
            <a:ext cx="788310" cy="788310"/>
          </a:xfrm>
          <a:prstGeom prst="arc">
            <a:avLst>
              <a:gd name="adj1" fmla="val 17712318"/>
              <a:gd name="adj2" fmla="val 20201522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129179E-09BA-2415-616E-20AE92F0C4E4}"/>
              </a:ext>
            </a:extLst>
          </p:cNvPr>
          <p:cNvSpPr/>
          <p:nvPr/>
        </p:nvSpPr>
        <p:spPr>
          <a:xfrm rot="7295962">
            <a:off x="3118429" y="3227556"/>
            <a:ext cx="1008694" cy="1008694"/>
          </a:xfrm>
          <a:prstGeom prst="arc">
            <a:avLst>
              <a:gd name="adj1" fmla="val 17775589"/>
              <a:gd name="adj2" fmla="val 20299616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D8E213F-931A-87D4-D35C-05051257161F}"/>
              </a:ext>
            </a:extLst>
          </p:cNvPr>
          <p:cNvSpPr/>
          <p:nvPr/>
        </p:nvSpPr>
        <p:spPr>
          <a:xfrm rot="7295962">
            <a:off x="2523147" y="2480538"/>
            <a:ext cx="788310" cy="788310"/>
          </a:xfrm>
          <a:prstGeom prst="arc">
            <a:avLst>
              <a:gd name="adj1" fmla="val 17712318"/>
              <a:gd name="adj2" fmla="val 20201522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0D9BFEC-4C15-00D4-9B39-D90EE38B49E2}"/>
              </a:ext>
            </a:extLst>
          </p:cNvPr>
          <p:cNvSpPr/>
          <p:nvPr/>
        </p:nvSpPr>
        <p:spPr>
          <a:xfrm rot="7295962">
            <a:off x="2412954" y="2333629"/>
            <a:ext cx="1008694" cy="1008694"/>
          </a:xfrm>
          <a:prstGeom prst="arc">
            <a:avLst>
              <a:gd name="adj1" fmla="val 17775589"/>
              <a:gd name="adj2" fmla="val 20299616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745545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23" name="Picture 122" hidden="1">
            <a:hlinkClick r:id="rId16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B356F1A1-7705-4213-BCE7-06094A5BA4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0B060E0F-1695-09CF-2BB0-E73D6C6E69F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id="{30AB3BC3-DCF8-75B4-702B-EBF80FA2C43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C84ED23-3ECC-AF05-EDDA-D3049681D5A9}"/>
                  </a:ext>
                </a:extLst>
              </p:cNvPr>
              <p:cNvSpPr/>
              <p:nvPr/>
            </p:nvSpPr>
            <p:spPr>
              <a:xfrm>
                <a:off x="1096439" y="92764"/>
                <a:ext cx="11002797" cy="1857178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Через кінець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відрізка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</m:oMath>
                </a14:m>
                <a:r>
                  <a:rPr lang="en-US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побудували площину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r>
                  <a:rPr lang="en-US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Через кінець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точку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відрізка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побудували паралельні прямі, що перетинають площину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Знайдіть довжину відрізка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якщо:</a:t>
                </a:r>
                <a:endParaRPr lang="en-UA" sz="28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C84ED23-3ECC-AF05-EDDA-D3049681D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39" y="92764"/>
                <a:ext cx="11002797" cy="1857178"/>
              </a:xfrm>
              <a:prstGeom prst="roundRect">
                <a:avLst>
                  <a:gd name="adj" fmla="val 3670"/>
                </a:avLst>
              </a:prstGeom>
              <a:blipFill>
                <a:blip r:embed="rId24"/>
                <a:stretch>
                  <a:fillRect l="-1038" t="-2721" r="-923" b="-7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 сполучна лінія 40">
            <a:extLst>
              <a:ext uri="{FF2B5EF4-FFF2-40B4-BE49-F238E27FC236}">
                <a16:creationId xmlns:a16="http://schemas.microsoft.com/office/drawing/2014/main" id="{FB7670E3-73FD-BAC8-5632-625731C0B151}"/>
              </a:ext>
            </a:extLst>
          </p:cNvPr>
          <p:cNvCxnSpPr>
            <a:cxnSpLocks/>
          </p:cNvCxnSpPr>
          <p:nvPr/>
        </p:nvCxnSpPr>
        <p:spPr>
          <a:xfrm>
            <a:off x="1316598" y="6508801"/>
            <a:ext cx="411054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44">
            <a:extLst>
              <a:ext uri="{FF2B5EF4-FFF2-40B4-BE49-F238E27FC236}">
                <a16:creationId xmlns:a16="http://schemas.microsoft.com/office/drawing/2014/main" id="{1ED21C26-DA1B-C308-5224-5CF358D59AB6}"/>
              </a:ext>
            </a:extLst>
          </p:cNvPr>
          <p:cNvCxnSpPr>
            <a:cxnSpLocks/>
          </p:cNvCxnSpPr>
          <p:nvPr/>
        </p:nvCxnSpPr>
        <p:spPr>
          <a:xfrm flipV="1">
            <a:off x="1316598" y="5163671"/>
            <a:ext cx="826957" cy="1345130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40">
            <a:extLst>
              <a:ext uri="{FF2B5EF4-FFF2-40B4-BE49-F238E27FC236}">
                <a16:creationId xmlns:a16="http://schemas.microsoft.com/office/drawing/2014/main" id="{1BE5FAC6-D9E9-6A8A-0063-A841604C55C5}"/>
              </a:ext>
            </a:extLst>
          </p:cNvPr>
          <p:cNvCxnSpPr>
            <a:cxnSpLocks/>
          </p:cNvCxnSpPr>
          <p:nvPr/>
        </p:nvCxnSpPr>
        <p:spPr>
          <a:xfrm>
            <a:off x="2066237" y="5929702"/>
            <a:ext cx="322792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40">
            <a:extLst>
              <a:ext uri="{FF2B5EF4-FFF2-40B4-BE49-F238E27FC236}">
                <a16:creationId xmlns:a16="http://schemas.microsoft.com/office/drawing/2014/main" id="{BC7AF85F-B81C-5CEC-102F-0B1F974CEC26}"/>
              </a:ext>
            </a:extLst>
          </p:cNvPr>
          <p:cNvCxnSpPr>
            <a:cxnSpLocks/>
          </p:cNvCxnSpPr>
          <p:nvPr/>
        </p:nvCxnSpPr>
        <p:spPr>
          <a:xfrm>
            <a:off x="2941223" y="2956300"/>
            <a:ext cx="2352934" cy="297340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40">
            <a:extLst>
              <a:ext uri="{FF2B5EF4-FFF2-40B4-BE49-F238E27FC236}">
                <a16:creationId xmlns:a16="http://schemas.microsoft.com/office/drawing/2014/main" id="{2A707DAC-02F4-BCD9-190C-0BC6887E53FC}"/>
              </a:ext>
            </a:extLst>
          </p:cNvPr>
          <p:cNvCxnSpPr>
            <a:cxnSpLocks/>
          </p:cNvCxnSpPr>
          <p:nvPr/>
        </p:nvCxnSpPr>
        <p:spPr>
          <a:xfrm flipH="1">
            <a:off x="2066237" y="2956299"/>
            <a:ext cx="874986" cy="297340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0">
            <a:extLst>
              <a:ext uri="{FF2B5EF4-FFF2-40B4-BE49-F238E27FC236}">
                <a16:creationId xmlns:a16="http://schemas.microsoft.com/office/drawing/2014/main" id="{C7B13298-7940-198E-6C8A-A6AF91560561}"/>
              </a:ext>
            </a:extLst>
          </p:cNvPr>
          <p:cNvCxnSpPr>
            <a:cxnSpLocks/>
          </p:cNvCxnSpPr>
          <p:nvPr/>
        </p:nvCxnSpPr>
        <p:spPr>
          <a:xfrm flipH="1">
            <a:off x="3034430" y="3863474"/>
            <a:ext cx="608030" cy="20662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43E8FC-16BD-C2E0-677F-2E88C77C8994}"/>
                  </a:ext>
                </a:extLst>
              </p:cNvPr>
              <p:cNvSpPr txBox="1"/>
              <p:nvPr/>
            </p:nvSpPr>
            <p:spPr>
              <a:xfrm>
                <a:off x="1603206" y="5811626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43E8FC-16BD-C2E0-677F-2E88C77C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06" y="5811626"/>
                <a:ext cx="436945" cy="523220"/>
              </a:xfrm>
              <a:prstGeom prst="rect">
                <a:avLst/>
              </a:prstGeom>
              <a:blipFill>
                <a:blip r:embed="rId25"/>
                <a:stretch>
                  <a:fillRect l="-8571" r="-25714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8A336C-C2A0-365D-A0C5-6AC5253DD4A5}"/>
                  </a:ext>
                </a:extLst>
              </p:cNvPr>
              <p:cNvSpPr txBox="1"/>
              <p:nvPr/>
            </p:nvSpPr>
            <p:spPr>
              <a:xfrm>
                <a:off x="5214199" y="5811626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8A336C-C2A0-365D-A0C5-6AC5253DD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99" y="5811626"/>
                <a:ext cx="436945" cy="523220"/>
              </a:xfrm>
              <a:prstGeom prst="rect">
                <a:avLst/>
              </a:prstGeom>
              <a:blipFill>
                <a:blip r:embed="rId26"/>
                <a:stretch>
                  <a:fillRect l="-5714" r="-20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163B6-9A39-4F70-732F-D36AC2AB1522}"/>
                  </a:ext>
                </a:extLst>
              </p:cNvPr>
              <p:cNvSpPr txBox="1"/>
              <p:nvPr/>
            </p:nvSpPr>
            <p:spPr>
              <a:xfrm>
                <a:off x="2733971" y="2453120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163B6-9A39-4F70-732F-D36AC2AB1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971" y="2453120"/>
                <a:ext cx="436945" cy="523220"/>
              </a:xfrm>
              <a:prstGeom prst="rect">
                <a:avLst/>
              </a:prstGeom>
              <a:blipFill>
                <a:blip r:embed="rId27"/>
                <a:stretch>
                  <a:fillRect l="-8571" r="-857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2019FA0-D128-52FB-E2D0-1AB91119876F}"/>
                  </a:ext>
                </a:extLst>
              </p:cNvPr>
              <p:cNvSpPr txBox="1"/>
              <p:nvPr/>
            </p:nvSpPr>
            <p:spPr>
              <a:xfrm>
                <a:off x="3640765" y="3413758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2019FA0-D128-52FB-E2D0-1AB91119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765" y="3413758"/>
                <a:ext cx="43694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1F7F99-FF3F-AF8C-5EB1-CCFCE92FFEBB}"/>
                  </a:ext>
                </a:extLst>
              </p:cNvPr>
              <p:cNvSpPr txBox="1"/>
              <p:nvPr/>
            </p:nvSpPr>
            <p:spPr>
              <a:xfrm>
                <a:off x="2750723" y="5909660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1F7F99-FF3F-AF8C-5EB1-CCFCE92F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23" y="5909660"/>
                <a:ext cx="436945" cy="523220"/>
              </a:xfrm>
              <a:prstGeom prst="rect">
                <a:avLst/>
              </a:prstGeom>
              <a:blipFill>
                <a:blip r:embed="rId29"/>
                <a:stretch>
                  <a:fillRect l="-5556" r="-11111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 сполучна лінія 40">
            <a:extLst>
              <a:ext uri="{FF2B5EF4-FFF2-40B4-BE49-F238E27FC236}">
                <a16:creationId xmlns:a16="http://schemas.microsoft.com/office/drawing/2014/main" id="{F5C524F6-1A9C-25B5-4647-C09B32F6B882}"/>
              </a:ext>
            </a:extLst>
          </p:cNvPr>
          <p:cNvCxnSpPr>
            <a:cxnSpLocks/>
          </p:cNvCxnSpPr>
          <p:nvPr/>
        </p:nvCxnSpPr>
        <p:spPr>
          <a:xfrm>
            <a:off x="2143555" y="5163671"/>
            <a:ext cx="411054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4">
            <a:extLst>
              <a:ext uri="{FF2B5EF4-FFF2-40B4-BE49-F238E27FC236}">
                <a16:creationId xmlns:a16="http://schemas.microsoft.com/office/drawing/2014/main" id="{2C609588-76D1-2FD9-E077-6927B3093B60}"/>
              </a:ext>
            </a:extLst>
          </p:cNvPr>
          <p:cNvCxnSpPr>
            <a:cxnSpLocks/>
          </p:cNvCxnSpPr>
          <p:nvPr/>
        </p:nvCxnSpPr>
        <p:spPr>
          <a:xfrm flipV="1">
            <a:off x="5427142" y="5163671"/>
            <a:ext cx="826957" cy="1345130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A3B9A-12CE-A5C9-1E78-A78ABDFE8F6B}"/>
                  </a:ext>
                </a:extLst>
              </p:cNvPr>
              <p:cNvSpPr txBox="1"/>
              <p:nvPr/>
            </p:nvSpPr>
            <p:spPr>
              <a:xfrm>
                <a:off x="5713587" y="5014174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A3B9A-12CE-A5C9-1E78-A78ABDFE8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587" y="5014174"/>
                <a:ext cx="436945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A053BE-1CFC-9F82-389E-66BB5C661CE2}"/>
              </a:ext>
            </a:extLst>
          </p:cNvPr>
          <p:cNvSpPr/>
          <p:nvPr/>
        </p:nvSpPr>
        <p:spPr>
          <a:xfrm>
            <a:off x="6832650" y="2152208"/>
            <a:ext cx="795660" cy="804089"/>
          </a:xfrm>
          <a:prstGeom prst="roundRect">
            <a:avLst>
              <a:gd name="adj" fmla="val 12257"/>
            </a:avLst>
          </a:prstGeom>
          <a:solidFill>
            <a:srgbClr val="5666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22230BA-0BC6-1872-F624-26D11FF2A01A}"/>
                  </a:ext>
                </a:extLst>
              </p:cNvPr>
              <p:cNvSpPr/>
              <p:nvPr/>
            </p:nvSpPr>
            <p:spPr>
              <a:xfrm>
                <a:off x="7342094" y="2152210"/>
                <a:ext cx="4752296" cy="80408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A" sz="280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  <m:sSub>
                      <m:sSubPr>
                        <m:ctrlPr>
                          <a:rPr lang="en-UA" sz="280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=10 </m:t>
                    </m:r>
                    <m:r>
                      <m:rPr>
                        <m:nor/>
                      </m:rPr>
                      <a:rPr lang="uk-UA" sz="2800" b="0" i="0" dirty="0" smtClean="0">
                        <a:solidFill>
                          <a:srgbClr val="42465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см</m:t>
                    </m:r>
                  </m:oMath>
                </a14:m>
                <a:r>
                  <a:rPr lang="en-UA" sz="28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𝑀𝑆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𝑆𝑁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=2:3</m:t>
                    </m:r>
                  </m:oMath>
                </a14:m>
                <a:endParaRPr lang="en-UA" sz="28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22230BA-0BC6-1872-F624-26D11FF2A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94" y="2152210"/>
                <a:ext cx="4752296" cy="804089"/>
              </a:xfrm>
              <a:prstGeom prst="roundRect">
                <a:avLst>
                  <a:gd name="adj" fmla="val 7356"/>
                </a:avLst>
              </a:prstGeom>
              <a:blipFill>
                <a:blip r:embed="rId31"/>
                <a:stretch>
                  <a:fillRect l="-266" b="-15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2986A82-2830-9466-3BA3-8FABA8E1D692}"/>
              </a:ext>
            </a:extLst>
          </p:cNvPr>
          <p:cNvSpPr/>
          <p:nvPr/>
        </p:nvSpPr>
        <p:spPr>
          <a:xfrm>
            <a:off x="6832650" y="3097611"/>
            <a:ext cx="795660" cy="804089"/>
          </a:xfrm>
          <a:prstGeom prst="roundRect">
            <a:avLst>
              <a:gd name="adj" fmla="val 12257"/>
            </a:avLst>
          </a:prstGeom>
          <a:solidFill>
            <a:srgbClr val="5666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DDC5FC-D635-C111-AC1E-163723FA78E1}"/>
                  </a:ext>
                </a:extLst>
              </p:cNvPr>
              <p:cNvSpPr/>
              <p:nvPr/>
            </p:nvSpPr>
            <p:spPr>
              <a:xfrm>
                <a:off x="7342094" y="3097613"/>
                <a:ext cx="4752296" cy="80408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A" sz="280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  <m:sSub>
                      <m:sSubPr>
                        <m:ctrlPr>
                          <a:rPr lang="en-UA" sz="280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42465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uk-UA" sz="2800" b="0" i="1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8</m:t>
                    </m:r>
                    <m:r>
                      <m:rPr>
                        <m:nor/>
                      </m:rPr>
                      <a:rPr lang="uk-UA" sz="2800" b="0" i="0" dirty="0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dirty="0">
                        <a:solidFill>
                          <a:srgbClr val="42465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с</m:t>
                    </m:r>
                    <m:r>
                      <m:rPr>
                        <m:nor/>
                      </m:rPr>
                      <a:rPr lang="uk-UA" sz="2800" dirty="0" smtClean="0">
                        <a:solidFill>
                          <a:srgbClr val="42465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м</m:t>
                    </m:r>
                  </m:oMath>
                </a14:m>
                <a:r>
                  <a:rPr lang="en-UA" sz="2800" i="1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𝑀𝑆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uk-UA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uk-UA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1</m:t>
                    </m:r>
                  </m:oMath>
                </a14:m>
                <a:endParaRPr lang="en-UA" sz="2800" i="1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DDC5FC-D635-C111-AC1E-163723FA7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94" y="3097613"/>
                <a:ext cx="4752296" cy="804089"/>
              </a:xfrm>
              <a:prstGeom prst="roundRect">
                <a:avLst>
                  <a:gd name="adj" fmla="val 7356"/>
                </a:avLst>
              </a:prstGeom>
              <a:blipFill>
                <a:blip r:embed="rId32"/>
                <a:stretch>
                  <a:fillRect l="-266" b="-30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79E891-7983-4129-B2DA-77F10C3D6377}"/>
                  </a:ext>
                </a:extLst>
              </p:cNvPr>
              <p:cNvSpPr txBox="1"/>
              <p:nvPr/>
            </p:nvSpPr>
            <p:spPr>
              <a:xfrm>
                <a:off x="2190556" y="5337627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79E891-7983-4129-B2DA-77F10C3D6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56" y="5337627"/>
                <a:ext cx="436945" cy="523220"/>
              </a:xfrm>
              <a:prstGeom prst="rect">
                <a:avLst/>
              </a:prstGeom>
              <a:blipFill>
                <a:blip r:embed="rId33"/>
                <a:stretch>
                  <a:fillRect l="-14286" r="-14286" b="-1666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09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15" grpId="0" animBg="1"/>
      <p:bldP spid="16" grpId="0" animBg="1"/>
      <p:bldP spid="33" grpId="0" animBg="1"/>
      <p:bldP spid="34" grpId="0"/>
      <p:bldP spid="35" grpId="0"/>
      <p:bldP spid="38" grpId="0"/>
      <p:bldP spid="39" grpId="0"/>
      <p:bldP spid="41" grpId="0"/>
      <p:bldP spid="45" grpId="0"/>
      <p:bldP spid="46" grpId="0" animBg="1"/>
      <p:bldP spid="47" grpId="0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468</Words>
  <Application>Microsoft Macintosh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Богдан, Kulinich Bohdan, www.matnova.com.ua</Manager>
  <Company>МАТЕМАТИКА НОВА, www.matnova.com.ua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10 // www.matnova.com.ua</dc:title>
  <dc:subject>САЙТ МАТЕМАТИКА НОВА, РОЗРОБКИ УРОКІВ ГЕОМЕТРІЇ 10 КЛАС</dc:subject>
  <dc:creator>Kulinich Bohdan, Кулініч Богдан</dc:creator>
  <cp:keywords>Презентація з геометрії www.matnova.com.ua</cp:keywords>
  <dc:description>Вся детальна інформація на сайті www.matnova.com.ua // МАТЕМАТИКА НОВА</dc:description>
  <cp:lastModifiedBy>Kulinich Bohdan</cp:lastModifiedBy>
  <cp:revision>1</cp:revision>
  <dcterms:created xsi:type="dcterms:W3CDTF">2023-05-10T20:03:32Z</dcterms:created>
  <dcterms:modified xsi:type="dcterms:W3CDTF">2024-09-09T14:48:14Z</dcterms:modified>
  <cp:category>Розробки уроків з геометрії www.matnova.com.ua</cp:category>
</cp:coreProperties>
</file>