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32" r:id="rId2"/>
    <p:sldId id="461" r:id="rId3"/>
    <p:sldId id="463" r:id="rId4"/>
    <p:sldId id="462" r:id="rId5"/>
    <p:sldId id="388" r:id="rId6"/>
    <p:sldId id="464" r:id="rId7"/>
    <p:sldId id="466" r:id="rId8"/>
    <p:sldId id="467" r:id="rId9"/>
    <p:sldId id="425" r:id="rId1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44A"/>
    <a:srgbClr val="2D5465"/>
    <a:srgbClr val="006D96"/>
    <a:srgbClr val="CC4444"/>
    <a:srgbClr val="486074"/>
    <a:srgbClr val="506C69"/>
    <a:srgbClr val="5E7492"/>
    <a:srgbClr val="2F586B"/>
    <a:srgbClr val="36677D"/>
    <a:srgbClr val="0A89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6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linich Bohdan" userId="48e65c9f34e137d0" providerId="LiveId" clId="{24FD2728-F6F8-4967-B34E-DBB2482D0526}"/>
    <pc:docChg chg="custSel modSld">
      <pc:chgData name="Kulinich Bohdan" userId="48e65c9f34e137d0" providerId="LiveId" clId="{24FD2728-F6F8-4967-B34E-DBB2482D0526}" dt="2021-07-14T05:01:37.203" v="47" actId="1076"/>
      <pc:docMkLst>
        <pc:docMk/>
      </pc:docMkLst>
      <pc:sldChg chg="modSp mod">
        <pc:chgData name="Kulinich Bohdan" userId="48e65c9f34e137d0" providerId="LiveId" clId="{24FD2728-F6F8-4967-B34E-DBB2482D0526}" dt="2021-07-14T05:01:37.203" v="47" actId="1076"/>
        <pc:sldMkLst>
          <pc:docMk/>
          <pc:sldMk cId="892962582" sldId="432"/>
        </pc:sldMkLst>
        <pc:spChg chg="mod">
          <ac:chgData name="Kulinich Bohdan" userId="48e65c9f34e137d0" providerId="LiveId" clId="{24FD2728-F6F8-4967-B34E-DBB2482D0526}" dt="2021-07-14T05:01:37.203" v="47" actId="1076"/>
          <ac:spMkLst>
            <pc:docMk/>
            <pc:sldMk cId="892962582" sldId="432"/>
            <ac:spMk id="19" creationId="{FB9C964D-5FBD-45E1-B4D5-F9657D357989}"/>
          </ac:spMkLst>
        </pc:spChg>
        <pc:grpChg chg="mod">
          <ac:chgData name="Kulinich Bohdan" userId="48e65c9f34e137d0" providerId="LiveId" clId="{24FD2728-F6F8-4967-B34E-DBB2482D0526}" dt="2021-07-14T05:01:29.464" v="45" actId="255"/>
          <ac:grpSpMkLst>
            <pc:docMk/>
            <pc:sldMk cId="892962582" sldId="432"/>
            <ac:grpSpMk id="8" creationId="{E79FC03C-6D73-403F-BCFF-57A07011564E}"/>
          </ac:grpSpMkLst>
        </pc:grpChg>
        <pc:picChg chg="mod">
          <ac:chgData name="Kulinich Bohdan" userId="48e65c9f34e137d0" providerId="LiveId" clId="{24FD2728-F6F8-4967-B34E-DBB2482D0526}" dt="2021-07-14T05:01:29.464" v="45" actId="255"/>
          <ac:picMkLst>
            <pc:docMk/>
            <pc:sldMk cId="892962582" sldId="432"/>
            <ac:picMk id="3" creationId="{01C98169-6215-4DE5-96C5-32D95E22EA9E}"/>
          </ac:picMkLst>
        </pc:picChg>
      </pc:sldChg>
    </pc:docChg>
  </pc:docChgLst>
  <pc:docChgLst>
    <pc:chgData name="Kulinich Bohdan" userId="48e65c9f34e137d0" providerId="LiveId" clId="{CC5341B6-1FA7-4C2B-A935-235567C6AF20}"/>
    <pc:docChg chg="undo custSel addSld delSld modSld">
      <pc:chgData name="Kulinich Bohdan" userId="48e65c9f34e137d0" providerId="LiveId" clId="{CC5341B6-1FA7-4C2B-A935-235567C6AF20}" dt="2021-06-11T04:38:23.853" v="2037" actId="1076"/>
      <pc:docMkLst>
        <pc:docMk/>
      </pc:docMkLst>
      <pc:sldChg chg="addSp delSp modSp mod addAnim delAnim modAnim">
        <pc:chgData name="Kulinich Bohdan" userId="48e65c9f34e137d0" providerId="LiveId" clId="{CC5341B6-1FA7-4C2B-A935-235567C6AF20}" dt="2021-06-11T04:38:23.853" v="2037" actId="1076"/>
        <pc:sldMkLst>
          <pc:docMk/>
          <pc:sldMk cId="1256064280" sldId="388"/>
        </pc:sldMkLst>
        <pc:spChg chg="mod">
          <ac:chgData name="Kulinich Bohdan" userId="48e65c9f34e137d0" providerId="LiveId" clId="{CC5341B6-1FA7-4C2B-A935-235567C6AF20}" dt="2021-06-03T09:54:06.164" v="1177" actId="1076"/>
          <ac:spMkLst>
            <pc:docMk/>
            <pc:sldMk cId="1256064280" sldId="388"/>
            <ac:spMk id="6" creationId="{4CD1B612-D16C-4F70-8335-78480BFE8EC8}"/>
          </ac:spMkLst>
        </pc:spChg>
        <pc:spChg chg="mod">
          <ac:chgData name="Kulinich Bohdan" userId="48e65c9f34e137d0" providerId="LiveId" clId="{CC5341B6-1FA7-4C2B-A935-235567C6AF20}" dt="2021-06-03T09:53:54.220" v="1172" actId="20577"/>
          <ac:spMkLst>
            <pc:docMk/>
            <pc:sldMk cId="1256064280" sldId="388"/>
            <ac:spMk id="12" creationId="{97485A41-1798-4E95-BC09-FD81F2E9BF93}"/>
          </ac:spMkLst>
        </pc:spChg>
        <pc:spChg chg="add mod or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21" creationId="{981959A2-C71D-4ABE-934A-0E1411AD8A59}"/>
          </ac:spMkLst>
        </pc:spChg>
        <pc:spChg chg="del">
          <ac:chgData name="Kulinich Bohdan" userId="48e65c9f34e137d0" providerId="LiveId" clId="{CC5341B6-1FA7-4C2B-A935-235567C6AF20}" dt="2021-06-03T09:44:01.506" v="986" actId="478"/>
          <ac:spMkLst>
            <pc:docMk/>
            <pc:sldMk cId="1256064280" sldId="388"/>
            <ac:spMk id="91" creationId="{8A609C14-B9CF-4677-A8E5-C3F38F7F5C78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92" creationId="{CD36E4C3-F306-405F-ACA9-D55E9C54382C}"/>
          </ac:spMkLst>
        </pc:spChg>
        <pc:spChg chg="del">
          <ac:chgData name="Kulinich Bohdan" userId="48e65c9f34e137d0" providerId="LiveId" clId="{CC5341B6-1FA7-4C2B-A935-235567C6AF20}" dt="2021-06-03T09:44:01.506" v="986" actId="478"/>
          <ac:spMkLst>
            <pc:docMk/>
            <pc:sldMk cId="1256064280" sldId="388"/>
            <ac:spMk id="93" creationId="{66811F99-DBD1-4117-AD56-7717357ABC35}"/>
          </ac:spMkLst>
        </pc:spChg>
        <pc:spChg chg="add del">
          <ac:chgData name="Kulinich Bohdan" userId="48e65c9f34e137d0" providerId="LiveId" clId="{CC5341B6-1FA7-4C2B-A935-235567C6AF20}" dt="2021-06-03T09:43:57.503" v="985" actId="478"/>
          <ac:spMkLst>
            <pc:docMk/>
            <pc:sldMk cId="1256064280" sldId="388"/>
            <ac:spMk id="94" creationId="{1A5D422B-D976-49B7-9564-1B1960C77165}"/>
          </ac:spMkLst>
        </pc:spChg>
        <pc:spChg chg="del">
          <ac:chgData name="Kulinich Bohdan" userId="48e65c9f34e137d0" providerId="LiveId" clId="{CC5341B6-1FA7-4C2B-A935-235567C6AF20}" dt="2021-06-03T09:44:01.506" v="986" actId="478"/>
          <ac:spMkLst>
            <pc:docMk/>
            <pc:sldMk cId="1256064280" sldId="388"/>
            <ac:spMk id="96" creationId="{7CA113FC-F17C-497F-B0D1-6B6CBDF13ACB}"/>
          </ac:spMkLst>
        </pc:spChg>
        <pc:spChg chg="del">
          <ac:chgData name="Kulinich Bohdan" userId="48e65c9f34e137d0" providerId="LiveId" clId="{CC5341B6-1FA7-4C2B-A935-235567C6AF20}" dt="2021-06-03T09:44:01.506" v="986" actId="478"/>
          <ac:spMkLst>
            <pc:docMk/>
            <pc:sldMk cId="1256064280" sldId="388"/>
            <ac:spMk id="97" creationId="{9285013E-7FFF-4299-9D39-1F4D305FDB93}"/>
          </ac:spMkLst>
        </pc:spChg>
        <pc:spChg chg="add del">
          <ac:chgData name="Kulinich Bohdan" userId="48e65c9f34e137d0" providerId="LiveId" clId="{CC5341B6-1FA7-4C2B-A935-235567C6AF20}" dt="2021-06-03T09:44:01.506" v="986" actId="478"/>
          <ac:spMkLst>
            <pc:docMk/>
            <pc:sldMk cId="1256064280" sldId="388"/>
            <ac:spMk id="98" creationId="{B6E7F658-28A9-4830-ADF3-436F335589B2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99" creationId="{9DFAD1E9-98D7-44D0-9AF8-FB8864ABB625}"/>
          </ac:spMkLst>
        </pc:spChg>
        <pc:spChg chg="del">
          <ac:chgData name="Kulinich Bohdan" userId="48e65c9f34e137d0" providerId="LiveId" clId="{CC5341B6-1FA7-4C2B-A935-235567C6AF20}" dt="2021-06-03T09:44:01.506" v="986" actId="478"/>
          <ac:spMkLst>
            <pc:docMk/>
            <pc:sldMk cId="1256064280" sldId="388"/>
            <ac:spMk id="100" creationId="{B9520BE2-9FE6-468E-A2A5-BB116C1314E7}"/>
          </ac:spMkLst>
        </pc:spChg>
        <pc:spChg chg="del">
          <ac:chgData name="Kulinich Bohdan" userId="48e65c9f34e137d0" providerId="LiveId" clId="{CC5341B6-1FA7-4C2B-A935-235567C6AF20}" dt="2021-06-03T09:44:01.506" v="986" actId="478"/>
          <ac:spMkLst>
            <pc:docMk/>
            <pc:sldMk cId="1256064280" sldId="388"/>
            <ac:spMk id="101" creationId="{368D631B-DDB7-4360-81BB-7D2F2839F412}"/>
          </ac:spMkLst>
        </pc:spChg>
        <pc:spChg chg="del">
          <ac:chgData name="Kulinich Bohdan" userId="48e65c9f34e137d0" providerId="LiveId" clId="{CC5341B6-1FA7-4C2B-A935-235567C6AF20}" dt="2021-06-03T09:44:01.506" v="986" actId="478"/>
          <ac:spMkLst>
            <pc:docMk/>
            <pc:sldMk cId="1256064280" sldId="388"/>
            <ac:spMk id="102" creationId="{D3E24B9D-9EAA-4CA8-B05F-A0815F153DEB}"/>
          </ac:spMkLst>
        </pc:spChg>
        <pc:spChg chg="del">
          <ac:chgData name="Kulinich Bohdan" userId="48e65c9f34e137d0" providerId="LiveId" clId="{CC5341B6-1FA7-4C2B-A935-235567C6AF20}" dt="2021-06-03T09:44:01.506" v="986" actId="478"/>
          <ac:spMkLst>
            <pc:docMk/>
            <pc:sldMk cId="1256064280" sldId="388"/>
            <ac:spMk id="103" creationId="{F7482BA1-A673-4C8C-82C2-E71A658BE13E}"/>
          </ac:spMkLst>
        </pc:spChg>
        <pc:spChg chg="add del">
          <ac:chgData name="Kulinich Bohdan" userId="48e65c9f34e137d0" providerId="LiveId" clId="{CC5341B6-1FA7-4C2B-A935-235567C6AF20}" dt="2021-06-03T09:44:01.506" v="986" actId="478"/>
          <ac:spMkLst>
            <pc:docMk/>
            <pc:sldMk cId="1256064280" sldId="388"/>
            <ac:spMk id="104" creationId="{17DD0DA6-3FB1-43F6-A8FC-03F9754D9B30}"/>
          </ac:spMkLst>
        </pc:spChg>
        <pc:spChg chg="add del">
          <ac:chgData name="Kulinich Bohdan" userId="48e65c9f34e137d0" providerId="LiveId" clId="{CC5341B6-1FA7-4C2B-A935-235567C6AF20}" dt="2021-06-03T09:43:57.503" v="985" actId="478"/>
          <ac:spMkLst>
            <pc:docMk/>
            <pc:sldMk cId="1256064280" sldId="388"/>
            <ac:spMk id="105" creationId="{9D1B756D-0419-46B8-B989-7F58F2A3AAB1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106" creationId="{47509363-0C3E-44F9-8A14-24F5C916F23F}"/>
          </ac:spMkLst>
        </pc:spChg>
        <pc:spChg chg="del">
          <ac:chgData name="Kulinich Bohdan" userId="48e65c9f34e137d0" providerId="LiveId" clId="{CC5341B6-1FA7-4C2B-A935-235567C6AF20}" dt="2021-06-03T09:46:20.067" v="1054" actId="478"/>
          <ac:spMkLst>
            <pc:docMk/>
            <pc:sldMk cId="1256064280" sldId="388"/>
            <ac:spMk id="107" creationId="{5138059F-46F5-45EA-8500-6D01F0A621B1}"/>
          </ac:spMkLst>
        </pc:spChg>
        <pc:spChg chg="add del">
          <ac:chgData name="Kulinich Bohdan" userId="48e65c9f34e137d0" providerId="LiveId" clId="{CC5341B6-1FA7-4C2B-A935-235567C6AF20}" dt="2021-06-03T09:44:01.506" v="986" actId="478"/>
          <ac:spMkLst>
            <pc:docMk/>
            <pc:sldMk cId="1256064280" sldId="388"/>
            <ac:spMk id="108" creationId="{72B4C1C2-BADA-4BD9-8E36-FA1583BF9CE0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109" creationId="{AEB94A82-3817-4E75-8F87-AD7AF75FA203}"/>
          </ac:spMkLst>
        </pc:spChg>
        <pc:spChg chg="add del mod">
          <ac:chgData name="Kulinich Bohdan" userId="48e65c9f34e137d0" providerId="LiveId" clId="{CC5341B6-1FA7-4C2B-A935-235567C6AF20}" dt="2021-06-03T09:46:20.067" v="1054" actId="478"/>
          <ac:spMkLst>
            <pc:docMk/>
            <pc:sldMk cId="1256064280" sldId="388"/>
            <ac:spMk id="111" creationId="{47BF4280-C3D1-4BA2-8962-AA4CEDE7E70B}"/>
          </ac:spMkLst>
        </pc:spChg>
        <pc:spChg chg="add del mod">
          <ac:chgData name="Kulinich Bohdan" userId="48e65c9f34e137d0" providerId="LiveId" clId="{CC5341B6-1FA7-4C2B-A935-235567C6AF20}" dt="2021-06-03T09:46:20.067" v="1054" actId="478"/>
          <ac:spMkLst>
            <pc:docMk/>
            <pc:sldMk cId="1256064280" sldId="388"/>
            <ac:spMk id="112" creationId="{C04D6106-D7A8-4DE4-B982-C4DC0E905EB1}"/>
          </ac:spMkLst>
        </pc:spChg>
        <pc:spChg chg="del">
          <ac:chgData name="Kulinich Bohdan" userId="48e65c9f34e137d0" providerId="LiveId" clId="{CC5341B6-1FA7-4C2B-A935-235567C6AF20}" dt="2021-06-03T09:44:01.506" v="986" actId="478"/>
          <ac:spMkLst>
            <pc:docMk/>
            <pc:sldMk cId="1256064280" sldId="388"/>
            <ac:spMk id="116" creationId="{E344B87C-6786-43E5-91BB-E39F68396901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118" creationId="{B4A943AC-DBA2-4ACF-8116-5BEA5C801E55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131" creationId="{A35EB01B-08EF-4676-81FF-863646917CB4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133" creationId="{CECCB4FE-4C5A-4FC9-8E5A-A7FFA908C96C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134" creationId="{9F2DA5AE-A108-463B-86D1-E66EAC711E95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135" creationId="{99572B44-0948-4FC8-98DF-4B7A662F3F78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163" creationId="{3C78FC1F-2F76-4065-8887-3BBCDFBB774B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164" creationId="{EE4F262D-D742-4531-BCCF-BC28604A27BA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165" creationId="{4C053DBD-76DD-47FF-933B-F0A11919E236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166" creationId="{B2C37F35-20A1-480A-9DA9-1C279ACEF5C9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167" creationId="{832B34F9-0C73-482C-9083-A7166739371A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168" creationId="{F04E6217-8C7F-4FEF-965C-54271B5AC64F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169" creationId="{E388069A-74D3-4F15-B916-72B008064F9C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170" creationId="{5473C568-BA1E-4CE0-B0A7-FD3D8245D271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171" creationId="{B55905C4-6B49-4CA2-9D9D-F09DF0E443C2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172" creationId="{4D88C99D-A046-4403-97F1-83538CB6EE57}"/>
          </ac:spMkLst>
        </pc:spChg>
        <pc:spChg chg="add del">
          <ac:chgData name="Kulinich Bohdan" userId="48e65c9f34e137d0" providerId="LiveId" clId="{CC5341B6-1FA7-4C2B-A935-235567C6AF20}" dt="2021-06-03T09:44:01.506" v="986" actId="478"/>
          <ac:spMkLst>
            <pc:docMk/>
            <pc:sldMk cId="1256064280" sldId="388"/>
            <ac:spMk id="173" creationId="{C2E26E9C-76EA-4C2A-A14E-944F2ED592EA}"/>
          </ac:spMkLst>
        </pc:spChg>
        <pc:spChg chg="add del">
          <ac:chgData name="Kulinich Bohdan" userId="48e65c9f34e137d0" providerId="LiveId" clId="{CC5341B6-1FA7-4C2B-A935-235567C6AF20}" dt="2021-06-03T09:44:01.506" v="986" actId="478"/>
          <ac:spMkLst>
            <pc:docMk/>
            <pc:sldMk cId="1256064280" sldId="388"/>
            <ac:spMk id="174" creationId="{B72DABFC-7955-4135-B781-317EEF9E5740}"/>
          </ac:spMkLst>
        </pc:spChg>
        <pc:spChg chg="del">
          <ac:chgData name="Kulinich Bohdan" userId="48e65c9f34e137d0" providerId="LiveId" clId="{CC5341B6-1FA7-4C2B-A935-235567C6AF20}" dt="2021-06-03T09:44:01.506" v="986" actId="478"/>
          <ac:spMkLst>
            <pc:docMk/>
            <pc:sldMk cId="1256064280" sldId="388"/>
            <ac:spMk id="175" creationId="{E869624D-B075-418D-B1E8-BCD909AC5314}"/>
          </ac:spMkLst>
        </pc:spChg>
        <pc:spChg chg="del">
          <ac:chgData name="Kulinich Bohdan" userId="48e65c9f34e137d0" providerId="LiveId" clId="{CC5341B6-1FA7-4C2B-A935-235567C6AF20}" dt="2021-06-03T09:44:01.506" v="986" actId="478"/>
          <ac:spMkLst>
            <pc:docMk/>
            <pc:sldMk cId="1256064280" sldId="388"/>
            <ac:spMk id="176" creationId="{F4A35040-DE3D-4125-8C55-C683AD4B7740}"/>
          </ac:spMkLst>
        </pc:spChg>
        <pc:spChg chg="del">
          <ac:chgData name="Kulinich Bohdan" userId="48e65c9f34e137d0" providerId="LiveId" clId="{CC5341B6-1FA7-4C2B-A935-235567C6AF20}" dt="2021-06-03T09:44:01.506" v="986" actId="478"/>
          <ac:spMkLst>
            <pc:docMk/>
            <pc:sldMk cId="1256064280" sldId="388"/>
            <ac:spMk id="177" creationId="{9A317307-5CA9-4AA0-96E6-331F292ED5BA}"/>
          </ac:spMkLst>
        </pc:spChg>
        <pc:spChg chg="del">
          <ac:chgData name="Kulinich Bohdan" userId="48e65c9f34e137d0" providerId="LiveId" clId="{CC5341B6-1FA7-4C2B-A935-235567C6AF20}" dt="2021-06-03T09:44:01.506" v="986" actId="478"/>
          <ac:spMkLst>
            <pc:docMk/>
            <pc:sldMk cId="1256064280" sldId="388"/>
            <ac:spMk id="178" creationId="{8D1FDB32-1F54-4D3D-B18D-83283FC7A161}"/>
          </ac:spMkLst>
        </pc:spChg>
        <pc:spChg chg="del">
          <ac:chgData name="Kulinich Bohdan" userId="48e65c9f34e137d0" providerId="LiveId" clId="{CC5341B6-1FA7-4C2B-A935-235567C6AF20}" dt="2021-06-03T09:44:01.506" v="986" actId="478"/>
          <ac:spMkLst>
            <pc:docMk/>
            <pc:sldMk cId="1256064280" sldId="388"/>
            <ac:spMk id="179" creationId="{E3A5DEFC-22DA-4CCB-9857-44403247E5CB}"/>
          </ac:spMkLst>
        </pc:spChg>
        <pc:spChg chg="del">
          <ac:chgData name="Kulinich Bohdan" userId="48e65c9f34e137d0" providerId="LiveId" clId="{CC5341B6-1FA7-4C2B-A935-235567C6AF20}" dt="2021-06-03T09:44:01.506" v="986" actId="478"/>
          <ac:spMkLst>
            <pc:docMk/>
            <pc:sldMk cId="1256064280" sldId="388"/>
            <ac:spMk id="180" creationId="{CDB5A87E-66A8-485A-A16A-D4BD8238B92C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181" creationId="{B4982296-36FD-4403-83BE-E5735A330945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182" creationId="{C3EE44FC-D84A-4D82-9E19-E45565C6761A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183" creationId="{FE058DCD-F2E6-49D4-83EB-F3E7DA02A8EA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184" creationId="{377281C4-FD33-42E0-8AB8-9C690E384493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185" creationId="{2F31F087-F827-4560-88A0-799A5171419E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186" creationId="{11931631-4C5A-46D2-94CD-7B830339094D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187" creationId="{8625D0B1-D96E-4F17-A935-457B714E648B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188" creationId="{41EEE0B9-7B1E-4183-8DCB-7FD5E16AE400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189" creationId="{BB9F8CDE-0691-498B-866F-FD3600EAE651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190" creationId="{1DA94649-70A8-4E91-AA13-C5BCC10DF859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191" creationId="{9DCBE2D8-2479-43CA-97F8-2CE9DE715A63}"/>
          </ac:spMkLst>
        </pc:spChg>
        <pc:spChg chg="add del">
          <ac:chgData name="Kulinich Bohdan" userId="48e65c9f34e137d0" providerId="LiveId" clId="{CC5341B6-1FA7-4C2B-A935-235567C6AF20}" dt="2021-06-03T09:43:57.503" v="985" actId="478"/>
          <ac:spMkLst>
            <pc:docMk/>
            <pc:sldMk cId="1256064280" sldId="388"/>
            <ac:spMk id="192" creationId="{38E9F98D-9982-4E93-A614-6A983D98E98E}"/>
          </ac:spMkLst>
        </pc:spChg>
        <pc:spChg chg="add del">
          <ac:chgData name="Kulinich Bohdan" userId="48e65c9f34e137d0" providerId="LiveId" clId="{CC5341B6-1FA7-4C2B-A935-235567C6AF20}" dt="2021-06-03T09:43:57.503" v="985" actId="478"/>
          <ac:spMkLst>
            <pc:docMk/>
            <pc:sldMk cId="1256064280" sldId="388"/>
            <ac:spMk id="193" creationId="{317E48DA-2D79-4225-A6F2-D0870DEA8CF1}"/>
          </ac:spMkLst>
        </pc:spChg>
        <pc:spChg chg="add del">
          <ac:chgData name="Kulinich Bohdan" userId="48e65c9f34e137d0" providerId="LiveId" clId="{CC5341B6-1FA7-4C2B-A935-235567C6AF20}" dt="2021-06-03T09:43:57.503" v="985" actId="478"/>
          <ac:spMkLst>
            <pc:docMk/>
            <pc:sldMk cId="1256064280" sldId="388"/>
            <ac:spMk id="194" creationId="{9ADFB19B-0CD6-4D95-96C6-0EA02B522352}"/>
          </ac:spMkLst>
        </pc:spChg>
        <pc:spChg chg="del">
          <ac:chgData name="Kulinich Bohdan" userId="48e65c9f34e137d0" providerId="LiveId" clId="{CC5341B6-1FA7-4C2B-A935-235567C6AF20}" dt="2021-06-03T09:43:57.503" v="985" actId="478"/>
          <ac:spMkLst>
            <pc:docMk/>
            <pc:sldMk cId="1256064280" sldId="388"/>
            <ac:spMk id="195" creationId="{8BACF700-3A85-4467-B9A8-8871EB701455}"/>
          </ac:spMkLst>
        </pc:spChg>
        <pc:spChg chg="del">
          <ac:chgData name="Kulinich Bohdan" userId="48e65c9f34e137d0" providerId="LiveId" clId="{CC5341B6-1FA7-4C2B-A935-235567C6AF20}" dt="2021-06-03T09:43:57.503" v="985" actId="478"/>
          <ac:spMkLst>
            <pc:docMk/>
            <pc:sldMk cId="1256064280" sldId="388"/>
            <ac:spMk id="196" creationId="{92116AA5-9DA6-4144-9A03-C2F5EF6468ED}"/>
          </ac:spMkLst>
        </pc:spChg>
        <pc:spChg chg="del">
          <ac:chgData name="Kulinich Bohdan" userId="48e65c9f34e137d0" providerId="LiveId" clId="{CC5341B6-1FA7-4C2B-A935-235567C6AF20}" dt="2021-06-03T09:43:57.503" v="985" actId="478"/>
          <ac:spMkLst>
            <pc:docMk/>
            <pc:sldMk cId="1256064280" sldId="388"/>
            <ac:spMk id="197" creationId="{A7C4D86D-A6E4-4E2D-BCDC-E18C8029E65B}"/>
          </ac:spMkLst>
        </pc:spChg>
        <pc:spChg chg="del">
          <ac:chgData name="Kulinich Bohdan" userId="48e65c9f34e137d0" providerId="LiveId" clId="{CC5341B6-1FA7-4C2B-A935-235567C6AF20}" dt="2021-06-03T09:43:57.503" v="985" actId="478"/>
          <ac:spMkLst>
            <pc:docMk/>
            <pc:sldMk cId="1256064280" sldId="388"/>
            <ac:spMk id="198" creationId="{A72E2AC1-DC75-4B50-9A3C-A930D8E7BD40}"/>
          </ac:spMkLst>
        </pc:spChg>
        <pc:spChg chg="del">
          <ac:chgData name="Kulinich Bohdan" userId="48e65c9f34e137d0" providerId="LiveId" clId="{CC5341B6-1FA7-4C2B-A935-235567C6AF20}" dt="2021-06-03T09:43:57.503" v="985" actId="478"/>
          <ac:spMkLst>
            <pc:docMk/>
            <pc:sldMk cId="1256064280" sldId="388"/>
            <ac:spMk id="199" creationId="{DD5AE7CD-F3FE-4E45-8009-B6D64FE8901A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00" creationId="{E0D56B6A-3688-4789-9954-0D776DCD1873}"/>
          </ac:spMkLst>
        </pc:spChg>
        <pc:spChg chg="del">
          <ac:chgData name="Kulinich Bohdan" userId="48e65c9f34e137d0" providerId="LiveId" clId="{CC5341B6-1FA7-4C2B-A935-235567C6AF20}" dt="2021-06-03T09:44:28.741" v="994" actId="478"/>
          <ac:spMkLst>
            <pc:docMk/>
            <pc:sldMk cId="1256064280" sldId="388"/>
            <ac:spMk id="201" creationId="{DE9738BD-2A09-4BC4-814E-DA9650A76E73}"/>
          </ac:spMkLst>
        </pc:spChg>
        <pc:spChg chg="del">
          <ac:chgData name="Kulinich Bohdan" userId="48e65c9f34e137d0" providerId="LiveId" clId="{CC5341B6-1FA7-4C2B-A935-235567C6AF20}" dt="2021-06-03T09:44:28.741" v="994" actId="478"/>
          <ac:spMkLst>
            <pc:docMk/>
            <pc:sldMk cId="1256064280" sldId="388"/>
            <ac:spMk id="202" creationId="{8ED65732-1D61-4786-A785-E41CC8081E80}"/>
          </ac:spMkLst>
        </pc:spChg>
        <pc:spChg chg="del">
          <ac:chgData name="Kulinich Bohdan" userId="48e65c9f34e137d0" providerId="LiveId" clId="{CC5341B6-1FA7-4C2B-A935-235567C6AF20}" dt="2021-06-03T09:44:28.741" v="994" actId="478"/>
          <ac:spMkLst>
            <pc:docMk/>
            <pc:sldMk cId="1256064280" sldId="388"/>
            <ac:spMk id="203" creationId="{E11CE922-939A-41EE-8AE8-EB7F4E339D3F}"/>
          </ac:spMkLst>
        </pc:spChg>
        <pc:spChg chg="del">
          <ac:chgData name="Kulinich Bohdan" userId="48e65c9f34e137d0" providerId="LiveId" clId="{CC5341B6-1FA7-4C2B-A935-235567C6AF20}" dt="2021-06-03T09:44:28.741" v="994" actId="478"/>
          <ac:spMkLst>
            <pc:docMk/>
            <pc:sldMk cId="1256064280" sldId="388"/>
            <ac:spMk id="204" creationId="{10DD71D9-854D-470A-B252-D1079C3135B3}"/>
          </ac:spMkLst>
        </pc:spChg>
        <pc:spChg chg="del">
          <ac:chgData name="Kulinich Bohdan" userId="48e65c9f34e137d0" providerId="LiveId" clId="{CC5341B6-1FA7-4C2B-A935-235567C6AF20}" dt="2021-06-03T09:44:28.741" v="994" actId="478"/>
          <ac:spMkLst>
            <pc:docMk/>
            <pc:sldMk cId="1256064280" sldId="388"/>
            <ac:spMk id="205" creationId="{79182758-C5B7-4256-9B3F-50B3730E3A29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06" creationId="{2147615B-B2BF-4F56-B23E-471AD4353FCA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45" creationId="{3E8A2029-602B-4418-8EE0-6CE27E0C8934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46" creationId="{50EAFE3C-C1AF-4052-8673-BD9FDAA5285C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47" creationId="{B5784A3B-3C79-4789-BEF6-B2885663EF60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48" creationId="{10118B1D-5690-4070-ACFB-366018830941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49" creationId="{E9509441-80FD-4720-9668-19FF4797D827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50" creationId="{43BD4575-BE5A-40F7-8ABD-6114F45C13D5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51" creationId="{4963518B-5E92-4477-AB37-FC416D04817B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52" creationId="{77111C5B-C5A4-457A-9ED6-12BD9B342BE4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53" creationId="{172C4836-6D8E-451D-8F7D-B5890373E3BA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54" creationId="{A608F27F-A090-4939-AB5D-8EDA1AEAE062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55" creationId="{9B22DF46-7FAD-478F-9CFE-E78A4291839E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56" creationId="{93489C31-691B-432E-B283-2F69DFA15C87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57" creationId="{53A4FA89-FDD3-483B-95E4-EF68667A963B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58" creationId="{9B61E4B0-5E5E-4109-A746-33BF785AA019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59" creationId="{6E124478-52F4-41BF-82B4-6EE0872F30BD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60" creationId="{C3736045-D40F-4690-8E6C-1AE02D58608D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61" creationId="{9902745B-2489-45B8-A0BF-438BF0EC482F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62" creationId="{F751F853-964C-44E6-868D-978E4F7B656A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63" creationId="{8EB07714-DE05-4527-B376-2398144C5267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64" creationId="{F6D6B1A2-8895-4C80-951E-AC6EEB396BEB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65" creationId="{D42BACFB-1D35-4D73-B005-4C299E21FC5B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66" creationId="{E92D2854-5A08-4794-BB0C-B60473E9CC7D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67" creationId="{B6BA42B2-10E3-4D4F-9EBA-D71CFFD9E060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68" creationId="{E2966E86-018E-4072-A095-C6528E5E2DA5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69" creationId="{5822B50E-8285-457C-8152-3F541DD9BC9C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70" creationId="{5942B644-7BDA-4DAE-9117-AC1F881C1A86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71" creationId="{F546C7C4-C29B-43A2-A2A9-2BEABF420BF7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72" creationId="{0E3EE24E-44E3-44BD-9775-D256C8251A86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73" creationId="{BD32CF0E-D8B9-4C68-BB82-A5B1114AB1D0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74" creationId="{BBF03E7B-93E2-47D4-826C-5FA94F420E13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75" creationId="{57D1A04E-17C2-4AEC-958C-573DE71A528D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76" creationId="{7C3A0275-2E7F-469E-BAD0-195D392A4CF4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77" creationId="{CFD87480-658D-42C0-84F5-D3B279D144A1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78" creationId="{453F3ADC-A275-4B96-9AAE-01FAA70C6190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79" creationId="{E16BA385-073A-486A-A1E2-16E9283CE21E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84" creationId="{253C587C-3B4F-47BC-BA13-B085703357F9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85" creationId="{4308C58E-612B-46B7-8F27-587EF3002E43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86" creationId="{80FFE09B-1440-44B9-BDAA-4595F66BD4EC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87" creationId="{C46CEEF7-45DF-43C5-81E2-E94DAB66F4CB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289" creationId="{9B4C5B18-90A9-40CB-BE7D-25D4747A59F2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292" creationId="{2AD5E398-2CC6-4A80-AFAD-BE03B73BAF17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293" creationId="{CF09CB31-625B-4B66-B0ED-DB979096C6D1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294" creationId="{C6790086-718C-45FC-8311-8F9CA7B11782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295" creationId="{E3D1CFC8-3BA7-4B01-B83F-564EF403D6C5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296" creationId="{6EBB784B-82AE-41C8-83EE-2987DDB32913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297" creationId="{4CFA55BE-E6F8-46DB-AC03-9FB95D56641B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298" creationId="{3005584C-B64E-43D0-963B-BE7F3D64FC73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299" creationId="{BCF8C59F-715F-4341-BD6E-76AE6ABEC63C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38" creationId="{9FC843A5-9D65-4B5E-92E3-942378E54090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39" creationId="{55441EF4-D04A-42FB-B954-27B8A7935A36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40" creationId="{C0A9F626-126D-43EF-AB6A-2ED2555417D7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41" creationId="{A47B970D-B8C0-4D6B-B8A6-FEA5BE818EE5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42" creationId="{24BEFF0C-F42B-4E3E-BF29-B5E353FFE0AC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43" creationId="{8CC2C573-991C-4077-BF3E-74AF7961C976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44" creationId="{61A65D4C-C9EB-4967-9A60-3D07BF1D1851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45" creationId="{A6A6D940-CC31-4AE1-A6A1-885D2D3D142C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46" creationId="{CED412DB-2A21-45CC-A022-7E8EBD0A2497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47" creationId="{107F63AE-29EF-411D-9D16-5680F4DD88BE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48" creationId="{B7D1215D-A514-4E18-A528-5414D205297A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49" creationId="{964F8D53-A987-4AA0-977D-0AC976BE4E36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50" creationId="{0592768E-C2A7-4D82-9155-FABA25CC145C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51" creationId="{C7A524BD-A560-4824-8CD5-B1CF0A1EDAA3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52" creationId="{69F3439F-98D8-4A6B-BF6B-06A250067AD7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53" creationId="{3B13701D-F075-46B4-A0EE-C5210AC6691C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54" creationId="{1579D7F2-1798-44A5-B1D7-2AE904968D91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55" creationId="{DDAFF4C9-7D6D-402C-85C9-6F40E235E933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56" creationId="{8725E5AF-8028-49A6-A791-60B2EFDE625D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57" creationId="{AF3112FC-E3C6-4722-8CBC-C4908C6087D7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58" creationId="{10E90790-AF1A-4224-A10B-4BA46581D663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59" creationId="{A2A47352-BC46-4CB9-9B2B-9069B859706B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60" creationId="{01D0CA91-57E4-422C-A767-EB0FCCB4D24C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61" creationId="{B5BCBC22-1EBB-435A-A09E-4A9438E48982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62" creationId="{ABBEFB7A-8043-4383-9F67-7E54FD239F27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63" creationId="{4C8567B7-DA40-4A59-B9DB-A769157E32A6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64" creationId="{22550218-7E10-4605-B5B8-A1CBCC96E2B3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65" creationId="{C9F6AB0E-7D1A-42ED-900F-8D91888C10B5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66" creationId="{4DB3C4A1-D76C-4A6F-A05F-5FB1BBBABC66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67" creationId="{775D1FD4-76EC-48CF-A044-2CD5E278E4AF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68" creationId="{1989D056-5793-4E70-9F67-E1FC7BB46326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69" creationId="{F27F1E91-4BDD-42FD-8058-C818E09B2BC9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70" creationId="{2E77EDA7-50EE-4BAD-A52C-7EDBB04390A7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71" creationId="{AFC8E535-9C38-451B-83CA-EFBA79012A2C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72" creationId="{35EA6994-F452-4277-A12A-BBE76FE75A83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77" creationId="{579EA7F6-D086-48E4-B890-BEEB7499B3F9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78" creationId="{F2F968E0-606A-4507-A570-F2D82FE9B89F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79" creationId="{6E3C8129-E882-4E18-B61C-FAA6630819ED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80" creationId="{260B445E-EECE-49E4-A468-E45D13C5D424}"/>
          </ac:spMkLst>
        </pc:spChg>
        <pc:spChg chg="add del mod">
          <ac:chgData name="Kulinich Bohdan" userId="48e65c9f34e137d0" providerId="LiveId" clId="{CC5341B6-1FA7-4C2B-A935-235567C6AF20}" dt="2021-06-03T09:46:35.143" v="1063" actId="478"/>
          <ac:spMkLst>
            <pc:docMk/>
            <pc:sldMk cId="1256064280" sldId="388"/>
            <ac:spMk id="382" creationId="{4F67BCD7-54CD-4936-9C9C-F2797A9E13E0}"/>
          </ac:spMkLst>
        </pc:spChg>
        <pc:spChg chg="add del mod">
          <ac:chgData name="Kulinich Bohdan" userId="48e65c9f34e137d0" providerId="LiveId" clId="{CC5341B6-1FA7-4C2B-A935-235567C6AF20}" dt="2021-06-03T09:46:38.149" v="1064" actId="478"/>
          <ac:spMkLst>
            <pc:docMk/>
            <pc:sldMk cId="1256064280" sldId="388"/>
            <ac:spMk id="385" creationId="{60503F3D-0A70-430F-8E38-4D92E382141E}"/>
          </ac:spMkLst>
        </pc:spChg>
        <pc:spChg chg="add del mod">
          <ac:chgData name="Kulinich Bohdan" userId="48e65c9f34e137d0" providerId="LiveId" clId="{CC5341B6-1FA7-4C2B-A935-235567C6AF20}" dt="2021-06-03T09:46:50.328" v="1075" actId="478"/>
          <ac:spMkLst>
            <pc:docMk/>
            <pc:sldMk cId="1256064280" sldId="388"/>
            <ac:spMk id="386" creationId="{2580A0E1-7ACB-4276-893D-5AD742840A1C}"/>
          </ac:spMkLst>
        </pc:spChg>
        <pc:spChg chg="add del mod">
          <ac:chgData name="Kulinich Bohdan" userId="48e65c9f34e137d0" providerId="LiveId" clId="{CC5341B6-1FA7-4C2B-A935-235567C6AF20}" dt="2021-06-03T09:46:46.420" v="1071" actId="478"/>
          <ac:spMkLst>
            <pc:docMk/>
            <pc:sldMk cId="1256064280" sldId="388"/>
            <ac:spMk id="387" creationId="{587C651A-0EE7-450B-9DCD-8A9A56755E78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388" creationId="{EC6C821A-F2EB-406A-BC5D-6793DE3076E2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389" creationId="{BB321864-0684-4D38-B483-D6C970313123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390" creationId="{45957F23-A0F1-443A-9B19-3A21C977C27C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391" creationId="{D308C31F-2723-4CF2-A089-4192A0ABE7A5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392" creationId="{D0E3E0DD-8594-438E-8D3F-423F50E84095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31" creationId="{2F3D5F44-A579-4983-BFE3-4975888BCCC4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32" creationId="{9DF8C1E9-7F84-4397-85C2-B2F651812084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33" creationId="{1B260AF9-E3E4-40FD-9CD6-F888A4DED41C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34" creationId="{9C00DF67-A8A3-4674-8CED-F9C8010D547D}"/>
          </ac:spMkLst>
        </pc:spChg>
        <pc:spChg chg="add del mod">
          <ac:chgData name="Kulinich Bohdan" userId="48e65c9f34e137d0" providerId="LiveId" clId="{CC5341B6-1FA7-4C2B-A935-235567C6AF20}" dt="2021-06-03T09:49:57.218" v="1111" actId="478"/>
          <ac:spMkLst>
            <pc:docMk/>
            <pc:sldMk cId="1256064280" sldId="388"/>
            <ac:spMk id="435" creationId="{536FCAC0-FA8B-4672-927D-EDEE991FB756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36" creationId="{21C6D21C-F80F-4109-B24A-8F10B6AD4BFB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37" creationId="{D59FC99C-FA83-4422-9DC1-9679873D9894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38" creationId="{1F70AE83-C9F8-4EB2-ACD6-F4EE63FD5B60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39" creationId="{AA37CE6A-2D04-4843-A412-4B552647688E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40" creationId="{1BD7B04D-080A-480A-88CA-24ABCFBAA94F}"/>
          </ac:spMkLst>
        </pc:spChg>
        <pc:spChg chg="add del mod">
          <ac:chgData name="Kulinich Bohdan" userId="48e65c9f34e137d0" providerId="LiveId" clId="{CC5341B6-1FA7-4C2B-A935-235567C6AF20}" dt="2021-06-03T09:49:54.274" v="1109" actId="478"/>
          <ac:spMkLst>
            <pc:docMk/>
            <pc:sldMk cId="1256064280" sldId="388"/>
            <ac:spMk id="441" creationId="{AEC06A66-7A80-41F3-836D-F2D065FD550C}"/>
          </ac:spMkLst>
        </pc:spChg>
        <pc:spChg chg="add del mod">
          <ac:chgData name="Kulinich Bohdan" userId="48e65c9f34e137d0" providerId="LiveId" clId="{CC5341B6-1FA7-4C2B-A935-235567C6AF20}" dt="2021-06-03T09:49:55.915" v="1110" actId="478"/>
          <ac:spMkLst>
            <pc:docMk/>
            <pc:sldMk cId="1256064280" sldId="388"/>
            <ac:spMk id="442" creationId="{F9865349-1E84-4208-9D03-4ECE6B07C0E1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43" creationId="{004C6897-B630-47BB-B09C-65350EF25B4F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44" creationId="{A574A326-A5A3-467F-B95C-55279F7DC272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45" creationId="{0492FB72-595F-4EDE-8422-8AF33DDCFFCB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46" creationId="{B0B7D3DC-ABFC-4566-92B1-7AC0382A14B1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47" creationId="{6B88FDAE-2289-401B-9A51-7C5D8485120C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48" creationId="{369A992A-B511-45FC-99C6-34F4B57F0391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49" creationId="{28B39CDE-523A-4DE3-BCF9-2470D369AC89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50" creationId="{11ADEF05-1EC7-4431-BB59-A40309879294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51" creationId="{84FE57A8-0643-44FF-A7C0-B4357DD20019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52" creationId="{4B94ED3D-A987-495E-B526-A579FC3944AD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53" creationId="{69708E91-0F67-4BA8-B580-C376F51F89AE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54" creationId="{A75B457B-053E-4B41-9B8D-04032F1C4212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55" creationId="{C19C5617-8C5F-4326-B936-0411EC87F7C7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56" creationId="{AC6E9A89-5391-4EEA-BB5E-2EFE33392943}"/>
          </ac:spMkLst>
        </pc:spChg>
        <pc:spChg chg="add del mod topLvl">
          <ac:chgData name="Kulinich Bohdan" userId="48e65c9f34e137d0" providerId="LiveId" clId="{CC5341B6-1FA7-4C2B-A935-235567C6AF20}" dt="2021-06-11T04:37:50.478" v="2036" actId="478"/>
          <ac:spMkLst>
            <pc:docMk/>
            <pc:sldMk cId="1256064280" sldId="388"/>
            <ac:spMk id="457" creationId="{DF95C634-5151-424B-A27C-1FB46C9E1CA0}"/>
          </ac:spMkLst>
        </pc:spChg>
        <pc:spChg chg="add mod topLvl">
          <ac:chgData name="Kulinich Bohdan" userId="48e65c9f34e137d0" providerId="LiveId" clId="{CC5341B6-1FA7-4C2B-A935-235567C6AF20}" dt="2021-06-11T04:38:23.853" v="2037" actId="1076"/>
          <ac:spMkLst>
            <pc:docMk/>
            <pc:sldMk cId="1256064280" sldId="388"/>
            <ac:spMk id="458" creationId="{85E073A8-D312-47F1-A048-4422F1E363B3}"/>
          </ac:spMkLst>
        </pc:spChg>
        <pc:spChg chg="add mod topLvl">
          <ac:chgData name="Kulinich Bohdan" userId="48e65c9f34e137d0" providerId="LiveId" clId="{CC5341B6-1FA7-4C2B-A935-235567C6AF20}" dt="2021-06-11T04:38:23.853" v="2037" actId="1076"/>
          <ac:spMkLst>
            <pc:docMk/>
            <pc:sldMk cId="1256064280" sldId="388"/>
            <ac:spMk id="459" creationId="{492D174F-D589-4BBA-AEE3-DC46CFE64C0E}"/>
          </ac:spMkLst>
        </pc:spChg>
        <pc:spChg chg="add mod topLvl">
          <ac:chgData name="Kulinich Bohdan" userId="48e65c9f34e137d0" providerId="LiveId" clId="{CC5341B6-1FA7-4C2B-A935-235567C6AF20}" dt="2021-06-11T04:38:23.853" v="2037" actId="1076"/>
          <ac:spMkLst>
            <pc:docMk/>
            <pc:sldMk cId="1256064280" sldId="388"/>
            <ac:spMk id="460" creationId="{7C12A5B9-21A2-4032-944B-95C7376A233D}"/>
          </ac:spMkLst>
        </pc:spChg>
        <pc:spChg chg="add mod topLvl">
          <ac:chgData name="Kulinich Bohdan" userId="48e65c9f34e137d0" providerId="LiveId" clId="{CC5341B6-1FA7-4C2B-A935-235567C6AF20}" dt="2021-06-11T04:38:23.853" v="2037" actId="1076"/>
          <ac:spMkLst>
            <pc:docMk/>
            <pc:sldMk cId="1256064280" sldId="388"/>
            <ac:spMk id="461" creationId="{F77012D5-72E1-46F5-84F6-7D5B9F092AEA}"/>
          </ac:spMkLst>
        </pc:spChg>
        <pc:spChg chg="add mod topLvl">
          <ac:chgData name="Kulinich Bohdan" userId="48e65c9f34e137d0" providerId="LiveId" clId="{CC5341B6-1FA7-4C2B-A935-235567C6AF20}" dt="2021-06-11T04:38:23.853" v="2037" actId="1076"/>
          <ac:spMkLst>
            <pc:docMk/>
            <pc:sldMk cId="1256064280" sldId="388"/>
            <ac:spMk id="462" creationId="{07A4EF54-925C-4E94-BA6C-FF8C851419DB}"/>
          </ac:spMkLst>
        </pc:spChg>
        <pc:spChg chg="add mod topLvl">
          <ac:chgData name="Kulinich Bohdan" userId="48e65c9f34e137d0" providerId="LiveId" clId="{CC5341B6-1FA7-4C2B-A935-235567C6AF20}" dt="2021-06-11T04:38:23.853" v="2037" actId="1076"/>
          <ac:spMkLst>
            <pc:docMk/>
            <pc:sldMk cId="1256064280" sldId="388"/>
            <ac:spMk id="463" creationId="{C3682F6E-DACF-4AFE-AA28-EBCB6992F09C}"/>
          </ac:spMkLst>
        </pc:spChg>
        <pc:spChg chg="add mod topLvl">
          <ac:chgData name="Kulinich Bohdan" userId="48e65c9f34e137d0" providerId="LiveId" clId="{CC5341B6-1FA7-4C2B-A935-235567C6AF20}" dt="2021-06-11T04:38:23.853" v="2037" actId="1076"/>
          <ac:spMkLst>
            <pc:docMk/>
            <pc:sldMk cId="1256064280" sldId="388"/>
            <ac:spMk id="464" creationId="{72B79167-2322-4102-8743-D5CC535A7E47}"/>
          </ac:spMkLst>
        </pc:spChg>
        <pc:spChg chg="add mod topLvl">
          <ac:chgData name="Kulinich Bohdan" userId="48e65c9f34e137d0" providerId="LiveId" clId="{CC5341B6-1FA7-4C2B-A935-235567C6AF20}" dt="2021-06-11T04:38:23.853" v="2037" actId="1076"/>
          <ac:spMkLst>
            <pc:docMk/>
            <pc:sldMk cId="1256064280" sldId="388"/>
            <ac:spMk id="465" creationId="{CF396F7D-FC7B-4AC6-9777-C4DCC4B2F13E}"/>
          </ac:spMkLst>
        </pc:spChg>
        <pc:spChg chg="add del mod or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70" creationId="{86BBBB7B-E213-4663-9890-21C9025F97C2}"/>
          </ac:spMkLst>
        </pc:spChg>
        <pc:spChg chg="add del mod">
          <ac:chgData name="Kulinich Bohdan" userId="48e65c9f34e137d0" providerId="LiveId" clId="{CC5341B6-1FA7-4C2B-A935-235567C6AF20}" dt="2021-06-03T09:46:49.226" v="1074" actId="478"/>
          <ac:spMkLst>
            <pc:docMk/>
            <pc:sldMk cId="1256064280" sldId="388"/>
            <ac:spMk id="471" creationId="{51B0D41B-3E8C-481A-BE47-EEAF95B85314}"/>
          </ac:spMkLst>
        </pc:spChg>
        <pc:spChg chg="add del mod">
          <ac:chgData name="Kulinich Bohdan" userId="48e65c9f34e137d0" providerId="LiveId" clId="{CC5341B6-1FA7-4C2B-A935-235567C6AF20}" dt="2021-06-03T09:46:44.593" v="1069" actId="478"/>
          <ac:spMkLst>
            <pc:docMk/>
            <pc:sldMk cId="1256064280" sldId="388"/>
            <ac:spMk id="472" creationId="{CFC2EA05-A3A0-48FC-B3DB-B9B057E4701D}"/>
          </ac:spMkLst>
        </pc:spChg>
        <pc:spChg chg="add del mod">
          <ac:chgData name="Kulinich Bohdan" userId="48e65c9f34e137d0" providerId="LiveId" clId="{CC5341B6-1FA7-4C2B-A935-235567C6AF20}" dt="2021-06-03T09:46:47.322" v="1072" actId="478"/>
          <ac:spMkLst>
            <pc:docMk/>
            <pc:sldMk cId="1256064280" sldId="388"/>
            <ac:spMk id="473" creationId="{28E66445-2B49-4664-BFC8-2C8523C11952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76" creationId="{2F49E36C-1EEB-42AE-B555-F1A4E7AD146B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77" creationId="{65DFCD90-FAAD-4834-ACE9-154C1FD1FB8A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78" creationId="{8D50ED8D-1508-43CD-BACB-70CF4C79100A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79" creationId="{423FC790-0BB5-4A13-A070-EFD84595E18E}"/>
          </ac:spMkLst>
        </pc:spChg>
        <pc:spChg chg="add mod">
          <ac:chgData name="Kulinich Bohdan" userId="48e65c9f34e137d0" providerId="LiveId" clId="{CC5341B6-1FA7-4C2B-A935-235567C6AF20}" dt="2021-06-03T10:01:26.258" v="1251" actId="164"/>
          <ac:spMkLst>
            <pc:docMk/>
            <pc:sldMk cId="1256064280" sldId="388"/>
            <ac:spMk id="482" creationId="{E4AA9935-51E4-4449-A27F-30EDC97199C8}"/>
          </ac:spMkLst>
        </pc:spChg>
        <pc:spChg chg="add mod ord">
          <ac:chgData name="Kulinich Bohdan" userId="48e65c9f34e137d0" providerId="LiveId" clId="{CC5341B6-1FA7-4C2B-A935-235567C6AF20}" dt="2021-06-03T10:01:26.258" v="1251" actId="164"/>
          <ac:spMkLst>
            <pc:docMk/>
            <pc:sldMk cId="1256064280" sldId="388"/>
            <ac:spMk id="483" creationId="{4291BF14-0F86-49F1-B903-B87BD6DE0B46}"/>
          </ac:spMkLst>
        </pc:spChg>
        <pc:spChg chg="add mod">
          <ac:chgData name="Kulinich Bohdan" userId="48e65c9f34e137d0" providerId="LiveId" clId="{CC5341B6-1FA7-4C2B-A935-235567C6AF20}" dt="2021-06-03T10:01:26.258" v="1251" actId="164"/>
          <ac:spMkLst>
            <pc:docMk/>
            <pc:sldMk cId="1256064280" sldId="388"/>
            <ac:spMk id="484" creationId="{10899C07-4886-4B5F-9F8E-DA28715FAEFC}"/>
          </ac:spMkLst>
        </pc:spChg>
        <pc:spChg chg="add mod topLvl">
          <ac:chgData name="Kulinich Bohdan" userId="48e65c9f34e137d0" providerId="LiveId" clId="{CC5341B6-1FA7-4C2B-A935-235567C6AF20}" dt="2021-06-03T10:03:18.906" v="1264" actId="164"/>
          <ac:spMkLst>
            <pc:docMk/>
            <pc:sldMk cId="1256064280" sldId="388"/>
            <ac:spMk id="485" creationId="{A092926E-5458-4567-908D-AD7226509886}"/>
          </ac:spMkLst>
        </pc:spChg>
        <pc:spChg chg="add mod">
          <ac:chgData name="Kulinich Bohdan" userId="48e65c9f34e137d0" providerId="LiveId" clId="{CC5341B6-1FA7-4C2B-A935-235567C6AF20}" dt="2021-06-03T10:01:26.258" v="1251" actId="164"/>
          <ac:spMkLst>
            <pc:docMk/>
            <pc:sldMk cId="1256064280" sldId="388"/>
            <ac:spMk id="487" creationId="{2AC91489-7E0A-43C5-863B-838678B823F5}"/>
          </ac:spMkLst>
        </pc:spChg>
        <pc:grpChg chg="add mod modVis">
          <ac:chgData name="Kulinich Bohdan" userId="48e65c9f34e137d0" providerId="LiveId" clId="{CC5341B6-1FA7-4C2B-A935-235567C6AF20}" dt="2021-06-03T10:03:18.906" v="1264" actId="164"/>
          <ac:grpSpMkLst>
            <pc:docMk/>
            <pc:sldMk cId="1256064280" sldId="388"/>
            <ac:grpSpMk id="24" creationId="{92430C3E-7475-4E73-ACFF-2558C8493185}"/>
          </ac:grpSpMkLst>
        </pc:grpChg>
        <pc:grpChg chg="add del mod ord">
          <ac:chgData name="Kulinich Bohdan" userId="48e65c9f34e137d0" providerId="LiveId" clId="{CC5341B6-1FA7-4C2B-A935-235567C6AF20}" dt="2021-06-03T10:03:13.045" v="1263" actId="165"/>
          <ac:grpSpMkLst>
            <pc:docMk/>
            <pc:sldMk cId="1256064280" sldId="388"/>
            <ac:grpSpMk id="25" creationId="{65888B1F-6922-4519-8F4C-BF13C93A2D07}"/>
          </ac:grpSpMkLst>
        </pc:grpChg>
        <pc:grpChg chg="add mod modVis">
          <ac:chgData name="Kulinich Bohdan" userId="48e65c9f34e137d0" providerId="LiveId" clId="{CC5341B6-1FA7-4C2B-A935-235567C6AF20}" dt="2021-06-03T10:03:33.403" v="1269" actId="14429"/>
          <ac:grpSpMkLst>
            <pc:docMk/>
            <pc:sldMk cId="1256064280" sldId="388"/>
            <ac:grpSpMk id="26" creationId="{1AEF794C-BF70-4E19-B8F8-3D63A7FF44DA}"/>
          </ac:grpSpMkLst>
        </pc:grpChg>
        <pc:grpChg chg="add mod">
          <ac:chgData name="Kulinich Bohdan" userId="48e65c9f34e137d0" providerId="LiveId" clId="{CC5341B6-1FA7-4C2B-A935-235567C6AF20}" dt="2021-06-03T10:03:31.647" v="1268" actId="1076"/>
          <ac:grpSpMkLst>
            <pc:docMk/>
            <pc:sldMk cId="1256064280" sldId="388"/>
            <ac:grpSpMk id="27" creationId="{3451DAEC-D143-4E9C-B517-E3671872CD08}"/>
          </ac:grpSpMkLst>
        </pc:grpChg>
        <pc:picChg chg="del">
          <ac:chgData name="Kulinich Bohdan" userId="48e65c9f34e137d0" providerId="LiveId" clId="{CC5341B6-1FA7-4C2B-A935-235567C6AF20}" dt="2021-06-03T09:46:20.067" v="1054" actId="478"/>
          <ac:picMkLst>
            <pc:docMk/>
            <pc:sldMk cId="1256064280" sldId="388"/>
            <ac:picMk id="11" creationId="{B50F12AB-57A2-4627-B779-02F869C8E681}"/>
          </ac:picMkLst>
        </pc:picChg>
        <pc:picChg chg="add del mod">
          <ac:chgData name="Kulinich Bohdan" userId="48e65c9f34e137d0" providerId="LiveId" clId="{CC5341B6-1FA7-4C2B-A935-235567C6AF20}" dt="2021-06-03T09:46:25.095" v="1057"/>
          <ac:picMkLst>
            <pc:docMk/>
            <pc:sldMk cId="1256064280" sldId="388"/>
            <ac:picMk id="117" creationId="{999FBCD1-9A9F-4D4C-B80B-09C00B4E7AE4}"/>
          </ac:picMkLst>
        </pc:picChg>
        <pc:picChg chg="add del mod topLvl">
          <ac:chgData name="Kulinich Bohdan" userId="48e65c9f34e137d0" providerId="LiveId" clId="{CC5341B6-1FA7-4C2B-A935-235567C6AF20}" dt="2021-06-03T10:03:29.479" v="1266" actId="164"/>
          <ac:picMkLst>
            <pc:docMk/>
            <pc:sldMk cId="1256064280" sldId="388"/>
            <ac:picMk id="132" creationId="{A1FAF1CD-B3D7-4898-A82D-F0E0B03C2164}"/>
          </ac:picMkLst>
        </pc:picChg>
        <pc:picChg chg="add del mod">
          <ac:chgData name="Kulinich Bohdan" userId="48e65c9f34e137d0" providerId="LiveId" clId="{CC5341B6-1FA7-4C2B-A935-235567C6AF20}" dt="2021-06-03T09:46:27.899" v="1060"/>
          <ac:picMkLst>
            <pc:docMk/>
            <pc:sldMk cId="1256064280" sldId="388"/>
            <ac:picMk id="288" creationId="{BF6F3902-5555-4DA2-A885-1DFD3078E330}"/>
          </ac:picMkLst>
        </pc:picChg>
        <pc:picChg chg="add del mod">
          <ac:chgData name="Kulinich Bohdan" userId="48e65c9f34e137d0" providerId="LiveId" clId="{CC5341B6-1FA7-4C2B-A935-235567C6AF20}" dt="2021-06-03T09:46:31.520" v="1062" actId="478"/>
          <ac:picMkLst>
            <pc:docMk/>
            <pc:sldMk cId="1256064280" sldId="388"/>
            <ac:picMk id="381" creationId="{992B6CAC-2370-47E6-AEC2-579F12B49C49}"/>
          </ac:picMkLst>
        </pc:picChg>
        <pc:picChg chg="add del mod">
          <ac:chgData name="Kulinich Bohdan" userId="48e65c9f34e137d0" providerId="LiveId" clId="{CC5341B6-1FA7-4C2B-A935-235567C6AF20}" dt="2021-06-03T09:59:00.362" v="1238"/>
          <ac:picMkLst>
            <pc:docMk/>
            <pc:sldMk cId="1256064280" sldId="388"/>
            <ac:picMk id="486" creationId="{FCD93D2C-B065-4119-8B75-5B858865B272}"/>
          </ac:picMkLst>
        </pc:picChg>
        <pc:cxnChg chg="add mod ord topLvl modVis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7" creationId="{CF72198D-5396-4BD6-A8DA-ECED564298C1}"/>
          </ac:cxnSpMkLst>
        </pc:cxnChg>
        <pc:cxnChg chg="add del">
          <ac:chgData name="Kulinich Bohdan" userId="48e65c9f34e137d0" providerId="LiveId" clId="{CC5341B6-1FA7-4C2B-A935-235567C6AF20}" dt="2021-06-03T09:46:20.067" v="1054" actId="478"/>
          <ac:cxnSpMkLst>
            <pc:docMk/>
            <pc:sldMk cId="1256064280" sldId="388"/>
            <ac:cxnSpMk id="87" creationId="{B2A955AE-E07D-47ED-A6DD-0964744E92D4}"/>
          </ac:cxnSpMkLst>
        </pc:cxnChg>
        <pc:cxnChg chg="del">
          <ac:chgData name="Kulinich Bohdan" userId="48e65c9f34e137d0" providerId="LiveId" clId="{CC5341B6-1FA7-4C2B-A935-235567C6AF20}" dt="2021-06-03T09:46:20.067" v="1054" actId="478"/>
          <ac:cxnSpMkLst>
            <pc:docMk/>
            <pc:sldMk cId="1256064280" sldId="388"/>
            <ac:cxnSpMk id="88" creationId="{5C4AF2D6-9AED-4A66-A77D-4F2617484039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10" creationId="{4A49AEE9-7969-467B-BAF3-3294EADEB17B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19" creationId="{A1D16D78-953B-4F1E-B046-2A98B7863789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20" creationId="{B05F9471-2C37-41D4-89E5-4A1934F32F93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21" creationId="{7D9A836D-B359-491F-AE3F-B327AD1E35CA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22" creationId="{EB3014CF-98E1-45ED-927F-0C19BA8D6199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23" creationId="{291DFFAA-055C-45A4-97E0-ACEF0F8F6211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24" creationId="{7D09140E-6753-4F02-8292-9FCC0ED2ADB0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25" creationId="{8058D3AA-D47C-4D9E-8FD2-EB8413A1E3B5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26" creationId="{3DEC1542-C162-4575-A4D6-F3DCB1F9ADB1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27" creationId="{890D7587-2F82-4112-B092-27F19335CA7F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28" creationId="{D8CFF1AC-F3E3-45AE-A86D-3880B86F4D59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129" creationId="{FE753DF0-DFCA-4429-AD77-4E443DF3E21A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130" creationId="{10FE27FA-423F-4C01-B66F-010B7732DD68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36" creationId="{C4F9E274-B082-4F1E-8375-0498D9AA3DA8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37" creationId="{118EF1FC-C105-48E2-9104-C72314C1A97F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38" creationId="{37605E89-EE06-4D85-A52D-65165DA10FA2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39" creationId="{B1739007-F169-41B8-88CD-BDD0A7E277E0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40" creationId="{C25B70CE-5EC1-4098-AEEA-C0D6534B3E3A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41" creationId="{BEDC7191-CCA2-4223-AF03-E19322DA1834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42" creationId="{9BB0E34C-89BC-41DA-BD6D-E56FB5A81D48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43" creationId="{C1192DD9-9395-471B-9AAC-8FD95A9B3DF3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44" creationId="{35EA672D-BDB9-4445-9EDE-5E9E0C3F86A2}"/>
          </ac:cxnSpMkLst>
        </pc:cxnChg>
        <pc:cxnChg chg="add del">
          <ac:chgData name="Kulinich Bohdan" userId="48e65c9f34e137d0" providerId="LiveId" clId="{CC5341B6-1FA7-4C2B-A935-235567C6AF20}" dt="2021-06-03T09:44:01.506" v="986" actId="478"/>
          <ac:cxnSpMkLst>
            <pc:docMk/>
            <pc:sldMk cId="1256064280" sldId="388"/>
            <ac:cxnSpMk id="145" creationId="{809B6849-53F4-4DF9-BA46-3BFFD9AB4FD2}"/>
          </ac:cxnSpMkLst>
        </pc:cxnChg>
        <pc:cxnChg chg="add del">
          <ac:chgData name="Kulinich Bohdan" userId="48e65c9f34e137d0" providerId="LiveId" clId="{CC5341B6-1FA7-4C2B-A935-235567C6AF20}" dt="2021-06-03T09:44:01.506" v="986" actId="478"/>
          <ac:cxnSpMkLst>
            <pc:docMk/>
            <pc:sldMk cId="1256064280" sldId="388"/>
            <ac:cxnSpMk id="146" creationId="{689FE659-090A-4AE1-BC85-94A570AA9C5C}"/>
          </ac:cxnSpMkLst>
        </pc:cxnChg>
        <pc:cxnChg chg="del">
          <ac:chgData name="Kulinich Bohdan" userId="48e65c9f34e137d0" providerId="LiveId" clId="{CC5341B6-1FA7-4C2B-A935-235567C6AF20}" dt="2021-06-03T09:44:01.506" v="986" actId="478"/>
          <ac:cxnSpMkLst>
            <pc:docMk/>
            <pc:sldMk cId="1256064280" sldId="388"/>
            <ac:cxnSpMk id="147" creationId="{B374CD96-9387-48C6-8322-BFE1E0A76A9E}"/>
          </ac:cxnSpMkLst>
        </pc:cxnChg>
        <pc:cxnChg chg="del">
          <ac:chgData name="Kulinich Bohdan" userId="48e65c9f34e137d0" providerId="LiveId" clId="{CC5341B6-1FA7-4C2B-A935-235567C6AF20}" dt="2021-06-03T09:44:01.506" v="986" actId="478"/>
          <ac:cxnSpMkLst>
            <pc:docMk/>
            <pc:sldMk cId="1256064280" sldId="388"/>
            <ac:cxnSpMk id="148" creationId="{1AE2A6BE-AA74-4270-B318-28EF2C3DBCC9}"/>
          </ac:cxnSpMkLst>
        </pc:cxnChg>
        <pc:cxnChg chg="del">
          <ac:chgData name="Kulinich Bohdan" userId="48e65c9f34e137d0" providerId="LiveId" clId="{CC5341B6-1FA7-4C2B-A935-235567C6AF20}" dt="2021-06-03T09:44:01.506" v="986" actId="478"/>
          <ac:cxnSpMkLst>
            <pc:docMk/>
            <pc:sldMk cId="1256064280" sldId="388"/>
            <ac:cxnSpMk id="149" creationId="{FBF92276-F726-4FCF-BFC4-7398B1A696B2}"/>
          </ac:cxnSpMkLst>
        </pc:cxnChg>
        <pc:cxnChg chg="del">
          <ac:chgData name="Kulinich Bohdan" userId="48e65c9f34e137d0" providerId="LiveId" clId="{CC5341B6-1FA7-4C2B-A935-235567C6AF20}" dt="2021-06-03T09:44:01.506" v="986" actId="478"/>
          <ac:cxnSpMkLst>
            <pc:docMk/>
            <pc:sldMk cId="1256064280" sldId="388"/>
            <ac:cxnSpMk id="150" creationId="{4861AABC-C189-40C9-845D-6D9489D55458}"/>
          </ac:cxnSpMkLst>
        </pc:cxnChg>
        <pc:cxnChg chg="del">
          <ac:chgData name="Kulinich Bohdan" userId="48e65c9f34e137d0" providerId="LiveId" clId="{CC5341B6-1FA7-4C2B-A935-235567C6AF20}" dt="2021-06-03T09:44:01.506" v="986" actId="478"/>
          <ac:cxnSpMkLst>
            <pc:docMk/>
            <pc:sldMk cId="1256064280" sldId="388"/>
            <ac:cxnSpMk id="151" creationId="{A89FC92E-0F5A-4A5F-A598-F4267F5F5F48}"/>
          </ac:cxnSpMkLst>
        </pc:cxnChg>
        <pc:cxnChg chg="del">
          <ac:chgData name="Kulinich Bohdan" userId="48e65c9f34e137d0" providerId="LiveId" clId="{CC5341B6-1FA7-4C2B-A935-235567C6AF20}" dt="2021-06-03T09:44:01.506" v="986" actId="478"/>
          <ac:cxnSpMkLst>
            <pc:docMk/>
            <pc:sldMk cId="1256064280" sldId="388"/>
            <ac:cxnSpMk id="152" creationId="{C5C6D711-61FC-41B7-95CB-4FE454529B43}"/>
          </ac:cxnSpMkLst>
        </pc:cxnChg>
        <pc:cxnChg chg="del">
          <ac:chgData name="Kulinich Bohdan" userId="48e65c9f34e137d0" providerId="LiveId" clId="{CC5341B6-1FA7-4C2B-A935-235567C6AF20}" dt="2021-06-03T09:43:57.503" v="985" actId="478"/>
          <ac:cxnSpMkLst>
            <pc:docMk/>
            <pc:sldMk cId="1256064280" sldId="388"/>
            <ac:cxnSpMk id="153" creationId="{AFCD7549-ED83-4695-8E2A-B29C51A803DA}"/>
          </ac:cxnSpMkLst>
        </pc:cxnChg>
        <pc:cxnChg chg="add del">
          <ac:chgData name="Kulinich Bohdan" userId="48e65c9f34e137d0" providerId="LiveId" clId="{CC5341B6-1FA7-4C2B-A935-235567C6AF20}" dt="2021-06-03T09:43:57.503" v="985" actId="478"/>
          <ac:cxnSpMkLst>
            <pc:docMk/>
            <pc:sldMk cId="1256064280" sldId="388"/>
            <ac:cxnSpMk id="154" creationId="{3F0DC1C9-87F8-4DE5-877B-9072906AAD47}"/>
          </ac:cxnSpMkLst>
        </pc:cxnChg>
        <pc:cxnChg chg="add del">
          <ac:chgData name="Kulinich Bohdan" userId="48e65c9f34e137d0" providerId="LiveId" clId="{CC5341B6-1FA7-4C2B-A935-235567C6AF20}" dt="2021-06-03T09:43:57.503" v="985" actId="478"/>
          <ac:cxnSpMkLst>
            <pc:docMk/>
            <pc:sldMk cId="1256064280" sldId="388"/>
            <ac:cxnSpMk id="155" creationId="{F9D6C231-D16A-4FC9-B5E5-AE7FFD273F51}"/>
          </ac:cxnSpMkLst>
        </pc:cxnChg>
        <pc:cxnChg chg="add del">
          <ac:chgData name="Kulinich Bohdan" userId="48e65c9f34e137d0" providerId="LiveId" clId="{CC5341B6-1FA7-4C2B-A935-235567C6AF20}" dt="2021-06-03T09:43:57.503" v="985" actId="478"/>
          <ac:cxnSpMkLst>
            <pc:docMk/>
            <pc:sldMk cId="1256064280" sldId="388"/>
            <ac:cxnSpMk id="156" creationId="{0B4E1B71-F04D-4C9A-85C2-E83582802F6E}"/>
          </ac:cxnSpMkLst>
        </pc:cxnChg>
        <pc:cxnChg chg="add del">
          <ac:chgData name="Kulinich Bohdan" userId="48e65c9f34e137d0" providerId="LiveId" clId="{CC5341B6-1FA7-4C2B-A935-235567C6AF20}" dt="2021-06-03T09:43:57.503" v="985" actId="478"/>
          <ac:cxnSpMkLst>
            <pc:docMk/>
            <pc:sldMk cId="1256064280" sldId="388"/>
            <ac:cxnSpMk id="157" creationId="{7237B1EA-2827-489C-B1E1-744B2975B16C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58" creationId="{E39C2DE9-94D5-441A-824A-7A87EA8008BB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59" creationId="{A8B8E40B-EF3A-4AE8-913A-8BD75C6A6B6F}"/>
          </ac:cxnSpMkLst>
        </pc:cxnChg>
        <pc:cxnChg chg="del">
          <ac:chgData name="Kulinich Bohdan" userId="48e65c9f34e137d0" providerId="LiveId" clId="{CC5341B6-1FA7-4C2B-A935-235567C6AF20}" dt="2021-06-03T09:43:57.503" v="985" actId="478"/>
          <ac:cxnSpMkLst>
            <pc:docMk/>
            <pc:sldMk cId="1256064280" sldId="388"/>
            <ac:cxnSpMk id="160" creationId="{10471874-70B1-4C7E-959F-68A58CDC748C}"/>
          </ac:cxnSpMkLst>
        </pc:cxnChg>
        <pc:cxnChg chg="del">
          <ac:chgData name="Kulinich Bohdan" userId="48e65c9f34e137d0" providerId="LiveId" clId="{CC5341B6-1FA7-4C2B-A935-235567C6AF20}" dt="2021-06-03T09:43:57.503" v="985" actId="478"/>
          <ac:cxnSpMkLst>
            <pc:docMk/>
            <pc:sldMk cId="1256064280" sldId="388"/>
            <ac:cxnSpMk id="161" creationId="{BD3F66A9-BDCA-4861-8534-1D40055CD628}"/>
          </ac:cxnSpMkLst>
        </pc:cxnChg>
        <pc:cxnChg chg="del">
          <ac:chgData name="Kulinich Bohdan" userId="48e65c9f34e137d0" providerId="LiveId" clId="{CC5341B6-1FA7-4C2B-A935-235567C6AF20}" dt="2021-06-03T09:43:57.503" v="985" actId="478"/>
          <ac:cxnSpMkLst>
            <pc:docMk/>
            <pc:sldMk cId="1256064280" sldId="388"/>
            <ac:cxnSpMk id="162" creationId="{5AD61869-66E2-403C-8EF7-FC3FBBD2BB98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07" creationId="{76E78663-15E9-442F-8BFE-D65327A4B234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08" creationId="{EC46AF5C-0E63-47EA-B4B7-83AFFB968C87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09" creationId="{0353CF53-9FB3-4644-91BE-A123C77ECC88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10" creationId="{91CA17B6-E2EC-4CFA-BE1D-CF61CFB893CC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11" creationId="{777DCC5F-B75F-4843-8C5A-7B64DB4EBD41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12" creationId="{1B2789B8-523F-479E-AF61-DE25B497F7CD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13" creationId="{A52974E5-2D1C-4904-9A55-16C147EBADE3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14" creationId="{AB2A9DED-FE68-4D8A-A015-FF84DACDDD82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15" creationId="{95408501-31F5-458D-BDEE-8866275D762B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16" creationId="{C5BCA62D-A322-4B62-BDBE-F43AECCF57F3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17" creationId="{284605A4-6D06-4A05-9619-F67BA1204E28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18" creationId="{B33F1C2C-BE28-4A82-A903-98DA47F2519A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19" creationId="{59B0090B-0FF4-47BF-9AFB-0019E2F10BF8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20" creationId="{B75219B6-164A-41D8-BF7E-19263151F545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21" creationId="{471C78C0-BECD-4130-ACFB-825E625B236F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22" creationId="{951CC688-9F96-4DBC-ABB3-D51EBECAA734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23" creationId="{003692A9-6A80-47D5-A251-DA868741EFD0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24" creationId="{D9BA5A3B-1CF6-45D6-A381-219E58C27137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25" creationId="{A517C7C0-EF9F-4FEE-8D18-76011E64FCDA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26" creationId="{DEA628E6-D414-44BF-9963-CB36942DFD8F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27" creationId="{207A7ABC-8247-4AD3-8819-C6B1A378B4DA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28" creationId="{04476E1F-F14C-4BEB-99D5-CBDD6950023B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29" creationId="{C2684882-2F3B-40AB-8421-ACA39A9D2F1B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30" creationId="{35AA8B38-6CCE-41B3-8DC3-BFF18309B7F3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31" creationId="{D4CED9AA-8B31-4F97-9F32-848F26FE9DFF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32" creationId="{23AF6B3C-806E-4C1C-BCFE-9C7F56B84C8B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33" creationId="{1644EA3C-8671-439C-B8CF-B5A576027E2C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34" creationId="{3FF1A3CB-07FE-4A23-81F2-D2841F9A4D25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35" creationId="{C5892E28-51FA-45FE-864C-98ABE9DBBFEB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36" creationId="{C14B1A2C-9673-41FB-A1BD-9939F1D30477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37" creationId="{84D998AF-9212-4F1B-B27A-8739FD7D5600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38" creationId="{5DB0CEAB-F15E-4B10-887E-9C03664A0CE2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39" creationId="{D8072B0D-18FC-4B06-98FE-2F280DF4BA2F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40" creationId="{F9124056-A5CB-4E8C-A1B2-B757A44D288D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41" creationId="{3079FBFF-36B0-4C74-9B3C-55DD129C27F0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42" creationId="{4691412B-9A00-4153-9FD6-1ED4F5541CC9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43" creationId="{C74ED1AD-9DA0-44A1-B9A2-867586C74F9E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44" creationId="{B78A91AF-A115-4938-938A-AC9579913F86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80" creationId="{2D9EADD7-4A6D-4100-BBC6-CA31043012C0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81" creationId="{0762FFFC-69CF-40D3-9675-87C229878318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82" creationId="{16771D2B-1813-4CC0-955F-4D8091ECF30B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83" creationId="{E5AF8640-B67E-42FD-952C-5F2706733BAE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290" creationId="{D18DDABB-2D8D-49BC-8FE1-5801747216DC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291" creationId="{F619B96F-788D-4BC7-A8F6-A23FC11D4072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00" creationId="{34F9497D-47C4-4C0D-9CCA-A9C03BB7D1F1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01" creationId="{DBF36257-0837-4033-A4DF-D27510FDF2E6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02" creationId="{FDBDD758-9CD0-459A-A6E8-141C716D10BB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03" creationId="{7B132330-E76F-40FD-84DA-52764EFD3A78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04" creationId="{C08571FC-9372-4A07-AB8B-51C82023C819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05" creationId="{8F35BDFC-01DC-4D24-9131-8E1B7A36A7A6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06" creationId="{A08B2C37-42DE-40FA-A101-690AAD709669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07" creationId="{DCF76030-2BAA-455F-B098-FBFD1DC880F7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08" creationId="{4DF4818E-2493-4CC4-B818-A7B6C94A6056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09" creationId="{7ABC5716-E681-4C84-863A-F876C043788A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10" creationId="{CD58E8EF-F215-44D6-B685-C14274E9C5B1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11" creationId="{C39EDD0E-7381-4696-BFA8-767837D7144B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12" creationId="{EC7EBFF4-4277-4E35-B31C-6278731CDE2F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13" creationId="{CAAF18CF-349C-4AA5-B6CB-188B2504927C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14" creationId="{C1B8453A-2E8B-411A-B3C4-3CA878D85938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15" creationId="{0C416834-2617-476A-B980-8298CC55CEAB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16" creationId="{691DE3E9-3C17-47F4-8C5A-E385938F1C11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17" creationId="{024EB520-D0A3-411E-8371-93311404C3A9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18" creationId="{76F68509-A391-476E-846D-3566BAE81F24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19" creationId="{C2A3994F-E48C-49F6-906D-53688684AD2F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20" creationId="{4906EE8C-8ECF-4256-B9C1-E5CE3169EEEF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21" creationId="{C5880EFF-3C9D-432F-9DA3-A37A5E79C9A5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22" creationId="{AEE4CEC6-60F6-43C9-8285-7C8CD6122774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23" creationId="{ECF6AD23-4ACB-4F48-A959-D565DD4489B9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24" creationId="{003F090D-6021-44B8-8956-1F59FC1797DD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25" creationId="{91E20ED4-E5A6-443A-AC12-1E0C3A07C10C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26" creationId="{940A9976-3169-4B52-8A48-26FD3697CF9F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27" creationId="{CAE2C78E-DC35-4ADE-9185-C3B53649CB29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28" creationId="{7C619CE4-3CCA-476D-A87A-51D96DF863E2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29" creationId="{1EE0B5A9-992E-4A47-8E2B-ED79A9084B09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30" creationId="{0638EBC3-1F00-4D49-B424-46BB3C53ACDA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31" creationId="{BAD58D7F-5C89-41C8-81B7-2899C5D8CD66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32" creationId="{465EEF37-CBCC-42D0-A13B-0AE3F6FFCD41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33" creationId="{F8CA6C8A-C1D9-45F4-9B60-8CCFBD198E6F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34" creationId="{12B78D9B-3E39-42C8-A16C-295F9F4F7C62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35" creationId="{B4503315-AC1C-484B-95FA-9F7EC9D0A531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36" creationId="{58E61C21-3830-4747-A1E7-B8F789422BAE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37" creationId="{D044F136-A027-485F-AB53-4C595BE554C7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73" creationId="{982DC074-0647-4620-B1F5-2B954890C99E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74" creationId="{79B6E496-B80C-4E57-A291-628286F807E4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75" creationId="{C72A5544-31BF-45C9-A14D-25ACC4FE5B2D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76" creationId="{9DBD2A65-626C-4141-8C1D-BFE4979A1F0A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383" creationId="{C3AB72B7-B617-4909-B556-D787CBF35F81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384" creationId="{4BAC7E63-9C05-4A78-B979-E85CF29FFF0D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393" creationId="{07CC512A-9C60-446B-9530-1F173D3DA95D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394" creationId="{427D4E94-EDB6-41B8-A537-4F0DBB87E406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395" creationId="{B0D64745-EE07-4F67-98F1-7415A98E2A6F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396" creationId="{91989236-B404-4208-9604-A1085F490764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397" creationId="{38F31BF7-7CAF-4388-A85F-A50EDFCDB86C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398" creationId="{38E3549A-8F7D-4674-9F8D-A3B6242003BA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399" creationId="{DAE31EE6-465E-476F-8F68-A8ECB07A8334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00" creationId="{F72E22DA-FAC7-4D62-B2DE-8490F77B8655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01" creationId="{212763AF-9C13-4569-B321-0C526D556C43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02" creationId="{D5E44975-2457-404F-96DC-062A6DA844AA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03" creationId="{81B4A47F-DF46-40B0-BA6F-85BECC900852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04" creationId="{D1709CFA-7B6D-4021-BFFD-D68FA8E36A48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05" creationId="{7F54A9D6-631E-433F-9C86-9DBC232DA6B5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06" creationId="{430AC4C2-1059-4DAF-981A-AFA699C385E8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07" creationId="{E4A184D8-7EB8-453D-9DAB-80FE0D97344A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08" creationId="{93160624-B770-4B5A-A1C8-1AB5E3C15072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09" creationId="{76C08CB5-657D-45E4-81D4-170307D66E0A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10" creationId="{38556BCF-B5E7-4A48-9F42-159D8F7D6F3A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11" creationId="{806E7DF2-72A1-4952-8F03-FA47ACD9B91E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12" creationId="{1347AA01-1CB3-473F-87ED-3F35BA4B2F21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13" creationId="{0EBF76E3-114C-4F7E-B473-A41D2A3570E1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14" creationId="{FD845355-9794-447F-9F4C-0A0C51539D4D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15" creationId="{57DF8669-3D2D-49D0-B5FC-88610D4A22C3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16" creationId="{E9F3E661-94D6-4D84-A6C9-0D3F33B019F2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17" creationId="{E01BC46A-87F0-43E1-BACC-C129824E7C59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18" creationId="{941D66C1-FC06-4458-A00B-3E2EB589989B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19" creationId="{AAB4C6F9-247E-49FD-A7BD-8FF2B9E150B5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20" creationId="{720F93E2-6083-4B61-96DA-341F05224B55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21" creationId="{510CFFC6-9536-4EBF-BF12-4744599A41CE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22" creationId="{FF6AEC86-FFB9-4D98-8B60-5E8B32E5ED34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23" creationId="{3D710531-A5EC-468F-B596-494195F8582C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24" creationId="{FDAD51D7-C570-4C7C-9D68-A5F0EA9C1395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25" creationId="{231D2EED-FB02-425A-9711-77A622F55BD4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26" creationId="{8B3C9980-610A-4CD7-AAC2-7B649C09B575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27" creationId="{DCBD6652-18FC-4BDD-AECB-06CE4ADF0F9F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28" creationId="{56BBB93A-FD50-401C-8147-625F2FF0DDC1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29" creationId="{849B7D14-D00A-4D55-A501-2AA266A1AE88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30" creationId="{42AFB127-233E-44BE-9A0B-2FF6D00CBCA8}"/>
          </ac:cxnSpMkLst>
        </pc:cxnChg>
        <pc:cxnChg chg="add del mod">
          <ac:chgData name="Kulinich Bohdan" userId="48e65c9f34e137d0" providerId="LiveId" clId="{CC5341B6-1FA7-4C2B-A935-235567C6AF20}" dt="2021-06-03T09:46:41.525" v="1067" actId="478"/>
          <ac:cxnSpMkLst>
            <pc:docMk/>
            <pc:sldMk cId="1256064280" sldId="388"/>
            <ac:cxnSpMk id="466" creationId="{D5D447F2-153D-4B03-BB2B-05073EDF7836}"/>
          </ac:cxnSpMkLst>
        </pc:cxnChg>
        <pc:cxnChg chg="add del mod">
          <ac:chgData name="Kulinich Bohdan" userId="48e65c9f34e137d0" providerId="LiveId" clId="{CC5341B6-1FA7-4C2B-A935-235567C6AF20}" dt="2021-06-03T09:46:45.163" v="1070" actId="478"/>
          <ac:cxnSpMkLst>
            <pc:docMk/>
            <pc:sldMk cId="1256064280" sldId="388"/>
            <ac:cxnSpMk id="467" creationId="{90150D95-4D99-4FDD-AB01-100D81E841F6}"/>
          </ac:cxnSpMkLst>
        </pc:cxnChg>
        <pc:cxnChg chg="add del mod">
          <ac:chgData name="Kulinich Bohdan" userId="48e65c9f34e137d0" providerId="LiveId" clId="{CC5341B6-1FA7-4C2B-A935-235567C6AF20}" dt="2021-06-03T09:46:41.009" v="1066" actId="478"/>
          <ac:cxnSpMkLst>
            <pc:docMk/>
            <pc:sldMk cId="1256064280" sldId="388"/>
            <ac:cxnSpMk id="468" creationId="{3090F95F-70B9-460A-A610-782EDBDD82EC}"/>
          </ac:cxnSpMkLst>
        </pc:cxnChg>
        <pc:cxnChg chg="add del mod">
          <ac:chgData name="Kulinich Bohdan" userId="48e65c9f34e137d0" providerId="LiveId" clId="{CC5341B6-1FA7-4C2B-A935-235567C6AF20}" dt="2021-06-03T09:46:47.823" v="1073" actId="478"/>
          <ac:cxnSpMkLst>
            <pc:docMk/>
            <pc:sldMk cId="1256064280" sldId="388"/>
            <ac:cxnSpMk id="469" creationId="{A1531E9D-CA07-4E7C-81AD-C27EA2050CBB}"/>
          </ac:cxnSpMkLst>
        </pc:cxnChg>
        <pc:cxnChg chg="add mod or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74" creationId="{1FDD372A-0C94-461F-8D7E-9ECF9D11B405}"/>
          </ac:cxnSpMkLst>
        </pc:cxnChg>
        <pc:cxnChg chg="add mod or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75" creationId="{E9B9609C-941C-44C7-A3DA-C5C716D27FCA}"/>
          </ac:cxnSpMkLst>
        </pc:cxnChg>
        <pc:cxnChg chg="add mod">
          <ac:chgData name="Kulinich Bohdan" userId="48e65c9f34e137d0" providerId="LiveId" clId="{CC5341B6-1FA7-4C2B-A935-235567C6AF20}" dt="2021-06-03T10:01:26.258" v="1251" actId="164"/>
          <ac:cxnSpMkLst>
            <pc:docMk/>
            <pc:sldMk cId="1256064280" sldId="388"/>
            <ac:cxnSpMk id="480" creationId="{E8E5001B-9633-4F24-86F1-254B09BC4030}"/>
          </ac:cxnSpMkLst>
        </pc:cxnChg>
        <pc:cxnChg chg="add mod">
          <ac:chgData name="Kulinich Bohdan" userId="48e65c9f34e137d0" providerId="LiveId" clId="{CC5341B6-1FA7-4C2B-A935-235567C6AF20}" dt="2021-06-03T10:01:26.258" v="1251" actId="164"/>
          <ac:cxnSpMkLst>
            <pc:docMk/>
            <pc:sldMk cId="1256064280" sldId="388"/>
            <ac:cxnSpMk id="481" creationId="{E14AD04F-49A8-4B14-8136-AE6FA0C278AF}"/>
          </ac:cxnSpMkLst>
        </pc:cxnChg>
      </pc:sldChg>
      <pc:sldChg chg="modSp mod">
        <pc:chgData name="Kulinich Bohdan" userId="48e65c9f34e137d0" providerId="LiveId" clId="{CC5341B6-1FA7-4C2B-A935-235567C6AF20}" dt="2021-06-03T19:15:40.274" v="2003" actId="20577"/>
        <pc:sldMkLst>
          <pc:docMk/>
          <pc:sldMk cId="2392856674" sldId="425"/>
        </pc:sldMkLst>
        <pc:spChg chg="mod">
          <ac:chgData name="Kulinich Bohdan" userId="48e65c9f34e137d0" providerId="LiveId" clId="{CC5341B6-1FA7-4C2B-A935-235567C6AF20}" dt="2021-06-03T19:15:40.274" v="2003" actId="20577"/>
          <ac:spMkLst>
            <pc:docMk/>
            <pc:sldMk cId="2392856674" sldId="425"/>
            <ac:spMk id="29" creationId="{C8C2234C-B090-464B-A1D3-3CFB7B0A2DA7}"/>
          </ac:spMkLst>
        </pc:spChg>
      </pc:sldChg>
      <pc:sldChg chg="del">
        <pc:chgData name="Kulinich Bohdan" userId="48e65c9f34e137d0" providerId="LiveId" clId="{CC5341B6-1FA7-4C2B-A935-235567C6AF20}" dt="2021-06-03T19:14:54.173" v="1957" actId="47"/>
        <pc:sldMkLst>
          <pc:docMk/>
          <pc:sldMk cId="2814267068" sldId="429"/>
        </pc:sldMkLst>
      </pc:sldChg>
      <pc:sldChg chg="del">
        <pc:chgData name="Kulinich Bohdan" userId="48e65c9f34e137d0" providerId="LiveId" clId="{CC5341B6-1FA7-4C2B-A935-235567C6AF20}" dt="2021-06-01T15:31:00.841" v="35" actId="47"/>
        <pc:sldMkLst>
          <pc:docMk/>
          <pc:sldMk cId="3629939914" sldId="430"/>
        </pc:sldMkLst>
      </pc:sldChg>
      <pc:sldChg chg="modSp mod">
        <pc:chgData name="Kulinich Bohdan" userId="48e65c9f34e137d0" providerId="LiveId" clId="{CC5341B6-1FA7-4C2B-A935-235567C6AF20}" dt="2021-06-01T15:30:30.668" v="33" actId="20577"/>
        <pc:sldMkLst>
          <pc:docMk/>
          <pc:sldMk cId="892962582" sldId="432"/>
        </pc:sldMkLst>
        <pc:spChg chg="mod">
          <ac:chgData name="Kulinich Bohdan" userId="48e65c9f34e137d0" providerId="LiveId" clId="{CC5341B6-1FA7-4C2B-A935-235567C6AF20}" dt="2021-06-01T15:30:30.668" v="33" actId="20577"/>
          <ac:spMkLst>
            <pc:docMk/>
            <pc:sldMk cId="892962582" sldId="432"/>
            <ac:spMk id="19" creationId="{FB9C964D-5FBD-45E1-B4D5-F9657D357989}"/>
          </ac:spMkLst>
        </pc:spChg>
        <pc:spChg chg="mod">
          <ac:chgData name="Kulinich Bohdan" userId="48e65c9f34e137d0" providerId="LiveId" clId="{CC5341B6-1FA7-4C2B-A935-235567C6AF20}" dt="2021-06-01T15:30:22.123" v="1" actId="20577"/>
          <ac:spMkLst>
            <pc:docMk/>
            <pc:sldMk cId="892962582" sldId="432"/>
            <ac:spMk id="25" creationId="{DBBC2948-330B-4D3B-B82B-5B2CD2FFF44B}"/>
          </ac:spMkLst>
        </pc:spChg>
        <pc:grpChg chg="ord">
          <ac:chgData name="Kulinich Bohdan" userId="48e65c9f34e137d0" providerId="LiveId" clId="{CC5341B6-1FA7-4C2B-A935-235567C6AF20}" dt="2021-06-01T15:30:16.578" v="0" actId="167"/>
          <ac:grpSpMkLst>
            <pc:docMk/>
            <pc:sldMk cId="892962582" sldId="432"/>
            <ac:grpSpMk id="8" creationId="{E79FC03C-6D73-403F-BCFF-57A07011564E}"/>
          </ac:grpSpMkLst>
        </pc:grpChg>
      </pc:sldChg>
      <pc:sldChg chg="addSp delSp modSp add del mod delAnim modAnim">
        <pc:chgData name="Kulinich Bohdan" userId="48e65c9f34e137d0" providerId="LiveId" clId="{CC5341B6-1FA7-4C2B-A935-235567C6AF20}" dt="2021-06-02T21:15:12.601" v="899" actId="47"/>
        <pc:sldMkLst>
          <pc:docMk/>
          <pc:sldMk cId="1244175367" sldId="434"/>
        </pc:sldMkLst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2" creationId="{BB38DFB4-422D-43E9-8A94-BDD0FCB0560A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5" creationId="{250BFFDA-3C1B-4721-B180-B62A458BFE31}"/>
          </ac:spMkLst>
        </pc:spChg>
        <pc:spChg chg="add del mod">
          <ac:chgData name="Kulinich Bohdan" userId="48e65c9f34e137d0" providerId="LiveId" clId="{CC5341B6-1FA7-4C2B-A935-235567C6AF20}" dt="2021-06-02T17:56:27.447" v="758" actId="478"/>
          <ac:spMkLst>
            <pc:docMk/>
            <pc:sldMk cId="1244175367" sldId="434"/>
            <ac:spMk id="51" creationId="{871F0128-F63F-4035-ADFB-D6D8528630DC}"/>
          </ac:spMkLst>
        </pc:spChg>
        <pc:spChg chg="add del mod">
          <ac:chgData name="Kulinich Bohdan" userId="48e65c9f34e137d0" providerId="LiveId" clId="{CC5341B6-1FA7-4C2B-A935-235567C6AF20}" dt="2021-06-02T17:56:45.155" v="759" actId="478"/>
          <ac:spMkLst>
            <pc:docMk/>
            <pc:sldMk cId="1244175367" sldId="434"/>
            <ac:spMk id="52" creationId="{1FDACE29-A0D0-410F-92FE-363F30E6A1BE}"/>
          </ac:spMkLst>
        </pc:spChg>
        <pc:spChg chg="add mod">
          <ac:chgData name="Kulinich Bohdan" userId="48e65c9f34e137d0" providerId="LiveId" clId="{CC5341B6-1FA7-4C2B-A935-235567C6AF20}" dt="2021-06-02T17:57:57.769" v="775" actId="20577"/>
          <ac:spMkLst>
            <pc:docMk/>
            <pc:sldMk cId="1244175367" sldId="434"/>
            <ac:spMk id="53" creationId="{8FFD49CD-A0A8-4F26-90EF-9447587C3542}"/>
          </ac:spMkLst>
        </pc:spChg>
        <pc:spChg chg="add mod">
          <ac:chgData name="Kulinich Bohdan" userId="48e65c9f34e137d0" providerId="LiveId" clId="{CC5341B6-1FA7-4C2B-A935-235567C6AF20}" dt="2021-06-02T21:02:49.696" v="891" actId="20577"/>
          <ac:spMkLst>
            <pc:docMk/>
            <pc:sldMk cId="1244175367" sldId="434"/>
            <ac:spMk id="54" creationId="{D37DCBDB-CB48-46C4-A7EB-97215D419691}"/>
          </ac:spMkLst>
        </pc:spChg>
        <pc:spChg chg="add mod">
          <ac:chgData name="Kulinich Bohdan" userId="48e65c9f34e137d0" providerId="LiveId" clId="{CC5341B6-1FA7-4C2B-A935-235567C6AF20}" dt="2021-06-02T17:58:53.354" v="797" actId="1037"/>
          <ac:spMkLst>
            <pc:docMk/>
            <pc:sldMk cId="1244175367" sldId="434"/>
            <ac:spMk id="55" creationId="{B167CB97-50CF-463E-9DBD-8EBBAF6E31F2}"/>
          </ac:spMkLst>
        </pc:spChg>
        <pc:spChg chg="add mod">
          <ac:chgData name="Kulinich Bohdan" userId="48e65c9f34e137d0" providerId="LiveId" clId="{CC5341B6-1FA7-4C2B-A935-235567C6AF20}" dt="2021-06-02T18:00:54.924" v="847" actId="1037"/>
          <ac:spMkLst>
            <pc:docMk/>
            <pc:sldMk cId="1244175367" sldId="434"/>
            <ac:spMk id="56" creationId="{230C89A5-F1F1-41F6-8EE6-8AB2C28546C6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56" creationId="{75F3FF90-BB15-4972-B5E4-D8C5E05DDEE7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57" creationId="{A1C49CFD-69D6-4AAF-B018-ABFC11D26D41}"/>
          </ac:spMkLst>
        </pc:spChg>
        <pc:spChg chg="add mod">
          <ac:chgData name="Kulinich Bohdan" userId="48e65c9f34e137d0" providerId="LiveId" clId="{CC5341B6-1FA7-4C2B-A935-235567C6AF20}" dt="2021-06-01T16:08:22.627" v="267" actId="14100"/>
          <ac:spMkLst>
            <pc:docMk/>
            <pc:sldMk cId="1244175367" sldId="434"/>
            <ac:spMk id="64" creationId="{2B7F61DA-8A2A-4727-BFAE-B8EBBF94C123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04" creationId="{BC6C9DEC-6623-4146-8363-3732A85A2C19}"/>
          </ac:spMkLst>
        </pc:spChg>
        <pc:spChg chg="add mod">
          <ac:chgData name="Kulinich Bohdan" userId="48e65c9f34e137d0" providerId="LiveId" clId="{CC5341B6-1FA7-4C2B-A935-235567C6AF20}" dt="2021-06-02T17:50:52.724" v="752" actId="1076"/>
          <ac:spMkLst>
            <pc:docMk/>
            <pc:sldMk cId="1244175367" sldId="434"/>
            <ac:spMk id="110" creationId="{2332C7E3-2C38-4897-B336-3175AA055864}"/>
          </ac:spMkLst>
        </pc:spChg>
        <pc:spChg chg="add mod">
          <ac:chgData name="Kulinich Bohdan" userId="48e65c9f34e137d0" providerId="LiveId" clId="{CC5341B6-1FA7-4C2B-A935-235567C6AF20}" dt="2021-06-02T17:50:52.724" v="752" actId="1076"/>
          <ac:spMkLst>
            <pc:docMk/>
            <pc:sldMk cId="1244175367" sldId="434"/>
            <ac:spMk id="111" creationId="{19E38417-614F-4036-90F8-8F9D17E1ECED}"/>
          </ac:spMkLst>
        </pc:spChg>
        <pc:spChg chg="add mod">
          <ac:chgData name="Kulinich Bohdan" userId="48e65c9f34e137d0" providerId="LiveId" clId="{CC5341B6-1FA7-4C2B-A935-235567C6AF20}" dt="2021-06-02T17:50:52.724" v="752" actId="1076"/>
          <ac:spMkLst>
            <pc:docMk/>
            <pc:sldMk cId="1244175367" sldId="434"/>
            <ac:spMk id="112" creationId="{901F9D0E-FF00-4A61-A100-4B831CC9256A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16" creationId="{CF58113C-C3FD-4DD1-8A0B-C4D8B337D341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17" creationId="{5873C609-B2A6-4E61-9E8C-28F8575ECA93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18" creationId="{A0E9772F-C316-44D9-B4C6-FA2E4B5CED19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19" creationId="{510335F7-092A-4C40-AA2C-39D5E997FBF8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20" creationId="{A191BD06-C604-4F05-8BCA-6BA640163AA5}"/>
          </ac:spMkLst>
        </pc:spChg>
        <pc:spChg chg="add mod">
          <ac:chgData name="Kulinich Bohdan" userId="48e65c9f34e137d0" providerId="LiveId" clId="{CC5341B6-1FA7-4C2B-A935-235567C6AF20}" dt="2021-06-02T17:50:52.724" v="752" actId="1076"/>
          <ac:spMkLst>
            <pc:docMk/>
            <pc:sldMk cId="1244175367" sldId="434"/>
            <ac:spMk id="121" creationId="{8D005AB5-83D0-4555-B1A1-0A48F1B22ACA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22" creationId="{CACF6288-5E36-42C4-920C-DE1DE82250D1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23" creationId="{1CB28067-33D9-4C01-A6E6-511AE7DA2433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24" creationId="{965BC6CF-F0A9-4001-AAA5-5BCF20C29FE9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25" creationId="{C5022AEF-11E0-4418-A362-FF6B6D803C65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26" creationId="{1ADD515A-6181-46E0-A112-3141D49F062A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27" creationId="{CC0A47FC-E709-4D80-B431-944E2B693EEF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28" creationId="{3DD7668F-D231-4864-A2BC-14EC26263AA1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29" creationId="{CC4130E3-7E74-4105-82D5-7891AAB23A24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31" creationId="{3CED22AA-0D39-4A8D-A07D-B6CC65D5B58B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32" creationId="{733326DF-B5F5-4EF2-B3DC-F58E34F1ACF4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33" creationId="{6EB0B742-EF7B-41EA-9A89-13A95211529A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34" creationId="{57C3A9AB-16BF-46B5-8B6C-CB43A25E74A0}"/>
          </ac:spMkLst>
        </pc:spChg>
        <pc:spChg chg="add mod">
          <ac:chgData name="Kulinich Bohdan" userId="48e65c9f34e137d0" providerId="LiveId" clId="{CC5341B6-1FA7-4C2B-A935-235567C6AF20}" dt="2021-06-02T18:00:58.785" v="851" actId="1038"/>
          <ac:spMkLst>
            <pc:docMk/>
            <pc:sldMk cId="1244175367" sldId="434"/>
            <ac:spMk id="135" creationId="{6E15E01F-675B-4D49-B42E-EFBDE516B796}"/>
          </ac:spMkLst>
        </pc:spChg>
        <pc:spChg chg="add mod">
          <ac:chgData name="Kulinich Bohdan" userId="48e65c9f34e137d0" providerId="LiveId" clId="{CC5341B6-1FA7-4C2B-A935-235567C6AF20}" dt="2021-06-02T17:50:52.724" v="752" actId="1076"/>
          <ac:spMkLst>
            <pc:docMk/>
            <pc:sldMk cId="1244175367" sldId="434"/>
            <ac:spMk id="136" creationId="{53F8AE24-FE64-4C3A-B0D4-93FC7E403545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37" creationId="{4D07C840-48E0-4A5D-85F8-9D0740742AC7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38" creationId="{38DA1C33-ED73-4571-8E2B-3448A1A8E8A3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39" creationId="{8C83C756-31BA-4A70-8AEF-377F28A852A6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40" creationId="{988FDE81-15C4-4723-8EBE-B313564E6833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41" creationId="{81AF3C29-51BC-45FF-AE35-7FD659DC31C9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43" creationId="{F6563701-23A9-403C-A0EE-64A1A1ED3B2D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46" creationId="{169D053D-B1E9-4C02-B77B-C20E7E7631A4}"/>
          </ac:spMkLst>
        </pc:spChg>
        <pc:spChg chg="add mod">
          <ac:chgData name="Kulinich Bohdan" userId="48e65c9f34e137d0" providerId="LiveId" clId="{CC5341B6-1FA7-4C2B-A935-235567C6AF20}" dt="2021-06-02T17:50:52.724" v="752" actId="1076"/>
          <ac:spMkLst>
            <pc:docMk/>
            <pc:sldMk cId="1244175367" sldId="434"/>
            <ac:spMk id="147" creationId="{65394239-0E42-434C-B72B-158B57BD410A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48" creationId="{29B106DE-7DD2-43AD-892F-AB8FE97CE48C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49" creationId="{4089184B-7FDD-4248-89D1-9CFE3EC1BE7D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50" creationId="{34A739C4-8856-486C-889B-BDA81D031031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51" creationId="{9E2D654D-35DB-4869-83D0-E6A60D8701C9}"/>
          </ac:spMkLst>
        </pc:spChg>
        <pc:spChg chg="add mod">
          <ac:chgData name="Kulinich Bohdan" userId="48e65c9f34e137d0" providerId="LiveId" clId="{CC5341B6-1FA7-4C2B-A935-235567C6AF20}" dt="2021-06-02T17:50:52.724" v="752" actId="1076"/>
          <ac:spMkLst>
            <pc:docMk/>
            <pc:sldMk cId="1244175367" sldId="434"/>
            <ac:spMk id="152" creationId="{F922C4BE-E51A-4B75-9945-0C9CAFE465A4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53" creationId="{7B87F855-E539-4EB4-8A83-D71E11DF63E9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54" creationId="{726A89CD-4874-4AE4-A0CD-432E485ABEA3}"/>
          </ac:spMkLst>
        </pc:spChg>
        <pc:spChg chg="add mod">
          <ac:chgData name="Kulinich Bohdan" userId="48e65c9f34e137d0" providerId="LiveId" clId="{CC5341B6-1FA7-4C2B-A935-235567C6AF20}" dt="2021-06-02T17:50:52.724" v="752" actId="1076"/>
          <ac:spMkLst>
            <pc:docMk/>
            <pc:sldMk cId="1244175367" sldId="434"/>
            <ac:spMk id="155" creationId="{F374BD2D-2866-4725-A62C-30808AFEADC3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56" creationId="{A4F3187F-523E-40D7-BA35-FB967DA23B12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57" creationId="{7C0F2B9D-5B30-49D1-B4C5-0E98C07D96AF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58" creationId="{819E08A8-9E19-4B6D-BA99-92C983B2B7CF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59" creationId="{B083B929-F431-4795-B768-184BE6B7236E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60" creationId="{C5C1ACF1-AF07-463A-931D-52CBEFD0A704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61" creationId="{0BC9A51E-C49A-4727-88B4-518169A2792A}"/>
          </ac:spMkLst>
        </pc:spChg>
        <pc:spChg chg="add del mod">
          <ac:chgData name="Kulinich Bohdan" userId="48e65c9f34e137d0" providerId="LiveId" clId="{CC5341B6-1FA7-4C2B-A935-235567C6AF20}" dt="2021-06-02T18:00:17.340" v="813" actId="478"/>
          <ac:spMkLst>
            <pc:docMk/>
            <pc:sldMk cId="1244175367" sldId="434"/>
            <ac:spMk id="162" creationId="{6DA57400-4F73-4DDF-8EF2-137DEEBC2BA2}"/>
          </ac:spMkLst>
        </pc:spChg>
        <pc:spChg chg="add del mod">
          <ac:chgData name="Kulinich Bohdan" userId="48e65c9f34e137d0" providerId="LiveId" clId="{CC5341B6-1FA7-4C2B-A935-235567C6AF20}" dt="2021-06-02T17:58:59.052" v="798" actId="478"/>
          <ac:spMkLst>
            <pc:docMk/>
            <pc:sldMk cId="1244175367" sldId="434"/>
            <ac:spMk id="163" creationId="{ACBD1BFE-58CF-4AAD-8EFC-B94D1830B5FE}"/>
          </ac:spMkLst>
        </pc:spChg>
        <pc:spChg chg="add mod">
          <ac:chgData name="Kulinich Bohdan" userId="48e65c9f34e137d0" providerId="LiveId" clId="{CC5341B6-1FA7-4C2B-A935-235567C6AF20}" dt="2021-06-02T17:50:52.724" v="752" actId="1076"/>
          <ac:spMkLst>
            <pc:docMk/>
            <pc:sldMk cId="1244175367" sldId="434"/>
            <ac:spMk id="164" creationId="{8D0CB900-998F-48DF-89CF-1E1DAAECF6E8}"/>
          </ac:spMkLst>
        </pc:spChg>
        <pc:spChg chg="add mod">
          <ac:chgData name="Kulinich Bohdan" userId="48e65c9f34e137d0" providerId="LiveId" clId="{CC5341B6-1FA7-4C2B-A935-235567C6AF20}" dt="2021-06-02T17:50:52.724" v="752" actId="1076"/>
          <ac:spMkLst>
            <pc:docMk/>
            <pc:sldMk cId="1244175367" sldId="434"/>
            <ac:spMk id="165" creationId="{6DBB3C2F-6AD3-4BF5-88A0-A5DF9E218A39}"/>
          </ac:spMkLst>
        </pc:spChg>
        <pc:spChg chg="add mod">
          <ac:chgData name="Kulinich Bohdan" userId="48e65c9f34e137d0" providerId="LiveId" clId="{CC5341B6-1FA7-4C2B-A935-235567C6AF20}" dt="2021-06-02T17:50:52.724" v="752" actId="1076"/>
          <ac:spMkLst>
            <pc:docMk/>
            <pc:sldMk cId="1244175367" sldId="434"/>
            <ac:spMk id="166" creationId="{560F6E5D-17D4-4F7E-ACAD-8B4F9BF50FA7}"/>
          </ac:spMkLst>
        </pc:spChg>
        <pc:spChg chg="add mod">
          <ac:chgData name="Kulinich Bohdan" userId="48e65c9f34e137d0" providerId="LiveId" clId="{CC5341B6-1FA7-4C2B-A935-235567C6AF20}" dt="2021-06-02T17:50:52.724" v="752" actId="1076"/>
          <ac:spMkLst>
            <pc:docMk/>
            <pc:sldMk cId="1244175367" sldId="434"/>
            <ac:spMk id="167" creationId="{0FAAB207-5256-4C8A-AC61-5C1ED84A2EAA}"/>
          </ac:spMkLst>
        </pc:spChg>
        <pc:spChg chg="add mod">
          <ac:chgData name="Kulinich Bohdan" userId="48e65c9f34e137d0" providerId="LiveId" clId="{CC5341B6-1FA7-4C2B-A935-235567C6AF20}" dt="2021-06-02T17:50:52.724" v="752" actId="1076"/>
          <ac:spMkLst>
            <pc:docMk/>
            <pc:sldMk cId="1244175367" sldId="434"/>
            <ac:spMk id="168" creationId="{0CEAB660-5CFA-4F9F-9B09-411C5BB4D71C}"/>
          </ac:spMkLst>
        </pc:spChg>
        <pc:spChg chg="add mod">
          <ac:chgData name="Kulinich Bohdan" userId="48e65c9f34e137d0" providerId="LiveId" clId="{CC5341B6-1FA7-4C2B-A935-235567C6AF20}" dt="2021-06-02T17:50:52.724" v="752" actId="1076"/>
          <ac:spMkLst>
            <pc:docMk/>
            <pc:sldMk cId="1244175367" sldId="434"/>
            <ac:spMk id="169" creationId="{39535926-B561-48AA-8823-260F7CEA0C04}"/>
          </ac:spMkLst>
        </pc:spChg>
        <pc:spChg chg="add mod">
          <ac:chgData name="Kulinich Bohdan" userId="48e65c9f34e137d0" providerId="LiveId" clId="{CC5341B6-1FA7-4C2B-A935-235567C6AF20}" dt="2021-06-02T17:50:52.724" v="752" actId="1076"/>
          <ac:spMkLst>
            <pc:docMk/>
            <pc:sldMk cId="1244175367" sldId="434"/>
            <ac:spMk id="170" creationId="{D9F30B19-CA6F-4AAE-B093-9487FC05E7C7}"/>
          </ac:spMkLst>
        </pc:spChg>
        <pc:spChg chg="add mod">
          <ac:chgData name="Kulinich Bohdan" userId="48e65c9f34e137d0" providerId="LiveId" clId="{CC5341B6-1FA7-4C2B-A935-235567C6AF20}" dt="2021-06-02T17:50:52.724" v="752" actId="1076"/>
          <ac:spMkLst>
            <pc:docMk/>
            <pc:sldMk cId="1244175367" sldId="434"/>
            <ac:spMk id="171" creationId="{4153BD24-FE85-4866-A962-7869F51DC142}"/>
          </ac:spMkLst>
        </pc:spChg>
        <pc:spChg chg="add mod">
          <ac:chgData name="Kulinich Bohdan" userId="48e65c9f34e137d0" providerId="LiveId" clId="{CC5341B6-1FA7-4C2B-A935-235567C6AF20}" dt="2021-06-02T17:50:52.724" v="752" actId="1076"/>
          <ac:spMkLst>
            <pc:docMk/>
            <pc:sldMk cId="1244175367" sldId="434"/>
            <ac:spMk id="172" creationId="{24CA789A-D8D3-4A9C-ACEE-0FD09D8BDC11}"/>
          </ac:spMkLst>
        </pc:spChg>
        <pc:grpChg chg="add mod">
          <ac:chgData name="Kulinich Bohdan" userId="48e65c9f34e137d0" providerId="LiveId" clId="{CC5341B6-1FA7-4C2B-A935-235567C6AF20}" dt="2021-06-02T17:50:52.724" v="752" actId="1076"/>
          <ac:grpSpMkLst>
            <pc:docMk/>
            <pc:sldMk cId="1244175367" sldId="434"/>
            <ac:grpSpMk id="6" creationId="{AECAFDE9-8404-4247-AD71-ED0B34FF7FD0}"/>
          </ac:grpSpMkLst>
        </pc:grpChg>
        <pc:grpChg chg="add del mod">
          <ac:chgData name="Kulinich Bohdan" userId="48e65c9f34e137d0" providerId="LiveId" clId="{CC5341B6-1FA7-4C2B-A935-235567C6AF20}" dt="2021-06-01T16:00:52.742" v="147" actId="165"/>
          <ac:grpSpMkLst>
            <pc:docMk/>
            <pc:sldMk cId="1244175367" sldId="434"/>
            <ac:grpSpMk id="15" creationId="{E25E24E5-B650-4ABA-B0AE-EC4E30D15568}"/>
          </ac:grpSpMkLst>
        </pc:grpChg>
        <pc:grpChg chg="add del mod">
          <ac:chgData name="Kulinich Bohdan" userId="48e65c9f34e137d0" providerId="LiveId" clId="{CC5341B6-1FA7-4C2B-A935-235567C6AF20}" dt="2021-06-01T16:06:57.179" v="239" actId="165"/>
          <ac:grpSpMkLst>
            <pc:docMk/>
            <pc:sldMk cId="1244175367" sldId="434"/>
            <ac:grpSpMk id="26" creationId="{09B56364-66F8-43F4-90E9-1247F90BA7EA}"/>
          </ac:grpSpMkLst>
        </pc:grpChg>
        <pc:grpChg chg="del">
          <ac:chgData name="Kulinich Bohdan" userId="48e65c9f34e137d0" providerId="LiveId" clId="{CC5341B6-1FA7-4C2B-A935-235567C6AF20}" dt="2021-06-01T15:31:32.136" v="37" actId="478"/>
          <ac:grpSpMkLst>
            <pc:docMk/>
            <pc:sldMk cId="1244175367" sldId="434"/>
            <ac:grpSpMk id="33" creationId="{93D6FFB2-371C-4C20-8DE5-CC119D870B29}"/>
          </ac:grpSpMkLst>
        </pc:grpChg>
        <pc:picChg chg="add del mod modCrop">
          <ac:chgData name="Kulinich Bohdan" userId="48e65c9f34e137d0" providerId="LiveId" clId="{CC5341B6-1FA7-4C2B-A935-235567C6AF20}" dt="2021-06-02T17:42:29.588" v="577" actId="478"/>
          <ac:picMkLst>
            <pc:docMk/>
            <pc:sldMk cId="1244175367" sldId="434"/>
            <ac:picMk id="4" creationId="{45C0AED0-56E6-4AFC-8E20-2B50EB1420B9}"/>
          </ac:picMkLst>
        </pc:picChg>
        <pc:picChg chg="del">
          <ac:chgData name="Kulinich Bohdan" userId="48e65c9f34e137d0" providerId="LiveId" clId="{CC5341B6-1FA7-4C2B-A935-235567C6AF20}" dt="2021-06-01T15:31:32.136" v="37" actId="478"/>
          <ac:picMkLst>
            <pc:docMk/>
            <pc:sldMk cId="1244175367" sldId="434"/>
            <ac:picMk id="58" creationId="{86E86625-738C-4116-8D22-1A577804178B}"/>
          </ac:picMkLst>
        </pc:picChg>
        <pc:picChg chg="del">
          <ac:chgData name="Kulinich Bohdan" userId="48e65c9f34e137d0" providerId="LiveId" clId="{CC5341B6-1FA7-4C2B-A935-235567C6AF20}" dt="2021-06-01T15:31:32.136" v="37" actId="478"/>
          <ac:picMkLst>
            <pc:docMk/>
            <pc:sldMk cId="1244175367" sldId="434"/>
            <ac:picMk id="142" creationId="{DE454229-FE6A-45F4-9757-D37EAEF5142E}"/>
          </ac:picMkLst>
        </pc:picChg>
        <pc:cxnChg chg="del">
          <ac:chgData name="Kulinich Bohdan" userId="48e65c9f34e137d0" providerId="LiveId" clId="{CC5341B6-1FA7-4C2B-A935-235567C6AF20}" dt="2021-06-01T15:31:32.136" v="37" actId="478"/>
          <ac:cxnSpMkLst>
            <pc:docMk/>
            <pc:sldMk cId="1244175367" sldId="434"/>
            <ac:cxnSpMk id="13" creationId="{3551EDBB-7A62-4AE5-A5F0-BDD9F86049E1}"/>
          </ac:cxnSpMkLst>
        </pc:cxnChg>
        <pc:cxnChg chg="add del">
          <ac:chgData name="Kulinich Bohdan" userId="48e65c9f34e137d0" providerId="LiveId" clId="{CC5341B6-1FA7-4C2B-A935-235567C6AF20}" dt="2021-06-01T16:01:04.047" v="149" actId="11529"/>
          <ac:cxnSpMkLst>
            <pc:docMk/>
            <pc:sldMk cId="1244175367" sldId="434"/>
            <ac:cxnSpMk id="17" creationId="{9D2695D2-95B1-49AC-A7BA-EB545A1B502E}"/>
          </ac:cxnSpMkLst>
        </pc:cxnChg>
        <pc:cxnChg chg="add mod">
          <ac:chgData name="Kulinich Bohdan" userId="48e65c9f34e137d0" providerId="LiveId" clId="{CC5341B6-1FA7-4C2B-A935-235567C6AF20}" dt="2021-06-02T17:50:52.724" v="752" actId="1076"/>
          <ac:cxnSpMkLst>
            <pc:docMk/>
            <pc:sldMk cId="1244175367" sldId="434"/>
            <ac:cxnSpMk id="19" creationId="{AD043115-0050-43FC-96A7-257D4E6F7F37}"/>
          </ac:cxnSpMkLst>
        </pc:cxnChg>
        <pc:cxnChg chg="del">
          <ac:chgData name="Kulinich Bohdan" userId="48e65c9f34e137d0" providerId="LiveId" clId="{CC5341B6-1FA7-4C2B-A935-235567C6AF20}" dt="2021-06-01T15:31:32.136" v="37" actId="478"/>
          <ac:cxnSpMkLst>
            <pc:docMk/>
            <pc:sldMk cId="1244175367" sldId="434"/>
            <ac:cxnSpMk id="29" creationId="{312E15D3-6CC9-4D50-8241-99CE34B2AE43}"/>
          </ac:cxnSpMkLst>
        </pc:cxnChg>
        <pc:cxnChg chg="del">
          <ac:chgData name="Kulinich Bohdan" userId="48e65c9f34e137d0" providerId="LiveId" clId="{CC5341B6-1FA7-4C2B-A935-235567C6AF20}" dt="2021-06-01T15:31:32.136" v="37" actId="478"/>
          <ac:cxnSpMkLst>
            <pc:docMk/>
            <pc:sldMk cId="1244175367" sldId="434"/>
            <ac:cxnSpMk id="37" creationId="{AE3BD13A-A124-4EFA-A566-1F83D94AB4C9}"/>
          </ac:cxnSpMkLst>
        </pc:cxnChg>
        <pc:cxnChg chg="add mod">
          <ac:chgData name="Kulinich Bohdan" userId="48e65c9f34e137d0" providerId="LiveId" clId="{CC5341B6-1FA7-4C2B-A935-235567C6AF20}" dt="2021-06-01T15:59:03.660" v="94" actId="164"/>
          <ac:cxnSpMkLst>
            <pc:docMk/>
            <pc:sldMk cId="1244175367" sldId="434"/>
            <ac:cxnSpMk id="62" creationId="{C7BB548F-436A-4A0D-ADDE-73EEAEC1C87F}"/>
          </ac:cxnSpMkLst>
        </pc:cxnChg>
        <pc:cxnChg chg="add mod">
          <ac:chgData name="Kulinich Bohdan" userId="48e65c9f34e137d0" providerId="LiveId" clId="{CC5341B6-1FA7-4C2B-A935-235567C6AF20}" dt="2021-06-01T15:59:03.660" v="94" actId="164"/>
          <ac:cxnSpMkLst>
            <pc:docMk/>
            <pc:sldMk cId="1244175367" sldId="434"/>
            <ac:cxnSpMk id="63" creationId="{98D10654-1EF2-40A7-827D-7AC88342E83C}"/>
          </ac:cxnSpMkLst>
        </pc:cxnChg>
        <pc:cxnChg chg="add mod ord">
          <ac:chgData name="Kulinich Bohdan" userId="48e65c9f34e137d0" providerId="LiveId" clId="{CC5341B6-1FA7-4C2B-A935-235567C6AF20}" dt="2021-06-02T17:50:52.724" v="752" actId="1076"/>
          <ac:cxnSpMkLst>
            <pc:docMk/>
            <pc:sldMk cId="1244175367" sldId="434"/>
            <ac:cxnSpMk id="66" creationId="{207C1D4B-D94B-4B92-B646-2DF8A6AA7518}"/>
          </ac:cxnSpMkLst>
        </pc:cxnChg>
        <pc:cxnChg chg="add mod ord">
          <ac:chgData name="Kulinich Bohdan" userId="48e65c9f34e137d0" providerId="LiveId" clId="{CC5341B6-1FA7-4C2B-A935-235567C6AF20}" dt="2021-06-02T17:50:52.724" v="752" actId="1076"/>
          <ac:cxnSpMkLst>
            <pc:docMk/>
            <pc:sldMk cId="1244175367" sldId="434"/>
            <ac:cxnSpMk id="69" creationId="{6D9C2EBF-663E-4479-9BAB-E43AAE915416}"/>
          </ac:cxnSpMkLst>
        </pc:cxnChg>
        <pc:cxnChg chg="add mod ord">
          <ac:chgData name="Kulinich Bohdan" userId="48e65c9f34e137d0" providerId="LiveId" clId="{CC5341B6-1FA7-4C2B-A935-235567C6AF20}" dt="2021-06-02T17:50:52.724" v="752" actId="1076"/>
          <ac:cxnSpMkLst>
            <pc:docMk/>
            <pc:sldMk cId="1244175367" sldId="434"/>
            <ac:cxnSpMk id="73" creationId="{B1A45411-0533-4383-84BC-F45C7C978C21}"/>
          </ac:cxnSpMkLst>
        </pc:cxnChg>
        <pc:cxnChg chg="add del mod topLvl">
          <ac:chgData name="Kulinich Bohdan" userId="48e65c9f34e137d0" providerId="LiveId" clId="{CC5341B6-1FA7-4C2B-A935-235567C6AF20}" dt="2021-06-01T16:05:59.362" v="230" actId="478"/>
          <ac:cxnSpMkLst>
            <pc:docMk/>
            <pc:sldMk cId="1244175367" sldId="434"/>
            <ac:cxnSpMk id="76" creationId="{4C7C0AD0-E342-41C5-A264-F41AB584E50D}"/>
          </ac:cxnSpMkLst>
        </pc:cxnChg>
        <pc:cxnChg chg="add del mod topLvl">
          <ac:chgData name="Kulinich Bohdan" userId="48e65c9f34e137d0" providerId="LiveId" clId="{CC5341B6-1FA7-4C2B-A935-235567C6AF20}" dt="2021-06-01T16:05:59.362" v="230" actId="478"/>
          <ac:cxnSpMkLst>
            <pc:docMk/>
            <pc:sldMk cId="1244175367" sldId="434"/>
            <ac:cxnSpMk id="77" creationId="{F4265324-09ED-4442-8102-081F50372884}"/>
          </ac:cxnSpMkLst>
        </pc:cxnChg>
        <pc:cxnChg chg="add del mod topLvl">
          <ac:chgData name="Kulinich Bohdan" userId="48e65c9f34e137d0" providerId="LiveId" clId="{CC5341B6-1FA7-4C2B-A935-235567C6AF20}" dt="2021-06-01T16:05:59.362" v="230" actId="478"/>
          <ac:cxnSpMkLst>
            <pc:docMk/>
            <pc:sldMk cId="1244175367" sldId="434"/>
            <ac:cxnSpMk id="78" creationId="{2D363E73-7ADF-423D-9C4A-3D2653C02B63}"/>
          </ac:cxnSpMkLst>
        </pc:cxnChg>
        <pc:cxnChg chg="add mod">
          <ac:chgData name="Kulinich Bohdan" userId="48e65c9f34e137d0" providerId="LiveId" clId="{CC5341B6-1FA7-4C2B-A935-235567C6AF20}" dt="2021-06-02T17:50:52.724" v="752" actId="1076"/>
          <ac:cxnSpMkLst>
            <pc:docMk/>
            <pc:sldMk cId="1244175367" sldId="434"/>
            <ac:cxnSpMk id="85" creationId="{56BC3E87-B74F-4275-BE9C-F9FAC926AECD}"/>
          </ac:cxnSpMkLst>
        </pc:cxnChg>
        <pc:cxnChg chg="add mod">
          <ac:chgData name="Kulinich Bohdan" userId="48e65c9f34e137d0" providerId="LiveId" clId="{CC5341B6-1FA7-4C2B-A935-235567C6AF20}" dt="2021-06-02T17:50:52.724" v="752" actId="1076"/>
          <ac:cxnSpMkLst>
            <pc:docMk/>
            <pc:sldMk cId="1244175367" sldId="434"/>
            <ac:cxnSpMk id="87" creationId="{03B77219-7561-4240-A137-EAE2134CA6CA}"/>
          </ac:cxnSpMkLst>
        </pc:cxnChg>
        <pc:cxnChg chg="add mod">
          <ac:chgData name="Kulinich Bohdan" userId="48e65c9f34e137d0" providerId="LiveId" clId="{CC5341B6-1FA7-4C2B-A935-235567C6AF20}" dt="2021-06-02T17:50:52.724" v="752" actId="1076"/>
          <ac:cxnSpMkLst>
            <pc:docMk/>
            <pc:sldMk cId="1244175367" sldId="434"/>
            <ac:cxnSpMk id="89" creationId="{B532AB5D-607F-4AC2-92D0-8D1AB79C1D90}"/>
          </ac:cxnSpMkLst>
        </pc:cxnChg>
        <pc:cxnChg chg="add mod">
          <ac:chgData name="Kulinich Bohdan" userId="48e65c9f34e137d0" providerId="LiveId" clId="{CC5341B6-1FA7-4C2B-A935-235567C6AF20}" dt="2021-06-02T17:50:52.724" v="752" actId="1076"/>
          <ac:cxnSpMkLst>
            <pc:docMk/>
            <pc:sldMk cId="1244175367" sldId="434"/>
            <ac:cxnSpMk id="91" creationId="{B0B64A24-CB1B-41C2-956C-A99716CCDADA}"/>
          </ac:cxnSpMkLst>
        </pc:cxnChg>
        <pc:cxnChg chg="add mod">
          <ac:chgData name="Kulinich Bohdan" userId="48e65c9f34e137d0" providerId="LiveId" clId="{CC5341B6-1FA7-4C2B-A935-235567C6AF20}" dt="2021-06-02T17:50:52.724" v="752" actId="1076"/>
          <ac:cxnSpMkLst>
            <pc:docMk/>
            <pc:sldMk cId="1244175367" sldId="434"/>
            <ac:cxnSpMk id="93" creationId="{4C05EC04-73E9-403E-8609-097763E22CED}"/>
          </ac:cxnSpMkLst>
        </pc:cxnChg>
        <pc:cxnChg chg="add mod topLvl">
          <ac:chgData name="Kulinich Bohdan" userId="48e65c9f34e137d0" providerId="LiveId" clId="{CC5341B6-1FA7-4C2B-A935-235567C6AF20}" dt="2021-06-02T17:50:52.724" v="752" actId="1076"/>
          <ac:cxnSpMkLst>
            <pc:docMk/>
            <pc:sldMk cId="1244175367" sldId="434"/>
            <ac:cxnSpMk id="95" creationId="{CA2192A0-28C3-4D8B-A96C-0B32462CACD5}"/>
          </ac:cxnSpMkLst>
        </pc:cxnChg>
        <pc:cxnChg chg="add mod topLvl">
          <ac:chgData name="Kulinich Bohdan" userId="48e65c9f34e137d0" providerId="LiveId" clId="{CC5341B6-1FA7-4C2B-A935-235567C6AF20}" dt="2021-06-02T17:50:52.724" v="752" actId="1076"/>
          <ac:cxnSpMkLst>
            <pc:docMk/>
            <pc:sldMk cId="1244175367" sldId="434"/>
            <ac:cxnSpMk id="96" creationId="{7728B813-6E96-47DF-9F00-2FBCCD4A6652}"/>
          </ac:cxnSpMkLst>
        </pc:cxnChg>
        <pc:cxnChg chg="add mod topLvl">
          <ac:chgData name="Kulinich Bohdan" userId="48e65c9f34e137d0" providerId="LiveId" clId="{CC5341B6-1FA7-4C2B-A935-235567C6AF20}" dt="2021-06-02T17:50:52.724" v="752" actId="1076"/>
          <ac:cxnSpMkLst>
            <pc:docMk/>
            <pc:sldMk cId="1244175367" sldId="434"/>
            <ac:cxnSpMk id="97" creationId="{F52462C5-99CF-4968-8AE5-2219D832A529}"/>
          </ac:cxnSpMkLst>
        </pc:cxnChg>
        <pc:cxnChg chg="add mod topLvl">
          <ac:chgData name="Kulinich Bohdan" userId="48e65c9f34e137d0" providerId="LiveId" clId="{CC5341B6-1FA7-4C2B-A935-235567C6AF20}" dt="2021-06-02T17:50:52.724" v="752" actId="1076"/>
          <ac:cxnSpMkLst>
            <pc:docMk/>
            <pc:sldMk cId="1244175367" sldId="434"/>
            <ac:cxnSpMk id="98" creationId="{9C02B1EE-31C8-4D16-A54E-0F902C6B55FC}"/>
          </ac:cxnSpMkLst>
        </pc:cxnChg>
        <pc:cxnChg chg="add mod topLvl">
          <ac:chgData name="Kulinich Bohdan" userId="48e65c9f34e137d0" providerId="LiveId" clId="{CC5341B6-1FA7-4C2B-A935-235567C6AF20}" dt="2021-06-02T17:50:52.724" v="752" actId="1076"/>
          <ac:cxnSpMkLst>
            <pc:docMk/>
            <pc:sldMk cId="1244175367" sldId="434"/>
            <ac:cxnSpMk id="99" creationId="{07193C25-9FCE-4B02-8196-9C6769B86FB3}"/>
          </ac:cxnSpMkLst>
        </pc:cxnChg>
        <pc:cxnChg chg="add mod topLvl">
          <ac:chgData name="Kulinich Bohdan" userId="48e65c9f34e137d0" providerId="LiveId" clId="{CC5341B6-1FA7-4C2B-A935-235567C6AF20}" dt="2021-06-02T17:50:52.724" v="752" actId="1076"/>
          <ac:cxnSpMkLst>
            <pc:docMk/>
            <pc:sldMk cId="1244175367" sldId="434"/>
            <ac:cxnSpMk id="100" creationId="{D4E77C95-94EB-4601-9D5B-849E8B8D9CE7}"/>
          </ac:cxnSpMkLst>
        </pc:cxnChg>
        <pc:cxnChg chg="add mod topLvl">
          <ac:chgData name="Kulinich Bohdan" userId="48e65c9f34e137d0" providerId="LiveId" clId="{CC5341B6-1FA7-4C2B-A935-235567C6AF20}" dt="2021-06-02T17:50:52.724" v="752" actId="1076"/>
          <ac:cxnSpMkLst>
            <pc:docMk/>
            <pc:sldMk cId="1244175367" sldId="434"/>
            <ac:cxnSpMk id="101" creationId="{B371F2C8-C5D5-48E6-B03B-628D72FBA126}"/>
          </ac:cxnSpMkLst>
        </pc:cxnChg>
        <pc:cxnChg chg="del">
          <ac:chgData name="Kulinich Bohdan" userId="48e65c9f34e137d0" providerId="LiveId" clId="{CC5341B6-1FA7-4C2B-A935-235567C6AF20}" dt="2021-06-01T15:31:32.136" v="37" actId="478"/>
          <ac:cxnSpMkLst>
            <pc:docMk/>
            <pc:sldMk cId="1244175367" sldId="434"/>
            <ac:cxnSpMk id="102" creationId="{9A2F1AC8-334A-4200-BFEA-C7E039466B44}"/>
          </ac:cxnSpMkLst>
        </pc:cxnChg>
        <pc:cxnChg chg="del">
          <ac:chgData name="Kulinich Bohdan" userId="48e65c9f34e137d0" providerId="LiveId" clId="{CC5341B6-1FA7-4C2B-A935-235567C6AF20}" dt="2021-06-01T15:31:32.136" v="37" actId="478"/>
          <ac:cxnSpMkLst>
            <pc:docMk/>
            <pc:sldMk cId="1244175367" sldId="434"/>
            <ac:cxnSpMk id="103" creationId="{3B9B447E-3D02-4A07-96BD-EA352D8D76E6}"/>
          </ac:cxnSpMkLst>
        </pc:cxnChg>
        <pc:cxnChg chg="add mod topLvl">
          <ac:chgData name="Kulinich Bohdan" userId="48e65c9f34e137d0" providerId="LiveId" clId="{CC5341B6-1FA7-4C2B-A935-235567C6AF20}" dt="2021-06-02T17:50:52.724" v="752" actId="1076"/>
          <ac:cxnSpMkLst>
            <pc:docMk/>
            <pc:sldMk cId="1244175367" sldId="434"/>
            <ac:cxnSpMk id="107" creationId="{323D0631-6247-4B2F-953A-92A53F355325}"/>
          </ac:cxnSpMkLst>
        </pc:cxnChg>
        <pc:cxnChg chg="add mod topLvl">
          <ac:chgData name="Kulinich Bohdan" userId="48e65c9f34e137d0" providerId="LiveId" clId="{CC5341B6-1FA7-4C2B-A935-235567C6AF20}" dt="2021-06-02T17:50:52.724" v="752" actId="1076"/>
          <ac:cxnSpMkLst>
            <pc:docMk/>
            <pc:sldMk cId="1244175367" sldId="434"/>
            <ac:cxnSpMk id="108" creationId="{E7212B2A-7EAB-46CF-BB39-912E8994E679}"/>
          </ac:cxnSpMkLst>
        </pc:cxnChg>
        <pc:cxnChg chg="del">
          <ac:chgData name="Kulinich Bohdan" userId="48e65c9f34e137d0" providerId="LiveId" clId="{CC5341B6-1FA7-4C2B-A935-235567C6AF20}" dt="2021-06-01T15:31:32.136" v="37" actId="478"/>
          <ac:cxnSpMkLst>
            <pc:docMk/>
            <pc:sldMk cId="1244175367" sldId="434"/>
            <ac:cxnSpMk id="130" creationId="{A136D5E9-A7E6-4A17-9062-4212306F97D2}"/>
          </ac:cxnSpMkLst>
        </pc:cxnChg>
      </pc:sldChg>
      <pc:sldChg chg="del">
        <pc:chgData name="Kulinich Bohdan" userId="48e65c9f34e137d0" providerId="LiveId" clId="{CC5341B6-1FA7-4C2B-A935-235567C6AF20}" dt="2021-06-01T15:31:00.841" v="35" actId="47"/>
        <pc:sldMkLst>
          <pc:docMk/>
          <pc:sldMk cId="2414175772" sldId="435"/>
        </pc:sldMkLst>
      </pc:sldChg>
      <pc:sldChg chg="del">
        <pc:chgData name="Kulinich Bohdan" userId="48e65c9f34e137d0" providerId="LiveId" clId="{CC5341B6-1FA7-4C2B-A935-235567C6AF20}" dt="2021-06-01T15:31:00.841" v="35" actId="47"/>
        <pc:sldMkLst>
          <pc:docMk/>
          <pc:sldMk cId="119400224" sldId="436"/>
        </pc:sldMkLst>
      </pc:sldChg>
      <pc:sldChg chg="del">
        <pc:chgData name="Kulinich Bohdan" userId="48e65c9f34e137d0" providerId="LiveId" clId="{CC5341B6-1FA7-4C2B-A935-235567C6AF20}" dt="2021-06-01T15:31:00.841" v="35" actId="47"/>
        <pc:sldMkLst>
          <pc:docMk/>
          <pc:sldMk cId="3206690351" sldId="437"/>
        </pc:sldMkLst>
      </pc:sldChg>
      <pc:sldChg chg="del">
        <pc:chgData name="Kulinich Bohdan" userId="48e65c9f34e137d0" providerId="LiveId" clId="{CC5341B6-1FA7-4C2B-A935-235567C6AF20}" dt="2021-06-01T15:31:00.841" v="35" actId="47"/>
        <pc:sldMkLst>
          <pc:docMk/>
          <pc:sldMk cId="1451623191" sldId="446"/>
        </pc:sldMkLst>
      </pc:sldChg>
      <pc:sldChg chg="del">
        <pc:chgData name="Kulinich Bohdan" userId="48e65c9f34e137d0" providerId="LiveId" clId="{CC5341B6-1FA7-4C2B-A935-235567C6AF20}" dt="2021-06-01T15:31:00.841" v="35" actId="47"/>
        <pc:sldMkLst>
          <pc:docMk/>
          <pc:sldMk cId="2065468482" sldId="447"/>
        </pc:sldMkLst>
      </pc:sldChg>
      <pc:sldChg chg="del">
        <pc:chgData name="Kulinich Bohdan" userId="48e65c9f34e137d0" providerId="LiveId" clId="{CC5341B6-1FA7-4C2B-A935-235567C6AF20}" dt="2021-06-01T15:31:00.841" v="35" actId="47"/>
        <pc:sldMkLst>
          <pc:docMk/>
          <pc:sldMk cId="174479750" sldId="449"/>
        </pc:sldMkLst>
      </pc:sldChg>
      <pc:sldChg chg="del">
        <pc:chgData name="Kulinich Bohdan" userId="48e65c9f34e137d0" providerId="LiveId" clId="{CC5341B6-1FA7-4C2B-A935-235567C6AF20}" dt="2021-06-01T15:31:00.841" v="35" actId="47"/>
        <pc:sldMkLst>
          <pc:docMk/>
          <pc:sldMk cId="2309329643" sldId="451"/>
        </pc:sldMkLst>
      </pc:sldChg>
      <pc:sldChg chg="del">
        <pc:chgData name="Kulinich Bohdan" userId="48e65c9f34e137d0" providerId="LiveId" clId="{CC5341B6-1FA7-4C2B-A935-235567C6AF20}" dt="2021-06-03T19:14:54.173" v="1957" actId="47"/>
        <pc:sldMkLst>
          <pc:docMk/>
          <pc:sldMk cId="3259107861" sldId="454"/>
        </pc:sldMkLst>
      </pc:sldChg>
      <pc:sldChg chg="del">
        <pc:chgData name="Kulinich Bohdan" userId="48e65c9f34e137d0" providerId="LiveId" clId="{CC5341B6-1FA7-4C2B-A935-235567C6AF20}" dt="2021-06-03T19:14:54.173" v="1957" actId="47"/>
        <pc:sldMkLst>
          <pc:docMk/>
          <pc:sldMk cId="41728230" sldId="455"/>
        </pc:sldMkLst>
      </pc:sldChg>
      <pc:sldChg chg="del">
        <pc:chgData name="Kulinich Bohdan" userId="48e65c9f34e137d0" providerId="LiveId" clId="{CC5341B6-1FA7-4C2B-A935-235567C6AF20}" dt="2021-06-03T19:14:54.173" v="1957" actId="47"/>
        <pc:sldMkLst>
          <pc:docMk/>
          <pc:sldMk cId="458921673" sldId="458"/>
        </pc:sldMkLst>
      </pc:sldChg>
      <pc:sldChg chg="del">
        <pc:chgData name="Kulinich Bohdan" userId="48e65c9f34e137d0" providerId="LiveId" clId="{CC5341B6-1FA7-4C2B-A935-235567C6AF20}" dt="2021-06-03T19:14:54.173" v="1957" actId="47"/>
        <pc:sldMkLst>
          <pc:docMk/>
          <pc:sldMk cId="3730119961" sldId="459"/>
        </pc:sldMkLst>
      </pc:sldChg>
      <pc:sldChg chg="del">
        <pc:chgData name="Kulinich Bohdan" userId="48e65c9f34e137d0" providerId="LiveId" clId="{CC5341B6-1FA7-4C2B-A935-235567C6AF20}" dt="2021-06-03T19:14:54.173" v="1957" actId="47"/>
        <pc:sldMkLst>
          <pc:docMk/>
          <pc:sldMk cId="2344589223" sldId="460"/>
        </pc:sldMkLst>
      </pc:sldChg>
      <pc:sldChg chg="modSp add">
        <pc:chgData name="Kulinich Bohdan" userId="48e65c9f34e137d0" providerId="LiveId" clId="{CC5341B6-1FA7-4C2B-A935-235567C6AF20}" dt="2021-06-07T04:51:45.815" v="2035" actId="20577"/>
        <pc:sldMkLst>
          <pc:docMk/>
          <pc:sldMk cId="2798701107" sldId="461"/>
        </pc:sldMkLst>
        <pc:spChg chg="mod">
          <ac:chgData name="Kulinich Bohdan" userId="48e65c9f34e137d0" providerId="LiveId" clId="{CC5341B6-1FA7-4C2B-A935-235567C6AF20}" dt="2021-06-07T04:51:45.815" v="2035" actId="20577"/>
          <ac:spMkLst>
            <pc:docMk/>
            <pc:sldMk cId="2798701107" sldId="461"/>
            <ac:spMk id="43" creationId="{7246E485-CA9B-4044-9425-69F759F1BB08}"/>
          </ac:spMkLst>
        </pc:spChg>
        <pc:spChg chg="mod">
          <ac:chgData name="Kulinich Bohdan" userId="48e65c9f34e137d0" providerId="LiveId" clId="{CC5341B6-1FA7-4C2B-A935-235567C6AF20}" dt="2021-06-07T04:50:29.405" v="2024" actId="20577"/>
          <ac:spMkLst>
            <pc:docMk/>
            <pc:sldMk cId="2798701107" sldId="461"/>
            <ac:spMk id="44" creationId="{E3DEC17C-8761-4AC2-9C35-1837AB0F0183}"/>
          </ac:spMkLst>
        </pc:spChg>
        <pc:spChg chg="mod">
          <ac:chgData name="Kulinich Bohdan" userId="48e65c9f34e137d0" providerId="LiveId" clId="{CC5341B6-1FA7-4C2B-A935-235567C6AF20}" dt="2021-06-07T04:50:32.527" v="2030" actId="20577"/>
          <ac:spMkLst>
            <pc:docMk/>
            <pc:sldMk cId="2798701107" sldId="461"/>
            <ac:spMk id="45" creationId="{9CCC0763-8FF6-42A4-8723-8EF6C31A8DCB}"/>
          </ac:spMkLst>
        </pc:spChg>
        <pc:spChg chg="mod">
          <ac:chgData name="Kulinich Bohdan" userId="48e65c9f34e137d0" providerId="LiveId" clId="{CC5341B6-1FA7-4C2B-A935-235567C6AF20}" dt="2021-06-02T18:09:04.487" v="858" actId="20577"/>
          <ac:spMkLst>
            <pc:docMk/>
            <pc:sldMk cId="2798701107" sldId="461"/>
            <ac:spMk id="46" creationId="{6DEEF189-3012-4BCB-84AE-05F13F40437B}"/>
          </ac:spMkLst>
        </pc:spChg>
      </pc:sldChg>
      <pc:sldChg chg="addSp modSp add mod modAnim">
        <pc:chgData name="Kulinich Bohdan" userId="48e65c9f34e137d0" providerId="LiveId" clId="{CC5341B6-1FA7-4C2B-A935-235567C6AF20}" dt="2021-06-03T06:05:07.497" v="975" actId="20577"/>
        <pc:sldMkLst>
          <pc:docMk/>
          <pc:sldMk cId="2075899761" sldId="462"/>
        </pc:sldMkLst>
        <pc:spChg chg="mod">
          <ac:chgData name="Kulinich Bohdan" userId="48e65c9f34e137d0" providerId="LiveId" clId="{CC5341B6-1FA7-4C2B-A935-235567C6AF20}" dt="2021-06-02T21:15:58.156" v="930" actId="14100"/>
          <ac:spMkLst>
            <pc:docMk/>
            <pc:sldMk cId="2075899761" sldId="462"/>
            <ac:spMk id="6" creationId="{4CD1B612-D16C-4F70-8335-78480BFE8EC8}"/>
          </ac:spMkLst>
        </pc:spChg>
        <pc:spChg chg="mod">
          <ac:chgData name="Kulinich Bohdan" userId="48e65c9f34e137d0" providerId="LiveId" clId="{CC5341B6-1FA7-4C2B-A935-235567C6AF20}" dt="2021-06-02T21:14:46.259" v="894" actId="20577"/>
          <ac:spMkLst>
            <pc:docMk/>
            <pc:sldMk cId="2075899761" sldId="462"/>
            <ac:spMk id="12" creationId="{97485A41-1798-4E95-BC09-FD81F2E9BF93}"/>
          </ac:spMkLst>
        </pc:spChg>
        <pc:spChg chg="mod">
          <ac:chgData name="Kulinich Bohdan" userId="48e65c9f34e137d0" providerId="LiveId" clId="{CC5341B6-1FA7-4C2B-A935-235567C6AF20}" dt="2021-06-02T21:29:58.734" v="962" actId="1076"/>
          <ac:spMkLst>
            <pc:docMk/>
            <pc:sldMk cId="2075899761" sldId="462"/>
            <ac:spMk id="15" creationId="{64D36BF6-DBBA-4302-87B1-3E0CEFB8C0D5}"/>
          </ac:spMkLst>
        </pc:spChg>
        <pc:spChg chg="add mod">
          <ac:chgData name="Kulinich Bohdan" userId="48e65c9f34e137d0" providerId="LiveId" clId="{CC5341B6-1FA7-4C2B-A935-235567C6AF20}" dt="2021-06-03T06:05:07.497" v="975" actId="20577"/>
          <ac:spMkLst>
            <pc:docMk/>
            <pc:sldMk cId="2075899761" sldId="462"/>
            <ac:spMk id="19" creationId="{925670F1-030B-4831-934F-BACE8D7191B0}"/>
          </ac:spMkLst>
        </pc:spChg>
      </pc:sldChg>
      <pc:sldChg chg="addSp modSp add del mod modTransition modAnim">
        <pc:chgData name="Kulinich Bohdan" userId="48e65c9f34e137d0" providerId="LiveId" clId="{CC5341B6-1FA7-4C2B-A935-235567C6AF20}" dt="2021-06-02T21:14:29.767" v="892" actId="47"/>
        <pc:sldMkLst>
          <pc:docMk/>
          <pc:sldMk cId="4003927127" sldId="462"/>
        </pc:sldMkLst>
        <pc:spChg chg="add mod">
          <ac:chgData name="Kulinich Bohdan" userId="48e65c9f34e137d0" providerId="LiveId" clId="{CC5341B6-1FA7-4C2B-A935-235567C6AF20}" dt="2021-06-02T20:43:31.947" v="865" actId="1076"/>
          <ac:spMkLst>
            <pc:docMk/>
            <pc:sldMk cId="4003927127" sldId="462"/>
            <ac:spMk id="52" creationId="{1A96B416-B2E5-474A-9E8F-2F031B05E0CB}"/>
          </ac:spMkLst>
        </pc:spChg>
        <pc:spChg chg="mod">
          <ac:chgData name="Kulinich Bohdan" userId="48e65c9f34e137d0" providerId="LiveId" clId="{CC5341B6-1FA7-4C2B-A935-235567C6AF20}" dt="2021-06-02T20:44:43.219" v="887" actId="1076"/>
          <ac:spMkLst>
            <pc:docMk/>
            <pc:sldMk cId="4003927127" sldId="462"/>
            <ac:spMk id="56" creationId="{230C89A5-F1F1-41F6-8EE6-8AB2C28546C6}"/>
          </ac:spMkLst>
        </pc:spChg>
        <pc:spChg chg="add mod">
          <ac:chgData name="Kulinich Bohdan" userId="48e65c9f34e137d0" providerId="LiveId" clId="{CC5341B6-1FA7-4C2B-A935-235567C6AF20}" dt="2021-06-02T20:43:40.722" v="867" actId="1076"/>
          <ac:spMkLst>
            <pc:docMk/>
            <pc:sldMk cId="4003927127" sldId="462"/>
            <ac:spMk id="57" creationId="{D474D40A-6465-422F-BC3B-9DB260C6BB1B}"/>
          </ac:spMkLst>
        </pc:spChg>
        <pc:spChg chg="add mod">
          <ac:chgData name="Kulinich Bohdan" userId="48e65c9f34e137d0" providerId="LiveId" clId="{CC5341B6-1FA7-4C2B-A935-235567C6AF20}" dt="2021-06-02T20:44:22.143" v="881" actId="1076"/>
          <ac:spMkLst>
            <pc:docMk/>
            <pc:sldMk cId="4003927127" sldId="462"/>
            <ac:spMk id="58" creationId="{1EFD5C0A-B634-46A7-9CA9-510829FF5557}"/>
          </ac:spMkLst>
        </pc:spChg>
        <pc:spChg chg="add mod">
          <ac:chgData name="Kulinich Bohdan" userId="48e65c9f34e137d0" providerId="LiveId" clId="{CC5341B6-1FA7-4C2B-A935-235567C6AF20}" dt="2021-06-02T20:44:40.564" v="886" actId="1076"/>
          <ac:spMkLst>
            <pc:docMk/>
            <pc:sldMk cId="4003927127" sldId="462"/>
            <ac:spMk id="59" creationId="{DC3F306A-58D0-4F97-913C-5C5A33F039A6}"/>
          </ac:spMkLst>
        </pc:spChg>
        <pc:spChg chg="mod">
          <ac:chgData name="Kulinich Bohdan" userId="48e65c9f34e137d0" providerId="LiveId" clId="{CC5341B6-1FA7-4C2B-A935-235567C6AF20}" dt="2021-06-02T20:44:37.306" v="885" actId="1076"/>
          <ac:spMkLst>
            <pc:docMk/>
            <pc:sldMk cId="4003927127" sldId="462"/>
            <ac:spMk id="135" creationId="{6E15E01F-675B-4D49-B42E-EFBDE516B796}"/>
          </ac:spMkLst>
        </pc:spChg>
      </pc:sldChg>
      <pc:sldChg chg="addSp delSp modSp add mod delAnim modAnim">
        <pc:chgData name="Kulinich Bohdan" userId="48e65c9f34e137d0" providerId="LiveId" clId="{CC5341B6-1FA7-4C2B-A935-235567C6AF20}" dt="2021-06-03T10:18:29.615" v="1282"/>
        <pc:sldMkLst>
          <pc:docMk/>
          <pc:sldMk cId="2113319891" sldId="463"/>
        </pc:sldMkLst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6" creationId="{4CD1B612-D16C-4F70-8335-78480BFE8EC8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91" creationId="{8A609C14-B9CF-4677-A8E5-C3F38F7F5C78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92" creationId="{CD36E4C3-F306-405F-ACA9-D55E9C54382C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93" creationId="{66811F99-DBD1-4117-AD56-7717357ABC35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94" creationId="{1A5D422B-D976-49B7-9564-1B1960C77165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96" creationId="{7CA113FC-F17C-497F-B0D1-6B6CBDF13ACB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97" creationId="{9285013E-7FFF-4299-9D39-1F4D305FDB93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98" creationId="{B6E7F658-28A9-4830-ADF3-436F335589B2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99" creationId="{9DFAD1E9-98D7-44D0-9AF8-FB8864ABB625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00" creationId="{B9520BE2-9FE6-468E-A2A5-BB116C1314E7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01" creationId="{368D631B-DDB7-4360-81BB-7D2F2839F412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02" creationId="{D3E24B9D-9EAA-4CA8-B05F-A0815F153DEB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03" creationId="{F7482BA1-A673-4C8C-82C2-E71A658BE13E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04" creationId="{17DD0DA6-3FB1-43F6-A8FC-03F9754D9B30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05" creationId="{9D1B756D-0419-46B8-B989-7F58F2A3AAB1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06" creationId="{47509363-0C3E-44F9-8A14-24F5C916F23F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07" creationId="{5138059F-46F5-45EA-8500-6D01F0A621B1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08" creationId="{72B4C1C2-BADA-4BD9-8E36-FA1583BF9CE0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09" creationId="{AEB94A82-3817-4E75-8F87-AD7AF75FA203}"/>
          </ac:spMkLst>
        </pc:spChg>
        <pc:spChg chg="mod">
          <ac:chgData name="Kulinich Bohdan" userId="48e65c9f34e137d0" providerId="LiveId" clId="{CC5341B6-1FA7-4C2B-A935-235567C6AF20}" dt="2021-06-02T21:15:08.022" v="898"/>
          <ac:spMkLst>
            <pc:docMk/>
            <pc:sldMk cId="2113319891" sldId="463"/>
            <ac:spMk id="114" creationId="{FCA7F970-9A65-4BAC-B5A7-2FC7049D0877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16" creationId="{E344B87C-6786-43E5-91BB-E39F68396901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63" creationId="{3C78FC1F-2F76-4065-8887-3BBCDFBB774B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64" creationId="{EE4F262D-D742-4531-BCCF-BC28604A27BA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65" creationId="{4C053DBD-76DD-47FF-933B-F0A11919E236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66" creationId="{B2C37F35-20A1-480A-9DA9-1C279ACEF5C9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67" creationId="{832B34F9-0C73-482C-9083-A7166739371A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68" creationId="{F04E6217-8C7F-4FEF-965C-54271B5AC64F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69" creationId="{E388069A-74D3-4F15-B916-72B008064F9C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70" creationId="{5473C568-BA1E-4CE0-B0A7-FD3D8245D271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71" creationId="{B55905C4-6B49-4CA2-9D9D-F09DF0E443C2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72" creationId="{4D88C99D-A046-4403-97F1-83538CB6EE57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73" creationId="{C2E26E9C-76EA-4C2A-A14E-944F2ED592EA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74" creationId="{B72DABFC-7955-4135-B781-317EEF9E5740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75" creationId="{E869624D-B075-418D-B1E8-BCD909AC5314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76" creationId="{F4A35040-DE3D-4125-8C55-C683AD4B7740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77" creationId="{9A317307-5CA9-4AA0-96E6-331F292ED5BA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78" creationId="{8D1FDB32-1F54-4D3D-B18D-83283FC7A161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79" creationId="{E3A5DEFC-22DA-4CCB-9857-44403247E5CB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80" creationId="{CDB5A87E-66A8-485A-A16A-D4BD8238B92C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82" creationId="{C3EE44FC-D84A-4D82-9E19-E45565C6761A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83" creationId="{FE058DCD-F2E6-49D4-83EB-F3E7DA02A8EA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84" creationId="{377281C4-FD33-42E0-8AB8-9C690E384493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85" creationId="{2F31F087-F827-4560-88A0-799A5171419E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86" creationId="{11931631-4C5A-46D2-94CD-7B830339094D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87" creationId="{8625D0B1-D96E-4F17-A935-457B714E648B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88" creationId="{41EEE0B9-7B1E-4183-8DCB-7FD5E16AE400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89" creationId="{BB9F8CDE-0691-498B-866F-FD3600EAE651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91" creationId="{9DCBE2D8-2479-43CA-97F8-2CE9DE715A63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92" creationId="{38E9F98D-9982-4E93-A614-6A983D98E98E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93" creationId="{317E48DA-2D79-4225-A6F2-D0870DEA8CF1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94" creationId="{9ADFB19B-0CD6-4D95-96C6-0EA02B522352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95" creationId="{8BACF700-3A85-4467-B9A8-8871EB701455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96" creationId="{92116AA5-9DA6-4144-9A03-C2F5EF6468ED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97" creationId="{A7C4D86D-A6E4-4E2D-BCDC-E18C8029E65B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98" creationId="{A72E2AC1-DC75-4B50-9A3C-A930D8E7BD40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99" creationId="{DD5AE7CD-F3FE-4E45-8009-B6D64FE8901A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201" creationId="{DE9738BD-2A09-4BC4-814E-DA9650A76E73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202" creationId="{8ED65732-1D61-4786-A785-E41CC8081E80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203" creationId="{E11CE922-939A-41EE-8AE8-EB7F4E339D3F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204" creationId="{10DD71D9-854D-470A-B252-D1079C3135B3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205" creationId="{79182758-C5B7-4256-9B3F-50B3730E3A29}"/>
          </ac:spMkLst>
        </pc:spChg>
        <pc:spChg chg="add mod">
          <ac:chgData name="Kulinich Bohdan" userId="48e65c9f34e137d0" providerId="LiveId" clId="{CC5341B6-1FA7-4C2B-A935-235567C6AF20}" dt="2021-06-03T10:18:22.751" v="1279" actId="164"/>
          <ac:spMkLst>
            <pc:docMk/>
            <pc:sldMk cId="2113319891" sldId="463"/>
            <ac:spMk id="212" creationId="{701841E7-DBC4-48C1-B590-79A6C84033A5}"/>
          </ac:spMkLst>
        </pc:spChg>
        <pc:spChg chg="add mod">
          <ac:chgData name="Kulinich Bohdan" userId="48e65c9f34e137d0" providerId="LiveId" clId="{CC5341B6-1FA7-4C2B-A935-235567C6AF20}" dt="2021-06-03T10:18:22.751" v="1279" actId="164"/>
          <ac:spMkLst>
            <pc:docMk/>
            <pc:sldMk cId="2113319891" sldId="463"/>
            <ac:spMk id="213" creationId="{8F19501D-C426-4086-BEC1-8156F3C1A7B4}"/>
          </ac:spMkLst>
        </pc:spChg>
        <pc:spChg chg="add mod">
          <ac:chgData name="Kulinich Bohdan" userId="48e65c9f34e137d0" providerId="LiveId" clId="{CC5341B6-1FA7-4C2B-A935-235567C6AF20}" dt="2021-06-03T10:18:22.751" v="1279" actId="164"/>
          <ac:spMkLst>
            <pc:docMk/>
            <pc:sldMk cId="2113319891" sldId="463"/>
            <ac:spMk id="214" creationId="{96349AEC-6D98-4B75-A3A5-90832DA098E4}"/>
          </ac:spMkLst>
        </pc:spChg>
        <pc:spChg chg="add mod">
          <ac:chgData name="Kulinich Bohdan" userId="48e65c9f34e137d0" providerId="LiveId" clId="{CC5341B6-1FA7-4C2B-A935-235567C6AF20}" dt="2021-06-03T10:18:22.751" v="1279" actId="164"/>
          <ac:spMkLst>
            <pc:docMk/>
            <pc:sldMk cId="2113319891" sldId="463"/>
            <ac:spMk id="215" creationId="{7AEC4C5A-46FB-4593-BECB-362853DC2F9F}"/>
          </ac:spMkLst>
        </pc:spChg>
        <pc:spChg chg="add mod">
          <ac:chgData name="Kulinich Bohdan" userId="48e65c9f34e137d0" providerId="LiveId" clId="{CC5341B6-1FA7-4C2B-A935-235567C6AF20}" dt="2021-06-03T10:18:22.751" v="1279" actId="164"/>
          <ac:spMkLst>
            <pc:docMk/>
            <pc:sldMk cId="2113319891" sldId="463"/>
            <ac:spMk id="216" creationId="{72F5C29E-81FA-4CF9-825D-150EBCCB0327}"/>
          </ac:spMkLst>
        </pc:spChg>
        <pc:spChg chg="add mod">
          <ac:chgData name="Kulinich Bohdan" userId="48e65c9f34e137d0" providerId="LiveId" clId="{CC5341B6-1FA7-4C2B-A935-235567C6AF20}" dt="2021-06-03T10:18:22.751" v="1279" actId="164"/>
          <ac:spMkLst>
            <pc:docMk/>
            <pc:sldMk cId="2113319891" sldId="463"/>
            <ac:spMk id="217" creationId="{88F9B4A3-97E4-46E2-A9C4-59D717F93408}"/>
          </ac:spMkLst>
        </pc:spChg>
        <pc:spChg chg="add mod">
          <ac:chgData name="Kulinich Bohdan" userId="48e65c9f34e137d0" providerId="LiveId" clId="{CC5341B6-1FA7-4C2B-A935-235567C6AF20}" dt="2021-06-03T10:18:22.751" v="1279" actId="164"/>
          <ac:spMkLst>
            <pc:docMk/>
            <pc:sldMk cId="2113319891" sldId="463"/>
            <ac:spMk id="218" creationId="{2F673408-977B-4C90-B583-A16C5C45D27D}"/>
          </ac:spMkLst>
        </pc:spChg>
        <pc:spChg chg="add mod">
          <ac:chgData name="Kulinich Bohdan" userId="48e65c9f34e137d0" providerId="LiveId" clId="{CC5341B6-1FA7-4C2B-A935-235567C6AF20}" dt="2021-06-03T10:18:22.751" v="1279" actId="164"/>
          <ac:spMkLst>
            <pc:docMk/>
            <pc:sldMk cId="2113319891" sldId="463"/>
            <ac:spMk id="219" creationId="{5ACC918E-17A4-421D-A463-D6F54BDEF031}"/>
          </ac:spMkLst>
        </pc:spChg>
        <pc:spChg chg="add mod">
          <ac:chgData name="Kulinich Bohdan" userId="48e65c9f34e137d0" providerId="LiveId" clId="{CC5341B6-1FA7-4C2B-A935-235567C6AF20}" dt="2021-06-03T10:18:22.751" v="1279" actId="164"/>
          <ac:spMkLst>
            <pc:docMk/>
            <pc:sldMk cId="2113319891" sldId="463"/>
            <ac:spMk id="220" creationId="{B0D49402-4D36-4BC4-BFD8-7BAD88155919}"/>
          </ac:spMkLst>
        </pc:spChg>
        <pc:spChg chg="add mod">
          <ac:chgData name="Kulinich Bohdan" userId="48e65c9f34e137d0" providerId="LiveId" clId="{CC5341B6-1FA7-4C2B-A935-235567C6AF20}" dt="2021-06-03T10:18:22.751" v="1279" actId="164"/>
          <ac:spMkLst>
            <pc:docMk/>
            <pc:sldMk cId="2113319891" sldId="463"/>
            <ac:spMk id="221" creationId="{4D2DE220-FDD4-4426-9D23-6DDCAB121CC8}"/>
          </ac:spMkLst>
        </pc:spChg>
        <pc:spChg chg="add mod">
          <ac:chgData name="Kulinich Bohdan" userId="48e65c9f34e137d0" providerId="LiveId" clId="{CC5341B6-1FA7-4C2B-A935-235567C6AF20}" dt="2021-06-03T10:18:22.751" v="1279" actId="164"/>
          <ac:spMkLst>
            <pc:docMk/>
            <pc:sldMk cId="2113319891" sldId="463"/>
            <ac:spMk id="222" creationId="{8AC2E5D3-8304-402A-BF3F-1BC34867E927}"/>
          </ac:spMkLst>
        </pc:spChg>
        <pc:spChg chg="add mod">
          <ac:chgData name="Kulinich Bohdan" userId="48e65c9f34e137d0" providerId="LiveId" clId="{CC5341B6-1FA7-4C2B-A935-235567C6AF20}" dt="2021-06-03T10:18:22.751" v="1279" actId="164"/>
          <ac:spMkLst>
            <pc:docMk/>
            <pc:sldMk cId="2113319891" sldId="463"/>
            <ac:spMk id="223" creationId="{1C29E26C-5CB4-455B-BBDA-D3BDE08C1532}"/>
          </ac:spMkLst>
        </pc:spChg>
        <pc:spChg chg="add mod">
          <ac:chgData name="Kulinich Bohdan" userId="48e65c9f34e137d0" providerId="LiveId" clId="{CC5341B6-1FA7-4C2B-A935-235567C6AF20}" dt="2021-06-03T10:18:22.751" v="1279" actId="164"/>
          <ac:spMkLst>
            <pc:docMk/>
            <pc:sldMk cId="2113319891" sldId="463"/>
            <ac:spMk id="224" creationId="{51CFEEFB-3F1E-43CD-9347-E61B6CF0A4C9}"/>
          </ac:spMkLst>
        </pc:spChg>
        <pc:spChg chg="add mod">
          <ac:chgData name="Kulinich Bohdan" userId="48e65c9f34e137d0" providerId="LiveId" clId="{CC5341B6-1FA7-4C2B-A935-235567C6AF20}" dt="2021-06-03T10:18:22.751" v="1279" actId="164"/>
          <ac:spMkLst>
            <pc:docMk/>
            <pc:sldMk cId="2113319891" sldId="463"/>
            <ac:spMk id="225" creationId="{0E1E3C27-925F-4D49-876B-C5B721F0CAF4}"/>
          </ac:spMkLst>
        </pc:spChg>
        <pc:spChg chg="add mod">
          <ac:chgData name="Kulinich Bohdan" userId="48e65c9f34e137d0" providerId="LiveId" clId="{CC5341B6-1FA7-4C2B-A935-235567C6AF20}" dt="2021-06-03T10:18:22.751" v="1279" actId="164"/>
          <ac:spMkLst>
            <pc:docMk/>
            <pc:sldMk cId="2113319891" sldId="463"/>
            <ac:spMk id="226" creationId="{F7D2AC25-F9D7-4200-9126-E26BDF31E86C}"/>
          </ac:spMkLst>
        </pc:spChg>
        <pc:spChg chg="add mod">
          <ac:chgData name="Kulinich Bohdan" userId="48e65c9f34e137d0" providerId="LiveId" clId="{CC5341B6-1FA7-4C2B-A935-235567C6AF20}" dt="2021-06-03T10:18:22.751" v="1279" actId="164"/>
          <ac:spMkLst>
            <pc:docMk/>
            <pc:sldMk cId="2113319891" sldId="463"/>
            <ac:spMk id="227" creationId="{0B5B6B6E-16E0-4380-BF7D-84CE72B9AF54}"/>
          </ac:spMkLst>
        </pc:spChg>
        <pc:spChg chg="add mod">
          <ac:chgData name="Kulinich Bohdan" userId="48e65c9f34e137d0" providerId="LiveId" clId="{CC5341B6-1FA7-4C2B-A935-235567C6AF20}" dt="2021-06-03T10:18:22.751" v="1279" actId="164"/>
          <ac:spMkLst>
            <pc:docMk/>
            <pc:sldMk cId="2113319891" sldId="463"/>
            <ac:spMk id="228" creationId="{8AD140FA-B9E4-4C3F-8A3F-9F6908FDE3C4}"/>
          </ac:spMkLst>
        </pc:spChg>
        <pc:spChg chg="add mod">
          <ac:chgData name="Kulinich Bohdan" userId="48e65c9f34e137d0" providerId="LiveId" clId="{CC5341B6-1FA7-4C2B-A935-235567C6AF20}" dt="2021-06-03T10:18:22.751" v="1279" actId="164"/>
          <ac:spMkLst>
            <pc:docMk/>
            <pc:sldMk cId="2113319891" sldId="463"/>
            <ac:spMk id="229" creationId="{D7512FC6-AD70-4AE4-8BD8-8A9FBC7DCE98}"/>
          </ac:spMkLst>
        </pc:spChg>
        <pc:spChg chg="add mod">
          <ac:chgData name="Kulinich Bohdan" userId="48e65c9f34e137d0" providerId="LiveId" clId="{CC5341B6-1FA7-4C2B-A935-235567C6AF20}" dt="2021-06-02T21:15:08.022" v="898"/>
          <ac:spMkLst>
            <pc:docMk/>
            <pc:sldMk cId="2113319891" sldId="463"/>
            <ac:spMk id="230" creationId="{B762BB7C-A48B-4719-A7F3-956573847069}"/>
          </ac:spMkLst>
        </pc:spChg>
        <pc:spChg chg="add mod">
          <ac:chgData name="Kulinich Bohdan" userId="48e65c9f34e137d0" providerId="LiveId" clId="{CC5341B6-1FA7-4C2B-A935-235567C6AF20}" dt="2021-06-02T21:15:08.022" v="898"/>
          <ac:spMkLst>
            <pc:docMk/>
            <pc:sldMk cId="2113319891" sldId="463"/>
            <ac:spMk id="231" creationId="{587D09C5-DD1B-435E-BC49-07FE1B09C0E2}"/>
          </ac:spMkLst>
        </pc:spChg>
        <pc:spChg chg="add mod">
          <ac:chgData name="Kulinich Bohdan" userId="48e65c9f34e137d0" providerId="LiveId" clId="{CC5341B6-1FA7-4C2B-A935-235567C6AF20}" dt="2021-06-03T10:18:22.751" v="1279" actId="164"/>
          <ac:spMkLst>
            <pc:docMk/>
            <pc:sldMk cId="2113319891" sldId="463"/>
            <ac:spMk id="232" creationId="{AB47774F-646E-46EE-9424-BD05322CE96D}"/>
          </ac:spMkLst>
        </pc:spChg>
        <pc:spChg chg="add mod">
          <ac:chgData name="Kulinich Bohdan" userId="48e65c9f34e137d0" providerId="LiveId" clId="{CC5341B6-1FA7-4C2B-A935-235567C6AF20}" dt="2021-06-03T10:18:22.751" v="1279" actId="164"/>
          <ac:spMkLst>
            <pc:docMk/>
            <pc:sldMk cId="2113319891" sldId="463"/>
            <ac:spMk id="233" creationId="{B0E1438E-F483-41A0-8332-DD45D2932E13}"/>
          </ac:spMkLst>
        </pc:spChg>
        <pc:grpChg chg="add mod">
          <ac:chgData name="Kulinich Bohdan" userId="48e65c9f34e137d0" providerId="LiveId" clId="{CC5341B6-1FA7-4C2B-A935-235567C6AF20}" dt="2021-06-03T10:18:22.751" v="1279" actId="164"/>
          <ac:grpSpMkLst>
            <pc:docMk/>
            <pc:sldMk cId="2113319891" sldId="463"/>
            <ac:grpSpMk id="2" creationId="{A05E84CF-67DD-4641-88E5-92888015E24B}"/>
          </ac:grpSpMkLst>
        </pc:grpChg>
        <pc:grpChg chg="add mod">
          <ac:chgData name="Kulinich Bohdan" userId="48e65c9f34e137d0" providerId="LiveId" clId="{CC5341B6-1FA7-4C2B-A935-235567C6AF20}" dt="2021-06-03T10:18:22.751" v="1279" actId="164"/>
          <ac:grpSpMkLst>
            <pc:docMk/>
            <pc:sldMk cId="2113319891" sldId="463"/>
            <ac:grpSpMk id="111" creationId="{82C7D637-7891-4B5C-A397-F61B0232853C}"/>
          </ac:grpSpMkLst>
        </pc:grpChg>
        <pc:picChg chg="del">
          <ac:chgData name="Kulinich Bohdan" userId="48e65c9f34e137d0" providerId="LiveId" clId="{CC5341B6-1FA7-4C2B-A935-235567C6AF20}" dt="2021-06-02T21:15:00.153" v="896" actId="478"/>
          <ac:picMkLst>
            <pc:docMk/>
            <pc:sldMk cId="2113319891" sldId="463"/>
            <ac:picMk id="11" creationId="{B50F12AB-57A2-4627-B779-02F869C8E681}"/>
          </ac:picMkLst>
        </pc:picChg>
        <pc:picChg chg="del">
          <ac:chgData name="Kulinich Bohdan" userId="48e65c9f34e137d0" providerId="LiveId" clId="{CC5341B6-1FA7-4C2B-A935-235567C6AF20}" dt="2021-06-02T21:15:01.177" v="897" actId="478"/>
          <ac:picMkLst>
            <pc:docMk/>
            <pc:sldMk cId="2113319891" sldId="463"/>
            <ac:picMk id="132" creationId="{A1FAF1CD-B3D7-4898-A82D-F0E0B03C2164}"/>
          </ac:picMkLst>
        </pc:pic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87" creationId="{B2A955AE-E07D-47ED-A6DD-0964744E92D4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88" creationId="{5C4AF2D6-9AED-4A66-A77D-4F2617484039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10" creationId="{4A49AEE9-7969-467B-BAF3-3294EADEB17B}"/>
          </ac:cxnSpMkLst>
        </pc:cxnChg>
        <pc:cxnChg chg="mod">
          <ac:chgData name="Kulinich Bohdan" userId="48e65c9f34e137d0" providerId="LiveId" clId="{CC5341B6-1FA7-4C2B-A935-235567C6AF20}" dt="2021-06-02T21:15:08.022" v="898"/>
          <ac:cxnSpMkLst>
            <pc:docMk/>
            <pc:sldMk cId="2113319891" sldId="463"/>
            <ac:cxnSpMk id="112" creationId="{46AB587D-42E2-4578-BB42-07601F5BE4E6}"/>
          </ac:cxnSpMkLst>
        </pc:cxnChg>
        <pc:cxnChg chg="mod">
          <ac:chgData name="Kulinich Bohdan" userId="48e65c9f34e137d0" providerId="LiveId" clId="{CC5341B6-1FA7-4C2B-A935-235567C6AF20}" dt="2021-06-02T21:15:08.022" v="898"/>
          <ac:cxnSpMkLst>
            <pc:docMk/>
            <pc:sldMk cId="2113319891" sldId="463"/>
            <ac:cxnSpMk id="113" creationId="{8EF1D020-8A6D-4517-9334-82E9303BE077}"/>
          </ac:cxnSpMkLst>
        </pc:cxnChg>
        <pc:cxnChg chg="add mod">
          <ac:chgData name="Kulinich Bohdan" userId="48e65c9f34e137d0" providerId="LiveId" clId="{CC5341B6-1FA7-4C2B-A935-235567C6AF20}" dt="2021-06-03T10:18:22.751" v="1279" actId="164"/>
          <ac:cxnSpMkLst>
            <pc:docMk/>
            <pc:sldMk cId="2113319891" sldId="463"/>
            <ac:cxnSpMk id="115" creationId="{B3F0B42A-D136-4590-ADA4-C9E07D866C72}"/>
          </ac:cxnSpMkLst>
        </pc:cxnChg>
        <pc:cxnChg chg="add mod">
          <ac:chgData name="Kulinich Bohdan" userId="48e65c9f34e137d0" providerId="LiveId" clId="{CC5341B6-1FA7-4C2B-A935-235567C6AF20}" dt="2021-06-03T10:18:22.751" v="1279" actId="164"/>
          <ac:cxnSpMkLst>
            <pc:docMk/>
            <pc:sldMk cId="2113319891" sldId="463"/>
            <ac:cxnSpMk id="117" creationId="{4D19216E-84D5-40A6-BEF7-F8A41A3080B2}"/>
          </ac:cxnSpMkLst>
        </pc:cxnChg>
        <pc:cxnChg chg="add mod">
          <ac:chgData name="Kulinich Bohdan" userId="48e65c9f34e137d0" providerId="LiveId" clId="{CC5341B6-1FA7-4C2B-A935-235567C6AF20}" dt="2021-06-03T10:18:22.751" v="1279" actId="164"/>
          <ac:cxnSpMkLst>
            <pc:docMk/>
            <pc:sldMk cId="2113319891" sldId="463"/>
            <ac:cxnSpMk id="118" creationId="{3097B5F1-E91D-4CC5-A71B-76648FC2606E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19" creationId="{A1D16D78-953B-4F1E-B046-2A98B7863789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20" creationId="{B05F9471-2C37-41D4-89E5-4A1934F32F93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21" creationId="{7D9A836D-B359-491F-AE3F-B327AD1E35CA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22" creationId="{EB3014CF-98E1-45ED-927F-0C19BA8D6199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23" creationId="{291DFFAA-055C-45A4-97E0-ACEF0F8F6211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24" creationId="{7D09140E-6753-4F02-8292-9FCC0ED2ADB0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25" creationId="{8058D3AA-D47C-4D9E-8FD2-EB8413A1E3B5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26" creationId="{3DEC1542-C162-4575-A4D6-F3DCB1F9ADB1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27" creationId="{890D7587-2F82-4112-B092-27F19335CA7F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28" creationId="{D8CFF1AC-F3E3-45AE-A86D-3880B86F4D59}"/>
          </ac:cxnSpMkLst>
        </pc:cxnChg>
        <pc:cxnChg chg="add mod">
          <ac:chgData name="Kulinich Bohdan" userId="48e65c9f34e137d0" providerId="LiveId" clId="{CC5341B6-1FA7-4C2B-A935-235567C6AF20}" dt="2021-06-03T10:18:22.751" v="1279" actId="164"/>
          <ac:cxnSpMkLst>
            <pc:docMk/>
            <pc:sldMk cId="2113319891" sldId="463"/>
            <ac:cxnSpMk id="129" creationId="{6CD1EBEC-AEFA-412B-BFFF-3FAECB323A55}"/>
          </ac:cxnSpMkLst>
        </pc:cxnChg>
        <pc:cxnChg chg="add mod">
          <ac:chgData name="Kulinich Bohdan" userId="48e65c9f34e137d0" providerId="LiveId" clId="{CC5341B6-1FA7-4C2B-A935-235567C6AF20}" dt="2021-06-03T10:18:22.751" v="1279" actId="164"/>
          <ac:cxnSpMkLst>
            <pc:docMk/>
            <pc:sldMk cId="2113319891" sldId="463"/>
            <ac:cxnSpMk id="130" creationId="{65B42FB4-ABE2-4EB0-8C17-BE6383F14852}"/>
          </ac:cxnSpMkLst>
        </pc:cxnChg>
        <pc:cxnChg chg="add mod">
          <ac:chgData name="Kulinich Bohdan" userId="48e65c9f34e137d0" providerId="LiveId" clId="{CC5341B6-1FA7-4C2B-A935-235567C6AF20}" dt="2021-06-03T10:18:22.751" v="1279" actId="164"/>
          <ac:cxnSpMkLst>
            <pc:docMk/>
            <pc:sldMk cId="2113319891" sldId="463"/>
            <ac:cxnSpMk id="131" creationId="{047EDF6A-4955-4969-BB99-2B5A85F7B98F}"/>
          </ac:cxnSpMkLst>
        </pc:cxnChg>
        <pc:cxnChg chg="add mod">
          <ac:chgData name="Kulinich Bohdan" userId="48e65c9f34e137d0" providerId="LiveId" clId="{CC5341B6-1FA7-4C2B-A935-235567C6AF20}" dt="2021-06-03T10:18:22.751" v="1279" actId="164"/>
          <ac:cxnSpMkLst>
            <pc:docMk/>
            <pc:sldMk cId="2113319891" sldId="463"/>
            <ac:cxnSpMk id="133" creationId="{DAF2D054-0A8F-4735-929A-BD3DE532963F}"/>
          </ac:cxnSpMkLst>
        </pc:cxnChg>
        <pc:cxnChg chg="add mod">
          <ac:chgData name="Kulinich Bohdan" userId="48e65c9f34e137d0" providerId="LiveId" clId="{CC5341B6-1FA7-4C2B-A935-235567C6AF20}" dt="2021-06-03T10:18:22.751" v="1279" actId="164"/>
          <ac:cxnSpMkLst>
            <pc:docMk/>
            <pc:sldMk cId="2113319891" sldId="463"/>
            <ac:cxnSpMk id="134" creationId="{37A22D69-96CB-4499-A630-E5F57C7BB421}"/>
          </ac:cxnSpMkLst>
        </pc:cxnChg>
        <pc:cxnChg chg="add mod">
          <ac:chgData name="Kulinich Bohdan" userId="48e65c9f34e137d0" providerId="LiveId" clId="{CC5341B6-1FA7-4C2B-A935-235567C6AF20}" dt="2021-06-03T10:18:22.751" v="1279" actId="164"/>
          <ac:cxnSpMkLst>
            <pc:docMk/>
            <pc:sldMk cId="2113319891" sldId="463"/>
            <ac:cxnSpMk id="135" creationId="{A1242DAA-80E2-48B3-8763-463236E27761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36" creationId="{C4F9E274-B082-4F1E-8375-0498D9AA3DA8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37" creationId="{118EF1FC-C105-48E2-9104-C72314C1A97F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38" creationId="{37605E89-EE06-4D85-A52D-65165DA10FA2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39" creationId="{B1739007-F169-41B8-88CD-BDD0A7E277E0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40" creationId="{C25B70CE-5EC1-4098-AEEA-C0D6534B3E3A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41" creationId="{BEDC7191-CCA2-4223-AF03-E19322DA1834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42" creationId="{9BB0E34C-89BC-41DA-BD6D-E56FB5A81D48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43" creationId="{C1192DD9-9395-471B-9AAC-8FD95A9B3DF3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44" creationId="{35EA672D-BDB9-4445-9EDE-5E9E0C3F86A2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45" creationId="{809B6849-53F4-4DF9-BA46-3BFFD9AB4FD2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46" creationId="{689FE659-090A-4AE1-BC85-94A570AA9C5C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47" creationId="{B374CD96-9387-48C6-8322-BFE1E0A76A9E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48" creationId="{1AE2A6BE-AA74-4270-B318-28EF2C3DBCC9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49" creationId="{FBF92276-F726-4FCF-BFC4-7398B1A696B2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50" creationId="{4861AABC-C189-40C9-845D-6D9489D55458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51" creationId="{A89FC92E-0F5A-4A5F-A598-F4267F5F5F48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52" creationId="{C5C6D711-61FC-41B7-95CB-4FE454529B43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53" creationId="{AFCD7549-ED83-4695-8E2A-B29C51A803DA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54" creationId="{3F0DC1C9-87F8-4DE5-877B-9072906AAD47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55" creationId="{F9D6C231-D16A-4FC9-B5E5-AE7FFD273F51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56" creationId="{0B4E1B71-F04D-4C9A-85C2-E83582802F6E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57" creationId="{7237B1EA-2827-489C-B1E1-744B2975B16C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58" creationId="{E39C2DE9-94D5-441A-824A-7A87EA8008BB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59" creationId="{A8B8E40B-EF3A-4AE8-913A-8BD75C6A6B6F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60" creationId="{10471874-70B1-4C7E-959F-68A58CDC748C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61" creationId="{BD3F66A9-BDCA-4861-8534-1D40055CD628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62" creationId="{5AD61869-66E2-403C-8EF7-FC3FBBD2BB98}"/>
          </ac:cxnSpMkLst>
        </pc:cxnChg>
        <pc:cxnChg chg="add mod">
          <ac:chgData name="Kulinich Bohdan" userId="48e65c9f34e137d0" providerId="LiveId" clId="{CC5341B6-1FA7-4C2B-A935-235567C6AF20}" dt="2021-06-03T10:18:22.751" v="1279" actId="164"/>
          <ac:cxnSpMkLst>
            <pc:docMk/>
            <pc:sldMk cId="2113319891" sldId="463"/>
            <ac:cxnSpMk id="181" creationId="{61BCCCDD-5EA4-4E29-991B-2F9543B7954E}"/>
          </ac:cxnSpMkLst>
        </pc:cxnChg>
        <pc:cxnChg chg="add mod">
          <ac:chgData name="Kulinich Bohdan" userId="48e65c9f34e137d0" providerId="LiveId" clId="{CC5341B6-1FA7-4C2B-A935-235567C6AF20}" dt="2021-06-03T10:18:22.751" v="1279" actId="164"/>
          <ac:cxnSpMkLst>
            <pc:docMk/>
            <pc:sldMk cId="2113319891" sldId="463"/>
            <ac:cxnSpMk id="190" creationId="{8C60E2D5-0634-4125-ABBB-94C249F67915}"/>
          </ac:cxnSpMkLst>
        </pc:cxnChg>
        <pc:cxnChg chg="add mod">
          <ac:chgData name="Kulinich Bohdan" userId="48e65c9f34e137d0" providerId="LiveId" clId="{CC5341B6-1FA7-4C2B-A935-235567C6AF20}" dt="2021-06-03T10:18:22.751" v="1279" actId="164"/>
          <ac:cxnSpMkLst>
            <pc:docMk/>
            <pc:sldMk cId="2113319891" sldId="463"/>
            <ac:cxnSpMk id="200" creationId="{F643256A-CB54-4FC9-9E49-CFE6CCD7E4C5}"/>
          </ac:cxnSpMkLst>
        </pc:cxnChg>
        <pc:cxnChg chg="add mod">
          <ac:chgData name="Kulinich Bohdan" userId="48e65c9f34e137d0" providerId="LiveId" clId="{CC5341B6-1FA7-4C2B-A935-235567C6AF20}" dt="2021-06-03T10:18:22.751" v="1279" actId="164"/>
          <ac:cxnSpMkLst>
            <pc:docMk/>
            <pc:sldMk cId="2113319891" sldId="463"/>
            <ac:cxnSpMk id="206" creationId="{755A9125-B0BF-49CF-891A-A32C5C08CC70}"/>
          </ac:cxnSpMkLst>
        </pc:cxnChg>
        <pc:cxnChg chg="add mod">
          <ac:chgData name="Kulinich Bohdan" userId="48e65c9f34e137d0" providerId="LiveId" clId="{CC5341B6-1FA7-4C2B-A935-235567C6AF20}" dt="2021-06-03T10:18:22.751" v="1279" actId="164"/>
          <ac:cxnSpMkLst>
            <pc:docMk/>
            <pc:sldMk cId="2113319891" sldId="463"/>
            <ac:cxnSpMk id="207" creationId="{6D785F6C-93DF-4B2D-943A-E4C1407D90FC}"/>
          </ac:cxnSpMkLst>
        </pc:cxnChg>
        <pc:cxnChg chg="add mod">
          <ac:chgData name="Kulinich Bohdan" userId="48e65c9f34e137d0" providerId="LiveId" clId="{CC5341B6-1FA7-4C2B-A935-235567C6AF20}" dt="2021-06-03T10:18:22.751" v="1279" actId="164"/>
          <ac:cxnSpMkLst>
            <pc:docMk/>
            <pc:sldMk cId="2113319891" sldId="463"/>
            <ac:cxnSpMk id="208" creationId="{BC5545DE-5B80-424C-8B4B-49F6D87D3CD2}"/>
          </ac:cxnSpMkLst>
        </pc:cxnChg>
        <pc:cxnChg chg="add mod">
          <ac:chgData name="Kulinich Bohdan" userId="48e65c9f34e137d0" providerId="LiveId" clId="{CC5341B6-1FA7-4C2B-A935-235567C6AF20}" dt="2021-06-03T10:18:22.751" v="1279" actId="164"/>
          <ac:cxnSpMkLst>
            <pc:docMk/>
            <pc:sldMk cId="2113319891" sldId="463"/>
            <ac:cxnSpMk id="209" creationId="{AA47E67E-59D2-4D96-A8A9-30C6EE0DA766}"/>
          </ac:cxnSpMkLst>
        </pc:cxnChg>
        <pc:cxnChg chg="add mod">
          <ac:chgData name="Kulinich Bohdan" userId="48e65c9f34e137d0" providerId="LiveId" clId="{CC5341B6-1FA7-4C2B-A935-235567C6AF20}" dt="2021-06-03T10:18:22.751" v="1279" actId="164"/>
          <ac:cxnSpMkLst>
            <pc:docMk/>
            <pc:sldMk cId="2113319891" sldId="463"/>
            <ac:cxnSpMk id="210" creationId="{82B9B3CE-CE83-4C88-9651-A3A1C5382791}"/>
          </ac:cxnSpMkLst>
        </pc:cxnChg>
        <pc:cxnChg chg="add mod">
          <ac:chgData name="Kulinich Bohdan" userId="48e65c9f34e137d0" providerId="LiveId" clId="{CC5341B6-1FA7-4C2B-A935-235567C6AF20}" dt="2021-06-03T10:18:22.751" v="1279" actId="164"/>
          <ac:cxnSpMkLst>
            <pc:docMk/>
            <pc:sldMk cId="2113319891" sldId="463"/>
            <ac:cxnSpMk id="211" creationId="{FAC375D0-6CF8-4921-901C-36E938D28307}"/>
          </ac:cxnSpMkLst>
        </pc:cxnChg>
      </pc:sldChg>
      <pc:sldChg chg="addSp modSp add mod modAnim">
        <pc:chgData name="Kulinich Bohdan" userId="48e65c9f34e137d0" providerId="LiveId" clId="{CC5341B6-1FA7-4C2B-A935-235567C6AF20}" dt="2021-06-03T10:22:51.820" v="1384"/>
        <pc:sldMkLst>
          <pc:docMk/>
          <pc:sldMk cId="1145136338" sldId="464"/>
        </pc:sldMkLst>
        <pc:spChg chg="mod">
          <ac:chgData name="Kulinich Bohdan" userId="48e65c9f34e137d0" providerId="LiveId" clId="{CC5341B6-1FA7-4C2B-A935-235567C6AF20}" dt="2021-06-03T10:20:26.740" v="1310" actId="14100"/>
          <ac:spMkLst>
            <pc:docMk/>
            <pc:sldMk cId="1145136338" sldId="464"/>
            <ac:spMk id="6" creationId="{4CD1B612-D16C-4F70-8335-78480BFE8EC8}"/>
          </ac:spMkLst>
        </pc:spChg>
        <pc:spChg chg="mod">
          <ac:chgData name="Kulinich Bohdan" userId="48e65c9f34e137d0" providerId="LiveId" clId="{CC5341B6-1FA7-4C2B-A935-235567C6AF20}" dt="2021-06-03T10:20:07.015" v="1284" actId="20577"/>
          <ac:spMkLst>
            <pc:docMk/>
            <pc:sldMk cId="1145136338" sldId="464"/>
            <ac:spMk id="12" creationId="{97485A41-1798-4E95-BC09-FD81F2E9BF93}"/>
          </ac:spMkLst>
        </pc:spChg>
        <pc:spChg chg="mod">
          <ac:chgData name="Kulinich Bohdan" userId="48e65c9f34e137d0" providerId="LiveId" clId="{CC5341B6-1FA7-4C2B-A935-235567C6AF20}" dt="2021-06-03T10:21:28.708" v="1375" actId="20577"/>
          <ac:spMkLst>
            <pc:docMk/>
            <pc:sldMk cId="1145136338" sldId="464"/>
            <ac:spMk id="15" creationId="{64D36BF6-DBBA-4302-87B1-3E0CEFB8C0D5}"/>
          </ac:spMkLst>
        </pc:spChg>
        <pc:spChg chg="add mod">
          <ac:chgData name="Kulinich Bohdan" userId="48e65c9f34e137d0" providerId="LiveId" clId="{CC5341B6-1FA7-4C2B-A935-235567C6AF20}" dt="2021-06-03T10:21:35.233" v="1377" actId="20577"/>
          <ac:spMkLst>
            <pc:docMk/>
            <pc:sldMk cId="1145136338" sldId="464"/>
            <ac:spMk id="19" creationId="{921A0248-5DB4-4CD9-AED1-CF3CABA3E52F}"/>
          </ac:spMkLst>
        </pc:spChg>
      </pc:sldChg>
      <pc:sldChg chg="new del">
        <pc:chgData name="Kulinich Bohdan" userId="48e65c9f34e137d0" providerId="LiveId" clId="{CC5341B6-1FA7-4C2B-A935-235567C6AF20}" dt="2021-06-03T19:14:54.173" v="1957" actId="47"/>
        <pc:sldMkLst>
          <pc:docMk/>
          <pc:sldMk cId="3551658484" sldId="465"/>
        </pc:sldMkLst>
      </pc:sldChg>
      <pc:sldChg chg="addSp modSp add mod modAnim">
        <pc:chgData name="Kulinich Bohdan" userId="48e65c9f34e137d0" providerId="LiveId" clId="{CC5341B6-1FA7-4C2B-A935-235567C6AF20}" dt="2021-06-03T16:50:18.803" v="1833"/>
        <pc:sldMkLst>
          <pc:docMk/>
          <pc:sldMk cId="1383052897" sldId="466"/>
        </pc:sldMkLst>
        <pc:spChg chg="mod">
          <ac:chgData name="Kulinich Bohdan" userId="48e65c9f34e137d0" providerId="LiveId" clId="{CC5341B6-1FA7-4C2B-A935-235567C6AF20}" dt="2021-06-03T14:55:18.142" v="1571" actId="1076"/>
          <ac:spMkLst>
            <pc:docMk/>
            <pc:sldMk cId="1383052897" sldId="466"/>
            <ac:spMk id="6" creationId="{4CD1B612-D16C-4F70-8335-78480BFE8EC8}"/>
          </ac:spMkLst>
        </pc:spChg>
        <pc:spChg chg="mod">
          <ac:chgData name="Kulinich Bohdan" userId="48e65c9f34e137d0" providerId="LiveId" clId="{CC5341B6-1FA7-4C2B-A935-235567C6AF20}" dt="2021-06-03T14:34:15.792" v="1386" actId="20577"/>
          <ac:spMkLst>
            <pc:docMk/>
            <pc:sldMk cId="1383052897" sldId="466"/>
            <ac:spMk id="12" creationId="{97485A41-1798-4E95-BC09-FD81F2E9BF93}"/>
          </ac:spMkLst>
        </pc:spChg>
        <pc:spChg chg="mod">
          <ac:chgData name="Kulinich Bohdan" userId="48e65c9f34e137d0" providerId="LiveId" clId="{CC5341B6-1FA7-4C2B-A935-235567C6AF20}" dt="2021-06-03T14:52:24.303" v="1565" actId="1037"/>
          <ac:spMkLst>
            <pc:docMk/>
            <pc:sldMk cId="1383052897" sldId="466"/>
            <ac:spMk id="14" creationId="{77A5BBD8-5574-4F08-AF1D-324733C7635A}"/>
          </ac:spMkLst>
        </pc:spChg>
        <pc:spChg chg="mod">
          <ac:chgData name="Kulinich Bohdan" userId="48e65c9f34e137d0" providerId="LiveId" clId="{CC5341B6-1FA7-4C2B-A935-235567C6AF20}" dt="2021-06-03T14:55:18.142" v="1571" actId="1076"/>
          <ac:spMkLst>
            <pc:docMk/>
            <pc:sldMk cId="1383052897" sldId="466"/>
            <ac:spMk id="15" creationId="{64D36BF6-DBBA-4302-87B1-3E0CEFB8C0D5}"/>
          </ac:spMkLst>
        </pc:spChg>
        <pc:spChg chg="mod">
          <ac:chgData name="Kulinich Bohdan" userId="48e65c9f34e137d0" providerId="LiveId" clId="{CC5341B6-1FA7-4C2B-A935-235567C6AF20}" dt="2021-06-03T14:55:18.142" v="1571" actId="1076"/>
          <ac:spMkLst>
            <pc:docMk/>
            <pc:sldMk cId="1383052897" sldId="466"/>
            <ac:spMk id="19" creationId="{921A0248-5DB4-4CD9-AED1-CF3CABA3E52F}"/>
          </ac:spMkLst>
        </pc:spChg>
        <pc:spChg chg="add mod">
          <ac:chgData name="Kulinich Bohdan" userId="48e65c9f34e137d0" providerId="LiveId" clId="{CC5341B6-1FA7-4C2B-A935-235567C6AF20}" dt="2021-06-03T14:55:18.142" v="1571" actId="1076"/>
          <ac:spMkLst>
            <pc:docMk/>
            <pc:sldMk cId="1383052897" sldId="466"/>
            <ac:spMk id="20" creationId="{95AAC531-79A3-44E5-8EFE-EAC517A40719}"/>
          </ac:spMkLst>
        </pc:spChg>
        <pc:spChg chg="add mod">
          <ac:chgData name="Kulinich Bohdan" userId="48e65c9f34e137d0" providerId="LiveId" clId="{CC5341B6-1FA7-4C2B-A935-235567C6AF20}" dt="2021-06-03T14:57:52.511" v="1619" actId="2711"/>
          <ac:spMkLst>
            <pc:docMk/>
            <pc:sldMk cId="1383052897" sldId="466"/>
            <ac:spMk id="21" creationId="{C4D4A815-71F1-4709-8400-692431254714}"/>
          </ac:spMkLst>
        </pc:spChg>
        <pc:spChg chg="add mod">
          <ac:chgData name="Kulinich Bohdan" userId="48e65c9f34e137d0" providerId="LiveId" clId="{CC5341B6-1FA7-4C2B-A935-235567C6AF20}" dt="2021-06-03T14:59:18.669" v="1644" actId="2711"/>
          <ac:spMkLst>
            <pc:docMk/>
            <pc:sldMk cId="1383052897" sldId="466"/>
            <ac:spMk id="22" creationId="{2404C067-6088-430B-A32E-5D1911BD5C53}"/>
          </ac:spMkLst>
        </pc:spChg>
        <pc:picChg chg="mod">
          <ac:chgData name="Kulinich Bohdan" userId="48e65c9f34e137d0" providerId="LiveId" clId="{CC5341B6-1FA7-4C2B-A935-235567C6AF20}" dt="2021-06-03T14:52:24.303" v="1565" actId="1037"/>
          <ac:picMkLst>
            <pc:docMk/>
            <pc:sldMk cId="1383052897" sldId="466"/>
            <ac:picMk id="13" creationId="{9BBF827E-5082-4894-858E-CC1F17B8CC0E}"/>
          </ac:picMkLst>
        </pc:picChg>
      </pc:sldChg>
      <pc:sldChg chg="addSp modSp add mod modAnim">
        <pc:chgData name="Kulinich Bohdan" userId="48e65c9f34e137d0" providerId="LiveId" clId="{CC5341B6-1FA7-4C2B-A935-235567C6AF20}" dt="2021-06-05T06:12:56.693" v="2010" actId="20577"/>
        <pc:sldMkLst>
          <pc:docMk/>
          <pc:sldMk cId="3735720794" sldId="467"/>
        </pc:sldMkLst>
        <pc:spChg chg="mod">
          <ac:chgData name="Kulinich Bohdan" userId="48e65c9f34e137d0" providerId="LiveId" clId="{CC5341B6-1FA7-4C2B-A935-235567C6AF20}" dt="2021-06-03T17:08:43.663" v="1851" actId="14100"/>
          <ac:spMkLst>
            <pc:docMk/>
            <pc:sldMk cId="3735720794" sldId="467"/>
            <ac:spMk id="6" creationId="{4CD1B612-D16C-4F70-8335-78480BFE8EC8}"/>
          </ac:spMkLst>
        </pc:spChg>
        <pc:spChg chg="add mod">
          <ac:chgData name="Kulinich Bohdan" userId="48e65c9f34e137d0" providerId="LiveId" clId="{CC5341B6-1FA7-4C2B-A935-235567C6AF20}" dt="2021-06-03T17:14:14.631" v="1929" actId="164"/>
          <ac:spMkLst>
            <pc:docMk/>
            <pc:sldMk cId="3735720794" sldId="467"/>
            <ac:spMk id="10" creationId="{D5A7FA94-22AD-430A-8ADC-86BD720FF571}"/>
          </ac:spMkLst>
        </pc:spChg>
        <pc:spChg chg="mod">
          <ac:chgData name="Kulinich Bohdan" userId="48e65c9f34e137d0" providerId="LiveId" clId="{CC5341B6-1FA7-4C2B-A935-235567C6AF20}" dt="2021-06-03T16:42:07.105" v="1646" actId="20577"/>
          <ac:spMkLst>
            <pc:docMk/>
            <pc:sldMk cId="3735720794" sldId="467"/>
            <ac:spMk id="12" creationId="{97485A41-1798-4E95-BC09-FD81F2E9BF93}"/>
          </ac:spMkLst>
        </pc:spChg>
        <pc:spChg chg="mod modVis">
          <ac:chgData name="Kulinich Bohdan" userId="48e65c9f34e137d0" providerId="LiveId" clId="{CC5341B6-1FA7-4C2B-A935-235567C6AF20}" dt="2021-06-03T17:14:29.453" v="1934" actId="14429"/>
          <ac:spMkLst>
            <pc:docMk/>
            <pc:sldMk cId="3735720794" sldId="467"/>
            <ac:spMk id="14" creationId="{77A5BBD8-5574-4F08-AF1D-324733C7635A}"/>
          </ac:spMkLst>
        </pc:spChg>
        <pc:spChg chg="mod">
          <ac:chgData name="Kulinich Bohdan" userId="48e65c9f34e137d0" providerId="LiveId" clId="{CC5341B6-1FA7-4C2B-A935-235567C6AF20}" dt="2021-06-04T15:40:11.895" v="2009" actId="14100"/>
          <ac:spMkLst>
            <pc:docMk/>
            <pc:sldMk cId="3735720794" sldId="467"/>
            <ac:spMk id="15" creationId="{64D36BF6-DBBA-4302-87B1-3E0CEFB8C0D5}"/>
          </ac:spMkLst>
        </pc:spChg>
        <pc:spChg chg="mod">
          <ac:chgData name="Kulinich Bohdan" userId="48e65c9f34e137d0" providerId="LiveId" clId="{CC5341B6-1FA7-4C2B-A935-235567C6AF20}" dt="2021-06-05T06:12:56.693" v="2010" actId="20577"/>
          <ac:spMkLst>
            <pc:docMk/>
            <pc:sldMk cId="3735720794" sldId="467"/>
            <ac:spMk id="19" creationId="{921A0248-5DB4-4CD9-AED1-CF3CABA3E52F}"/>
          </ac:spMkLst>
        </pc:spChg>
        <pc:spChg chg="add mod">
          <ac:chgData name="Kulinich Bohdan" userId="48e65c9f34e137d0" providerId="LiveId" clId="{CC5341B6-1FA7-4C2B-A935-235567C6AF20}" dt="2021-06-04T15:40:07.073" v="2006" actId="14100"/>
          <ac:spMkLst>
            <pc:docMk/>
            <pc:sldMk cId="3735720794" sldId="467"/>
            <ac:spMk id="20" creationId="{9197E1CE-1BFD-439F-BE24-B7E88F85560C}"/>
          </ac:spMkLst>
        </pc:spChg>
        <pc:spChg chg="add mod">
          <ac:chgData name="Kulinich Bohdan" userId="48e65c9f34e137d0" providerId="LiveId" clId="{CC5341B6-1FA7-4C2B-A935-235567C6AF20}" dt="2021-06-04T15:40:08.649" v="2007" actId="14100"/>
          <ac:spMkLst>
            <pc:docMk/>
            <pc:sldMk cId="3735720794" sldId="467"/>
            <ac:spMk id="21" creationId="{4EE91B29-7393-4703-897A-603D3D44C3A6}"/>
          </ac:spMkLst>
        </pc:spChg>
        <pc:spChg chg="add mod">
          <ac:chgData name="Kulinich Bohdan" userId="48e65c9f34e137d0" providerId="LiveId" clId="{CC5341B6-1FA7-4C2B-A935-235567C6AF20}" dt="2021-06-04T15:40:10.006" v="2008" actId="14100"/>
          <ac:spMkLst>
            <pc:docMk/>
            <pc:sldMk cId="3735720794" sldId="467"/>
            <ac:spMk id="22" creationId="{A0B24DB5-EF72-4013-B4CB-E37AE7BDC992}"/>
          </ac:spMkLst>
        </pc:spChg>
        <pc:spChg chg="add mod">
          <ac:chgData name="Kulinich Bohdan" userId="48e65c9f34e137d0" providerId="LiveId" clId="{CC5341B6-1FA7-4C2B-A935-235567C6AF20}" dt="2021-06-03T17:14:14.631" v="1929" actId="164"/>
          <ac:spMkLst>
            <pc:docMk/>
            <pc:sldMk cId="3735720794" sldId="467"/>
            <ac:spMk id="23" creationId="{5204F011-92FC-4111-9E00-986EFC433E18}"/>
          </ac:spMkLst>
        </pc:spChg>
        <pc:spChg chg="add mod">
          <ac:chgData name="Kulinich Bohdan" userId="48e65c9f34e137d0" providerId="LiveId" clId="{CC5341B6-1FA7-4C2B-A935-235567C6AF20}" dt="2021-06-03T17:14:14.631" v="1929" actId="164"/>
          <ac:spMkLst>
            <pc:docMk/>
            <pc:sldMk cId="3735720794" sldId="467"/>
            <ac:spMk id="24" creationId="{0BFA0874-3145-4FFF-95D4-4E4D2028362A}"/>
          </ac:spMkLst>
        </pc:spChg>
        <pc:spChg chg="add mod">
          <ac:chgData name="Kulinich Bohdan" userId="48e65c9f34e137d0" providerId="LiveId" clId="{CC5341B6-1FA7-4C2B-A935-235567C6AF20}" dt="2021-06-03T17:14:14.631" v="1929" actId="164"/>
          <ac:spMkLst>
            <pc:docMk/>
            <pc:sldMk cId="3735720794" sldId="467"/>
            <ac:spMk id="25" creationId="{01FCDE75-1340-497C-B6B0-CBC310D9A25A}"/>
          </ac:spMkLst>
        </pc:spChg>
        <pc:spChg chg="add mod">
          <ac:chgData name="Kulinich Bohdan" userId="48e65c9f34e137d0" providerId="LiveId" clId="{CC5341B6-1FA7-4C2B-A935-235567C6AF20}" dt="2021-06-03T17:14:14.631" v="1929" actId="164"/>
          <ac:spMkLst>
            <pc:docMk/>
            <pc:sldMk cId="3735720794" sldId="467"/>
            <ac:spMk id="26" creationId="{9ED6FC20-A13E-4E42-90DB-174DE4268291}"/>
          </ac:spMkLst>
        </pc:spChg>
        <pc:spChg chg="add mod">
          <ac:chgData name="Kulinich Bohdan" userId="48e65c9f34e137d0" providerId="LiveId" clId="{CC5341B6-1FA7-4C2B-A935-235567C6AF20}" dt="2021-06-03T17:14:14.631" v="1929" actId="164"/>
          <ac:spMkLst>
            <pc:docMk/>
            <pc:sldMk cId="3735720794" sldId="467"/>
            <ac:spMk id="27" creationId="{5646C609-FDFB-4516-8138-8A11BB6A239E}"/>
          </ac:spMkLst>
        </pc:spChg>
        <pc:spChg chg="add mod">
          <ac:chgData name="Kulinich Bohdan" userId="48e65c9f34e137d0" providerId="LiveId" clId="{CC5341B6-1FA7-4C2B-A935-235567C6AF20}" dt="2021-06-03T17:14:14.631" v="1929" actId="164"/>
          <ac:spMkLst>
            <pc:docMk/>
            <pc:sldMk cId="3735720794" sldId="467"/>
            <ac:spMk id="28" creationId="{5F5140B7-521E-44A0-B522-8FCC94F5056E}"/>
          </ac:spMkLst>
        </pc:spChg>
        <pc:spChg chg="add mod">
          <ac:chgData name="Kulinich Bohdan" userId="48e65c9f34e137d0" providerId="LiveId" clId="{CC5341B6-1FA7-4C2B-A935-235567C6AF20}" dt="2021-06-03T17:14:14.631" v="1929" actId="164"/>
          <ac:spMkLst>
            <pc:docMk/>
            <pc:sldMk cId="3735720794" sldId="467"/>
            <ac:spMk id="29" creationId="{77032F52-A28B-43DF-95D7-ED00CC7EE0D6}"/>
          </ac:spMkLst>
        </pc:spChg>
        <pc:spChg chg="add mod ord">
          <ac:chgData name="Kulinich Bohdan" userId="48e65c9f34e137d0" providerId="LiveId" clId="{CC5341B6-1FA7-4C2B-A935-235567C6AF20}" dt="2021-06-03T17:15:30.947" v="1944" actId="171"/>
          <ac:spMkLst>
            <pc:docMk/>
            <pc:sldMk cId="3735720794" sldId="467"/>
            <ac:spMk id="39" creationId="{D54B2115-491A-4D8C-BE89-C5A48E2CDD2B}"/>
          </ac:spMkLst>
        </pc:spChg>
        <pc:grpChg chg="add mod modVis">
          <ac:chgData name="Kulinich Bohdan" userId="48e65c9f34e137d0" providerId="LiveId" clId="{CC5341B6-1FA7-4C2B-A935-235567C6AF20}" dt="2021-06-03T17:15:23.709" v="1943" actId="14429"/>
          <ac:grpSpMkLst>
            <pc:docMk/>
            <pc:sldMk cId="3735720794" sldId="467"/>
            <ac:grpSpMk id="38" creationId="{942C105C-F937-43FF-80D8-0291B417B5C6}"/>
          </ac:grpSpMkLst>
        </pc:grpChg>
        <pc:picChg chg="add mod">
          <ac:chgData name="Kulinich Bohdan" userId="48e65c9f34e137d0" providerId="LiveId" clId="{CC5341B6-1FA7-4C2B-A935-235567C6AF20}" dt="2021-06-03T17:14:14.631" v="1929" actId="164"/>
          <ac:picMkLst>
            <pc:docMk/>
            <pc:sldMk cId="3735720794" sldId="467"/>
            <ac:picMk id="7" creationId="{1B92DA52-9B1B-4881-9FBB-3B2BD68FBAF0}"/>
          </ac:picMkLst>
        </pc:picChg>
        <pc:picChg chg="add mod">
          <ac:chgData name="Kulinich Bohdan" userId="48e65c9f34e137d0" providerId="LiveId" clId="{CC5341B6-1FA7-4C2B-A935-235567C6AF20}" dt="2021-06-03T17:14:14.631" v="1929" actId="164"/>
          <ac:picMkLst>
            <pc:docMk/>
            <pc:sldMk cId="3735720794" sldId="467"/>
            <ac:picMk id="9" creationId="{034522D1-7E17-4357-978C-AE4BDFA400F3}"/>
          </ac:picMkLst>
        </pc:picChg>
        <pc:picChg chg="mod modVis">
          <ac:chgData name="Kulinich Bohdan" userId="48e65c9f34e137d0" providerId="LiveId" clId="{CC5341B6-1FA7-4C2B-A935-235567C6AF20}" dt="2021-06-03T17:14:29.036" v="1933" actId="14429"/>
          <ac:picMkLst>
            <pc:docMk/>
            <pc:sldMk cId="3735720794" sldId="467"/>
            <ac:picMk id="13" creationId="{9BBF827E-5082-4894-858E-CC1F17B8CC0E}"/>
          </ac:picMkLst>
        </pc:picChg>
        <pc:cxnChg chg="add mod">
          <ac:chgData name="Kulinich Bohdan" userId="48e65c9f34e137d0" providerId="LiveId" clId="{CC5341B6-1FA7-4C2B-A935-235567C6AF20}" dt="2021-06-03T17:14:14.631" v="1929" actId="164"/>
          <ac:cxnSpMkLst>
            <pc:docMk/>
            <pc:sldMk cId="3735720794" sldId="467"/>
            <ac:cxnSpMk id="30" creationId="{AF47E5F5-711B-4920-89B9-AD69553EC92F}"/>
          </ac:cxnSpMkLst>
        </pc:cxnChg>
        <pc:cxnChg chg="add mod">
          <ac:chgData name="Kulinich Bohdan" userId="48e65c9f34e137d0" providerId="LiveId" clId="{CC5341B6-1FA7-4C2B-A935-235567C6AF20}" dt="2021-06-03T17:14:14.631" v="1929" actId="164"/>
          <ac:cxnSpMkLst>
            <pc:docMk/>
            <pc:sldMk cId="3735720794" sldId="467"/>
            <ac:cxnSpMk id="32" creationId="{CFCEE1D9-BBA6-4EC1-BD41-E4CF99651E64}"/>
          </ac:cxnSpMkLst>
        </pc:cxnChg>
        <pc:cxnChg chg="add mod">
          <ac:chgData name="Kulinich Bohdan" userId="48e65c9f34e137d0" providerId="LiveId" clId="{CC5341B6-1FA7-4C2B-A935-235567C6AF20}" dt="2021-06-03T17:14:14.631" v="1929" actId="164"/>
          <ac:cxnSpMkLst>
            <pc:docMk/>
            <pc:sldMk cId="3735720794" sldId="467"/>
            <ac:cxnSpMk id="35" creationId="{E000F835-B767-47F8-A678-215B2A114747}"/>
          </ac:cxnSpMkLst>
        </pc:cxnChg>
      </pc:sldChg>
    </pc:docChg>
  </pc:docChgLst>
  <pc:docChgLst>
    <pc:chgData name="Kulinich Bohdan" userId="48e65c9f34e137d0" providerId="LiveId" clId="{A06699CB-EE6B-4D3F-AEE2-67BE5F9C9127}"/>
    <pc:docChg chg="undo custSel addSld delSld modSld">
      <pc:chgData name="Kulinich Bohdan" userId="48e65c9f34e137d0" providerId="LiveId" clId="{A06699CB-EE6B-4D3F-AEE2-67BE5F9C9127}" dt="2021-05-17T13:02:50.469" v="216" actId="14429"/>
      <pc:docMkLst>
        <pc:docMk/>
      </pc:docMkLst>
      <pc:sldChg chg="addSp delSp modSp mod delAnim modAnim">
        <pc:chgData name="Kulinich Bohdan" userId="48e65c9f34e137d0" providerId="LiveId" clId="{A06699CB-EE6B-4D3F-AEE2-67BE5F9C9127}" dt="2021-05-17T12:59:33.176" v="193"/>
        <pc:sldMkLst>
          <pc:docMk/>
          <pc:sldMk cId="1256064280" sldId="388"/>
        </pc:sldMkLst>
        <pc:spChg chg="mod topLvl">
          <ac:chgData name="Kulinich Bohdan" userId="48e65c9f34e137d0" providerId="LiveId" clId="{A06699CB-EE6B-4D3F-AEE2-67BE5F9C9127}" dt="2021-05-17T05:54:47.654" v="24" actId="165"/>
          <ac:spMkLst>
            <pc:docMk/>
            <pc:sldMk cId="1256064280" sldId="388"/>
            <ac:spMk id="9" creationId="{6CBE4EA9-3EC4-4647-8459-6CB04DC725B8}"/>
          </ac:spMkLst>
        </pc:spChg>
        <pc:spChg chg="del mod topLvl">
          <ac:chgData name="Kulinich Bohdan" userId="48e65c9f34e137d0" providerId="LiveId" clId="{A06699CB-EE6B-4D3F-AEE2-67BE5F9C9127}" dt="2021-05-17T05:54:56.761" v="26" actId="478"/>
          <ac:spMkLst>
            <pc:docMk/>
            <pc:sldMk cId="1256064280" sldId="388"/>
            <ac:spMk id="11" creationId="{4D5FBF90-3203-4490-8BB9-B9BB34F195E6}"/>
          </ac:spMkLst>
        </pc:spChg>
        <pc:spChg chg="del">
          <ac:chgData name="Kulinich Bohdan" userId="48e65c9f34e137d0" providerId="LiveId" clId="{A06699CB-EE6B-4D3F-AEE2-67BE5F9C9127}" dt="2021-05-17T12:59:24.524" v="191" actId="478"/>
          <ac:spMkLst>
            <pc:docMk/>
            <pc:sldMk cId="1256064280" sldId="388"/>
            <ac:spMk id="13" creationId="{F54DE7DD-D79C-4D71-AC4A-CFA780A1FF00}"/>
          </ac:spMkLst>
        </pc:spChg>
        <pc:spChg chg="mod">
          <ac:chgData name="Kulinich Bohdan" userId="48e65c9f34e137d0" providerId="LiveId" clId="{A06699CB-EE6B-4D3F-AEE2-67BE5F9C9127}" dt="2021-05-17T12:59:24.941" v="192"/>
          <ac:spMkLst>
            <pc:docMk/>
            <pc:sldMk cId="1256064280" sldId="388"/>
            <ac:spMk id="14" creationId="{B144B766-7A1E-4D18-87DD-CE0FF10F4A4D}"/>
          </ac:spMkLst>
        </pc:spChg>
        <pc:spChg chg="mod">
          <ac:chgData name="Kulinich Bohdan" userId="48e65c9f34e137d0" providerId="LiveId" clId="{A06699CB-EE6B-4D3F-AEE2-67BE5F9C9127}" dt="2021-05-17T12:59:24.941" v="192"/>
          <ac:spMkLst>
            <pc:docMk/>
            <pc:sldMk cId="1256064280" sldId="388"/>
            <ac:spMk id="16" creationId="{9596846C-99EA-475B-BB38-464D5556B343}"/>
          </ac:spMkLst>
        </pc:spChg>
        <pc:grpChg chg="del">
          <ac:chgData name="Kulinich Bohdan" userId="48e65c9f34e137d0" providerId="LiveId" clId="{A06699CB-EE6B-4D3F-AEE2-67BE5F9C9127}" dt="2021-05-17T05:54:47.654" v="24" actId="165"/>
          <ac:grpSpMkLst>
            <pc:docMk/>
            <pc:sldMk cId="1256064280" sldId="388"/>
            <ac:grpSpMk id="2" creationId="{AB6A0402-5FA7-48CE-BFF9-7C3D866652BB}"/>
          </ac:grpSpMkLst>
        </pc:grpChg>
        <pc:grpChg chg="add mod">
          <ac:chgData name="Kulinich Bohdan" userId="48e65c9f34e137d0" providerId="LiveId" clId="{A06699CB-EE6B-4D3F-AEE2-67BE5F9C9127}" dt="2021-05-17T12:59:24.941" v="192"/>
          <ac:grpSpMkLst>
            <pc:docMk/>
            <pc:sldMk cId="1256064280" sldId="388"/>
            <ac:grpSpMk id="11" creationId="{84BA56BB-29A3-4967-A819-D828BB36A968}"/>
          </ac:grpSpMkLst>
        </pc:grpChg>
        <pc:picChg chg="mod modVis">
          <ac:chgData name="Kulinich Bohdan" userId="48e65c9f34e137d0" providerId="LiveId" clId="{A06699CB-EE6B-4D3F-AEE2-67BE5F9C9127}" dt="2021-05-17T05:55:16.038" v="27" actId="14429"/>
          <ac:picMkLst>
            <pc:docMk/>
            <pc:sldMk cId="1256064280" sldId="388"/>
            <ac:picMk id="10" creationId="{372AACD3-E47C-4422-99F4-8F2FA502FD53}"/>
          </ac:picMkLst>
        </pc:picChg>
      </pc:sldChg>
      <pc:sldChg chg="addSp delSp modSp add del mod modTransition modAnim">
        <pc:chgData name="Kulinich Bohdan" userId="48e65c9f34e137d0" providerId="LiveId" clId="{A06699CB-EE6B-4D3F-AEE2-67BE5F9C9127}" dt="2021-05-17T06:00:43.126" v="39" actId="47"/>
        <pc:sldMkLst>
          <pc:docMk/>
          <pc:sldMk cId="804219051" sldId="407"/>
        </pc:sldMkLst>
        <pc:spChg chg="mod">
          <ac:chgData name="Kulinich Bohdan" userId="48e65c9f34e137d0" providerId="LiveId" clId="{A06699CB-EE6B-4D3F-AEE2-67BE5F9C9127}" dt="2021-05-17T05:53:16.769" v="12" actId="2085"/>
          <ac:spMkLst>
            <pc:docMk/>
            <pc:sldMk cId="804219051" sldId="407"/>
            <ac:spMk id="2" creationId="{F5E0A945-B0FB-479B-B688-C2D0F8F95D60}"/>
          </ac:spMkLst>
        </pc:spChg>
        <pc:spChg chg="del">
          <ac:chgData name="Kulinich Bohdan" userId="48e65c9f34e137d0" providerId="LiveId" clId="{A06699CB-EE6B-4D3F-AEE2-67BE5F9C9127}" dt="2021-05-17T05:52:53.665" v="8" actId="478"/>
          <ac:spMkLst>
            <pc:docMk/>
            <pc:sldMk cId="804219051" sldId="407"/>
            <ac:spMk id="3" creationId="{00000000-0000-0000-0000-000000000000}"/>
          </ac:spMkLst>
        </pc:spChg>
        <pc:spChg chg="del">
          <ac:chgData name="Kulinich Bohdan" userId="48e65c9f34e137d0" providerId="LiveId" clId="{A06699CB-EE6B-4D3F-AEE2-67BE5F9C9127}" dt="2021-05-17T05:52:53.665" v="8" actId="478"/>
          <ac:spMkLst>
            <pc:docMk/>
            <pc:sldMk cId="804219051" sldId="407"/>
            <ac:spMk id="4" creationId="{00000000-0000-0000-0000-000000000000}"/>
          </ac:spMkLst>
        </pc:spChg>
        <pc:spChg chg="add mod">
          <ac:chgData name="Kulinich Bohdan" userId="48e65c9f34e137d0" providerId="LiveId" clId="{A06699CB-EE6B-4D3F-AEE2-67BE5F9C9127}" dt="2021-05-17T05:53:00.288" v="9"/>
          <ac:spMkLst>
            <pc:docMk/>
            <pc:sldMk cId="804219051" sldId="407"/>
            <ac:spMk id="31" creationId="{025C4304-CCDA-464B-B00A-09461FE33343}"/>
          </ac:spMkLst>
        </pc:spChg>
        <pc:spChg chg="add mod">
          <ac:chgData name="Kulinich Bohdan" userId="48e65c9f34e137d0" providerId="LiveId" clId="{A06699CB-EE6B-4D3F-AEE2-67BE5F9C9127}" dt="2021-05-17T05:53:00.288" v="9"/>
          <ac:spMkLst>
            <pc:docMk/>
            <pc:sldMk cId="804219051" sldId="407"/>
            <ac:spMk id="33" creationId="{B7F3530E-5977-41C9-8467-681052401770}"/>
          </ac:spMkLst>
        </pc:spChg>
        <pc:spChg chg="mod">
          <ac:chgData name="Kulinich Bohdan" userId="48e65c9f34e137d0" providerId="LiveId" clId="{A06699CB-EE6B-4D3F-AEE2-67BE5F9C9127}" dt="2021-05-17T05:54:22.769" v="22" actId="207"/>
          <ac:spMkLst>
            <pc:docMk/>
            <pc:sldMk cId="804219051" sldId="407"/>
            <ac:spMk id="35" creationId="{2CD8A453-AF06-4C00-BB17-D7030E2214B8}"/>
          </ac:spMkLst>
        </pc:spChg>
        <pc:spChg chg="mod">
          <ac:chgData name="Kulinich Bohdan" userId="48e65c9f34e137d0" providerId="LiveId" clId="{A06699CB-EE6B-4D3F-AEE2-67BE5F9C9127}" dt="2021-05-17T05:53:33.297" v="15" actId="207"/>
          <ac:spMkLst>
            <pc:docMk/>
            <pc:sldMk cId="804219051" sldId="407"/>
            <ac:spMk id="52" creationId="{AA9A41D5-2A90-4567-9F5A-5B7420D5F484}"/>
          </ac:spMkLst>
        </pc:spChg>
        <pc:spChg chg="mod">
          <ac:chgData name="Kulinich Bohdan" userId="48e65c9f34e137d0" providerId="LiveId" clId="{A06699CB-EE6B-4D3F-AEE2-67BE5F9C9127}" dt="2021-05-17T05:54:01.415" v="19" actId="2085"/>
          <ac:spMkLst>
            <pc:docMk/>
            <pc:sldMk cId="804219051" sldId="407"/>
            <ac:spMk id="53" creationId="{6C146441-9912-43ED-A3D1-88AF78A386FD}"/>
          </ac:spMkLst>
        </pc:spChg>
        <pc:spChg chg="mod">
          <ac:chgData name="Kulinich Bohdan" userId="48e65c9f34e137d0" providerId="LiveId" clId="{A06699CB-EE6B-4D3F-AEE2-67BE5F9C9127}" dt="2021-05-17T05:59:33.678" v="31" actId="207"/>
          <ac:spMkLst>
            <pc:docMk/>
            <pc:sldMk cId="804219051" sldId="407"/>
            <ac:spMk id="115" creationId="{8CDCFB8B-7CC6-4A2C-A69C-5D3867F0C0CA}"/>
          </ac:spMkLst>
        </pc:spChg>
        <pc:spChg chg="mod">
          <ac:chgData name="Kulinich Bohdan" userId="48e65c9f34e137d0" providerId="LiveId" clId="{A06699CB-EE6B-4D3F-AEE2-67BE5F9C9127}" dt="2021-05-17T05:59:33.678" v="31" actId="207"/>
          <ac:spMkLst>
            <pc:docMk/>
            <pc:sldMk cId="804219051" sldId="407"/>
            <ac:spMk id="116" creationId="{E9B1DDF6-64CE-4DE1-B138-894096640941}"/>
          </ac:spMkLst>
        </pc:spChg>
        <pc:spChg chg="mod">
          <ac:chgData name="Kulinich Bohdan" userId="48e65c9f34e137d0" providerId="LiveId" clId="{A06699CB-EE6B-4D3F-AEE2-67BE5F9C9127}" dt="2021-05-17T05:59:33.678" v="31" actId="207"/>
          <ac:spMkLst>
            <pc:docMk/>
            <pc:sldMk cId="804219051" sldId="407"/>
            <ac:spMk id="117" creationId="{00BF6AF6-1422-45D1-A8F4-0ACF20F08216}"/>
          </ac:spMkLst>
        </pc:spChg>
        <pc:spChg chg="mod">
          <ac:chgData name="Kulinich Bohdan" userId="48e65c9f34e137d0" providerId="LiveId" clId="{A06699CB-EE6B-4D3F-AEE2-67BE5F9C9127}" dt="2021-05-17T05:59:33.678" v="31" actId="207"/>
          <ac:spMkLst>
            <pc:docMk/>
            <pc:sldMk cId="804219051" sldId="407"/>
            <ac:spMk id="118" creationId="{365D3FA2-308E-4AC2-B297-2010687F081D}"/>
          </ac:spMkLst>
        </pc:spChg>
        <pc:spChg chg="mod">
          <ac:chgData name="Kulinich Bohdan" userId="48e65c9f34e137d0" providerId="LiveId" clId="{A06699CB-EE6B-4D3F-AEE2-67BE5F9C9127}" dt="2021-05-17T05:59:33.678" v="31" actId="207"/>
          <ac:spMkLst>
            <pc:docMk/>
            <pc:sldMk cId="804219051" sldId="407"/>
            <ac:spMk id="123" creationId="{8DEDBB22-CD8C-479D-BBEC-98EB2FCB6DD8}"/>
          </ac:spMkLst>
        </pc:spChg>
        <pc:spChg chg="mod">
          <ac:chgData name="Kulinich Bohdan" userId="48e65c9f34e137d0" providerId="LiveId" clId="{A06699CB-EE6B-4D3F-AEE2-67BE5F9C9127}" dt="2021-05-17T05:59:33.678" v="31" actId="207"/>
          <ac:spMkLst>
            <pc:docMk/>
            <pc:sldMk cId="804219051" sldId="407"/>
            <ac:spMk id="124" creationId="{E9288D7F-D640-4387-8CFD-F92206368D88}"/>
          </ac:spMkLst>
        </pc:spChg>
        <pc:spChg chg="mod">
          <ac:chgData name="Kulinich Bohdan" userId="48e65c9f34e137d0" providerId="LiveId" clId="{A06699CB-EE6B-4D3F-AEE2-67BE5F9C9127}" dt="2021-05-17T05:59:33.678" v="31" actId="207"/>
          <ac:spMkLst>
            <pc:docMk/>
            <pc:sldMk cId="804219051" sldId="407"/>
            <ac:spMk id="126" creationId="{2E46C71E-F41F-4520-B8E9-C172B383CECF}"/>
          </ac:spMkLst>
        </pc:spChg>
        <pc:spChg chg="mod">
          <ac:chgData name="Kulinich Bohdan" userId="48e65c9f34e137d0" providerId="LiveId" clId="{A06699CB-EE6B-4D3F-AEE2-67BE5F9C9127}" dt="2021-05-17T05:59:33.678" v="31" actId="207"/>
          <ac:spMkLst>
            <pc:docMk/>
            <pc:sldMk cId="804219051" sldId="407"/>
            <ac:spMk id="127" creationId="{52BCFE18-32C3-4AF4-AD3E-9D954E2FFBBE}"/>
          </ac:spMkLst>
        </pc:spChg>
        <pc:grpChg chg="del">
          <ac:chgData name="Kulinich Bohdan" userId="48e65c9f34e137d0" providerId="LiveId" clId="{A06699CB-EE6B-4D3F-AEE2-67BE5F9C9127}" dt="2021-05-17T05:58:30.673" v="29" actId="165"/>
          <ac:grpSpMkLst>
            <pc:docMk/>
            <pc:sldMk cId="804219051" sldId="407"/>
            <ac:grpSpMk id="76" creationId="{05F59762-225D-4E11-954F-E134C4E9ED25}"/>
          </ac:grpSpMkLst>
        </pc:grpChg>
        <pc:picChg chg="mod">
          <ac:chgData name="Kulinich Bohdan" userId="48e65c9f34e137d0" providerId="LiveId" clId="{A06699CB-EE6B-4D3F-AEE2-67BE5F9C9127}" dt="2021-05-17T05:54:32.564" v="23" actId="207"/>
          <ac:picMkLst>
            <pc:docMk/>
            <pc:sldMk cId="804219051" sldId="407"/>
            <ac:picMk id="6" creationId="{7403ADA4-0376-479E-A2E9-D978DEBF6129}"/>
          </ac:picMkLst>
        </pc:picChg>
        <pc:cxnChg chg="mod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32" creationId="{A8560FF6-FF5B-4A61-8530-A2DB916AD88B}"/>
          </ac:cxnSpMkLst>
        </pc:cxnChg>
        <pc:cxnChg chg="mod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70" creationId="{1D1888B9-5AC7-4C40-A82A-57EA00229BD3}"/>
          </ac:cxnSpMkLst>
        </pc:cxnChg>
        <pc:cxnChg chg="mod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71" creationId="{5657D1B3-770E-4A55-AA9E-2C0C8865C1E9}"/>
          </ac:cxnSpMkLst>
        </pc:cxnChg>
        <pc:cxnChg chg="mod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72" creationId="{491769CA-7ECE-438B-90D0-4833D780B15A}"/>
          </ac:cxnSpMkLst>
        </pc:cxnChg>
        <pc:cxnChg chg="mod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73" creationId="{60689B12-229E-4695-9BA9-5C02EA2A7B24}"/>
          </ac:cxnSpMkLst>
        </pc:cxnChg>
        <pc:cxnChg chg="mod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74" creationId="{2EBB5EC0-2365-49DC-A592-CD3BE5AC1145}"/>
          </ac:cxnSpMkLst>
        </pc:cxnChg>
        <pc:cxnChg chg="mod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75" creationId="{895AE6D9-53EF-4226-9881-AA07F9398764}"/>
          </ac:cxnSpMkLst>
        </pc:cxnChg>
        <pc:cxnChg chg="mod topLvl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77" creationId="{53443DA9-945F-469F-9A35-2FA0FF785A12}"/>
          </ac:cxnSpMkLst>
        </pc:cxnChg>
        <pc:cxnChg chg="mod topLvl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78" creationId="{D27D0E40-76D2-4607-AB12-3616C36F708C}"/>
          </ac:cxnSpMkLst>
        </pc:cxnChg>
        <pc:cxnChg chg="mod topLvl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81" creationId="{9E4E3F45-6FE8-49E7-95D7-04B377B672E2}"/>
          </ac:cxnSpMkLst>
        </pc:cxnChg>
        <pc:cxnChg chg="mod topLvl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82" creationId="{42103D01-DBE8-4511-9AB5-17CBDCCD3785}"/>
          </ac:cxnSpMkLst>
        </pc:cxnChg>
        <pc:cxnChg chg="mod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87" creationId="{5243182E-958E-46F2-9763-417B8276D2EB}"/>
          </ac:cxnSpMkLst>
        </pc:cxnChg>
      </pc:sldChg>
      <pc:sldChg chg="addSp delSp modSp add del mod modTransition delAnim modAnim">
        <pc:chgData name="Kulinich Bohdan" userId="48e65c9f34e137d0" providerId="LiveId" clId="{A06699CB-EE6B-4D3F-AEE2-67BE5F9C9127}" dt="2021-05-17T12:59:47.868" v="194" actId="47"/>
        <pc:sldMkLst>
          <pc:docMk/>
          <pc:sldMk cId="1986055327" sldId="408"/>
        </pc:sldMkLst>
        <pc:spChg chg="mod">
          <ac:chgData name="Kulinich Bohdan" userId="48e65c9f34e137d0" providerId="LiveId" clId="{A06699CB-EE6B-4D3F-AEE2-67BE5F9C9127}" dt="2021-05-17T05:52:11.933" v="6" actId="2711"/>
          <ac:spMkLst>
            <pc:docMk/>
            <pc:sldMk cId="1986055327" sldId="408"/>
            <ac:spMk id="19" creationId="{3C93C8CE-72D8-4E11-855C-1D218E4D6E76}"/>
          </ac:spMkLst>
        </pc:spChg>
        <pc:spChg chg="add del mod">
          <ac:chgData name="Kulinich Bohdan" userId="48e65c9f34e137d0" providerId="LiveId" clId="{A06699CB-EE6B-4D3F-AEE2-67BE5F9C9127}" dt="2021-05-17T12:42:19.104" v="96" actId="478"/>
          <ac:spMkLst>
            <pc:docMk/>
            <pc:sldMk cId="1986055327" sldId="408"/>
            <ac:spMk id="20" creationId="{4C413DDA-076E-433A-9C1E-1673BBD366B8}"/>
          </ac:spMkLst>
        </pc:spChg>
        <pc:spChg chg="mod">
          <ac:chgData name="Kulinich Bohdan" userId="48e65c9f34e137d0" providerId="LiveId" clId="{A06699CB-EE6B-4D3F-AEE2-67BE5F9C9127}" dt="2021-05-17T06:01:40.306" v="50" actId="14100"/>
          <ac:spMkLst>
            <pc:docMk/>
            <pc:sldMk cId="1986055327" sldId="408"/>
            <ac:spMk id="23" creationId="{EFE2FCE7-7835-406A-99CA-70C9D5ADF9B6}"/>
          </ac:spMkLst>
        </pc:spChg>
        <pc:spChg chg="mod">
          <ac:chgData name="Kulinich Bohdan" userId="48e65c9f34e137d0" providerId="LiveId" clId="{A06699CB-EE6B-4D3F-AEE2-67BE5F9C9127}" dt="2021-05-17T06:02:21.436" v="60" actId="1076"/>
          <ac:spMkLst>
            <pc:docMk/>
            <pc:sldMk cId="1986055327" sldId="408"/>
            <ac:spMk id="25" creationId="{DBBC2948-330B-4D3B-B82B-5B2CD2FFF44B}"/>
          </ac:spMkLst>
        </pc:spChg>
        <pc:spChg chg="mod">
          <ac:chgData name="Kulinich Bohdan" userId="48e65c9f34e137d0" providerId="LiveId" clId="{A06699CB-EE6B-4D3F-AEE2-67BE5F9C9127}" dt="2021-05-17T06:02:05.078" v="55" actId="1076"/>
          <ac:spMkLst>
            <pc:docMk/>
            <pc:sldMk cId="1986055327" sldId="408"/>
            <ac:spMk id="27" creationId="{2E889EE0-C075-4990-A152-63143F404BE0}"/>
          </ac:spMkLst>
        </pc:spChg>
      </pc:sldChg>
      <pc:sldChg chg="addSp delSp modSp mod delAnim modAnim">
        <pc:chgData name="Kulinich Bohdan" userId="48e65c9f34e137d0" providerId="LiveId" clId="{A06699CB-EE6B-4D3F-AEE2-67BE5F9C9127}" dt="2021-05-17T13:02:12.185" v="211" actId="1076"/>
        <pc:sldMkLst>
          <pc:docMk/>
          <pc:sldMk cId="2392856674" sldId="425"/>
        </pc:sldMkLst>
        <pc:spChg chg="mod">
          <ac:chgData name="Kulinich Bohdan" userId="48e65c9f34e137d0" providerId="LiveId" clId="{A06699CB-EE6B-4D3F-AEE2-67BE5F9C9127}" dt="2021-05-17T12:39:53.332" v="68"/>
          <ac:spMkLst>
            <pc:docMk/>
            <pc:sldMk cId="2392856674" sldId="425"/>
            <ac:spMk id="22" creationId="{66E7AED3-4A22-42C0-A46F-33F06D728298}"/>
          </ac:spMkLst>
        </pc:spChg>
        <pc:spChg chg="mod">
          <ac:chgData name="Kulinich Bohdan" userId="48e65c9f34e137d0" providerId="LiveId" clId="{A06699CB-EE6B-4D3F-AEE2-67BE5F9C9127}" dt="2021-05-17T12:40:04.569" v="71" actId="1076"/>
          <ac:spMkLst>
            <pc:docMk/>
            <pc:sldMk cId="2392856674" sldId="425"/>
            <ac:spMk id="23" creationId="{E4273282-7F02-456A-B4DB-AD1FACE68338}"/>
          </ac:spMkLst>
        </pc:spChg>
        <pc:spChg chg="add mod">
          <ac:chgData name="Kulinich Bohdan" userId="48e65c9f34e137d0" providerId="LiveId" clId="{A06699CB-EE6B-4D3F-AEE2-67BE5F9C9127}" dt="2021-05-17T12:40:09.315" v="72"/>
          <ac:spMkLst>
            <pc:docMk/>
            <pc:sldMk cId="2392856674" sldId="425"/>
            <ac:spMk id="24" creationId="{6DB906C0-CF0C-47EC-9410-25C963419286}"/>
          </ac:spMkLst>
        </pc:spChg>
        <pc:spChg chg="mod">
          <ac:chgData name="Kulinich Bohdan" userId="48e65c9f34e137d0" providerId="LiveId" clId="{A06699CB-EE6B-4D3F-AEE2-67BE5F9C9127}" dt="2021-05-17T13:01:36.239" v="203"/>
          <ac:spMkLst>
            <pc:docMk/>
            <pc:sldMk cId="2392856674" sldId="425"/>
            <ac:spMk id="25" creationId="{51D9CF8A-E92C-4A26-9DD9-B2F3DCF72161}"/>
          </ac:spMkLst>
        </pc:spChg>
        <pc:spChg chg="mod">
          <ac:chgData name="Kulinich Bohdan" userId="48e65c9f34e137d0" providerId="LiveId" clId="{A06699CB-EE6B-4D3F-AEE2-67BE5F9C9127}" dt="2021-05-17T13:02:12.185" v="211" actId="1076"/>
          <ac:spMkLst>
            <pc:docMk/>
            <pc:sldMk cId="2392856674" sldId="425"/>
            <ac:spMk id="29" creationId="{C8C2234C-B090-464B-A1D3-3CFB7B0A2DA7}"/>
          </ac:spMkLst>
        </pc:spChg>
        <pc:grpChg chg="add del mod">
          <ac:chgData name="Kulinich Bohdan" userId="48e65c9f34e137d0" providerId="LiveId" clId="{A06699CB-EE6B-4D3F-AEE2-67BE5F9C9127}" dt="2021-05-17T13:01:48.093" v="204"/>
          <ac:grpSpMkLst>
            <pc:docMk/>
            <pc:sldMk cId="2392856674" sldId="425"/>
            <ac:grpSpMk id="16" creationId="{2FE4A580-1FA0-4985-8A7D-F455E59B7429}"/>
          </ac:grpSpMkLst>
        </pc:grpChg>
        <pc:grpChg chg="add del mod">
          <ac:chgData name="Kulinich Bohdan" userId="48e65c9f34e137d0" providerId="LiveId" clId="{A06699CB-EE6B-4D3F-AEE2-67BE5F9C9127}" dt="2021-05-17T13:02:03.601" v="209" actId="478"/>
          <ac:grpSpMkLst>
            <pc:docMk/>
            <pc:sldMk cId="2392856674" sldId="425"/>
            <ac:grpSpMk id="20" creationId="{473F8332-E7C0-40CA-8832-2A4F63BE34FE}"/>
          </ac:grpSpMkLst>
        </pc:grpChg>
        <pc:grpChg chg="add mod">
          <ac:chgData name="Kulinich Bohdan" userId="48e65c9f34e137d0" providerId="LiveId" clId="{A06699CB-EE6B-4D3F-AEE2-67BE5F9C9127}" dt="2021-05-17T13:01:55.509" v="206"/>
          <ac:grpSpMkLst>
            <pc:docMk/>
            <pc:sldMk cId="2392856674" sldId="425"/>
            <ac:grpSpMk id="26" creationId="{9903AEAE-9169-4A90-BE9A-B64613EBA486}"/>
          </ac:grpSpMkLst>
        </pc:grpChg>
        <pc:grpChg chg="del mod">
          <ac:chgData name="Kulinich Bohdan" userId="48e65c9f34e137d0" providerId="LiveId" clId="{A06699CB-EE6B-4D3F-AEE2-67BE5F9C9127}" dt="2021-05-17T12:39:58.296" v="69" actId="478"/>
          <ac:grpSpMkLst>
            <pc:docMk/>
            <pc:sldMk cId="2392856674" sldId="425"/>
            <ac:grpSpMk id="32" creationId="{458CD495-6B1B-46B9-A496-61E848853A91}"/>
          </ac:grpSpMkLst>
        </pc:grpChg>
        <pc:grpChg chg="del">
          <ac:chgData name="Kulinich Bohdan" userId="48e65c9f34e137d0" providerId="LiveId" clId="{A06699CB-EE6B-4D3F-AEE2-67BE5F9C9127}" dt="2021-05-17T12:39:51.968" v="67" actId="478"/>
          <ac:grpSpMkLst>
            <pc:docMk/>
            <pc:sldMk cId="2392856674" sldId="425"/>
            <ac:grpSpMk id="37" creationId="{92C5A271-E8B7-4953-A931-BCF011EC0B69}"/>
          </ac:grpSpMkLst>
        </pc:grpChg>
        <pc:picChg chg="mod">
          <ac:chgData name="Kulinich Bohdan" userId="48e65c9f34e137d0" providerId="LiveId" clId="{A06699CB-EE6B-4D3F-AEE2-67BE5F9C9127}" dt="2021-05-17T13:01:36.239" v="203"/>
          <ac:picMkLst>
            <pc:docMk/>
            <pc:sldMk cId="2392856674" sldId="425"/>
            <ac:picMk id="18" creationId="{FC5F8133-08A9-4696-8B99-EE23A49CE5BE}"/>
          </ac:picMkLst>
        </pc:picChg>
        <pc:picChg chg="mod">
          <ac:chgData name="Kulinich Bohdan" userId="48e65c9f34e137d0" providerId="LiveId" clId="{A06699CB-EE6B-4D3F-AEE2-67BE5F9C9127}" dt="2021-05-17T13:01:55.509" v="206"/>
          <ac:picMkLst>
            <pc:docMk/>
            <pc:sldMk cId="2392856674" sldId="425"/>
            <ac:picMk id="28" creationId="{43A11FEF-B87D-4BED-A71A-3D9ABA8172FA}"/>
          </ac:picMkLst>
        </pc:picChg>
      </pc:sldChg>
      <pc:sldChg chg="del">
        <pc:chgData name="Kulinich Bohdan" userId="48e65c9f34e137d0" providerId="LiveId" clId="{A06699CB-EE6B-4D3F-AEE2-67BE5F9C9127}" dt="2021-05-17T05:51:45.261" v="1" actId="47"/>
        <pc:sldMkLst>
          <pc:docMk/>
          <pc:sldMk cId="1885241349" sldId="427"/>
        </pc:sldMkLst>
      </pc:sldChg>
      <pc:sldChg chg="delSp modSp del mod modAnim">
        <pc:chgData name="Kulinich Bohdan" userId="48e65c9f34e137d0" providerId="LiveId" clId="{A06699CB-EE6B-4D3F-AEE2-67BE5F9C9127}" dt="2021-05-17T05:57:53.974" v="28" actId="47"/>
        <pc:sldMkLst>
          <pc:docMk/>
          <pc:sldMk cId="1485066677" sldId="428"/>
        </pc:sldMkLst>
        <pc:spChg chg="mod topLvl">
          <ac:chgData name="Kulinich Bohdan" userId="48e65c9f34e137d0" providerId="LiveId" clId="{A06699CB-EE6B-4D3F-AEE2-67BE5F9C9127}" dt="2021-05-17T05:53:26.423" v="13" actId="165"/>
          <ac:spMkLst>
            <pc:docMk/>
            <pc:sldMk cId="1485066677" sldId="428"/>
            <ac:spMk id="2" creationId="{FB4D4838-BAF9-4118-942B-B0C5031DDAE2}"/>
          </ac:spMkLst>
        </pc:spChg>
        <pc:spChg chg="mod">
          <ac:chgData name="Kulinich Bohdan" userId="48e65c9f34e137d0" providerId="LiveId" clId="{A06699CB-EE6B-4D3F-AEE2-67BE5F9C9127}" dt="2021-05-17T05:53:10.052" v="10" actId="207"/>
          <ac:spMkLst>
            <pc:docMk/>
            <pc:sldMk cId="1485066677" sldId="428"/>
            <ac:spMk id="5" creationId="{3E857854-C789-44E6-B2A6-9A7071207A46}"/>
          </ac:spMkLst>
        </pc:spChg>
        <pc:spChg chg="mod topLvl">
          <ac:chgData name="Kulinich Bohdan" userId="48e65c9f34e137d0" providerId="LiveId" clId="{A06699CB-EE6B-4D3F-AEE2-67BE5F9C9127}" dt="2021-05-17T05:53:30.406" v="14" actId="207"/>
          <ac:spMkLst>
            <pc:docMk/>
            <pc:sldMk cId="1485066677" sldId="428"/>
            <ac:spMk id="6" creationId="{838ABF39-9CE7-4554-B32C-D808A1052B0F}"/>
          </ac:spMkLst>
        </pc:spChg>
        <pc:spChg chg="mod topLvl">
          <ac:chgData name="Kulinich Bohdan" userId="48e65c9f34e137d0" providerId="LiveId" clId="{A06699CB-EE6B-4D3F-AEE2-67BE5F9C9127}" dt="2021-05-17T05:53:55.260" v="17" actId="207"/>
          <ac:spMkLst>
            <pc:docMk/>
            <pc:sldMk cId="1485066677" sldId="428"/>
            <ac:spMk id="7" creationId="{44EFA925-0A83-42D0-8711-D7510B01E4DD}"/>
          </ac:spMkLst>
        </pc:spChg>
        <pc:spChg chg="mod topLvl">
          <ac:chgData name="Kulinich Bohdan" userId="48e65c9f34e137d0" providerId="LiveId" clId="{A06699CB-EE6B-4D3F-AEE2-67BE5F9C9127}" dt="2021-05-17T05:54:20.004" v="21" actId="207"/>
          <ac:spMkLst>
            <pc:docMk/>
            <pc:sldMk cId="1485066677" sldId="428"/>
            <ac:spMk id="9" creationId="{6587AC19-2648-4201-9D24-D755642674FC}"/>
          </ac:spMkLst>
        </pc:spChg>
        <pc:spChg chg="mod topLvl">
          <ac:chgData name="Kulinich Bohdan" userId="48e65c9f34e137d0" providerId="LiveId" clId="{A06699CB-EE6B-4D3F-AEE2-67BE5F9C9127}" dt="2021-05-17T05:53:37.530" v="16" actId="165"/>
          <ac:spMkLst>
            <pc:docMk/>
            <pc:sldMk cId="1485066677" sldId="428"/>
            <ac:spMk id="14" creationId="{FD4B03C5-C1A9-453A-A227-7CB5017ABDAD}"/>
          </ac:spMkLst>
        </pc:spChg>
        <pc:spChg chg="mod topLvl">
          <ac:chgData name="Kulinich Bohdan" userId="48e65c9f34e137d0" providerId="LiveId" clId="{A06699CB-EE6B-4D3F-AEE2-67BE5F9C9127}" dt="2021-05-17T05:54:16.271" v="20" actId="165"/>
          <ac:spMkLst>
            <pc:docMk/>
            <pc:sldMk cId="1485066677" sldId="428"/>
            <ac:spMk id="15" creationId="{D571D0B2-3731-4985-BF33-2D67579988C9}"/>
          </ac:spMkLst>
        </pc:spChg>
        <pc:grpChg chg="del">
          <ac:chgData name="Kulinich Bohdan" userId="48e65c9f34e137d0" providerId="LiveId" clId="{A06699CB-EE6B-4D3F-AEE2-67BE5F9C9127}" dt="2021-05-17T05:53:26.423" v="13" actId="165"/>
          <ac:grpSpMkLst>
            <pc:docMk/>
            <pc:sldMk cId="1485066677" sldId="428"/>
            <ac:grpSpMk id="4" creationId="{C881AB29-04DC-4616-A820-31E31FB22EAD}"/>
          </ac:grpSpMkLst>
        </pc:grpChg>
        <pc:grpChg chg="del">
          <ac:chgData name="Kulinich Bohdan" userId="48e65c9f34e137d0" providerId="LiveId" clId="{A06699CB-EE6B-4D3F-AEE2-67BE5F9C9127}" dt="2021-05-17T05:53:37.530" v="16" actId="165"/>
          <ac:grpSpMkLst>
            <pc:docMk/>
            <pc:sldMk cId="1485066677" sldId="428"/>
            <ac:grpSpMk id="8" creationId="{5D34CECE-6FFD-4A52-B71C-5E0BCCDC78FE}"/>
          </ac:grpSpMkLst>
        </pc:grpChg>
        <pc:grpChg chg="del">
          <ac:chgData name="Kulinich Bohdan" userId="48e65c9f34e137d0" providerId="LiveId" clId="{A06699CB-EE6B-4D3F-AEE2-67BE5F9C9127}" dt="2021-05-17T05:54:16.271" v="20" actId="165"/>
          <ac:grpSpMkLst>
            <pc:docMk/>
            <pc:sldMk cId="1485066677" sldId="428"/>
            <ac:grpSpMk id="11" creationId="{607752B7-0B70-49F3-8555-33521EDEEF8F}"/>
          </ac:grpSpMkLst>
        </pc:grpChg>
      </pc:sldChg>
      <pc:sldChg chg="addSp modSp mod modAnim">
        <pc:chgData name="Kulinich Bohdan" userId="48e65c9f34e137d0" providerId="LiveId" clId="{A06699CB-EE6B-4D3F-AEE2-67BE5F9C9127}" dt="2021-05-17T13:02:50.469" v="216" actId="14429"/>
        <pc:sldMkLst>
          <pc:docMk/>
          <pc:sldMk cId="2814267068" sldId="429"/>
        </pc:sldMkLst>
        <pc:spChg chg="add mod">
          <ac:chgData name="Kulinich Bohdan" userId="48e65c9f34e137d0" providerId="LiveId" clId="{A06699CB-EE6B-4D3F-AEE2-67BE5F9C9127}" dt="2021-05-17T13:00:14.901" v="196" actId="164"/>
          <ac:spMkLst>
            <pc:docMk/>
            <pc:sldMk cId="2814267068" sldId="429"/>
            <ac:spMk id="11" creationId="{650C48D7-8381-4085-97A6-08D8DFF29949}"/>
          </ac:spMkLst>
        </pc:spChg>
        <pc:spChg chg="mod">
          <ac:chgData name="Kulinich Bohdan" userId="48e65c9f34e137d0" providerId="LiveId" clId="{A06699CB-EE6B-4D3F-AEE2-67BE5F9C9127}" dt="2021-05-17T13:00:14.901" v="196" actId="164"/>
          <ac:spMkLst>
            <pc:docMk/>
            <pc:sldMk cId="2814267068" sldId="429"/>
            <ac:spMk id="13" creationId="{F54DE7DD-D79C-4D71-AC4A-CFA780A1FF00}"/>
          </ac:spMkLst>
        </pc:spChg>
        <pc:grpChg chg="add mod ord modVis">
          <ac:chgData name="Kulinich Bohdan" userId="48e65c9f34e137d0" providerId="LiveId" clId="{A06699CB-EE6B-4D3F-AEE2-67BE5F9C9127}" dt="2021-05-17T13:02:50.469" v="216" actId="14429"/>
          <ac:grpSpMkLst>
            <pc:docMk/>
            <pc:sldMk cId="2814267068" sldId="429"/>
            <ac:grpSpMk id="2" creationId="{5BB89635-CEFD-41B8-9591-00C73AB28412}"/>
          </ac:grpSpMkLst>
        </pc:grpChg>
        <pc:picChg chg="ord">
          <ac:chgData name="Kulinich Bohdan" userId="48e65c9f34e137d0" providerId="LiveId" clId="{A06699CB-EE6B-4D3F-AEE2-67BE5F9C9127}" dt="2021-05-17T13:02:49.252" v="215" actId="166"/>
          <ac:picMkLst>
            <pc:docMk/>
            <pc:sldMk cId="2814267068" sldId="429"/>
            <ac:picMk id="4" creationId="{4758F862-9B2A-4F59-AEF1-5F98BC94A36B}"/>
          </ac:picMkLst>
        </pc:picChg>
      </pc:sldChg>
      <pc:sldChg chg="addSp modSp add mod modAnim">
        <pc:chgData name="Kulinich Bohdan" userId="48e65c9f34e137d0" providerId="LiveId" clId="{A06699CB-EE6B-4D3F-AEE2-67BE5F9C9127}" dt="2021-05-17T12:58:48.288" v="190"/>
        <pc:sldMkLst>
          <pc:docMk/>
          <pc:sldMk cId="3629939914" sldId="430"/>
        </pc:sldMkLst>
        <pc:spChg chg="mod">
          <ac:chgData name="Kulinich Bohdan" userId="48e65c9f34e137d0" providerId="LiveId" clId="{A06699CB-EE6B-4D3F-AEE2-67BE5F9C9127}" dt="2021-05-17T06:17:26.768" v="65" actId="1076"/>
          <ac:spMkLst>
            <pc:docMk/>
            <pc:sldMk cId="3629939914" sldId="430"/>
            <ac:spMk id="2" creationId="{F5E0A945-B0FB-479B-B688-C2D0F8F95D60}"/>
          </ac:spMkLst>
        </pc:spChg>
        <pc:spChg chg="add mod">
          <ac:chgData name="Kulinich Bohdan" userId="48e65c9f34e137d0" providerId="LiveId" clId="{A06699CB-EE6B-4D3F-AEE2-67BE5F9C9127}" dt="2021-05-17T12:58:26.104" v="185" actId="164"/>
          <ac:spMkLst>
            <pc:docMk/>
            <pc:sldMk cId="3629939914" sldId="430"/>
            <ac:spMk id="30" creationId="{D1F3E1D1-F544-4927-AB19-CBFDFDAEBA06}"/>
          </ac:spMkLst>
        </pc:spChg>
        <pc:spChg chg="mod">
          <ac:chgData name="Kulinich Bohdan" userId="48e65c9f34e137d0" providerId="LiveId" clId="{A06699CB-EE6B-4D3F-AEE2-67BE5F9C9127}" dt="2021-05-17T12:58:26.104" v="185" actId="164"/>
          <ac:spMkLst>
            <pc:docMk/>
            <pc:sldMk cId="3629939914" sldId="430"/>
            <ac:spMk id="33" creationId="{B7F3530E-5977-41C9-8467-681052401770}"/>
          </ac:spMkLst>
        </pc:spChg>
        <pc:spChg chg="mod">
          <ac:chgData name="Kulinich Bohdan" userId="48e65c9f34e137d0" providerId="LiveId" clId="{A06699CB-EE6B-4D3F-AEE2-67BE5F9C9127}" dt="2021-05-17T06:01:19.904" v="48" actId="255"/>
          <ac:spMkLst>
            <pc:docMk/>
            <pc:sldMk cId="3629939914" sldId="430"/>
            <ac:spMk id="35" creationId="{2CD8A453-AF06-4C00-BB17-D7030E2214B8}"/>
          </ac:spMkLst>
        </pc:spChg>
        <pc:spChg chg="mod">
          <ac:chgData name="Kulinich Bohdan" userId="48e65c9f34e137d0" providerId="LiveId" clId="{A06699CB-EE6B-4D3F-AEE2-67BE5F9C9127}" dt="2021-05-17T06:01:06.485" v="44" actId="113"/>
          <ac:spMkLst>
            <pc:docMk/>
            <pc:sldMk cId="3629939914" sldId="430"/>
            <ac:spMk id="52" creationId="{AA9A41D5-2A90-4567-9F5A-5B7420D5F484}"/>
          </ac:spMkLst>
        </pc:spChg>
        <pc:spChg chg="mod">
          <ac:chgData name="Kulinich Bohdan" userId="48e65c9f34e137d0" providerId="LiveId" clId="{A06699CB-EE6B-4D3F-AEE2-67BE5F9C9127}" dt="2021-05-17T06:01:04.184" v="43" actId="113"/>
          <ac:spMkLst>
            <pc:docMk/>
            <pc:sldMk cId="3629939914" sldId="430"/>
            <ac:spMk id="53" creationId="{6C146441-9912-43ED-A3D1-88AF78A386FD}"/>
          </ac:spMkLst>
        </pc:spChg>
        <pc:spChg chg="mod">
          <ac:chgData name="Kulinich Bohdan" userId="48e65c9f34e137d0" providerId="LiveId" clId="{A06699CB-EE6B-4D3F-AEE2-67BE5F9C9127}" dt="2021-05-17T06:00:33.075" v="35" actId="207"/>
          <ac:spMkLst>
            <pc:docMk/>
            <pc:sldMk cId="3629939914" sldId="430"/>
            <ac:spMk id="115" creationId="{8CDCFB8B-7CC6-4A2C-A69C-5D3867F0C0CA}"/>
          </ac:spMkLst>
        </pc:spChg>
        <pc:spChg chg="mod">
          <ac:chgData name="Kulinich Bohdan" userId="48e65c9f34e137d0" providerId="LiveId" clId="{A06699CB-EE6B-4D3F-AEE2-67BE5F9C9127}" dt="2021-05-17T06:00:33.075" v="35" actId="207"/>
          <ac:spMkLst>
            <pc:docMk/>
            <pc:sldMk cId="3629939914" sldId="430"/>
            <ac:spMk id="116" creationId="{E9B1DDF6-64CE-4DE1-B138-894096640941}"/>
          </ac:spMkLst>
        </pc:spChg>
        <pc:spChg chg="mod">
          <ac:chgData name="Kulinich Bohdan" userId="48e65c9f34e137d0" providerId="LiveId" clId="{A06699CB-EE6B-4D3F-AEE2-67BE5F9C9127}" dt="2021-05-17T06:00:33.075" v="35" actId="207"/>
          <ac:spMkLst>
            <pc:docMk/>
            <pc:sldMk cId="3629939914" sldId="430"/>
            <ac:spMk id="117" creationId="{00BF6AF6-1422-45D1-A8F4-0ACF20F08216}"/>
          </ac:spMkLst>
        </pc:spChg>
        <pc:spChg chg="mod">
          <ac:chgData name="Kulinich Bohdan" userId="48e65c9f34e137d0" providerId="LiveId" clId="{A06699CB-EE6B-4D3F-AEE2-67BE5F9C9127}" dt="2021-05-17T06:00:33.075" v="35" actId="207"/>
          <ac:spMkLst>
            <pc:docMk/>
            <pc:sldMk cId="3629939914" sldId="430"/>
            <ac:spMk id="118" creationId="{365D3FA2-308E-4AC2-B297-2010687F081D}"/>
          </ac:spMkLst>
        </pc:spChg>
        <pc:spChg chg="mod">
          <ac:chgData name="Kulinich Bohdan" userId="48e65c9f34e137d0" providerId="LiveId" clId="{A06699CB-EE6B-4D3F-AEE2-67BE5F9C9127}" dt="2021-05-17T06:00:37.481" v="38" actId="1037"/>
          <ac:spMkLst>
            <pc:docMk/>
            <pc:sldMk cId="3629939914" sldId="430"/>
            <ac:spMk id="123" creationId="{8DEDBB22-CD8C-479D-BBEC-98EB2FCB6DD8}"/>
          </ac:spMkLst>
        </pc:spChg>
        <pc:spChg chg="mod">
          <ac:chgData name="Kulinich Bohdan" userId="48e65c9f34e137d0" providerId="LiveId" clId="{A06699CB-EE6B-4D3F-AEE2-67BE5F9C9127}" dt="2021-05-17T06:00:33.075" v="35" actId="207"/>
          <ac:spMkLst>
            <pc:docMk/>
            <pc:sldMk cId="3629939914" sldId="430"/>
            <ac:spMk id="124" creationId="{E9288D7F-D640-4387-8CFD-F92206368D88}"/>
          </ac:spMkLst>
        </pc:spChg>
        <pc:spChg chg="mod">
          <ac:chgData name="Kulinich Bohdan" userId="48e65c9f34e137d0" providerId="LiveId" clId="{A06699CB-EE6B-4D3F-AEE2-67BE5F9C9127}" dt="2021-05-17T06:00:33.075" v="35" actId="207"/>
          <ac:spMkLst>
            <pc:docMk/>
            <pc:sldMk cId="3629939914" sldId="430"/>
            <ac:spMk id="126" creationId="{2E46C71E-F41F-4520-B8E9-C172B383CECF}"/>
          </ac:spMkLst>
        </pc:spChg>
        <pc:spChg chg="mod">
          <ac:chgData name="Kulinich Bohdan" userId="48e65c9f34e137d0" providerId="LiveId" clId="{A06699CB-EE6B-4D3F-AEE2-67BE5F9C9127}" dt="2021-05-17T06:00:33.075" v="35" actId="207"/>
          <ac:spMkLst>
            <pc:docMk/>
            <pc:sldMk cId="3629939914" sldId="430"/>
            <ac:spMk id="127" creationId="{52BCFE18-32C3-4AF4-AD3E-9D954E2FFBBE}"/>
          </ac:spMkLst>
        </pc:spChg>
        <pc:grpChg chg="add mod">
          <ac:chgData name="Kulinich Bohdan" userId="48e65c9f34e137d0" providerId="LiveId" clId="{A06699CB-EE6B-4D3F-AEE2-67BE5F9C9127}" dt="2021-05-17T12:58:26.104" v="185" actId="164"/>
          <ac:grpSpMkLst>
            <pc:docMk/>
            <pc:sldMk cId="3629939914" sldId="430"/>
            <ac:grpSpMk id="3" creationId="{3B351B2D-61F6-4704-951D-2A7D728A73B9}"/>
          </ac:grpSpMkLst>
        </pc:grp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32" creationId="{A8560FF6-FF5B-4A61-8530-A2DB916AD88B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70" creationId="{1D1888B9-5AC7-4C40-A82A-57EA00229BD3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71" creationId="{5657D1B3-770E-4A55-AA9E-2C0C8865C1E9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72" creationId="{491769CA-7ECE-438B-90D0-4833D780B15A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73" creationId="{60689B12-229E-4695-9BA9-5C02EA2A7B24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74" creationId="{2EBB5EC0-2365-49DC-A592-CD3BE5AC1145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75" creationId="{895AE6D9-53EF-4226-9881-AA07F9398764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77" creationId="{53443DA9-945F-469F-9A35-2FA0FF785A12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78" creationId="{D27D0E40-76D2-4607-AB12-3616C36F708C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81" creationId="{9E4E3F45-6FE8-49E7-95D7-04B377B672E2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82" creationId="{42103D01-DBE8-4511-9AB5-17CBDCCD3785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87" creationId="{5243182E-958E-46F2-9763-417B8276D2EB}"/>
          </ac:cxnSpMkLst>
        </pc:cxnChg>
      </pc:sldChg>
      <pc:sldChg chg="addSp delSp modSp add del mod delAnim modAnim">
        <pc:chgData name="Kulinich Bohdan" userId="48e65c9f34e137d0" providerId="LiveId" clId="{A06699CB-EE6B-4D3F-AEE2-67BE5F9C9127}" dt="2021-05-17T12:59:47.868" v="194" actId="47"/>
        <pc:sldMkLst>
          <pc:docMk/>
          <pc:sldMk cId="2267904491" sldId="431"/>
        </pc:sldMkLst>
        <pc:spChg chg="mod">
          <ac:chgData name="Kulinich Bohdan" userId="48e65c9f34e137d0" providerId="LiveId" clId="{A06699CB-EE6B-4D3F-AEE2-67BE5F9C9127}" dt="2021-05-17T12:53:06.228" v="128" actId="164"/>
          <ac:spMkLst>
            <pc:docMk/>
            <pc:sldMk cId="2267904491" sldId="431"/>
            <ac:spMk id="54" creationId="{D1E91230-F220-48A6-8BFA-EDD0C94ABD92}"/>
          </ac:spMkLst>
        </pc:spChg>
        <pc:grpChg chg="del">
          <ac:chgData name="Kulinich Bohdan" userId="48e65c9f34e137d0" providerId="LiveId" clId="{A06699CB-EE6B-4D3F-AEE2-67BE5F9C9127}" dt="2021-05-17T12:51:44.465" v="98" actId="478"/>
          <ac:grpSpMkLst>
            <pc:docMk/>
            <pc:sldMk cId="2267904491" sldId="431"/>
            <ac:grpSpMk id="2" creationId="{8F528FF6-94B8-487C-84F8-E790B52BD814}"/>
          </ac:grpSpMkLst>
        </pc:grpChg>
        <pc:grpChg chg="add mod">
          <ac:chgData name="Kulinich Bohdan" userId="48e65c9f34e137d0" providerId="LiveId" clId="{A06699CB-EE6B-4D3F-AEE2-67BE5F9C9127}" dt="2021-05-17T12:53:06.228" v="128" actId="164"/>
          <ac:grpSpMkLst>
            <pc:docMk/>
            <pc:sldMk cId="2267904491" sldId="431"/>
            <ac:grpSpMk id="6" creationId="{59A07C21-5871-4F94-AD15-2C27807A6394}"/>
          </ac:grpSpMkLst>
        </pc:grpChg>
        <pc:picChg chg="add mod ord">
          <ac:chgData name="Kulinich Bohdan" userId="48e65c9f34e137d0" providerId="LiveId" clId="{A06699CB-EE6B-4D3F-AEE2-67BE5F9C9127}" dt="2021-05-17T12:53:06.228" v="128" actId="164"/>
          <ac:picMkLst>
            <pc:docMk/>
            <pc:sldMk cId="2267904491" sldId="431"/>
            <ac:picMk id="4" creationId="{0765CAC4-6432-4F44-9FBC-DAEBC05BC981}"/>
          </ac:picMkLst>
        </pc:picChg>
      </pc:sldChg>
      <pc:sldChg chg="addSp delSp modSp add mod delAnim modAnim">
        <pc:chgData name="Kulinich Bohdan" userId="48e65c9f34e137d0" providerId="LiveId" clId="{A06699CB-EE6B-4D3F-AEE2-67BE5F9C9127}" dt="2021-05-17T12:55:17.382" v="146" actId="207"/>
        <pc:sldMkLst>
          <pc:docMk/>
          <pc:sldMk cId="892962582" sldId="432"/>
        </pc:sldMkLst>
        <pc:spChg chg="add mod">
          <ac:chgData name="Kulinich Bohdan" userId="48e65c9f34e137d0" providerId="LiveId" clId="{A06699CB-EE6B-4D3F-AEE2-67BE5F9C9127}" dt="2021-05-17T12:55:04.924" v="139" actId="164"/>
          <ac:spMkLst>
            <pc:docMk/>
            <pc:sldMk cId="892962582" sldId="432"/>
            <ac:spMk id="19" creationId="{FB9C964D-5FBD-45E1-B4D5-F9657D357989}"/>
          </ac:spMkLst>
        </pc:spChg>
        <pc:grpChg chg="del">
          <ac:chgData name="Kulinich Bohdan" userId="48e65c9f34e137d0" providerId="LiveId" clId="{A06699CB-EE6B-4D3F-AEE2-67BE5F9C9127}" dt="2021-05-17T12:54:38.601" v="135" actId="478"/>
          <ac:grpSpMkLst>
            <pc:docMk/>
            <pc:sldMk cId="892962582" sldId="432"/>
            <ac:grpSpMk id="6" creationId="{59A07C21-5871-4F94-AD15-2C27807A6394}"/>
          </ac:grpSpMkLst>
        </pc:grpChg>
        <pc:grpChg chg="add mod">
          <ac:chgData name="Kulinich Bohdan" userId="48e65c9f34e137d0" providerId="LiveId" clId="{A06699CB-EE6B-4D3F-AEE2-67BE5F9C9127}" dt="2021-05-17T12:55:04.924" v="139" actId="164"/>
          <ac:grpSpMkLst>
            <pc:docMk/>
            <pc:sldMk cId="892962582" sldId="432"/>
            <ac:grpSpMk id="8" creationId="{E79FC03C-6D73-403F-BCFF-57A07011564E}"/>
          </ac:grpSpMkLst>
        </pc:grpChg>
        <pc:picChg chg="add mod ord">
          <ac:chgData name="Kulinich Bohdan" userId="48e65c9f34e137d0" providerId="LiveId" clId="{A06699CB-EE6B-4D3F-AEE2-67BE5F9C9127}" dt="2021-05-17T12:55:17.382" v="146" actId="207"/>
          <ac:picMkLst>
            <pc:docMk/>
            <pc:sldMk cId="892962582" sldId="432"/>
            <ac:picMk id="3" creationId="{01C98169-6215-4DE5-96C5-32D95E22EA9E}"/>
          </ac:picMkLst>
        </pc:picChg>
      </pc:sldChg>
    </pc:docChg>
  </pc:docChgLst>
  <pc:docChgLst>
    <pc:chgData name="Kulinich Bohdan" userId="48e65c9f34e137d0" providerId="LiveId" clId="{8A7FA5BB-97BB-4757-B08F-92391B74E5AB}"/>
    <pc:docChg chg="undo redo custSel addSld delSld modSld sldOrd">
      <pc:chgData name="Kulinich Bohdan" userId="48e65c9f34e137d0" providerId="LiveId" clId="{8A7FA5BB-97BB-4757-B08F-92391B74E5AB}" dt="2021-05-23T10:27:42.553" v="7296" actId="122"/>
      <pc:docMkLst>
        <pc:docMk/>
      </pc:docMkLst>
      <pc:sldChg chg="addSp delSp modSp mod modTransition setBg delAnim modAnim">
        <pc:chgData name="Kulinich Bohdan" userId="48e65c9f34e137d0" providerId="LiveId" clId="{8A7FA5BB-97BB-4757-B08F-92391B74E5AB}" dt="2021-05-22T14:31:10.072" v="5776" actId="167"/>
        <pc:sldMkLst>
          <pc:docMk/>
          <pc:sldMk cId="1256064280" sldId="388"/>
        </pc:sldMkLst>
        <pc:spChg chg="mod">
          <ac:chgData name="Kulinich Bohdan" userId="48e65c9f34e137d0" providerId="LiveId" clId="{8A7FA5BB-97BB-4757-B08F-92391B74E5AB}" dt="2021-05-22T11:53:51.690" v="4863" actId="1036"/>
          <ac:spMkLst>
            <pc:docMk/>
            <pc:sldMk cId="1256064280" sldId="388"/>
            <ac:spMk id="6" creationId="{4CD1B612-D16C-4F70-8335-78480BFE8EC8}"/>
          </ac:spMkLst>
        </pc:spChg>
        <pc:spChg chg="del">
          <ac:chgData name="Kulinich Bohdan" userId="48e65c9f34e137d0" providerId="LiveId" clId="{8A7FA5BB-97BB-4757-B08F-92391B74E5AB}" dt="2021-05-22T10:41:56.459" v="4271" actId="478"/>
          <ac:spMkLst>
            <pc:docMk/>
            <pc:sldMk cId="1256064280" sldId="388"/>
            <ac:spMk id="9" creationId="{6CBE4EA9-3EC4-4647-8459-6CB04DC725B8}"/>
          </ac:spMkLst>
        </pc:spChg>
        <pc:spChg chg="mod topLvl">
          <ac:chgData name="Kulinich Bohdan" userId="48e65c9f34e137d0" providerId="LiveId" clId="{8A7FA5BB-97BB-4757-B08F-92391B74E5AB}" dt="2021-05-20T17:37:55.766" v="3053" actId="553"/>
          <ac:spMkLst>
            <pc:docMk/>
            <pc:sldMk cId="1256064280" sldId="388"/>
            <ac:spMk id="12" creationId="{97485A41-1798-4E95-BC09-FD81F2E9BF93}"/>
          </ac:spMkLst>
        </pc:spChg>
        <pc:spChg chg="del">
          <ac:chgData name="Kulinich Bohdan" userId="48e65c9f34e137d0" providerId="LiveId" clId="{8A7FA5BB-97BB-4757-B08F-92391B74E5AB}" dt="2021-05-18T09:28:27.354" v="998" actId="478"/>
          <ac:spMkLst>
            <pc:docMk/>
            <pc:sldMk cId="1256064280" sldId="388"/>
            <ac:spMk id="12" creationId="{F3985E5A-8574-473E-B5CF-4EA8AE114F6D}"/>
          </ac:spMkLst>
        </pc:spChg>
        <pc:spChg chg="del topLvl">
          <ac:chgData name="Kulinich Bohdan" userId="48e65c9f34e137d0" providerId="LiveId" clId="{8A7FA5BB-97BB-4757-B08F-92391B74E5AB}" dt="2021-05-19T10:04:03.846" v="2543" actId="478"/>
          <ac:spMkLst>
            <pc:docMk/>
            <pc:sldMk cId="1256064280" sldId="388"/>
            <ac:spMk id="14" creationId="{B144B766-7A1E-4D18-87DD-CE0FF10F4A4D}"/>
          </ac:spMkLst>
        </pc:spChg>
        <pc:spChg chg="del topLvl">
          <ac:chgData name="Kulinich Bohdan" userId="48e65c9f34e137d0" providerId="LiveId" clId="{8A7FA5BB-97BB-4757-B08F-92391B74E5AB}" dt="2021-05-18T09:28:32.715" v="1001" actId="478"/>
          <ac:spMkLst>
            <pc:docMk/>
            <pc:sldMk cId="1256064280" sldId="388"/>
            <ac:spMk id="16" creationId="{9596846C-99EA-475B-BB38-464D5556B343}"/>
          </ac:spMkLst>
        </pc:spChg>
        <pc:spChg chg="mod">
          <ac:chgData name="Kulinich Bohdan" userId="48e65c9f34e137d0" providerId="LiveId" clId="{8A7FA5BB-97BB-4757-B08F-92391B74E5AB}" dt="2021-05-18T09:28:27.802" v="999"/>
          <ac:spMkLst>
            <pc:docMk/>
            <pc:sldMk cId="1256064280" sldId="388"/>
            <ac:spMk id="18" creationId="{16D50231-DA88-4EA6-B8C8-5FA0838A1DCB}"/>
          </ac:spMkLst>
        </pc:spChg>
        <pc:spChg chg="mod">
          <ac:chgData name="Kulinich Bohdan" userId="48e65c9f34e137d0" providerId="LiveId" clId="{8A7FA5BB-97BB-4757-B08F-92391B74E5AB}" dt="2021-05-19T10:04:17.468" v="2575" actId="20577"/>
          <ac:spMkLst>
            <pc:docMk/>
            <pc:sldMk cId="1256064280" sldId="388"/>
            <ac:spMk id="18" creationId="{1F4CE138-E046-48A1-82CF-915AED548F88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20" creationId="{7240BDB6-1935-48FB-B5F9-9CA6C10F2733}"/>
          </ac:spMkLst>
        </pc:spChg>
        <pc:spChg chg="mod">
          <ac:chgData name="Kulinich Bohdan" userId="48e65c9f34e137d0" providerId="LiveId" clId="{8A7FA5BB-97BB-4757-B08F-92391B74E5AB}" dt="2021-05-18T09:28:33.101" v="1002"/>
          <ac:spMkLst>
            <pc:docMk/>
            <pc:sldMk cId="1256064280" sldId="388"/>
            <ac:spMk id="21" creationId="{20B04537-4DD1-4F7F-ABAE-BF3D40B9F451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21" creationId="{4C78CA57-8C50-4C96-9CCF-E6279D827A6F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22" creationId="{E48F2143-55FF-42D2-A408-79300AD7FF3B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24" creationId="{0B65ABE8-664B-459D-BDCB-CF4F02507C99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25" creationId="{91572738-74A8-44E1-8154-DBA9D9D40365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56" creationId="{6CA4BDD9-0AEA-420A-ADE7-85BF9011A97E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57" creationId="{BDCA9265-BEC4-49E3-A6B4-70836FBA3253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58" creationId="{15AFC5AB-2544-4FD6-A814-E68DCF7433E6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59" creationId="{01F61428-EB85-4231-A516-EFEC80092C22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0" creationId="{36BC1FA0-06D4-4CC6-9ADE-2C217414C691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1" creationId="{34D29C7B-F6B6-4C5B-B836-5069DAAEAC55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2" creationId="{A782D9D8-6DE6-4FD7-A390-CC8514FD8097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3" creationId="{F1F1624B-A39C-4E99-BD79-AD5FACE5455E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4" creationId="{4C511026-9564-422D-943F-D0D150647686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5" creationId="{EB3F9BF2-5ABC-414B-8DCC-5AF6491BB9E7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6" creationId="{8D89A70A-7F5F-416F-8BB5-560EBE871704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7" creationId="{C8481DC5-99BE-4987-9EB6-8247BDB6021D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8" creationId="{359A1B38-5373-4219-BE32-A724252362E6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9" creationId="{FC27566F-4D16-4190-AF04-5A2CA3D205D0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0" creationId="{81EFAA31-15C8-489B-936C-2766CFD515F0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1" creationId="{28A916FC-9367-4229-A0BC-BB96A701F776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2" creationId="{0552B18A-9EA5-4FE2-BB7E-3C6600D2B9C9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3" creationId="{9ECE2023-83FB-4170-9EB1-4248FBB779CA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4" creationId="{E068D5D9-C91A-4EC0-BC7A-7ED3B7C3F823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5" creationId="{653B228B-DA93-41D8-AB8A-08CF8C29166A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6" creationId="{75CC5CBF-66FA-423C-84CC-05B8B27FAA1A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7" creationId="{4D825F67-E81F-4C43-B884-FB086D6FFFA5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8" creationId="{70D667CB-E64F-494F-9E69-8715B44B7608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9" creationId="{C4B8E856-7B5F-48F4-87A1-C12364CC458E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80" creationId="{B5A2D82B-FA6C-4C12-8D63-8CA40B338C55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81" creationId="{14334E77-83FD-4A10-AD6C-D3D883FE06D9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82" creationId="{A8321B2F-99B7-4EE4-A69F-D9C04F6EF898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83" creationId="{726A5640-A792-48B5-879C-E9733590C162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84" creationId="{7307129C-F68B-415A-AFAF-DBC355F48B7A}"/>
          </ac:spMkLst>
        </pc:spChg>
        <pc:spChg chg="add mod modVis">
          <ac:chgData name="Kulinich Bohdan" userId="48e65c9f34e137d0" providerId="LiveId" clId="{8A7FA5BB-97BB-4757-B08F-92391B74E5AB}" dt="2021-05-22T14:28:53.839" v="5675" actId="14429"/>
          <ac:spMkLst>
            <pc:docMk/>
            <pc:sldMk cId="1256064280" sldId="388"/>
            <ac:spMk id="91" creationId="{8A609C14-B9CF-4677-A8E5-C3F38F7F5C78}"/>
          </ac:spMkLst>
        </pc:spChg>
        <pc:spChg chg="add mod ord modVis">
          <ac:chgData name="Kulinich Bohdan" userId="48e65c9f34e137d0" providerId="LiveId" clId="{8A7FA5BB-97BB-4757-B08F-92391B74E5AB}" dt="2021-05-22T14:29:12.858" v="5711" actId="14429"/>
          <ac:spMkLst>
            <pc:docMk/>
            <pc:sldMk cId="1256064280" sldId="388"/>
            <ac:spMk id="92" creationId="{CD36E4C3-F306-405F-ACA9-D55E9C54382C}"/>
          </ac:spMkLst>
        </pc:spChg>
        <pc:spChg chg="add mod modVis">
          <ac:chgData name="Kulinich Bohdan" userId="48e65c9f34e137d0" providerId="LiveId" clId="{8A7FA5BB-97BB-4757-B08F-92391B74E5AB}" dt="2021-05-22T14:28:54.186" v="5676" actId="14429"/>
          <ac:spMkLst>
            <pc:docMk/>
            <pc:sldMk cId="1256064280" sldId="388"/>
            <ac:spMk id="93" creationId="{66811F99-DBD1-4117-AD56-7717357ABC35}"/>
          </ac:spMkLst>
        </pc:spChg>
        <pc:spChg chg="add mod ord modVis">
          <ac:chgData name="Kulinich Bohdan" userId="48e65c9f34e137d0" providerId="LiveId" clId="{8A7FA5BB-97BB-4757-B08F-92391B74E5AB}" dt="2021-05-22T14:29:27.922" v="5740" actId="14429"/>
          <ac:spMkLst>
            <pc:docMk/>
            <pc:sldMk cId="1256064280" sldId="388"/>
            <ac:spMk id="94" creationId="{1A5D422B-D976-49B7-9564-1B1960C77165}"/>
          </ac:spMkLst>
        </pc:spChg>
        <pc:spChg chg="add del mod">
          <ac:chgData name="Kulinich Bohdan" userId="48e65c9f34e137d0" providerId="LiveId" clId="{8A7FA5BB-97BB-4757-B08F-92391B74E5AB}" dt="2021-05-22T09:28:40.722" v="3711" actId="478"/>
          <ac:spMkLst>
            <pc:docMk/>
            <pc:sldMk cId="1256064280" sldId="388"/>
            <ac:spMk id="95" creationId="{EE3C5AC0-A2EE-4010-A571-8C715E975670}"/>
          </ac:spMkLst>
        </pc:spChg>
        <pc:spChg chg="add mod modVis">
          <ac:chgData name="Kulinich Bohdan" userId="48e65c9f34e137d0" providerId="LiveId" clId="{8A7FA5BB-97BB-4757-B08F-92391B74E5AB}" dt="2021-05-22T14:28:54.508" v="5677" actId="14429"/>
          <ac:spMkLst>
            <pc:docMk/>
            <pc:sldMk cId="1256064280" sldId="388"/>
            <ac:spMk id="96" creationId="{7CA113FC-F17C-497F-B0D1-6B6CBDF13ACB}"/>
          </ac:spMkLst>
        </pc:spChg>
        <pc:spChg chg="add mod modVis">
          <ac:chgData name="Kulinich Bohdan" userId="48e65c9f34e137d0" providerId="LiveId" clId="{8A7FA5BB-97BB-4757-B08F-92391B74E5AB}" dt="2021-05-22T14:28:54.809" v="5678" actId="14429"/>
          <ac:spMkLst>
            <pc:docMk/>
            <pc:sldMk cId="1256064280" sldId="388"/>
            <ac:spMk id="97" creationId="{9285013E-7FFF-4299-9D39-1F4D305FDB93}"/>
          </ac:spMkLst>
        </pc:spChg>
        <pc:spChg chg="add mod modVis">
          <ac:chgData name="Kulinich Bohdan" userId="48e65c9f34e137d0" providerId="LiveId" clId="{8A7FA5BB-97BB-4757-B08F-92391B74E5AB}" dt="2021-05-22T14:28:55.109" v="5679" actId="14429"/>
          <ac:spMkLst>
            <pc:docMk/>
            <pc:sldMk cId="1256064280" sldId="388"/>
            <ac:spMk id="98" creationId="{B6E7F658-28A9-4830-ADF3-436F335589B2}"/>
          </ac:spMkLst>
        </pc:spChg>
        <pc:spChg chg="add mod modVis">
          <ac:chgData name="Kulinich Bohdan" userId="48e65c9f34e137d0" providerId="LiveId" clId="{8A7FA5BB-97BB-4757-B08F-92391B74E5AB}" dt="2021-05-22T14:28:55.441" v="5680" actId="14429"/>
          <ac:spMkLst>
            <pc:docMk/>
            <pc:sldMk cId="1256064280" sldId="388"/>
            <ac:spMk id="99" creationId="{9DFAD1E9-98D7-44D0-9AF8-FB8864ABB625}"/>
          </ac:spMkLst>
        </pc:spChg>
        <pc:spChg chg="add mod modVis">
          <ac:chgData name="Kulinich Bohdan" userId="48e65c9f34e137d0" providerId="LiveId" clId="{8A7FA5BB-97BB-4757-B08F-92391B74E5AB}" dt="2021-05-22T14:28:55.789" v="5681" actId="14429"/>
          <ac:spMkLst>
            <pc:docMk/>
            <pc:sldMk cId="1256064280" sldId="388"/>
            <ac:spMk id="100" creationId="{B9520BE2-9FE6-468E-A2A5-BB116C1314E7}"/>
          </ac:spMkLst>
        </pc:spChg>
        <pc:spChg chg="add mod modVis">
          <ac:chgData name="Kulinich Bohdan" userId="48e65c9f34e137d0" providerId="LiveId" clId="{8A7FA5BB-97BB-4757-B08F-92391B74E5AB}" dt="2021-05-22T14:28:56.127" v="5682" actId="14429"/>
          <ac:spMkLst>
            <pc:docMk/>
            <pc:sldMk cId="1256064280" sldId="388"/>
            <ac:spMk id="101" creationId="{368D631B-DDB7-4360-81BB-7D2F2839F412}"/>
          </ac:spMkLst>
        </pc:spChg>
        <pc:spChg chg="add mod modVis">
          <ac:chgData name="Kulinich Bohdan" userId="48e65c9f34e137d0" providerId="LiveId" clId="{8A7FA5BB-97BB-4757-B08F-92391B74E5AB}" dt="2021-05-22T14:28:56.459" v="5683" actId="14429"/>
          <ac:spMkLst>
            <pc:docMk/>
            <pc:sldMk cId="1256064280" sldId="388"/>
            <ac:spMk id="102" creationId="{D3E24B9D-9EAA-4CA8-B05F-A0815F153DEB}"/>
          </ac:spMkLst>
        </pc:spChg>
        <pc:spChg chg="add mod modVis">
          <ac:chgData name="Kulinich Bohdan" userId="48e65c9f34e137d0" providerId="LiveId" clId="{8A7FA5BB-97BB-4757-B08F-92391B74E5AB}" dt="2021-05-22T14:29:01.539" v="5685" actId="14429"/>
          <ac:spMkLst>
            <pc:docMk/>
            <pc:sldMk cId="1256064280" sldId="388"/>
            <ac:spMk id="103" creationId="{F7482BA1-A673-4C8C-82C2-E71A658BE13E}"/>
          </ac:spMkLst>
        </pc:spChg>
        <pc:spChg chg="add mod modVis">
          <ac:chgData name="Kulinich Bohdan" userId="48e65c9f34e137d0" providerId="LiveId" clId="{8A7FA5BB-97BB-4757-B08F-92391B74E5AB}" dt="2021-05-22T14:29:01.870" v="5686" actId="14429"/>
          <ac:spMkLst>
            <pc:docMk/>
            <pc:sldMk cId="1256064280" sldId="388"/>
            <ac:spMk id="104" creationId="{17DD0DA6-3FB1-43F6-A8FC-03F9754D9B30}"/>
          </ac:spMkLst>
        </pc:spChg>
        <pc:spChg chg="add mod modVis">
          <ac:chgData name="Kulinich Bohdan" userId="48e65c9f34e137d0" providerId="LiveId" clId="{8A7FA5BB-97BB-4757-B08F-92391B74E5AB}" dt="2021-05-22T14:29:02.256" v="5687" actId="14429"/>
          <ac:spMkLst>
            <pc:docMk/>
            <pc:sldMk cId="1256064280" sldId="388"/>
            <ac:spMk id="105" creationId="{9D1B756D-0419-46B8-B989-7F58F2A3AAB1}"/>
          </ac:spMkLst>
        </pc:spChg>
        <pc:spChg chg="add mod modVis">
          <ac:chgData name="Kulinich Bohdan" userId="48e65c9f34e137d0" providerId="LiveId" clId="{8A7FA5BB-97BB-4757-B08F-92391B74E5AB}" dt="2021-05-22T14:29:02.587" v="5688" actId="14429"/>
          <ac:spMkLst>
            <pc:docMk/>
            <pc:sldMk cId="1256064280" sldId="388"/>
            <ac:spMk id="106" creationId="{47509363-0C3E-44F9-8A14-24F5C916F23F}"/>
          </ac:spMkLst>
        </pc:spChg>
        <pc:spChg chg="add mod modVis">
          <ac:chgData name="Kulinich Bohdan" userId="48e65c9f34e137d0" providerId="LiveId" clId="{8A7FA5BB-97BB-4757-B08F-92391B74E5AB}" dt="2021-05-22T14:29:02.910" v="5689" actId="14429"/>
          <ac:spMkLst>
            <pc:docMk/>
            <pc:sldMk cId="1256064280" sldId="388"/>
            <ac:spMk id="107" creationId="{5138059F-46F5-45EA-8500-6D01F0A621B1}"/>
          </ac:spMkLst>
        </pc:spChg>
        <pc:spChg chg="add mod modVis">
          <ac:chgData name="Kulinich Bohdan" userId="48e65c9f34e137d0" providerId="LiveId" clId="{8A7FA5BB-97BB-4757-B08F-92391B74E5AB}" dt="2021-05-22T14:29:03.242" v="5690" actId="14429"/>
          <ac:spMkLst>
            <pc:docMk/>
            <pc:sldMk cId="1256064280" sldId="388"/>
            <ac:spMk id="108" creationId="{72B4C1C2-BADA-4BD9-8E36-FA1583BF9CE0}"/>
          </ac:spMkLst>
        </pc:spChg>
        <pc:spChg chg="add mod modVis">
          <ac:chgData name="Kulinich Bohdan" userId="48e65c9f34e137d0" providerId="LiveId" clId="{8A7FA5BB-97BB-4757-B08F-92391B74E5AB}" dt="2021-05-22T14:29:03.558" v="5691" actId="14429"/>
          <ac:spMkLst>
            <pc:docMk/>
            <pc:sldMk cId="1256064280" sldId="388"/>
            <ac:spMk id="109" creationId="{AEB94A82-3817-4E75-8F87-AD7AF75FA203}"/>
          </ac:spMkLst>
        </pc:spChg>
        <pc:spChg chg="add mod ord">
          <ac:chgData name="Kulinich Bohdan" userId="48e65c9f34e137d0" providerId="LiveId" clId="{8A7FA5BB-97BB-4757-B08F-92391B74E5AB}" dt="2021-05-22T14:31:10.072" v="5776" actId="167"/>
          <ac:spMkLst>
            <pc:docMk/>
            <pc:sldMk cId="1256064280" sldId="388"/>
            <ac:spMk id="116" creationId="{E344B87C-6786-43E5-91BB-E39F68396901}"/>
          </ac:spMkLst>
        </pc:spChg>
        <pc:spChg chg="add mod modVis">
          <ac:chgData name="Kulinich Bohdan" userId="48e65c9f34e137d0" providerId="LiveId" clId="{8A7FA5BB-97BB-4757-B08F-92391B74E5AB}" dt="2021-05-22T14:29:23.428" v="5732" actId="14429"/>
          <ac:spMkLst>
            <pc:docMk/>
            <pc:sldMk cId="1256064280" sldId="388"/>
            <ac:spMk id="163" creationId="{3C78FC1F-2F76-4065-8887-3BBCDFBB774B}"/>
          </ac:spMkLst>
        </pc:spChg>
        <pc:spChg chg="add mod modVis">
          <ac:chgData name="Kulinich Bohdan" userId="48e65c9f34e137d0" providerId="LiveId" clId="{8A7FA5BB-97BB-4757-B08F-92391B74E5AB}" dt="2021-05-22T14:29:23.081" v="5731" actId="14429"/>
          <ac:spMkLst>
            <pc:docMk/>
            <pc:sldMk cId="1256064280" sldId="388"/>
            <ac:spMk id="164" creationId="{EE4F262D-D742-4531-BCCF-BC28604A27BA}"/>
          </ac:spMkLst>
        </pc:spChg>
        <pc:spChg chg="add mod modVis">
          <ac:chgData name="Kulinich Bohdan" userId="48e65c9f34e137d0" providerId="LiveId" clId="{8A7FA5BB-97BB-4757-B08F-92391B74E5AB}" dt="2021-05-22T14:29:22.048" v="5730" actId="14429"/>
          <ac:spMkLst>
            <pc:docMk/>
            <pc:sldMk cId="1256064280" sldId="388"/>
            <ac:spMk id="165" creationId="{4C053DBD-76DD-47FF-933B-F0A11919E236}"/>
          </ac:spMkLst>
        </pc:spChg>
        <pc:spChg chg="add mod modVis">
          <ac:chgData name="Kulinich Bohdan" userId="48e65c9f34e137d0" providerId="LiveId" clId="{8A7FA5BB-97BB-4757-B08F-92391B74E5AB}" dt="2021-05-22T14:29:24.600" v="5734" actId="14429"/>
          <ac:spMkLst>
            <pc:docMk/>
            <pc:sldMk cId="1256064280" sldId="388"/>
            <ac:spMk id="166" creationId="{B2C37F35-20A1-480A-9DA9-1C279ACEF5C9}"/>
          </ac:spMkLst>
        </pc:spChg>
        <pc:spChg chg="add mod modVis">
          <ac:chgData name="Kulinich Bohdan" userId="48e65c9f34e137d0" providerId="LiveId" clId="{8A7FA5BB-97BB-4757-B08F-92391B74E5AB}" dt="2021-05-22T14:29:24.916" v="5735" actId="14429"/>
          <ac:spMkLst>
            <pc:docMk/>
            <pc:sldMk cId="1256064280" sldId="388"/>
            <ac:spMk id="167" creationId="{832B34F9-0C73-482C-9083-A7166739371A}"/>
          </ac:spMkLst>
        </pc:spChg>
        <pc:spChg chg="add mod modVis">
          <ac:chgData name="Kulinich Bohdan" userId="48e65c9f34e137d0" providerId="LiveId" clId="{8A7FA5BB-97BB-4757-B08F-92391B74E5AB}" dt="2021-05-22T14:29:25.286" v="5736" actId="14429"/>
          <ac:spMkLst>
            <pc:docMk/>
            <pc:sldMk cId="1256064280" sldId="388"/>
            <ac:spMk id="168" creationId="{F04E6217-8C7F-4FEF-965C-54271B5AC64F}"/>
          </ac:spMkLst>
        </pc:spChg>
        <pc:spChg chg="add mod modVis">
          <ac:chgData name="Kulinich Bohdan" userId="48e65c9f34e137d0" providerId="LiveId" clId="{8A7FA5BB-97BB-4757-B08F-92391B74E5AB}" dt="2021-05-22T14:29:25.602" v="5737" actId="14429"/>
          <ac:spMkLst>
            <pc:docMk/>
            <pc:sldMk cId="1256064280" sldId="388"/>
            <ac:spMk id="169" creationId="{E388069A-74D3-4F15-B916-72B008064F9C}"/>
          </ac:spMkLst>
        </pc:spChg>
        <pc:spChg chg="add mod modVis">
          <ac:chgData name="Kulinich Bohdan" userId="48e65c9f34e137d0" providerId="LiveId" clId="{8A7FA5BB-97BB-4757-B08F-92391B74E5AB}" dt="2021-05-22T14:29:27.259" v="5738" actId="14429"/>
          <ac:spMkLst>
            <pc:docMk/>
            <pc:sldMk cId="1256064280" sldId="388"/>
            <ac:spMk id="170" creationId="{5473C568-BA1E-4CE0-B0A7-FD3D8245D271}"/>
          </ac:spMkLst>
        </pc:spChg>
        <pc:spChg chg="add mod modVis">
          <ac:chgData name="Kulinich Bohdan" userId="48e65c9f34e137d0" providerId="LiveId" clId="{8A7FA5BB-97BB-4757-B08F-92391B74E5AB}" dt="2021-05-22T14:29:27.559" v="5739" actId="14429"/>
          <ac:spMkLst>
            <pc:docMk/>
            <pc:sldMk cId="1256064280" sldId="388"/>
            <ac:spMk id="171" creationId="{B55905C4-6B49-4CA2-9D9D-F09DF0E443C2}"/>
          </ac:spMkLst>
        </pc:spChg>
        <pc:spChg chg="add mod modVis">
          <ac:chgData name="Kulinich Bohdan" userId="48e65c9f34e137d0" providerId="LiveId" clId="{8A7FA5BB-97BB-4757-B08F-92391B74E5AB}" dt="2021-05-22T14:29:28.276" v="5741" actId="14429"/>
          <ac:spMkLst>
            <pc:docMk/>
            <pc:sldMk cId="1256064280" sldId="388"/>
            <ac:spMk id="172" creationId="{4D88C99D-A046-4403-97F1-83538CB6EE57}"/>
          </ac:spMkLst>
        </pc:spChg>
        <pc:spChg chg="add mod modVis">
          <ac:chgData name="Kulinich Bohdan" userId="48e65c9f34e137d0" providerId="LiveId" clId="{8A7FA5BB-97BB-4757-B08F-92391B74E5AB}" dt="2021-05-22T14:29:28.662" v="5742" actId="14429"/>
          <ac:spMkLst>
            <pc:docMk/>
            <pc:sldMk cId="1256064280" sldId="388"/>
            <ac:spMk id="173" creationId="{C2E26E9C-76EA-4C2A-A14E-944F2ED592EA}"/>
          </ac:spMkLst>
        </pc:spChg>
        <pc:spChg chg="add mod modVis">
          <ac:chgData name="Kulinich Bohdan" userId="48e65c9f34e137d0" providerId="LiveId" clId="{8A7FA5BB-97BB-4757-B08F-92391B74E5AB}" dt="2021-05-22T14:29:29.010" v="5743" actId="14429"/>
          <ac:spMkLst>
            <pc:docMk/>
            <pc:sldMk cId="1256064280" sldId="388"/>
            <ac:spMk id="174" creationId="{B72DABFC-7955-4135-B781-317EEF9E5740}"/>
          </ac:spMkLst>
        </pc:spChg>
        <pc:spChg chg="add mod modVis">
          <ac:chgData name="Kulinich Bohdan" userId="48e65c9f34e137d0" providerId="LiveId" clId="{8A7FA5BB-97BB-4757-B08F-92391B74E5AB}" dt="2021-05-22T14:29:29.364" v="5744" actId="14429"/>
          <ac:spMkLst>
            <pc:docMk/>
            <pc:sldMk cId="1256064280" sldId="388"/>
            <ac:spMk id="175" creationId="{E869624D-B075-418D-B1E8-BCD909AC5314}"/>
          </ac:spMkLst>
        </pc:spChg>
        <pc:spChg chg="add mod modVis">
          <ac:chgData name="Kulinich Bohdan" userId="48e65c9f34e137d0" providerId="LiveId" clId="{8A7FA5BB-97BB-4757-B08F-92391B74E5AB}" dt="2021-05-22T14:29:29.680" v="5745" actId="14429"/>
          <ac:spMkLst>
            <pc:docMk/>
            <pc:sldMk cId="1256064280" sldId="388"/>
            <ac:spMk id="176" creationId="{F4A35040-DE3D-4125-8C55-C683AD4B7740}"/>
          </ac:spMkLst>
        </pc:spChg>
        <pc:spChg chg="add mod modVis">
          <ac:chgData name="Kulinich Bohdan" userId="48e65c9f34e137d0" providerId="LiveId" clId="{8A7FA5BB-97BB-4757-B08F-92391B74E5AB}" dt="2021-05-22T14:29:31.014" v="5746" actId="14429"/>
          <ac:spMkLst>
            <pc:docMk/>
            <pc:sldMk cId="1256064280" sldId="388"/>
            <ac:spMk id="177" creationId="{9A317307-5CA9-4AA0-96E6-331F292ED5BA}"/>
          </ac:spMkLst>
        </pc:spChg>
        <pc:spChg chg="add mod modVis">
          <ac:chgData name="Kulinich Bohdan" userId="48e65c9f34e137d0" providerId="LiveId" clId="{8A7FA5BB-97BB-4757-B08F-92391B74E5AB}" dt="2021-05-22T14:29:31.361" v="5747" actId="14429"/>
          <ac:spMkLst>
            <pc:docMk/>
            <pc:sldMk cId="1256064280" sldId="388"/>
            <ac:spMk id="178" creationId="{8D1FDB32-1F54-4D3D-B18D-83283FC7A161}"/>
          </ac:spMkLst>
        </pc:spChg>
        <pc:spChg chg="add mod modVis">
          <ac:chgData name="Kulinich Bohdan" userId="48e65c9f34e137d0" providerId="LiveId" clId="{8A7FA5BB-97BB-4757-B08F-92391B74E5AB}" dt="2021-05-22T14:29:31.715" v="5748" actId="14429"/>
          <ac:spMkLst>
            <pc:docMk/>
            <pc:sldMk cId="1256064280" sldId="388"/>
            <ac:spMk id="179" creationId="{E3A5DEFC-22DA-4CCB-9857-44403247E5CB}"/>
          </ac:spMkLst>
        </pc:spChg>
        <pc:spChg chg="add mod modVis">
          <ac:chgData name="Kulinich Bohdan" userId="48e65c9f34e137d0" providerId="LiveId" clId="{8A7FA5BB-97BB-4757-B08F-92391B74E5AB}" dt="2021-05-22T14:29:32.069" v="5749" actId="14429"/>
          <ac:spMkLst>
            <pc:docMk/>
            <pc:sldMk cId="1256064280" sldId="388"/>
            <ac:spMk id="180" creationId="{CDB5A87E-66A8-485A-A16A-D4BD8238B92C}"/>
          </ac:spMkLst>
        </pc:spChg>
        <pc:spChg chg="add del mod">
          <ac:chgData name="Kulinich Bohdan" userId="48e65c9f34e137d0" providerId="LiveId" clId="{8A7FA5BB-97BB-4757-B08F-92391B74E5AB}" dt="2021-05-22T11:06:14.758" v="4461" actId="478"/>
          <ac:spMkLst>
            <pc:docMk/>
            <pc:sldMk cId="1256064280" sldId="388"/>
            <ac:spMk id="181" creationId="{509C1E7C-5529-4DF5-9CAF-1EBE31CA182E}"/>
          </ac:spMkLst>
        </pc:spChg>
        <pc:spChg chg="add mod modVis">
          <ac:chgData name="Kulinich Bohdan" userId="48e65c9f34e137d0" providerId="LiveId" clId="{8A7FA5BB-97BB-4757-B08F-92391B74E5AB}" dt="2021-05-22T14:29:32.417" v="5750" actId="14429"/>
          <ac:spMkLst>
            <pc:docMk/>
            <pc:sldMk cId="1256064280" sldId="388"/>
            <ac:spMk id="182" creationId="{C3EE44FC-D84A-4D82-9E19-E45565C6761A}"/>
          </ac:spMkLst>
        </pc:spChg>
        <pc:spChg chg="add mod modVis">
          <ac:chgData name="Kulinich Bohdan" userId="48e65c9f34e137d0" providerId="LiveId" clId="{8A7FA5BB-97BB-4757-B08F-92391B74E5AB}" dt="2021-05-22T14:29:32.749" v="5751" actId="14429"/>
          <ac:spMkLst>
            <pc:docMk/>
            <pc:sldMk cId="1256064280" sldId="388"/>
            <ac:spMk id="183" creationId="{FE058DCD-F2E6-49D4-83EB-F3E7DA02A8EA}"/>
          </ac:spMkLst>
        </pc:spChg>
        <pc:spChg chg="add mod modVis">
          <ac:chgData name="Kulinich Bohdan" userId="48e65c9f34e137d0" providerId="LiveId" clId="{8A7FA5BB-97BB-4757-B08F-92391B74E5AB}" dt="2021-05-22T14:29:33.072" v="5752" actId="14429"/>
          <ac:spMkLst>
            <pc:docMk/>
            <pc:sldMk cId="1256064280" sldId="388"/>
            <ac:spMk id="184" creationId="{377281C4-FD33-42E0-8AB8-9C690E384493}"/>
          </ac:spMkLst>
        </pc:spChg>
        <pc:spChg chg="add mod modVis">
          <ac:chgData name="Kulinich Bohdan" userId="48e65c9f34e137d0" providerId="LiveId" clId="{8A7FA5BB-97BB-4757-B08F-92391B74E5AB}" dt="2021-05-22T14:29:33.435" v="5753" actId="14429"/>
          <ac:spMkLst>
            <pc:docMk/>
            <pc:sldMk cId="1256064280" sldId="388"/>
            <ac:spMk id="185" creationId="{2F31F087-F827-4560-88A0-799A5171419E}"/>
          </ac:spMkLst>
        </pc:spChg>
        <pc:spChg chg="add mod modVis">
          <ac:chgData name="Kulinich Bohdan" userId="48e65c9f34e137d0" providerId="LiveId" clId="{8A7FA5BB-97BB-4757-B08F-92391B74E5AB}" dt="2021-05-22T14:29:33.773" v="5754" actId="14429"/>
          <ac:spMkLst>
            <pc:docMk/>
            <pc:sldMk cId="1256064280" sldId="388"/>
            <ac:spMk id="186" creationId="{11931631-4C5A-46D2-94CD-7B830339094D}"/>
          </ac:spMkLst>
        </pc:spChg>
        <pc:spChg chg="add mod modVis">
          <ac:chgData name="Kulinich Bohdan" userId="48e65c9f34e137d0" providerId="LiveId" clId="{8A7FA5BB-97BB-4757-B08F-92391B74E5AB}" dt="2021-05-22T14:29:34.051" v="5755" actId="14429"/>
          <ac:spMkLst>
            <pc:docMk/>
            <pc:sldMk cId="1256064280" sldId="388"/>
            <ac:spMk id="187" creationId="{8625D0B1-D96E-4F17-A935-457B714E648B}"/>
          </ac:spMkLst>
        </pc:spChg>
        <pc:spChg chg="add mod modVis">
          <ac:chgData name="Kulinich Bohdan" userId="48e65c9f34e137d0" providerId="LiveId" clId="{8A7FA5BB-97BB-4757-B08F-92391B74E5AB}" dt="2021-05-22T14:29:35.924" v="5756" actId="14429"/>
          <ac:spMkLst>
            <pc:docMk/>
            <pc:sldMk cId="1256064280" sldId="388"/>
            <ac:spMk id="188" creationId="{41EEE0B9-7B1E-4183-8DCB-7FD5E16AE400}"/>
          </ac:spMkLst>
        </pc:spChg>
        <pc:spChg chg="add mod modVis">
          <ac:chgData name="Kulinich Bohdan" userId="48e65c9f34e137d0" providerId="LiveId" clId="{8A7FA5BB-97BB-4757-B08F-92391B74E5AB}" dt="2021-05-22T14:29:36.279" v="5757" actId="14429"/>
          <ac:spMkLst>
            <pc:docMk/>
            <pc:sldMk cId="1256064280" sldId="388"/>
            <ac:spMk id="189" creationId="{BB9F8CDE-0691-498B-866F-FD3600EAE651}"/>
          </ac:spMkLst>
        </pc:spChg>
        <pc:spChg chg="add del mod">
          <ac:chgData name="Kulinich Bohdan" userId="48e65c9f34e137d0" providerId="LiveId" clId="{8A7FA5BB-97BB-4757-B08F-92391B74E5AB}" dt="2021-05-22T11:08:22.806" v="4507" actId="478"/>
          <ac:spMkLst>
            <pc:docMk/>
            <pc:sldMk cId="1256064280" sldId="388"/>
            <ac:spMk id="190" creationId="{32922212-B372-469A-973A-F2A9B639B6A8}"/>
          </ac:spMkLst>
        </pc:spChg>
        <pc:spChg chg="add mod modVis">
          <ac:chgData name="Kulinich Bohdan" userId="48e65c9f34e137d0" providerId="LiveId" clId="{8A7FA5BB-97BB-4757-B08F-92391B74E5AB}" dt="2021-05-22T14:29:36.611" v="5758" actId="14429"/>
          <ac:spMkLst>
            <pc:docMk/>
            <pc:sldMk cId="1256064280" sldId="388"/>
            <ac:spMk id="191" creationId="{9DCBE2D8-2479-43CA-97F8-2CE9DE715A63}"/>
          </ac:spMkLst>
        </pc:spChg>
        <pc:spChg chg="add mod modVis">
          <ac:chgData name="Kulinich Bohdan" userId="48e65c9f34e137d0" providerId="LiveId" clId="{8A7FA5BB-97BB-4757-B08F-92391B74E5AB}" dt="2021-05-22T14:29:36.942" v="5759" actId="14429"/>
          <ac:spMkLst>
            <pc:docMk/>
            <pc:sldMk cId="1256064280" sldId="388"/>
            <ac:spMk id="192" creationId="{38E9F98D-9982-4E93-A614-6A983D98E98E}"/>
          </ac:spMkLst>
        </pc:spChg>
        <pc:spChg chg="add mod modVis">
          <ac:chgData name="Kulinich Bohdan" userId="48e65c9f34e137d0" providerId="LiveId" clId="{8A7FA5BB-97BB-4757-B08F-92391B74E5AB}" dt="2021-05-22T14:29:37.312" v="5760" actId="14429"/>
          <ac:spMkLst>
            <pc:docMk/>
            <pc:sldMk cId="1256064280" sldId="388"/>
            <ac:spMk id="193" creationId="{317E48DA-2D79-4225-A6F2-D0870DEA8CF1}"/>
          </ac:spMkLst>
        </pc:spChg>
        <pc:spChg chg="add mod modVis">
          <ac:chgData name="Kulinich Bohdan" userId="48e65c9f34e137d0" providerId="LiveId" clId="{8A7FA5BB-97BB-4757-B08F-92391B74E5AB}" dt="2021-05-22T14:29:37.681" v="5761" actId="14429"/>
          <ac:spMkLst>
            <pc:docMk/>
            <pc:sldMk cId="1256064280" sldId="388"/>
            <ac:spMk id="194" creationId="{9ADFB19B-0CD6-4D95-96C6-0EA02B522352}"/>
          </ac:spMkLst>
        </pc:spChg>
        <pc:spChg chg="add mod modVis">
          <ac:chgData name="Kulinich Bohdan" userId="48e65c9f34e137d0" providerId="LiveId" clId="{8A7FA5BB-97BB-4757-B08F-92391B74E5AB}" dt="2021-05-22T14:29:38.013" v="5762" actId="14429"/>
          <ac:spMkLst>
            <pc:docMk/>
            <pc:sldMk cId="1256064280" sldId="388"/>
            <ac:spMk id="195" creationId="{8BACF700-3A85-4467-B9A8-8871EB701455}"/>
          </ac:spMkLst>
        </pc:spChg>
        <pc:spChg chg="add mod modVis">
          <ac:chgData name="Kulinich Bohdan" userId="48e65c9f34e137d0" providerId="LiveId" clId="{8A7FA5BB-97BB-4757-B08F-92391B74E5AB}" dt="2021-05-22T14:29:38.361" v="5763" actId="14429"/>
          <ac:spMkLst>
            <pc:docMk/>
            <pc:sldMk cId="1256064280" sldId="388"/>
            <ac:spMk id="196" creationId="{92116AA5-9DA6-4144-9A03-C2F5EF6468ED}"/>
          </ac:spMkLst>
        </pc:spChg>
        <pc:spChg chg="add mod modVis">
          <ac:chgData name="Kulinich Bohdan" userId="48e65c9f34e137d0" providerId="LiveId" clId="{8A7FA5BB-97BB-4757-B08F-92391B74E5AB}" dt="2021-05-22T14:29:38.699" v="5764" actId="14429"/>
          <ac:spMkLst>
            <pc:docMk/>
            <pc:sldMk cId="1256064280" sldId="388"/>
            <ac:spMk id="197" creationId="{A7C4D86D-A6E4-4E2D-BCDC-E18C8029E65B}"/>
          </ac:spMkLst>
        </pc:spChg>
        <pc:spChg chg="add mod modVis">
          <ac:chgData name="Kulinich Bohdan" userId="48e65c9f34e137d0" providerId="LiveId" clId="{8A7FA5BB-97BB-4757-B08F-92391B74E5AB}" dt="2021-05-22T14:29:39.046" v="5765" actId="14429"/>
          <ac:spMkLst>
            <pc:docMk/>
            <pc:sldMk cId="1256064280" sldId="388"/>
            <ac:spMk id="198" creationId="{A72E2AC1-DC75-4B50-9A3C-A930D8E7BD40}"/>
          </ac:spMkLst>
        </pc:spChg>
        <pc:spChg chg="add mod modVis">
          <ac:chgData name="Kulinich Bohdan" userId="48e65c9f34e137d0" providerId="LiveId" clId="{8A7FA5BB-97BB-4757-B08F-92391B74E5AB}" dt="2021-05-22T14:29:39.378" v="5766" actId="14429"/>
          <ac:spMkLst>
            <pc:docMk/>
            <pc:sldMk cId="1256064280" sldId="388"/>
            <ac:spMk id="199" creationId="{DD5AE7CD-F3FE-4E45-8009-B6D64FE8901A}"/>
          </ac:spMkLst>
        </pc:spChg>
        <pc:spChg chg="add mod">
          <ac:chgData name="Kulinich Bohdan" userId="48e65c9f34e137d0" providerId="LiveId" clId="{8A7FA5BB-97BB-4757-B08F-92391B74E5AB}" dt="2021-05-22T11:53:51.690" v="4863" actId="1036"/>
          <ac:spMkLst>
            <pc:docMk/>
            <pc:sldMk cId="1256064280" sldId="388"/>
            <ac:spMk id="201" creationId="{DE9738BD-2A09-4BC4-814E-DA9650A76E73}"/>
          </ac:spMkLst>
        </pc:spChg>
        <pc:spChg chg="add mod">
          <ac:chgData name="Kulinich Bohdan" userId="48e65c9f34e137d0" providerId="LiveId" clId="{8A7FA5BB-97BB-4757-B08F-92391B74E5AB}" dt="2021-05-22T11:53:51.690" v="4863" actId="1036"/>
          <ac:spMkLst>
            <pc:docMk/>
            <pc:sldMk cId="1256064280" sldId="388"/>
            <ac:spMk id="202" creationId="{8ED65732-1D61-4786-A785-E41CC8081E80}"/>
          </ac:spMkLst>
        </pc:spChg>
        <pc:spChg chg="add mod">
          <ac:chgData name="Kulinich Bohdan" userId="48e65c9f34e137d0" providerId="LiveId" clId="{8A7FA5BB-97BB-4757-B08F-92391B74E5AB}" dt="2021-05-22T11:53:51.690" v="4863" actId="1036"/>
          <ac:spMkLst>
            <pc:docMk/>
            <pc:sldMk cId="1256064280" sldId="388"/>
            <ac:spMk id="203" creationId="{E11CE922-939A-41EE-8AE8-EB7F4E339D3F}"/>
          </ac:spMkLst>
        </pc:spChg>
        <pc:spChg chg="add mod">
          <ac:chgData name="Kulinich Bohdan" userId="48e65c9f34e137d0" providerId="LiveId" clId="{8A7FA5BB-97BB-4757-B08F-92391B74E5AB}" dt="2021-05-22T11:53:51.690" v="4863" actId="1036"/>
          <ac:spMkLst>
            <pc:docMk/>
            <pc:sldMk cId="1256064280" sldId="388"/>
            <ac:spMk id="204" creationId="{10DD71D9-854D-470A-B252-D1079C3135B3}"/>
          </ac:spMkLst>
        </pc:spChg>
        <pc:spChg chg="add mod">
          <ac:chgData name="Kulinich Bohdan" userId="48e65c9f34e137d0" providerId="LiveId" clId="{8A7FA5BB-97BB-4757-B08F-92391B74E5AB}" dt="2021-05-22T11:55:12.868" v="4895" actId="20577"/>
          <ac:spMkLst>
            <pc:docMk/>
            <pc:sldMk cId="1256064280" sldId="388"/>
            <ac:spMk id="205" creationId="{79182758-C5B7-4256-9B3F-50B3730E3A29}"/>
          </ac:spMkLst>
        </pc:spChg>
        <pc:grpChg chg="add mod">
          <ac:chgData name="Kulinich Bohdan" userId="48e65c9f34e137d0" providerId="LiveId" clId="{8A7FA5BB-97BB-4757-B08F-92391B74E5AB}" dt="2021-05-22T10:39:55.198" v="4259" actId="1076"/>
          <ac:grpSpMkLst>
            <pc:docMk/>
            <pc:sldMk cId="1256064280" sldId="388"/>
            <ac:grpSpMk id="4" creationId="{F031B22B-F0AC-47B8-BCB2-56FABAE416CF}"/>
          </ac:grpSpMkLst>
        </pc:grpChg>
        <pc:grpChg chg="add del mod">
          <ac:chgData name="Kulinich Bohdan" userId="48e65c9f34e137d0" providerId="LiveId" clId="{8A7FA5BB-97BB-4757-B08F-92391B74E5AB}" dt="2021-05-20T17:24:30.548" v="2955" actId="478"/>
          <ac:grpSpMkLst>
            <pc:docMk/>
            <pc:sldMk cId="1256064280" sldId="388"/>
            <ac:grpSpMk id="11" creationId="{80960D18-757A-4CE9-8EE7-327BF78E8F75}"/>
          </ac:grpSpMkLst>
        </pc:grpChg>
        <pc:grpChg chg="del">
          <ac:chgData name="Kulinich Bohdan" userId="48e65c9f34e137d0" providerId="LiveId" clId="{8A7FA5BB-97BB-4757-B08F-92391B74E5AB}" dt="2021-05-18T09:28:32.715" v="1001" actId="478"/>
          <ac:grpSpMkLst>
            <pc:docMk/>
            <pc:sldMk cId="1256064280" sldId="388"/>
            <ac:grpSpMk id="11" creationId="{84BA56BB-29A3-4967-A819-D828BB36A968}"/>
          </ac:grpSpMkLst>
        </pc:grpChg>
        <pc:grpChg chg="add del mod">
          <ac:chgData name="Kulinich Bohdan" userId="48e65c9f34e137d0" providerId="LiveId" clId="{8A7FA5BB-97BB-4757-B08F-92391B74E5AB}" dt="2021-05-18T09:28:29.259" v="1000"/>
          <ac:grpSpMkLst>
            <pc:docMk/>
            <pc:sldMk cId="1256064280" sldId="388"/>
            <ac:grpSpMk id="13" creationId="{AF35ACE6-64DF-457C-B2FB-983C2F1A43AE}"/>
          </ac:grpSpMkLst>
        </pc:grpChg>
        <pc:grpChg chg="add mod">
          <ac:chgData name="Kulinich Bohdan" userId="48e65c9f34e137d0" providerId="LiveId" clId="{8A7FA5BB-97BB-4757-B08F-92391B74E5AB}" dt="2021-05-20T17:25:36.640" v="2963" actId="164"/>
          <ac:grpSpMkLst>
            <pc:docMk/>
            <pc:sldMk cId="1256064280" sldId="388"/>
            <ac:grpSpMk id="16" creationId="{7930A433-352B-414D-8E21-D16318DDE2D1}"/>
          </ac:grpSpMkLst>
        </pc:grpChg>
        <pc:grpChg chg="add del mod">
          <ac:chgData name="Kulinich Bohdan" userId="48e65c9f34e137d0" providerId="LiveId" clId="{8A7FA5BB-97BB-4757-B08F-92391B74E5AB}" dt="2021-05-19T10:04:05.205" v="2544" actId="478"/>
          <ac:grpSpMkLst>
            <pc:docMk/>
            <pc:sldMk cId="1256064280" sldId="388"/>
            <ac:grpSpMk id="19" creationId="{8AE721C5-DBC4-4E32-8777-CC74002146D0}"/>
          </ac:grpSpMkLst>
        </pc:grpChg>
        <pc:picChg chg="add mod">
          <ac:chgData name="Kulinich Bohdan" userId="48e65c9f34e137d0" providerId="LiveId" clId="{8A7FA5BB-97BB-4757-B08F-92391B74E5AB}" dt="2021-05-20T17:25:36.640" v="2963" actId="164"/>
          <ac:picMkLst>
            <pc:docMk/>
            <pc:sldMk cId="1256064280" sldId="388"/>
            <ac:picMk id="3" creationId="{A8032868-9CD7-4C97-804F-C3A502AE1B9D}"/>
          </ac:picMkLst>
        </pc:picChg>
        <pc:picChg chg="add del mod ord">
          <ac:chgData name="Kulinich Bohdan" userId="48e65c9f34e137d0" providerId="LiveId" clId="{8A7FA5BB-97BB-4757-B08F-92391B74E5AB}" dt="2021-05-22T13:13:55.344" v="4905" actId="478"/>
          <ac:picMkLst>
            <pc:docMk/>
            <pc:sldMk cId="1256064280" sldId="388"/>
            <ac:picMk id="7" creationId="{4214E8F7-11D4-4729-B511-0F1D7437DCE9}"/>
          </ac:picMkLst>
        </pc:picChg>
        <pc:picChg chg="add del mod ord modCrop">
          <ac:chgData name="Kulinich Bohdan" userId="48e65c9f34e137d0" providerId="LiveId" clId="{8A7FA5BB-97BB-4757-B08F-92391B74E5AB}" dt="2021-05-22T09:36:21.520" v="4139" actId="478"/>
          <ac:picMkLst>
            <pc:docMk/>
            <pc:sldMk cId="1256064280" sldId="388"/>
            <ac:picMk id="7" creationId="{9AD7F612-65C3-4D0C-B554-45EE0584ECB2}"/>
          </ac:picMkLst>
        </pc:picChg>
        <pc:picChg chg="add del mod">
          <ac:chgData name="Kulinich Bohdan" userId="48e65c9f34e137d0" providerId="LiveId" clId="{8A7FA5BB-97BB-4757-B08F-92391B74E5AB}" dt="2021-05-22T14:15:20.910" v="5650" actId="478"/>
          <ac:picMkLst>
            <pc:docMk/>
            <pc:sldMk cId="1256064280" sldId="388"/>
            <ac:picMk id="9" creationId="{46D1B520-D9B0-49C6-AA72-AFE668DCDB08}"/>
          </ac:picMkLst>
        </pc:picChg>
        <pc:picChg chg="del mod">
          <ac:chgData name="Kulinich Bohdan" userId="48e65c9f34e137d0" providerId="LiveId" clId="{8A7FA5BB-97BB-4757-B08F-92391B74E5AB}" dt="2021-05-22T10:41:55.741" v="4270" actId="478"/>
          <ac:picMkLst>
            <pc:docMk/>
            <pc:sldMk cId="1256064280" sldId="388"/>
            <ac:picMk id="10" creationId="{372AACD3-E47C-4422-99F4-8F2FA502FD53}"/>
          </ac:picMkLst>
        </pc:picChg>
        <pc:picChg chg="add del mod">
          <ac:chgData name="Kulinich Bohdan" userId="48e65c9f34e137d0" providerId="LiveId" clId="{8A7FA5BB-97BB-4757-B08F-92391B74E5AB}" dt="2021-05-22T09:20:46.302" v="3626" actId="478"/>
          <ac:picMkLst>
            <pc:docMk/>
            <pc:sldMk cId="1256064280" sldId="388"/>
            <ac:picMk id="11" creationId="{1E51B3F3-30C3-475E-8059-FE0D2DF5C7BC}"/>
          </ac:picMkLst>
        </pc:picChg>
        <pc:picChg chg="add mod ord">
          <ac:chgData name="Kulinich Bohdan" userId="48e65c9f34e137d0" providerId="LiveId" clId="{8A7FA5BB-97BB-4757-B08F-92391B74E5AB}" dt="2021-05-22T14:31:10.072" v="5776" actId="167"/>
          <ac:picMkLst>
            <pc:docMk/>
            <pc:sldMk cId="1256064280" sldId="388"/>
            <ac:picMk id="11" creationId="{B50F12AB-57A2-4627-B779-02F869C8E681}"/>
          </ac:picMkLst>
        </pc:picChg>
        <pc:picChg chg="del mod topLvl">
          <ac:chgData name="Kulinich Bohdan" userId="48e65c9f34e137d0" providerId="LiveId" clId="{8A7FA5BB-97BB-4757-B08F-92391B74E5AB}" dt="2021-05-20T17:24:30.548" v="2955" actId="478"/>
          <ac:picMkLst>
            <pc:docMk/>
            <pc:sldMk cId="1256064280" sldId="388"/>
            <ac:picMk id="13" creationId="{53392219-500F-4F99-84FC-EF24189FFAB4}"/>
          </ac:picMkLst>
        </pc:picChg>
        <pc:picChg chg="add del mod">
          <ac:chgData name="Kulinich Bohdan" userId="48e65c9f34e137d0" providerId="LiveId" clId="{8A7FA5BB-97BB-4757-B08F-92391B74E5AB}" dt="2021-05-22T14:27:38.065" v="5662" actId="478"/>
          <ac:picMkLst>
            <pc:docMk/>
            <pc:sldMk cId="1256064280" sldId="388"/>
            <ac:picMk id="14" creationId="{D3352C3C-1B88-4289-A143-3D8423EDF94B}"/>
          </ac:picMkLst>
        </pc:picChg>
        <pc:picChg chg="del">
          <ac:chgData name="Kulinich Bohdan" userId="48e65c9f34e137d0" providerId="LiveId" clId="{8A7FA5BB-97BB-4757-B08F-92391B74E5AB}" dt="2021-05-22T09:04:25.858" v="3619" actId="478"/>
          <ac:picMkLst>
            <pc:docMk/>
            <pc:sldMk cId="1256064280" sldId="388"/>
            <ac:picMk id="15" creationId="{E708C392-1461-46A4-8FEC-1BB1D6A1031E}"/>
          </ac:picMkLst>
        </pc:picChg>
        <pc:picChg chg="mod">
          <ac:chgData name="Kulinich Bohdan" userId="48e65c9f34e137d0" providerId="LiveId" clId="{8A7FA5BB-97BB-4757-B08F-92391B74E5AB}" dt="2021-05-18T09:28:27.802" v="999"/>
          <ac:picMkLst>
            <pc:docMk/>
            <pc:sldMk cId="1256064280" sldId="388"/>
            <ac:picMk id="17" creationId="{4B087798-0D66-4620-BE94-1F84274B36F0}"/>
          </ac:picMkLst>
        </pc:picChg>
        <pc:picChg chg="mod">
          <ac:chgData name="Kulinich Bohdan" userId="48e65c9f34e137d0" providerId="LiveId" clId="{8A7FA5BB-97BB-4757-B08F-92391B74E5AB}" dt="2021-05-19T10:04:05.939" v="2545"/>
          <ac:picMkLst>
            <pc:docMk/>
            <pc:sldMk cId="1256064280" sldId="388"/>
            <ac:picMk id="17" creationId="{A6205B46-DA42-41D4-B54A-87C86620ECFF}"/>
          </ac:picMkLst>
        </pc:picChg>
        <pc:picChg chg="mod">
          <ac:chgData name="Kulinich Bohdan" userId="48e65c9f34e137d0" providerId="LiveId" clId="{8A7FA5BB-97BB-4757-B08F-92391B74E5AB}" dt="2021-05-18T09:28:33.101" v="1002"/>
          <ac:picMkLst>
            <pc:docMk/>
            <pc:sldMk cId="1256064280" sldId="388"/>
            <ac:picMk id="20" creationId="{934B80FE-BA87-43DB-91E4-B5B9CFD86497}"/>
          </ac:picMkLst>
        </pc:picChg>
        <pc:picChg chg="add del mod ord modCrop">
          <ac:chgData name="Kulinich Bohdan" userId="48e65c9f34e137d0" providerId="LiveId" clId="{8A7FA5BB-97BB-4757-B08F-92391B74E5AB}" dt="2021-05-22T10:04:33.993" v="4185" actId="478"/>
          <ac:picMkLst>
            <pc:docMk/>
            <pc:sldMk cId="1256064280" sldId="388"/>
            <ac:picMk id="112" creationId="{FE657FDB-9B92-4EDE-BC9C-AE79407DAA8C}"/>
          </ac:picMkLst>
        </pc:picChg>
        <pc:picChg chg="add del mod ord">
          <ac:chgData name="Kulinich Bohdan" userId="48e65c9f34e137d0" providerId="LiveId" clId="{8A7FA5BB-97BB-4757-B08F-92391B74E5AB}" dt="2021-05-22T09:53:44.235" v="4163" actId="478"/>
          <ac:picMkLst>
            <pc:docMk/>
            <pc:sldMk cId="1256064280" sldId="388"/>
            <ac:picMk id="114" creationId="{9BF7C51F-3E28-451E-A666-E991797ED005}"/>
          </ac:picMkLst>
        </pc:picChg>
        <pc:picChg chg="add del mod ord">
          <ac:chgData name="Kulinich Bohdan" userId="48e65c9f34e137d0" providerId="LiveId" clId="{8A7FA5BB-97BB-4757-B08F-92391B74E5AB}" dt="2021-05-22T10:10:47.640" v="4188" actId="478"/>
          <ac:picMkLst>
            <pc:docMk/>
            <pc:sldMk cId="1256064280" sldId="388"/>
            <ac:picMk id="116" creationId="{0AF063DF-FFB8-4FA8-9FA6-8A22CFE907AD}"/>
          </ac:picMkLst>
        </pc:picChg>
        <pc:picChg chg="add del mod ord modCrop">
          <ac:chgData name="Kulinich Bohdan" userId="48e65c9f34e137d0" providerId="LiveId" clId="{8A7FA5BB-97BB-4757-B08F-92391B74E5AB}" dt="2021-05-22T10:40:36.345" v="4260" actId="478"/>
          <ac:picMkLst>
            <pc:docMk/>
            <pc:sldMk cId="1256064280" sldId="388"/>
            <ac:picMk id="118" creationId="{91E7F4D0-443A-432F-A325-80FCA1D564CE}"/>
          </ac:picMkLst>
        </pc:picChg>
        <pc:picChg chg="add del mod ord">
          <ac:chgData name="Kulinich Bohdan" userId="48e65c9f34e137d0" providerId="LiveId" clId="{8A7FA5BB-97BB-4757-B08F-92391B74E5AB}" dt="2021-05-22T10:41:27.757" v="4265" actId="478"/>
          <ac:picMkLst>
            <pc:docMk/>
            <pc:sldMk cId="1256064280" sldId="388"/>
            <ac:picMk id="130" creationId="{0E011AB2-923A-4B50-B0B6-8CB5C39F4F55}"/>
          </ac:picMkLst>
        </pc:picChg>
        <pc:picChg chg="add del mod ord modVis modCrop">
          <ac:chgData name="Kulinich Bohdan" userId="48e65c9f34e137d0" providerId="LiveId" clId="{8A7FA5BB-97BB-4757-B08F-92391B74E5AB}" dt="2021-05-22T14:28:58.365" v="5684" actId="14429"/>
          <ac:picMkLst>
            <pc:docMk/>
            <pc:sldMk cId="1256064280" sldId="388"/>
            <ac:picMk id="132" creationId="{A1FAF1CD-B3D7-4898-A82D-F0E0B03C2164}"/>
          </ac:picMkLst>
        </pc:picChg>
        <pc:picChg chg="add del mod ord modVis">
          <ac:chgData name="Kulinich Bohdan" userId="48e65c9f34e137d0" providerId="LiveId" clId="{8A7FA5BB-97BB-4757-B08F-92391B74E5AB}" dt="2021-05-22T14:14:50.996" v="5645" actId="478"/>
          <ac:picMkLst>
            <pc:docMk/>
            <pc:sldMk cId="1256064280" sldId="388"/>
            <ac:picMk id="200" creationId="{C9FB0E6C-7649-44B2-BBAA-E483BD13F542}"/>
          </ac:picMkLst>
        </pc:pic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19" creationId="{694D2317-DCBF-40D4-9D8A-0FFFAE6014A0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23" creationId="{8979996F-5245-4CEE-BC1F-83E3A7A2E30B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26" creationId="{520D9AA1-3976-4438-947F-D5CF8DE3EC12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27" creationId="{298A3195-B291-4FEE-8233-2474AD427C9C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28" creationId="{7F7C52B5-564E-4789-BFBF-0C36065D1759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29" creationId="{9200F37A-4442-4E92-9415-B749E6E3EACD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0" creationId="{8B341945-6F73-4E75-815F-EE434A43AEF8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1" creationId="{A6F835A8-8254-44B9-9210-AB9D77EA5874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2" creationId="{349B3BD9-CB29-4172-97A8-A727405E60A3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3" creationId="{95391730-4AE0-4237-A625-5CDEB4DD6FF0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4" creationId="{88EA09F9-A709-4964-B812-2909BF84A33C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5" creationId="{F10913B5-3F04-4E6E-8B2F-4BBF86F19B59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6" creationId="{A47479F9-AB24-410B-BD6B-09BA34D2491F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7" creationId="{3660A2C3-FD35-4272-809A-98033E3AD193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8" creationId="{4EA5361C-2F40-4364-8F69-B2E29EF8A742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9" creationId="{7EE56B36-3537-4D3D-8E63-E920CB1EEB9A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0" creationId="{C81D01C2-CE17-4008-8A4D-EEAE8D01916F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1" creationId="{9CBC4A54-5D2C-441D-969D-9CE6B612E9E7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2" creationId="{C4FB109A-46B9-416B-A370-3A7BDADCCAE8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3" creationId="{FC7990D4-23BE-4487-8DCD-08E887D20C2B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4" creationId="{FCC6E96F-8524-4294-8EB9-9D0241E86EC7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5" creationId="{F11B1F9B-AE5D-4C07-B7E2-D53768F6EC96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6" creationId="{18AEDBEE-1B1A-4C3A-8BD5-9A150D92295D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7" creationId="{AFB7A78E-9A8A-4D89-A5CD-813497DB38AC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8" creationId="{B3EE468A-EE91-416D-AD48-B544BD4B39A0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9" creationId="{4285FAFC-D59B-4F4B-9B06-ACCD3E1EAED2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50" creationId="{A855BAE2-3783-4461-B24A-8AA1BA32047C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51" creationId="{52700F14-9F40-48AF-9E4A-0CA1DDAE925C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52" creationId="{CFE4B78D-FB5D-4B21-A551-42A382C8D20E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53" creationId="{778EFC25-54D4-44F9-B8BA-BB6E5E8A4A79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54" creationId="{E091C90C-4EE6-4247-BDD6-333692CFDCD5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55" creationId="{C278E6C5-BAF9-4D0B-9535-7898B8D8F319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85" creationId="{B9B9FAB3-DC36-42B8-9D99-814E28FEFB4F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86" creationId="{629B7188-9B2A-4629-A218-1CABB7AF37C6}"/>
          </ac:cxnSpMkLst>
        </pc:cxnChg>
        <pc:cxnChg chg="add mod modVis">
          <ac:chgData name="Kulinich Bohdan" userId="48e65c9f34e137d0" providerId="LiveId" clId="{8A7FA5BB-97BB-4757-B08F-92391B74E5AB}" dt="2021-05-22T14:28:53.170" v="5673" actId="14429"/>
          <ac:cxnSpMkLst>
            <pc:docMk/>
            <pc:sldMk cId="1256064280" sldId="388"/>
            <ac:cxnSpMk id="87" creationId="{B2A955AE-E07D-47ED-A6DD-0964744E92D4}"/>
          </ac:cxnSpMkLst>
        </pc:cxnChg>
        <pc:cxnChg chg="add mod modVis">
          <ac:chgData name="Kulinich Bohdan" userId="48e65c9f34e137d0" providerId="LiveId" clId="{8A7FA5BB-97BB-4757-B08F-92391B74E5AB}" dt="2021-05-22T14:28:53.492" v="5674" actId="14429"/>
          <ac:cxnSpMkLst>
            <pc:docMk/>
            <pc:sldMk cId="1256064280" sldId="388"/>
            <ac:cxnSpMk id="88" creationId="{5C4AF2D6-9AED-4A66-A77D-4F2617484039}"/>
          </ac:cxnSpMkLst>
        </pc:cxnChg>
        <pc:cxnChg chg="add mod modVis">
          <ac:chgData name="Kulinich Bohdan" userId="48e65c9f34e137d0" providerId="LiveId" clId="{8A7FA5BB-97BB-4757-B08F-92391B74E5AB}" dt="2021-05-22T14:29:03.905" v="5692" actId="14429"/>
          <ac:cxnSpMkLst>
            <pc:docMk/>
            <pc:sldMk cId="1256064280" sldId="388"/>
            <ac:cxnSpMk id="110" creationId="{4A49AEE9-7969-467B-BAF3-3294EADEB17B}"/>
          </ac:cxnSpMkLst>
        </pc:cxnChg>
        <pc:cxnChg chg="add mod modVis">
          <ac:chgData name="Kulinich Bohdan" userId="48e65c9f34e137d0" providerId="LiveId" clId="{8A7FA5BB-97BB-4757-B08F-92391B74E5AB}" dt="2021-05-22T14:29:05.394" v="5693" actId="14429"/>
          <ac:cxnSpMkLst>
            <pc:docMk/>
            <pc:sldMk cId="1256064280" sldId="388"/>
            <ac:cxnSpMk id="119" creationId="{A1D16D78-953B-4F1E-B046-2A98B7863789}"/>
          </ac:cxnSpMkLst>
        </pc:cxnChg>
        <pc:cxnChg chg="add mod modVis">
          <ac:chgData name="Kulinich Bohdan" userId="48e65c9f34e137d0" providerId="LiveId" clId="{8A7FA5BB-97BB-4757-B08F-92391B74E5AB}" dt="2021-05-22T14:29:05.710" v="5694" actId="14429"/>
          <ac:cxnSpMkLst>
            <pc:docMk/>
            <pc:sldMk cId="1256064280" sldId="388"/>
            <ac:cxnSpMk id="120" creationId="{B05F9471-2C37-41D4-89E5-4A1934F32F93}"/>
          </ac:cxnSpMkLst>
        </pc:cxnChg>
        <pc:cxnChg chg="add mod modVis">
          <ac:chgData name="Kulinich Bohdan" userId="48e65c9f34e137d0" providerId="LiveId" clId="{8A7FA5BB-97BB-4757-B08F-92391B74E5AB}" dt="2021-05-22T14:29:06.095" v="5695" actId="14429"/>
          <ac:cxnSpMkLst>
            <pc:docMk/>
            <pc:sldMk cId="1256064280" sldId="388"/>
            <ac:cxnSpMk id="121" creationId="{7D9A836D-B359-491F-AE3F-B327AD1E35CA}"/>
          </ac:cxnSpMkLst>
        </pc:cxnChg>
        <pc:cxnChg chg="add mod modVis">
          <ac:chgData name="Kulinich Bohdan" userId="48e65c9f34e137d0" providerId="LiveId" clId="{8A7FA5BB-97BB-4757-B08F-92391B74E5AB}" dt="2021-05-22T14:29:06.433" v="5696" actId="14429"/>
          <ac:cxnSpMkLst>
            <pc:docMk/>
            <pc:sldMk cId="1256064280" sldId="388"/>
            <ac:cxnSpMk id="122" creationId="{EB3014CF-98E1-45ED-927F-0C19BA8D6199}"/>
          </ac:cxnSpMkLst>
        </pc:cxnChg>
        <pc:cxnChg chg="add mod modVis">
          <ac:chgData name="Kulinich Bohdan" userId="48e65c9f34e137d0" providerId="LiveId" clId="{8A7FA5BB-97BB-4757-B08F-92391B74E5AB}" dt="2021-05-22T14:29:06.749" v="5697" actId="14429"/>
          <ac:cxnSpMkLst>
            <pc:docMk/>
            <pc:sldMk cId="1256064280" sldId="388"/>
            <ac:cxnSpMk id="123" creationId="{291DFFAA-055C-45A4-97E0-ACEF0F8F6211}"/>
          </ac:cxnSpMkLst>
        </pc:cxnChg>
        <pc:cxnChg chg="add mod modVis">
          <ac:chgData name="Kulinich Bohdan" userId="48e65c9f34e137d0" providerId="LiveId" clId="{8A7FA5BB-97BB-4757-B08F-92391B74E5AB}" dt="2021-05-22T14:29:07.065" v="5698" actId="14429"/>
          <ac:cxnSpMkLst>
            <pc:docMk/>
            <pc:sldMk cId="1256064280" sldId="388"/>
            <ac:cxnSpMk id="124" creationId="{7D09140E-6753-4F02-8292-9FCC0ED2ADB0}"/>
          </ac:cxnSpMkLst>
        </pc:cxnChg>
        <pc:cxnChg chg="add mod modVis">
          <ac:chgData name="Kulinich Bohdan" userId="48e65c9f34e137d0" providerId="LiveId" clId="{8A7FA5BB-97BB-4757-B08F-92391B74E5AB}" dt="2021-05-22T14:29:07.396" v="5699" actId="14429"/>
          <ac:cxnSpMkLst>
            <pc:docMk/>
            <pc:sldMk cId="1256064280" sldId="388"/>
            <ac:cxnSpMk id="125" creationId="{8058D3AA-D47C-4D9E-8FD2-EB8413A1E3B5}"/>
          </ac:cxnSpMkLst>
        </pc:cxnChg>
        <pc:cxnChg chg="add mod modVis">
          <ac:chgData name="Kulinich Bohdan" userId="48e65c9f34e137d0" providerId="LiveId" clId="{8A7FA5BB-97BB-4757-B08F-92391B74E5AB}" dt="2021-05-22T14:29:07.750" v="5700" actId="14429"/>
          <ac:cxnSpMkLst>
            <pc:docMk/>
            <pc:sldMk cId="1256064280" sldId="388"/>
            <ac:cxnSpMk id="126" creationId="{3DEC1542-C162-4575-A4D6-F3DCB1F9ADB1}"/>
          </ac:cxnSpMkLst>
        </pc:cxnChg>
        <pc:cxnChg chg="add mod modVis">
          <ac:chgData name="Kulinich Bohdan" userId="48e65c9f34e137d0" providerId="LiveId" clId="{8A7FA5BB-97BB-4757-B08F-92391B74E5AB}" dt="2021-05-22T14:29:08.082" v="5701" actId="14429"/>
          <ac:cxnSpMkLst>
            <pc:docMk/>
            <pc:sldMk cId="1256064280" sldId="388"/>
            <ac:cxnSpMk id="127" creationId="{890D7587-2F82-4112-B092-27F19335CA7F}"/>
          </ac:cxnSpMkLst>
        </pc:cxnChg>
        <pc:cxnChg chg="add mod modVis">
          <ac:chgData name="Kulinich Bohdan" userId="48e65c9f34e137d0" providerId="LiveId" clId="{8A7FA5BB-97BB-4757-B08F-92391B74E5AB}" dt="2021-05-22T14:29:08.468" v="5702" actId="14429"/>
          <ac:cxnSpMkLst>
            <pc:docMk/>
            <pc:sldMk cId="1256064280" sldId="388"/>
            <ac:cxnSpMk id="128" creationId="{D8CFF1AC-F3E3-45AE-A86D-3880B86F4D59}"/>
          </ac:cxnSpMkLst>
        </pc:cxnChg>
        <pc:cxnChg chg="add del mod">
          <ac:chgData name="Kulinich Bohdan" userId="48e65c9f34e137d0" providerId="LiveId" clId="{8A7FA5BB-97BB-4757-B08F-92391B74E5AB}" dt="2021-05-22T10:42:50.585" v="4281" actId="478"/>
          <ac:cxnSpMkLst>
            <pc:docMk/>
            <pc:sldMk cId="1256064280" sldId="388"/>
            <ac:cxnSpMk id="133" creationId="{F4D00138-2126-4314-BE95-DC9A7B36B3A6}"/>
          </ac:cxnSpMkLst>
        </pc:cxnChg>
        <pc:cxnChg chg="add del mod">
          <ac:chgData name="Kulinich Bohdan" userId="48e65c9f34e137d0" providerId="LiveId" clId="{8A7FA5BB-97BB-4757-B08F-92391B74E5AB}" dt="2021-05-22T10:42:50.585" v="4281" actId="478"/>
          <ac:cxnSpMkLst>
            <pc:docMk/>
            <pc:sldMk cId="1256064280" sldId="388"/>
            <ac:cxnSpMk id="134" creationId="{1A3A226C-F73A-43E8-A1E6-235E1FF165E9}"/>
          </ac:cxnSpMkLst>
        </pc:cxnChg>
        <pc:cxnChg chg="add del mod">
          <ac:chgData name="Kulinich Bohdan" userId="48e65c9f34e137d0" providerId="LiveId" clId="{8A7FA5BB-97BB-4757-B08F-92391B74E5AB}" dt="2021-05-22T10:42:50.585" v="4281" actId="478"/>
          <ac:cxnSpMkLst>
            <pc:docMk/>
            <pc:sldMk cId="1256064280" sldId="388"/>
            <ac:cxnSpMk id="135" creationId="{E0C512C4-D49C-47FA-A634-20B318FD4B29}"/>
          </ac:cxnSpMkLst>
        </pc:cxnChg>
        <pc:cxnChg chg="add mod modVis">
          <ac:chgData name="Kulinich Bohdan" userId="48e65c9f34e137d0" providerId="LiveId" clId="{8A7FA5BB-97BB-4757-B08F-92391B74E5AB}" dt="2021-05-22T14:29:08.800" v="5703" actId="14429"/>
          <ac:cxnSpMkLst>
            <pc:docMk/>
            <pc:sldMk cId="1256064280" sldId="388"/>
            <ac:cxnSpMk id="136" creationId="{C4F9E274-B082-4F1E-8375-0498D9AA3DA8}"/>
          </ac:cxnSpMkLst>
        </pc:cxnChg>
        <pc:cxnChg chg="add mod modVis">
          <ac:chgData name="Kulinich Bohdan" userId="48e65c9f34e137d0" providerId="LiveId" clId="{8A7FA5BB-97BB-4757-B08F-92391B74E5AB}" dt="2021-05-22T14:29:10.302" v="5704" actId="14429"/>
          <ac:cxnSpMkLst>
            <pc:docMk/>
            <pc:sldMk cId="1256064280" sldId="388"/>
            <ac:cxnSpMk id="137" creationId="{118EF1FC-C105-48E2-9104-C72314C1A97F}"/>
          </ac:cxnSpMkLst>
        </pc:cxnChg>
        <pc:cxnChg chg="add mod modVis">
          <ac:chgData name="Kulinich Bohdan" userId="48e65c9f34e137d0" providerId="LiveId" clId="{8A7FA5BB-97BB-4757-B08F-92391B74E5AB}" dt="2021-05-22T14:29:10.670" v="5705" actId="14429"/>
          <ac:cxnSpMkLst>
            <pc:docMk/>
            <pc:sldMk cId="1256064280" sldId="388"/>
            <ac:cxnSpMk id="138" creationId="{37605E89-EE06-4D85-A52D-65165DA10FA2}"/>
          </ac:cxnSpMkLst>
        </pc:cxnChg>
        <pc:cxnChg chg="add mod modVis">
          <ac:chgData name="Kulinich Bohdan" userId="48e65c9f34e137d0" providerId="LiveId" clId="{8A7FA5BB-97BB-4757-B08F-92391B74E5AB}" dt="2021-05-22T14:29:11.056" v="5706" actId="14429"/>
          <ac:cxnSpMkLst>
            <pc:docMk/>
            <pc:sldMk cId="1256064280" sldId="388"/>
            <ac:cxnSpMk id="139" creationId="{B1739007-F169-41B8-88CD-BDD0A7E277E0}"/>
          </ac:cxnSpMkLst>
        </pc:cxnChg>
        <pc:cxnChg chg="add mod modVis">
          <ac:chgData name="Kulinich Bohdan" userId="48e65c9f34e137d0" providerId="LiveId" clId="{8A7FA5BB-97BB-4757-B08F-92391B74E5AB}" dt="2021-05-22T14:29:11.403" v="5707" actId="14429"/>
          <ac:cxnSpMkLst>
            <pc:docMk/>
            <pc:sldMk cId="1256064280" sldId="388"/>
            <ac:cxnSpMk id="140" creationId="{C25B70CE-5EC1-4098-AEEA-C0D6534B3E3A}"/>
          </ac:cxnSpMkLst>
        </pc:cxnChg>
        <pc:cxnChg chg="add mod modVis">
          <ac:chgData name="Kulinich Bohdan" userId="48e65c9f34e137d0" providerId="LiveId" clId="{8A7FA5BB-97BB-4757-B08F-92391B74E5AB}" dt="2021-05-22T14:29:11.718" v="5708" actId="14429"/>
          <ac:cxnSpMkLst>
            <pc:docMk/>
            <pc:sldMk cId="1256064280" sldId="388"/>
            <ac:cxnSpMk id="141" creationId="{BEDC7191-CCA2-4223-AF03-E19322DA1834}"/>
          </ac:cxnSpMkLst>
        </pc:cxnChg>
        <pc:cxnChg chg="add mod modVis">
          <ac:chgData name="Kulinich Bohdan" userId="48e65c9f34e137d0" providerId="LiveId" clId="{8A7FA5BB-97BB-4757-B08F-92391B74E5AB}" dt="2021-05-22T14:29:12.041" v="5709" actId="14429"/>
          <ac:cxnSpMkLst>
            <pc:docMk/>
            <pc:sldMk cId="1256064280" sldId="388"/>
            <ac:cxnSpMk id="142" creationId="{9BB0E34C-89BC-41DA-BD6D-E56FB5A81D48}"/>
          </ac:cxnSpMkLst>
        </pc:cxnChg>
        <pc:cxnChg chg="add mod modVis">
          <ac:chgData name="Kulinich Bohdan" userId="48e65c9f34e137d0" providerId="LiveId" clId="{8A7FA5BB-97BB-4757-B08F-92391B74E5AB}" dt="2021-05-22T14:29:12.473" v="5710" actId="14429"/>
          <ac:cxnSpMkLst>
            <pc:docMk/>
            <pc:sldMk cId="1256064280" sldId="388"/>
            <ac:cxnSpMk id="143" creationId="{C1192DD9-9395-471B-9AAC-8FD95A9B3DF3}"/>
          </ac:cxnSpMkLst>
        </pc:cxnChg>
        <pc:cxnChg chg="add mod modVis">
          <ac:chgData name="Kulinich Bohdan" userId="48e65c9f34e137d0" providerId="LiveId" clId="{8A7FA5BB-97BB-4757-B08F-92391B74E5AB}" dt="2021-05-22T14:29:13.190" v="5712" actId="14429"/>
          <ac:cxnSpMkLst>
            <pc:docMk/>
            <pc:sldMk cId="1256064280" sldId="388"/>
            <ac:cxnSpMk id="144" creationId="{35EA672D-BDB9-4445-9EDE-5E9E0C3F86A2}"/>
          </ac:cxnSpMkLst>
        </pc:cxnChg>
        <pc:cxnChg chg="add mod modVis">
          <ac:chgData name="Kulinich Bohdan" userId="48e65c9f34e137d0" providerId="LiveId" clId="{8A7FA5BB-97BB-4757-B08F-92391B74E5AB}" dt="2021-05-22T14:29:13.529" v="5713" actId="14429"/>
          <ac:cxnSpMkLst>
            <pc:docMk/>
            <pc:sldMk cId="1256064280" sldId="388"/>
            <ac:cxnSpMk id="145" creationId="{809B6849-53F4-4DF9-BA46-3BFFD9AB4FD2}"/>
          </ac:cxnSpMkLst>
        </pc:cxnChg>
        <pc:cxnChg chg="add mod modVis">
          <ac:chgData name="Kulinich Bohdan" userId="48e65c9f34e137d0" providerId="LiveId" clId="{8A7FA5BB-97BB-4757-B08F-92391B74E5AB}" dt="2021-05-22T14:29:13.976" v="5714" actId="14429"/>
          <ac:cxnSpMkLst>
            <pc:docMk/>
            <pc:sldMk cId="1256064280" sldId="388"/>
            <ac:cxnSpMk id="146" creationId="{689FE659-090A-4AE1-BC85-94A570AA9C5C}"/>
          </ac:cxnSpMkLst>
        </pc:cxnChg>
        <pc:cxnChg chg="add mod modVis">
          <ac:chgData name="Kulinich Bohdan" userId="48e65c9f34e137d0" providerId="LiveId" clId="{8A7FA5BB-97BB-4757-B08F-92391B74E5AB}" dt="2021-05-22T14:29:14.594" v="5715" actId="14429"/>
          <ac:cxnSpMkLst>
            <pc:docMk/>
            <pc:sldMk cId="1256064280" sldId="388"/>
            <ac:cxnSpMk id="147" creationId="{B374CD96-9387-48C6-8322-BFE1E0A76A9E}"/>
          </ac:cxnSpMkLst>
        </pc:cxnChg>
        <pc:cxnChg chg="add mod modVis">
          <ac:chgData name="Kulinich Bohdan" userId="48e65c9f34e137d0" providerId="LiveId" clId="{8A7FA5BB-97BB-4757-B08F-92391B74E5AB}" dt="2021-05-22T14:29:15.882" v="5716" actId="14429"/>
          <ac:cxnSpMkLst>
            <pc:docMk/>
            <pc:sldMk cId="1256064280" sldId="388"/>
            <ac:cxnSpMk id="148" creationId="{1AE2A6BE-AA74-4270-B318-28EF2C3DBCC9}"/>
          </ac:cxnSpMkLst>
        </pc:cxnChg>
        <pc:cxnChg chg="add mod modVis">
          <ac:chgData name="Kulinich Bohdan" userId="48e65c9f34e137d0" providerId="LiveId" clId="{8A7FA5BB-97BB-4757-B08F-92391B74E5AB}" dt="2021-05-22T14:29:16.214" v="5717" actId="14429"/>
          <ac:cxnSpMkLst>
            <pc:docMk/>
            <pc:sldMk cId="1256064280" sldId="388"/>
            <ac:cxnSpMk id="149" creationId="{FBF92276-F726-4FCF-BFC4-7398B1A696B2}"/>
          </ac:cxnSpMkLst>
        </pc:cxnChg>
        <pc:cxnChg chg="add mod modVis">
          <ac:chgData name="Kulinich Bohdan" userId="48e65c9f34e137d0" providerId="LiveId" clId="{8A7FA5BB-97BB-4757-B08F-92391B74E5AB}" dt="2021-05-22T14:29:16.552" v="5718" actId="14429"/>
          <ac:cxnSpMkLst>
            <pc:docMk/>
            <pc:sldMk cId="1256064280" sldId="388"/>
            <ac:cxnSpMk id="150" creationId="{4861AABC-C189-40C9-845D-6D9489D55458}"/>
          </ac:cxnSpMkLst>
        </pc:cxnChg>
        <pc:cxnChg chg="add mod modVis">
          <ac:chgData name="Kulinich Bohdan" userId="48e65c9f34e137d0" providerId="LiveId" clId="{8A7FA5BB-97BB-4757-B08F-92391B74E5AB}" dt="2021-05-22T14:29:16.900" v="5719" actId="14429"/>
          <ac:cxnSpMkLst>
            <pc:docMk/>
            <pc:sldMk cId="1256064280" sldId="388"/>
            <ac:cxnSpMk id="151" creationId="{A89FC92E-0F5A-4A5F-A598-F4267F5F5F48}"/>
          </ac:cxnSpMkLst>
        </pc:cxnChg>
        <pc:cxnChg chg="add mod modVis">
          <ac:chgData name="Kulinich Bohdan" userId="48e65c9f34e137d0" providerId="LiveId" clId="{8A7FA5BB-97BB-4757-B08F-92391B74E5AB}" dt="2021-05-22T14:29:17.216" v="5720" actId="14429"/>
          <ac:cxnSpMkLst>
            <pc:docMk/>
            <pc:sldMk cId="1256064280" sldId="388"/>
            <ac:cxnSpMk id="152" creationId="{C5C6D711-61FC-41B7-95CB-4FE454529B43}"/>
          </ac:cxnSpMkLst>
        </pc:cxnChg>
        <pc:cxnChg chg="add mod modVis">
          <ac:chgData name="Kulinich Bohdan" userId="48e65c9f34e137d0" providerId="LiveId" clId="{8A7FA5BB-97BB-4757-B08F-92391B74E5AB}" dt="2021-05-22T14:29:17.539" v="5721" actId="14429"/>
          <ac:cxnSpMkLst>
            <pc:docMk/>
            <pc:sldMk cId="1256064280" sldId="388"/>
            <ac:cxnSpMk id="153" creationId="{AFCD7549-ED83-4695-8E2A-B29C51A803DA}"/>
          </ac:cxnSpMkLst>
        </pc:cxnChg>
        <pc:cxnChg chg="add mod modVis">
          <ac:chgData name="Kulinich Bohdan" userId="48e65c9f34e137d0" providerId="LiveId" clId="{8A7FA5BB-97BB-4757-B08F-92391B74E5AB}" dt="2021-05-22T14:29:17.871" v="5722" actId="14429"/>
          <ac:cxnSpMkLst>
            <pc:docMk/>
            <pc:sldMk cId="1256064280" sldId="388"/>
            <ac:cxnSpMk id="154" creationId="{3F0DC1C9-87F8-4DE5-877B-9072906AAD47}"/>
          </ac:cxnSpMkLst>
        </pc:cxnChg>
        <pc:cxnChg chg="add mod modVis">
          <ac:chgData name="Kulinich Bohdan" userId="48e65c9f34e137d0" providerId="LiveId" clId="{8A7FA5BB-97BB-4757-B08F-92391B74E5AB}" dt="2021-05-22T14:29:18.202" v="5723" actId="14429"/>
          <ac:cxnSpMkLst>
            <pc:docMk/>
            <pc:sldMk cId="1256064280" sldId="388"/>
            <ac:cxnSpMk id="155" creationId="{F9D6C231-D16A-4FC9-B5E5-AE7FFD273F51}"/>
          </ac:cxnSpMkLst>
        </pc:cxnChg>
        <pc:cxnChg chg="add mod modVis">
          <ac:chgData name="Kulinich Bohdan" userId="48e65c9f34e137d0" providerId="LiveId" clId="{8A7FA5BB-97BB-4757-B08F-92391B74E5AB}" dt="2021-05-22T14:29:18.572" v="5724" actId="14429"/>
          <ac:cxnSpMkLst>
            <pc:docMk/>
            <pc:sldMk cId="1256064280" sldId="388"/>
            <ac:cxnSpMk id="156" creationId="{0B4E1B71-F04D-4C9A-85C2-E83582802F6E}"/>
          </ac:cxnSpMkLst>
        </pc:cxnChg>
        <pc:cxnChg chg="add mod modVis">
          <ac:chgData name="Kulinich Bohdan" userId="48e65c9f34e137d0" providerId="LiveId" clId="{8A7FA5BB-97BB-4757-B08F-92391B74E5AB}" dt="2021-05-22T14:29:18.919" v="5725" actId="14429"/>
          <ac:cxnSpMkLst>
            <pc:docMk/>
            <pc:sldMk cId="1256064280" sldId="388"/>
            <ac:cxnSpMk id="157" creationId="{7237B1EA-2827-489C-B1E1-744B2975B16C}"/>
          </ac:cxnSpMkLst>
        </pc:cxnChg>
        <pc:cxnChg chg="add mod modVis">
          <ac:chgData name="Kulinich Bohdan" userId="48e65c9f34e137d0" providerId="LiveId" clId="{8A7FA5BB-97BB-4757-B08F-92391B74E5AB}" dt="2021-05-22T14:29:20.660" v="5726" actId="14429"/>
          <ac:cxnSpMkLst>
            <pc:docMk/>
            <pc:sldMk cId="1256064280" sldId="388"/>
            <ac:cxnSpMk id="158" creationId="{E39C2DE9-94D5-441A-824A-7A87EA8008BB}"/>
          </ac:cxnSpMkLst>
        </pc:cxnChg>
        <pc:cxnChg chg="add mod modVis">
          <ac:chgData name="Kulinich Bohdan" userId="48e65c9f34e137d0" providerId="LiveId" clId="{8A7FA5BB-97BB-4757-B08F-92391B74E5AB}" dt="2021-05-22T14:29:21.007" v="5727" actId="14429"/>
          <ac:cxnSpMkLst>
            <pc:docMk/>
            <pc:sldMk cId="1256064280" sldId="388"/>
            <ac:cxnSpMk id="159" creationId="{A8B8E40B-EF3A-4AE8-913A-8BD75C6A6B6F}"/>
          </ac:cxnSpMkLst>
        </pc:cxnChg>
        <pc:cxnChg chg="add mod modVis">
          <ac:chgData name="Kulinich Bohdan" userId="48e65c9f34e137d0" providerId="LiveId" clId="{8A7FA5BB-97BB-4757-B08F-92391B74E5AB}" dt="2021-05-22T14:29:21.346" v="5728" actId="14429"/>
          <ac:cxnSpMkLst>
            <pc:docMk/>
            <pc:sldMk cId="1256064280" sldId="388"/>
            <ac:cxnSpMk id="160" creationId="{10471874-70B1-4C7E-959F-68A58CDC748C}"/>
          </ac:cxnSpMkLst>
        </pc:cxnChg>
        <pc:cxnChg chg="add mod modVis">
          <ac:chgData name="Kulinich Bohdan" userId="48e65c9f34e137d0" providerId="LiveId" clId="{8A7FA5BB-97BB-4757-B08F-92391B74E5AB}" dt="2021-05-22T14:29:21.678" v="5729" actId="14429"/>
          <ac:cxnSpMkLst>
            <pc:docMk/>
            <pc:sldMk cId="1256064280" sldId="388"/>
            <ac:cxnSpMk id="161" creationId="{BD3F66A9-BDCA-4861-8534-1D40055CD628}"/>
          </ac:cxnSpMkLst>
        </pc:cxnChg>
        <pc:cxnChg chg="add mod modVis">
          <ac:chgData name="Kulinich Bohdan" userId="48e65c9f34e137d0" providerId="LiveId" clId="{8A7FA5BB-97BB-4757-B08F-92391B74E5AB}" dt="2021-05-22T14:29:23.845" v="5733" actId="14429"/>
          <ac:cxnSpMkLst>
            <pc:docMk/>
            <pc:sldMk cId="1256064280" sldId="388"/>
            <ac:cxnSpMk id="162" creationId="{5AD61869-66E2-403C-8EF7-FC3FBBD2BB98}"/>
          </ac:cxnSpMkLst>
        </pc:cxnChg>
      </pc:sldChg>
      <pc:sldChg chg="modSp mod modTransition">
        <pc:chgData name="Kulinich Bohdan" userId="48e65c9f34e137d0" providerId="LiveId" clId="{8A7FA5BB-97BB-4757-B08F-92391B74E5AB}" dt="2021-05-23T09:47:46.081" v="7291" actId="20577"/>
        <pc:sldMkLst>
          <pc:docMk/>
          <pc:sldMk cId="2392856674" sldId="425"/>
        </pc:sldMkLst>
        <pc:spChg chg="mod">
          <ac:chgData name="Kulinich Bohdan" userId="48e65c9f34e137d0" providerId="LiveId" clId="{8A7FA5BB-97BB-4757-B08F-92391B74E5AB}" dt="2021-05-23T09:47:46.081" v="7291" actId="20577"/>
          <ac:spMkLst>
            <pc:docMk/>
            <pc:sldMk cId="2392856674" sldId="425"/>
            <ac:spMk id="29" creationId="{C8C2234C-B090-464B-A1D3-3CFB7B0A2DA7}"/>
          </ac:spMkLst>
        </pc:spChg>
      </pc:sldChg>
      <pc:sldChg chg="addSp delSp modSp mod modTransition delAnim modAnim">
        <pc:chgData name="Kulinich Bohdan" userId="48e65c9f34e137d0" providerId="LiveId" clId="{8A7FA5BB-97BB-4757-B08F-92391B74E5AB}" dt="2021-05-23T09:47:02.210" v="7279"/>
        <pc:sldMkLst>
          <pc:docMk/>
          <pc:sldMk cId="2814267068" sldId="429"/>
        </pc:sldMkLst>
        <pc:spChg chg="del topLvl">
          <ac:chgData name="Kulinich Bohdan" userId="48e65c9f34e137d0" providerId="LiveId" clId="{8A7FA5BB-97BB-4757-B08F-92391B74E5AB}" dt="2021-05-18T09:28:43.362" v="1004" actId="478"/>
          <ac:spMkLst>
            <pc:docMk/>
            <pc:sldMk cId="2814267068" sldId="429"/>
            <ac:spMk id="11" creationId="{650C48D7-8381-4085-97A6-08D8DFF29949}"/>
          </ac:spMkLst>
        </pc:spChg>
        <pc:spChg chg="del">
          <ac:chgData name="Kulinich Bohdan" userId="48e65c9f34e137d0" providerId="LiveId" clId="{8A7FA5BB-97BB-4757-B08F-92391B74E5AB}" dt="2021-05-18T09:28:38.514" v="1003" actId="478"/>
          <ac:spMkLst>
            <pc:docMk/>
            <pc:sldMk cId="2814267068" sldId="429"/>
            <ac:spMk id="12" creationId="{F3985E5A-8574-473E-B5CF-4EA8AE114F6D}"/>
          </ac:spMkLst>
        </pc:spChg>
        <pc:spChg chg="del topLvl">
          <ac:chgData name="Kulinich Bohdan" userId="48e65c9f34e137d0" providerId="LiveId" clId="{8A7FA5BB-97BB-4757-B08F-92391B74E5AB}" dt="2021-05-19T10:04:43.215" v="2578" actId="478"/>
          <ac:spMkLst>
            <pc:docMk/>
            <pc:sldMk cId="2814267068" sldId="429"/>
            <ac:spMk id="13" creationId="{F54DE7DD-D79C-4D71-AC4A-CFA780A1FF00}"/>
          </ac:spMkLst>
        </pc:spChg>
        <pc:spChg chg="mod">
          <ac:chgData name="Kulinich Bohdan" userId="48e65c9f34e137d0" providerId="LiveId" clId="{8A7FA5BB-97BB-4757-B08F-92391B74E5AB}" dt="2021-05-18T09:28:44.465" v="1005"/>
          <ac:spMkLst>
            <pc:docMk/>
            <pc:sldMk cId="2814267068" sldId="429"/>
            <ac:spMk id="16" creationId="{EBAD738B-EDED-460E-AAFC-D14974D579C1}"/>
          </ac:spMkLst>
        </pc:spChg>
        <pc:spChg chg="mod topLvl">
          <ac:chgData name="Kulinich Bohdan" userId="48e65c9f34e137d0" providerId="LiveId" clId="{8A7FA5BB-97BB-4757-B08F-92391B74E5AB}" dt="2021-05-20T17:38:03.409" v="3054" actId="164"/>
          <ac:spMkLst>
            <pc:docMk/>
            <pc:sldMk cId="2814267068" sldId="429"/>
            <ac:spMk id="18" creationId="{C7DA04E3-CE7A-40BE-B9C2-A01BA964CD68}"/>
          </ac:spMkLst>
        </pc:spChg>
        <pc:spChg chg="mod">
          <ac:chgData name="Kulinich Bohdan" userId="48e65c9f34e137d0" providerId="LiveId" clId="{8A7FA5BB-97BB-4757-B08F-92391B74E5AB}" dt="2021-05-19T10:05:04.353" v="2596" actId="20577"/>
          <ac:spMkLst>
            <pc:docMk/>
            <pc:sldMk cId="2814267068" sldId="429"/>
            <ac:spMk id="22" creationId="{249AEF11-90B6-4704-9CA0-0FF238E789C6}"/>
          </ac:spMkLst>
        </pc:spChg>
        <pc:spChg chg="mod">
          <ac:chgData name="Kulinich Bohdan" userId="48e65c9f34e137d0" providerId="LiveId" clId="{8A7FA5BB-97BB-4757-B08F-92391B74E5AB}" dt="2021-05-23T09:42:29.248" v="6840" actId="403"/>
          <ac:spMkLst>
            <pc:docMk/>
            <pc:sldMk cId="2814267068" sldId="429"/>
            <ac:spMk id="41" creationId="{D8EAADC2-BDE2-46E3-83C2-C6709ED69606}"/>
          </ac:spMkLst>
        </pc:spChg>
        <pc:spChg chg="mod">
          <ac:chgData name="Kulinich Bohdan" userId="48e65c9f34e137d0" providerId="LiveId" clId="{8A7FA5BB-97BB-4757-B08F-92391B74E5AB}" dt="2021-05-23T09:43:22.706" v="6890" actId="20577"/>
          <ac:spMkLst>
            <pc:docMk/>
            <pc:sldMk cId="2814267068" sldId="429"/>
            <ac:spMk id="42" creationId="{4DCEDC5D-CD3E-4A9D-B704-BA6D17077AA1}"/>
          </ac:spMkLst>
        </pc:spChg>
        <pc:spChg chg="mod">
          <ac:chgData name="Kulinich Bohdan" userId="48e65c9f34e137d0" providerId="LiveId" clId="{8A7FA5BB-97BB-4757-B08F-92391B74E5AB}" dt="2021-05-23T09:43:42.740" v="6952" actId="20577"/>
          <ac:spMkLst>
            <pc:docMk/>
            <pc:sldMk cId="2814267068" sldId="429"/>
            <ac:spMk id="43" creationId="{7246E485-CA9B-4044-9425-69F759F1BB08}"/>
          </ac:spMkLst>
        </pc:spChg>
        <pc:spChg chg="mod">
          <ac:chgData name="Kulinich Bohdan" userId="48e65c9f34e137d0" providerId="LiveId" clId="{8A7FA5BB-97BB-4757-B08F-92391B74E5AB}" dt="2021-05-23T09:44:33.656" v="7016" actId="255"/>
          <ac:spMkLst>
            <pc:docMk/>
            <pc:sldMk cId="2814267068" sldId="429"/>
            <ac:spMk id="44" creationId="{E3DEC17C-8761-4AC2-9C35-1837AB0F0183}"/>
          </ac:spMkLst>
        </pc:spChg>
        <pc:spChg chg="mod">
          <ac:chgData name="Kulinich Bohdan" userId="48e65c9f34e137d0" providerId="LiveId" clId="{8A7FA5BB-97BB-4757-B08F-92391B74E5AB}" dt="2021-05-23T09:46:12.663" v="7195" actId="20577"/>
          <ac:spMkLst>
            <pc:docMk/>
            <pc:sldMk cId="2814267068" sldId="429"/>
            <ac:spMk id="45" creationId="{9CCC0763-8FF6-42A4-8723-8EF6C31A8DCB}"/>
          </ac:spMkLst>
        </pc:spChg>
        <pc:spChg chg="mod">
          <ac:chgData name="Kulinich Bohdan" userId="48e65c9f34e137d0" providerId="LiveId" clId="{8A7FA5BB-97BB-4757-B08F-92391B74E5AB}" dt="2021-05-23T09:46:45.605" v="7278" actId="14100"/>
          <ac:spMkLst>
            <pc:docMk/>
            <pc:sldMk cId="2814267068" sldId="429"/>
            <ac:spMk id="46" creationId="{6DEEF189-3012-4BCB-84AE-05F13F40437B}"/>
          </ac:spMkLst>
        </pc:spChg>
        <pc:grpChg chg="del">
          <ac:chgData name="Kulinich Bohdan" userId="48e65c9f34e137d0" providerId="LiveId" clId="{8A7FA5BB-97BB-4757-B08F-92391B74E5AB}" dt="2021-05-18T09:28:43.362" v="1004" actId="478"/>
          <ac:grpSpMkLst>
            <pc:docMk/>
            <pc:sldMk cId="2814267068" sldId="429"/>
            <ac:grpSpMk id="2" creationId="{5BB89635-CEFD-41B8-9591-00C73AB28412}"/>
          </ac:grpSpMkLst>
        </pc:grpChg>
        <pc:grpChg chg="add mod">
          <ac:chgData name="Kulinich Bohdan" userId="48e65c9f34e137d0" providerId="LiveId" clId="{8A7FA5BB-97BB-4757-B08F-92391B74E5AB}" dt="2021-05-20T17:38:03.409" v="3054" actId="164"/>
          <ac:grpSpMkLst>
            <pc:docMk/>
            <pc:sldMk cId="2814267068" sldId="429"/>
            <ac:grpSpMk id="2" creationId="{BA3A708B-2742-41C1-83E5-32D91D1B7181}"/>
          </ac:grpSpMkLst>
        </pc:grpChg>
        <pc:grpChg chg="add del mod">
          <ac:chgData name="Kulinich Bohdan" userId="48e65c9f34e137d0" providerId="LiveId" clId="{8A7FA5BB-97BB-4757-B08F-92391B74E5AB}" dt="2021-05-19T10:04:43.824" v="2579" actId="478"/>
          <ac:grpSpMkLst>
            <pc:docMk/>
            <pc:sldMk cId="2814267068" sldId="429"/>
            <ac:grpSpMk id="14" creationId="{4FDF57FA-FE3E-49DD-AEBA-2D3F142A320B}"/>
          </ac:grpSpMkLst>
        </pc:grpChg>
        <pc:grpChg chg="add del mod">
          <ac:chgData name="Kulinich Bohdan" userId="48e65c9f34e137d0" providerId="LiveId" clId="{8A7FA5BB-97BB-4757-B08F-92391B74E5AB}" dt="2021-05-19T10:04:48.123" v="2581" actId="478"/>
          <ac:grpSpMkLst>
            <pc:docMk/>
            <pc:sldMk cId="2814267068" sldId="429"/>
            <ac:grpSpMk id="17" creationId="{C4F0853D-186F-4295-8D6A-FEC357F91A8D}"/>
          </ac:grpSpMkLst>
        </pc:grpChg>
        <pc:grpChg chg="add mod">
          <ac:chgData name="Kulinich Bohdan" userId="48e65c9f34e137d0" providerId="LiveId" clId="{8A7FA5BB-97BB-4757-B08F-92391B74E5AB}" dt="2021-05-19T10:04:45.090" v="2580"/>
          <ac:grpSpMkLst>
            <pc:docMk/>
            <pc:sldMk cId="2814267068" sldId="429"/>
            <ac:grpSpMk id="20" creationId="{448A5731-C813-4FE7-82EF-07E67C665545}"/>
          </ac:grpSpMkLst>
        </pc:grpChg>
        <pc:picChg chg="mod ord">
          <ac:chgData name="Kulinich Bohdan" userId="48e65c9f34e137d0" providerId="LiveId" clId="{8A7FA5BB-97BB-4757-B08F-92391B74E5AB}" dt="2021-05-20T17:38:03.409" v="3054" actId="164"/>
          <ac:picMkLst>
            <pc:docMk/>
            <pc:sldMk cId="2814267068" sldId="429"/>
            <ac:picMk id="4" creationId="{4758F862-9B2A-4F59-AEF1-5F98BC94A36B}"/>
          </ac:picMkLst>
        </pc:picChg>
        <pc:picChg chg="mod">
          <ac:chgData name="Kulinich Bohdan" userId="48e65c9f34e137d0" providerId="LiveId" clId="{8A7FA5BB-97BB-4757-B08F-92391B74E5AB}" dt="2021-05-18T09:28:44.465" v="1005"/>
          <ac:picMkLst>
            <pc:docMk/>
            <pc:sldMk cId="2814267068" sldId="429"/>
            <ac:picMk id="15" creationId="{6CDAF29D-DD82-4D32-A0C3-9DB212C24E86}"/>
          </ac:picMkLst>
        </pc:picChg>
        <pc:picChg chg="del mod topLvl">
          <ac:chgData name="Kulinich Bohdan" userId="48e65c9f34e137d0" providerId="LiveId" clId="{8A7FA5BB-97BB-4757-B08F-92391B74E5AB}" dt="2021-05-19T10:04:48.123" v="2581" actId="478"/>
          <ac:picMkLst>
            <pc:docMk/>
            <pc:sldMk cId="2814267068" sldId="429"/>
            <ac:picMk id="19" creationId="{4E2B06AB-480A-4A94-BDE1-4EA7E2380888}"/>
          </ac:picMkLst>
        </pc:picChg>
        <pc:picChg chg="mod">
          <ac:chgData name="Kulinich Bohdan" userId="48e65c9f34e137d0" providerId="LiveId" clId="{8A7FA5BB-97BB-4757-B08F-92391B74E5AB}" dt="2021-05-19T10:04:45.090" v="2580"/>
          <ac:picMkLst>
            <pc:docMk/>
            <pc:sldMk cId="2814267068" sldId="429"/>
            <ac:picMk id="21" creationId="{B7E3D822-3E62-456B-A70E-C0DC6F7A9AF7}"/>
          </ac:picMkLst>
        </pc:picChg>
      </pc:sldChg>
      <pc:sldChg chg="addSp delSp modSp mod delAnim modAnim">
        <pc:chgData name="Kulinich Bohdan" userId="48e65c9f34e137d0" providerId="LiveId" clId="{8A7FA5BB-97BB-4757-B08F-92391B74E5AB}" dt="2021-05-20T17:35:32.381" v="3036" actId="553"/>
        <pc:sldMkLst>
          <pc:docMk/>
          <pc:sldMk cId="3629939914" sldId="430"/>
        </pc:sldMkLst>
        <pc:spChg chg="add mod">
          <ac:chgData name="Kulinich Bohdan" userId="48e65c9f34e137d0" providerId="LiveId" clId="{8A7FA5BB-97BB-4757-B08F-92391B74E5AB}" dt="2021-05-18T03:57:41.212" v="210" actId="1076"/>
          <ac:spMkLst>
            <pc:docMk/>
            <pc:sldMk cId="3629939914" sldId="430"/>
            <ac:spMk id="2" creationId="{22F98754-9E94-43BF-A05E-73876E954544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2" creationId="{F5E0A945-B0FB-479B-B688-C2D0F8F95D60}"/>
          </ac:spMkLst>
        </pc:spChg>
        <pc:spChg chg="add mod topLvl">
          <ac:chgData name="Kulinich Bohdan" userId="48e65c9f34e137d0" providerId="LiveId" clId="{8A7FA5BB-97BB-4757-B08F-92391B74E5AB}" dt="2021-05-19T10:00:50.891" v="2476" actId="164"/>
          <ac:spMkLst>
            <pc:docMk/>
            <pc:sldMk cId="3629939914" sldId="430"/>
            <ac:spMk id="6" creationId="{C455324C-6A9E-440D-AAF7-47FB99AD2433}"/>
          </ac:spMkLst>
        </pc:spChg>
        <pc:spChg chg="mod ord">
          <ac:chgData name="Kulinich Bohdan" userId="48e65c9f34e137d0" providerId="LiveId" clId="{8A7FA5BB-97BB-4757-B08F-92391B74E5AB}" dt="2021-05-19T06:51:07.434" v="1324" actId="14100"/>
          <ac:spMkLst>
            <pc:docMk/>
            <pc:sldMk cId="3629939914" sldId="430"/>
            <ac:spMk id="7" creationId="{AC8222CA-8A26-4397-8FDC-DAC8FD64FDE7}"/>
          </ac:spMkLst>
        </pc:spChg>
        <pc:spChg chg="del topLvl">
          <ac:chgData name="Kulinich Bohdan" userId="48e65c9f34e137d0" providerId="LiveId" clId="{8A7FA5BB-97BB-4757-B08F-92391B74E5AB}" dt="2021-05-18T09:20:17.663" v="907" actId="478"/>
          <ac:spMkLst>
            <pc:docMk/>
            <pc:sldMk cId="3629939914" sldId="430"/>
            <ac:spMk id="30" creationId="{D1F3E1D1-F544-4927-AB19-CBFDFDAEBA06}"/>
          </ac:spMkLst>
        </pc:spChg>
        <pc:spChg chg="del">
          <ac:chgData name="Kulinich Bohdan" userId="48e65c9f34e137d0" providerId="LiveId" clId="{8A7FA5BB-97BB-4757-B08F-92391B74E5AB}" dt="2021-05-18T09:20:13.438" v="906" actId="478"/>
          <ac:spMkLst>
            <pc:docMk/>
            <pc:sldMk cId="3629939914" sldId="430"/>
            <ac:spMk id="31" creationId="{025C4304-CCDA-464B-B00A-09461FE33343}"/>
          </ac:spMkLst>
        </pc:spChg>
        <pc:spChg chg="mod topLvl">
          <ac:chgData name="Kulinich Bohdan" userId="48e65c9f34e137d0" providerId="LiveId" clId="{8A7FA5BB-97BB-4757-B08F-92391B74E5AB}" dt="2021-05-19T10:00:39.595" v="2475" actId="164"/>
          <ac:spMkLst>
            <pc:docMk/>
            <pc:sldMk cId="3629939914" sldId="430"/>
            <ac:spMk id="33" creationId="{B7F3530E-5977-41C9-8467-681052401770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35" creationId="{2CD8A453-AF06-4C00-BB17-D7030E2214B8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52" creationId="{AA9A41D5-2A90-4567-9F5A-5B7420D5F484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53" creationId="{6C146441-9912-43ED-A3D1-88AF78A386FD}"/>
          </ac:spMkLst>
        </pc:spChg>
        <pc:spChg chg="add mod">
          <ac:chgData name="Kulinich Bohdan" userId="48e65c9f34e137d0" providerId="LiveId" clId="{8A7FA5BB-97BB-4757-B08F-92391B74E5AB}" dt="2021-05-18T03:48:56.904" v="105" actId="1076"/>
          <ac:spMkLst>
            <pc:docMk/>
            <pc:sldMk cId="3629939914" sldId="430"/>
            <ac:spMk id="91" creationId="{04A61210-B49C-4CD6-ABA0-B6EF2F892DB2}"/>
          </ac:spMkLst>
        </pc:spChg>
        <pc:spChg chg="add mod">
          <ac:chgData name="Kulinich Bohdan" userId="48e65c9f34e137d0" providerId="LiveId" clId="{8A7FA5BB-97BB-4757-B08F-92391B74E5AB}" dt="2021-05-18T03:49:14.620" v="109" actId="1076"/>
          <ac:spMkLst>
            <pc:docMk/>
            <pc:sldMk cId="3629939914" sldId="430"/>
            <ac:spMk id="92" creationId="{1BAF1EC8-E68E-4483-ACBE-C5F22EE9363F}"/>
          </ac:spMkLst>
        </pc:spChg>
        <pc:spChg chg="add mod">
          <ac:chgData name="Kulinich Bohdan" userId="48e65c9f34e137d0" providerId="LiveId" clId="{8A7FA5BB-97BB-4757-B08F-92391B74E5AB}" dt="2021-05-18T03:49:23.933" v="113" actId="1076"/>
          <ac:spMkLst>
            <pc:docMk/>
            <pc:sldMk cId="3629939914" sldId="430"/>
            <ac:spMk id="93" creationId="{1FE1DD13-C14C-47E5-BE34-117F4D37F088}"/>
          </ac:spMkLst>
        </pc:spChg>
        <pc:spChg chg="add mod">
          <ac:chgData name="Kulinich Bohdan" userId="48e65c9f34e137d0" providerId="LiveId" clId="{8A7FA5BB-97BB-4757-B08F-92391B74E5AB}" dt="2021-05-18T03:49:38.459" v="117" actId="1076"/>
          <ac:spMkLst>
            <pc:docMk/>
            <pc:sldMk cId="3629939914" sldId="430"/>
            <ac:spMk id="94" creationId="{8C53C183-4CE2-487C-AFC4-85D4049B2180}"/>
          </ac:spMkLst>
        </pc:spChg>
        <pc:spChg chg="add mod">
          <ac:chgData name="Kulinich Bohdan" userId="48e65c9f34e137d0" providerId="LiveId" clId="{8A7FA5BB-97BB-4757-B08F-92391B74E5AB}" dt="2021-05-18T03:49:48.727" v="121" actId="1076"/>
          <ac:spMkLst>
            <pc:docMk/>
            <pc:sldMk cId="3629939914" sldId="430"/>
            <ac:spMk id="95" creationId="{6E8966F8-F4E8-49EB-BF43-BAABB378ABA9}"/>
          </ac:spMkLst>
        </pc:spChg>
        <pc:spChg chg="add mod">
          <ac:chgData name="Kulinich Bohdan" userId="48e65c9f34e137d0" providerId="LiveId" clId="{8A7FA5BB-97BB-4757-B08F-92391B74E5AB}" dt="2021-05-18T03:50:01.393" v="127" actId="1076"/>
          <ac:spMkLst>
            <pc:docMk/>
            <pc:sldMk cId="3629939914" sldId="430"/>
            <ac:spMk id="96" creationId="{9C4BFBE9-1E86-4AFF-894B-A2DB9F3EAE6F}"/>
          </ac:spMkLst>
        </pc:spChg>
        <pc:spChg chg="add mod">
          <ac:chgData name="Kulinich Bohdan" userId="48e65c9f34e137d0" providerId="LiveId" clId="{8A7FA5BB-97BB-4757-B08F-92391B74E5AB}" dt="2021-05-18T03:50:10.681" v="131" actId="1076"/>
          <ac:spMkLst>
            <pc:docMk/>
            <pc:sldMk cId="3629939914" sldId="430"/>
            <ac:spMk id="97" creationId="{46DD225D-FBA8-4970-A8EB-AC3D579D47D9}"/>
          </ac:spMkLst>
        </pc:spChg>
        <pc:spChg chg="add mod">
          <ac:chgData name="Kulinich Bohdan" userId="48e65c9f34e137d0" providerId="LiveId" clId="{8A7FA5BB-97BB-4757-B08F-92391B74E5AB}" dt="2021-05-18T03:53:04.281" v="161" actId="1076"/>
          <ac:spMkLst>
            <pc:docMk/>
            <pc:sldMk cId="3629939914" sldId="430"/>
            <ac:spMk id="98" creationId="{281791E3-8563-46BD-9042-116C1CD75C00}"/>
          </ac:spMkLst>
        </pc:spChg>
        <pc:spChg chg="add mod">
          <ac:chgData name="Kulinich Bohdan" userId="48e65c9f34e137d0" providerId="LiveId" clId="{8A7FA5BB-97BB-4757-B08F-92391B74E5AB}" dt="2021-05-18T04:06:13.970" v="300" actId="20577"/>
          <ac:spMkLst>
            <pc:docMk/>
            <pc:sldMk cId="3629939914" sldId="430"/>
            <ac:spMk id="101" creationId="{4C18628D-48C5-412C-B0A4-FEF9F11A38E8}"/>
          </ac:spMkLst>
        </pc:spChg>
        <pc:spChg chg="add mod">
          <ac:chgData name="Kulinich Bohdan" userId="48e65c9f34e137d0" providerId="LiveId" clId="{8A7FA5BB-97BB-4757-B08F-92391B74E5AB}" dt="2021-05-18T04:05:14.707" v="286" actId="1076"/>
          <ac:spMkLst>
            <pc:docMk/>
            <pc:sldMk cId="3629939914" sldId="430"/>
            <ac:spMk id="102" creationId="{1B2C4957-63A5-4F66-9F64-82DCD421D1B3}"/>
          </ac:spMkLst>
        </pc:spChg>
        <pc:spChg chg="add mod">
          <ac:chgData name="Kulinich Bohdan" userId="48e65c9f34e137d0" providerId="LiveId" clId="{8A7FA5BB-97BB-4757-B08F-92391B74E5AB}" dt="2021-05-18T04:08:16.553" v="318" actId="14100"/>
          <ac:spMkLst>
            <pc:docMk/>
            <pc:sldMk cId="3629939914" sldId="430"/>
            <ac:spMk id="104" creationId="{72A95005-124B-4697-99EE-3A80201F3FA3}"/>
          </ac:spMkLst>
        </pc:spChg>
        <pc:spChg chg="add mod">
          <ac:chgData name="Kulinich Bohdan" userId="48e65c9f34e137d0" providerId="LiveId" clId="{8A7FA5BB-97BB-4757-B08F-92391B74E5AB}" dt="2021-05-18T04:10:28.003" v="352" actId="1076"/>
          <ac:spMkLst>
            <pc:docMk/>
            <pc:sldMk cId="3629939914" sldId="430"/>
            <ac:spMk id="106" creationId="{500E084B-31E5-473B-831D-6E49E45EA238}"/>
          </ac:spMkLst>
        </pc:spChg>
        <pc:spChg chg="add mod">
          <ac:chgData name="Kulinich Bohdan" userId="48e65c9f34e137d0" providerId="LiveId" clId="{8A7FA5BB-97BB-4757-B08F-92391B74E5AB}" dt="2021-05-18T04:11:39.833" v="379" actId="1076"/>
          <ac:spMkLst>
            <pc:docMk/>
            <pc:sldMk cId="3629939914" sldId="430"/>
            <ac:spMk id="107" creationId="{28F4D246-9664-4AE8-923A-787A463E7C27}"/>
          </ac:spMkLst>
        </pc:spChg>
        <pc:spChg chg="add mod ord">
          <ac:chgData name="Kulinich Bohdan" userId="48e65c9f34e137d0" providerId="LiveId" clId="{8A7FA5BB-97BB-4757-B08F-92391B74E5AB}" dt="2021-05-19T06:28:44.305" v="1279" actId="167"/>
          <ac:spMkLst>
            <pc:docMk/>
            <pc:sldMk cId="3629939914" sldId="430"/>
            <ac:spMk id="109" creationId="{85D5C064-25C1-4E76-B458-20F7157C4162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115" creationId="{8CDCFB8B-7CC6-4A2C-A69C-5D3867F0C0CA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116" creationId="{E9B1DDF6-64CE-4DE1-B138-894096640941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117" creationId="{00BF6AF6-1422-45D1-A8F4-0ACF20F08216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118" creationId="{365D3FA2-308E-4AC2-B297-2010687F081D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123" creationId="{8DEDBB22-CD8C-479D-BBEC-98EB2FCB6DD8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124" creationId="{E9288D7F-D640-4387-8CFD-F92206368D88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126" creationId="{2E46C71E-F41F-4520-B8E9-C172B383CECF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127" creationId="{52BCFE18-32C3-4AF4-AD3E-9D954E2FFBBE}"/>
          </ac:spMkLst>
        </pc:spChg>
        <pc:grpChg chg="add mod">
          <ac:chgData name="Kulinich Bohdan" userId="48e65c9f34e137d0" providerId="LiveId" clId="{8A7FA5BB-97BB-4757-B08F-92391B74E5AB}" dt="2021-05-20T17:35:32.381" v="3036" actId="553"/>
          <ac:grpSpMkLst>
            <pc:docMk/>
            <pc:sldMk cId="3629939914" sldId="430"/>
            <ac:grpSpMk id="3" creationId="{2362ED50-D4BE-4BF7-8662-407766BC7BE2}"/>
          </ac:grpSpMkLst>
        </pc:grpChg>
        <pc:grpChg chg="del">
          <ac:chgData name="Kulinich Bohdan" userId="48e65c9f34e137d0" providerId="LiveId" clId="{8A7FA5BB-97BB-4757-B08F-92391B74E5AB}" dt="2021-05-18T09:20:17.663" v="907" actId="478"/>
          <ac:grpSpMkLst>
            <pc:docMk/>
            <pc:sldMk cId="3629939914" sldId="430"/>
            <ac:grpSpMk id="3" creationId="{3B351B2D-61F6-4704-951D-2A7D728A73B9}"/>
          </ac:grpSpMkLst>
        </pc:grpChg>
        <pc:grpChg chg="add mod">
          <ac:chgData name="Kulinich Bohdan" userId="48e65c9f34e137d0" providerId="LiveId" clId="{8A7FA5BB-97BB-4757-B08F-92391B74E5AB}" dt="2021-05-19T10:00:50.891" v="2476" actId="164"/>
          <ac:grpSpMkLst>
            <pc:docMk/>
            <pc:sldMk cId="3629939914" sldId="430"/>
            <ac:grpSpMk id="4" creationId="{5D2910CB-D54F-4A15-AC26-E3DB8CBF1F3C}"/>
          </ac:grpSpMkLst>
        </pc:grpChg>
        <pc:grpChg chg="add del mod">
          <ac:chgData name="Kulinich Bohdan" userId="48e65c9f34e137d0" providerId="LiveId" clId="{8A7FA5BB-97BB-4757-B08F-92391B74E5AB}" dt="2021-05-18T09:22:07.049" v="938" actId="165"/>
          <ac:grpSpMkLst>
            <pc:docMk/>
            <pc:sldMk cId="3629939914" sldId="430"/>
            <ac:grpSpMk id="12" creationId="{0CB21A4C-B4E1-400D-BF78-391C0D205410}"/>
          </ac:grpSpMkLst>
        </pc:grpChg>
        <pc:grpChg chg="add del mod">
          <ac:chgData name="Kulinich Bohdan" userId="48e65c9f34e137d0" providerId="LiveId" clId="{8A7FA5BB-97BB-4757-B08F-92391B74E5AB}" dt="2021-05-19T09:54:01.461" v="2441" actId="165"/>
          <ac:grpSpMkLst>
            <pc:docMk/>
            <pc:sldMk cId="3629939914" sldId="430"/>
            <ac:grpSpMk id="13" creationId="{BF6EF18B-A297-4CC9-8804-E3E523A50C53}"/>
          </ac:grpSpMkLst>
        </pc:grpChg>
        <pc:picChg chg="add del mod">
          <ac:chgData name="Kulinich Bohdan" userId="48e65c9f34e137d0" providerId="LiveId" clId="{8A7FA5BB-97BB-4757-B08F-92391B74E5AB}" dt="2021-05-17T15:31:26.706" v="13" actId="478"/>
          <ac:picMkLst>
            <pc:docMk/>
            <pc:sldMk cId="3629939914" sldId="430"/>
            <ac:picMk id="5" creationId="{41BA0A3E-C4AF-4D7E-ADAF-193E5A84898C}"/>
          </ac:picMkLst>
        </pc:picChg>
        <pc:picChg chg="add mod topLvl modCrop">
          <ac:chgData name="Kulinich Bohdan" userId="48e65c9f34e137d0" providerId="LiveId" clId="{8A7FA5BB-97BB-4757-B08F-92391B74E5AB}" dt="2021-05-19T10:00:50.891" v="2476" actId="164"/>
          <ac:picMkLst>
            <pc:docMk/>
            <pc:sldMk cId="3629939914" sldId="430"/>
            <ac:picMk id="5" creationId="{E548E19C-8B74-4E0C-BE6A-86A3553C6593}"/>
          </ac:picMkLst>
        </pc:picChg>
        <pc:picChg chg="del">
          <ac:chgData name="Kulinich Bohdan" userId="48e65c9f34e137d0" providerId="LiveId" clId="{8A7FA5BB-97BB-4757-B08F-92391B74E5AB}" dt="2021-05-17T15:19:13.962" v="1" actId="478"/>
          <ac:picMkLst>
            <pc:docMk/>
            <pc:sldMk cId="3629939914" sldId="430"/>
            <ac:picMk id="6" creationId="{7403ADA4-0376-479E-A2E9-D978DEBF6129}"/>
          </ac:picMkLst>
        </pc:picChg>
        <pc:picChg chg="add del mod">
          <ac:chgData name="Kulinich Bohdan" userId="48e65c9f34e137d0" providerId="LiveId" clId="{8A7FA5BB-97BB-4757-B08F-92391B74E5AB}" dt="2021-05-17T15:29:46.024" v="8" actId="478"/>
          <ac:picMkLst>
            <pc:docMk/>
            <pc:sldMk cId="3629939914" sldId="430"/>
            <ac:picMk id="8" creationId="{1759D8C3-5EA3-426E-9AC5-2770CEFAA292}"/>
          </ac:picMkLst>
        </pc:picChg>
        <pc:picChg chg="add del mod">
          <ac:chgData name="Kulinich Bohdan" userId="48e65c9f34e137d0" providerId="LiveId" clId="{8A7FA5BB-97BB-4757-B08F-92391B74E5AB}" dt="2021-05-17T15:30:28.045" v="10" actId="478"/>
          <ac:picMkLst>
            <pc:docMk/>
            <pc:sldMk cId="3629939914" sldId="430"/>
            <ac:picMk id="10" creationId="{BA9BD55B-B149-486B-BE33-EDECBCB02E27}"/>
          </ac:picMkLst>
        </pc:picChg>
        <pc:picChg chg="add del mod ord">
          <ac:chgData name="Kulinich Bohdan" userId="48e65c9f34e137d0" providerId="LiveId" clId="{8A7FA5BB-97BB-4757-B08F-92391B74E5AB}" dt="2021-05-17T15:46:26.905" v="45" actId="478"/>
          <ac:picMkLst>
            <pc:docMk/>
            <pc:sldMk cId="3629939914" sldId="430"/>
            <ac:picMk id="12" creationId="{571312BD-A4B2-4B9F-B907-5D6F2ECA3008}"/>
          </ac:picMkLst>
        </pc:picChg>
        <pc:picChg chg="add del mod">
          <ac:chgData name="Kulinich Bohdan" userId="48e65c9f34e137d0" providerId="LiveId" clId="{8A7FA5BB-97BB-4757-B08F-92391B74E5AB}" dt="2021-05-17T15:46:25.418" v="44" actId="478"/>
          <ac:picMkLst>
            <pc:docMk/>
            <pc:sldMk cId="3629939914" sldId="430"/>
            <ac:picMk id="14" creationId="{C1C201E3-18BF-4815-A757-93E2725ECCAA}"/>
          </ac:picMkLst>
        </pc:picChg>
        <pc:picChg chg="add del mod">
          <ac:chgData name="Kulinich Bohdan" userId="48e65c9f34e137d0" providerId="LiveId" clId="{8A7FA5BB-97BB-4757-B08F-92391B74E5AB}" dt="2021-05-17T15:43:02.473" v="27" actId="478"/>
          <ac:picMkLst>
            <pc:docMk/>
            <pc:sldMk cId="3629939914" sldId="430"/>
            <ac:picMk id="16" creationId="{B659D070-C137-433D-A99A-2453EFC10ADF}"/>
          </ac:picMkLst>
        </pc:picChg>
        <pc:picChg chg="add del mod ord modCrop">
          <ac:chgData name="Kulinich Bohdan" userId="48e65c9f34e137d0" providerId="LiveId" clId="{8A7FA5BB-97BB-4757-B08F-92391B74E5AB}" dt="2021-05-17T15:46:20.556" v="42" actId="478"/>
          <ac:picMkLst>
            <pc:docMk/>
            <pc:sldMk cId="3629939914" sldId="430"/>
            <ac:picMk id="18" creationId="{4BA937F8-2534-4652-B2B4-2C32D6B8714F}"/>
          </ac:picMkLst>
        </pc:picChg>
        <pc:picChg chg="add mod">
          <ac:chgData name="Kulinich Bohdan" userId="48e65c9f34e137d0" providerId="LiveId" clId="{8A7FA5BB-97BB-4757-B08F-92391B74E5AB}" dt="2021-05-19T10:00:39.595" v="2475" actId="164"/>
          <ac:picMkLst>
            <pc:docMk/>
            <pc:sldMk cId="3629939914" sldId="430"/>
            <ac:picMk id="46" creationId="{7ED78297-EC39-4341-941E-FD64347F06F8}"/>
          </ac:picMkLst>
        </pc:pic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32" creationId="{A8560FF6-FF5B-4A61-8530-A2DB916AD88B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70" creationId="{1D1888B9-5AC7-4C40-A82A-57EA00229BD3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71" creationId="{5657D1B3-770E-4A55-AA9E-2C0C8865C1E9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72" creationId="{491769CA-7ECE-438B-90D0-4833D780B15A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73" creationId="{60689B12-229E-4695-9BA9-5C02EA2A7B24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74" creationId="{2EBB5EC0-2365-49DC-A592-CD3BE5AC1145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75" creationId="{895AE6D9-53EF-4226-9881-AA07F9398764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77" creationId="{53443DA9-945F-469F-9A35-2FA0FF785A12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78" creationId="{D27D0E40-76D2-4607-AB12-3616C36F708C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81" creationId="{9E4E3F45-6FE8-49E7-95D7-04B377B672E2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82" creationId="{42103D01-DBE8-4511-9AB5-17CBDCCD3785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86" creationId="{09B495CC-2F36-46E4-9806-4A711BB9D194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87" creationId="{5243182E-958E-46F2-9763-417B8276D2EB}"/>
          </ac:cxnSpMkLst>
        </pc:cxnChg>
        <pc:cxnChg chg="add mod">
          <ac:chgData name="Kulinich Bohdan" userId="48e65c9f34e137d0" providerId="LiveId" clId="{8A7FA5BB-97BB-4757-B08F-92391B74E5AB}" dt="2021-05-18T03:57:46.569" v="211" actId="14100"/>
          <ac:cxnSpMkLst>
            <pc:docMk/>
            <pc:sldMk cId="3629939914" sldId="430"/>
            <ac:cxnSpMk id="99" creationId="{F1D9EBB9-C261-4C94-8055-9E0A7F10AE0B}"/>
          </ac:cxnSpMkLst>
        </pc:cxnChg>
        <pc:cxnChg chg="add mod">
          <ac:chgData name="Kulinich Bohdan" userId="48e65c9f34e137d0" providerId="LiveId" clId="{8A7FA5BB-97BB-4757-B08F-92391B74E5AB}" dt="2021-05-18T03:58:18.446" v="217" actId="14100"/>
          <ac:cxnSpMkLst>
            <pc:docMk/>
            <pc:sldMk cId="3629939914" sldId="430"/>
            <ac:cxnSpMk id="100" creationId="{2EF96A02-6212-41F9-B696-AB3EE24B964F}"/>
          </ac:cxnSpMkLst>
        </pc:cxnChg>
        <pc:cxnChg chg="add mod">
          <ac:chgData name="Kulinich Bohdan" userId="48e65c9f34e137d0" providerId="LiveId" clId="{8A7FA5BB-97BB-4757-B08F-92391B74E5AB}" dt="2021-05-18T04:05:09.680" v="285" actId="1076"/>
          <ac:cxnSpMkLst>
            <pc:docMk/>
            <pc:sldMk cId="3629939914" sldId="430"/>
            <ac:cxnSpMk id="103" creationId="{135DEE39-EE80-4B31-868E-001345700FE9}"/>
          </ac:cxnSpMkLst>
        </pc:cxnChg>
        <pc:cxnChg chg="add mod">
          <ac:chgData name="Kulinich Bohdan" userId="48e65c9f34e137d0" providerId="LiveId" clId="{8A7FA5BB-97BB-4757-B08F-92391B74E5AB}" dt="2021-05-18T04:08:33.075" v="323" actId="14100"/>
          <ac:cxnSpMkLst>
            <pc:docMk/>
            <pc:sldMk cId="3629939914" sldId="430"/>
            <ac:cxnSpMk id="105" creationId="{720C6118-7FCA-4DF4-A1BA-CE30923B9C75}"/>
          </ac:cxnSpMkLst>
        </pc:cxnChg>
        <pc:cxnChg chg="add mod">
          <ac:chgData name="Kulinich Bohdan" userId="48e65c9f34e137d0" providerId="LiveId" clId="{8A7FA5BB-97BB-4757-B08F-92391B74E5AB}" dt="2021-05-18T04:11:54.963" v="383" actId="14100"/>
          <ac:cxnSpMkLst>
            <pc:docMk/>
            <pc:sldMk cId="3629939914" sldId="430"/>
            <ac:cxnSpMk id="108" creationId="{32F6BB9E-03A3-4D7A-8C35-6537058BE5F8}"/>
          </ac:cxnSpMkLst>
        </pc:cxnChg>
      </pc:sldChg>
      <pc:sldChg chg="addSp delSp modSp mod addAnim delAnim">
        <pc:chgData name="Kulinich Bohdan" userId="48e65c9f34e137d0" providerId="LiveId" clId="{8A7FA5BB-97BB-4757-B08F-92391B74E5AB}" dt="2021-05-17T15:50:10.705" v="67" actId="14429"/>
        <pc:sldMkLst>
          <pc:docMk/>
          <pc:sldMk cId="892962582" sldId="432"/>
        </pc:sldMkLst>
        <pc:spChg chg="add del mod ord">
          <ac:chgData name="Kulinich Bohdan" userId="48e65c9f34e137d0" providerId="LiveId" clId="{8A7FA5BB-97BB-4757-B08F-92391B74E5AB}" dt="2021-05-17T15:49:46.891" v="62" actId="1076"/>
          <ac:spMkLst>
            <pc:docMk/>
            <pc:sldMk cId="892962582" sldId="432"/>
            <ac:spMk id="23" creationId="{EFE2FCE7-7835-406A-99CA-70C9D5ADF9B6}"/>
          </ac:spMkLst>
        </pc:spChg>
        <pc:spChg chg="add del mod ord">
          <ac:chgData name="Kulinich Bohdan" userId="48e65c9f34e137d0" providerId="LiveId" clId="{8A7FA5BB-97BB-4757-B08F-92391B74E5AB}" dt="2021-05-17T15:50:09.171" v="66" actId="478"/>
          <ac:spMkLst>
            <pc:docMk/>
            <pc:sldMk cId="892962582" sldId="432"/>
            <ac:spMk id="55" creationId="{EAFCE108-DECD-4240-824C-355787EADBFC}"/>
          </ac:spMkLst>
        </pc:spChg>
        <pc:grpChg chg="mod">
          <ac:chgData name="Kulinich Bohdan" userId="48e65c9f34e137d0" providerId="LiveId" clId="{8A7FA5BB-97BB-4757-B08F-92391B74E5AB}" dt="2021-05-17T15:49:31.860" v="56" actId="1076"/>
          <ac:grpSpMkLst>
            <pc:docMk/>
            <pc:sldMk cId="892962582" sldId="432"/>
            <ac:grpSpMk id="8" creationId="{E79FC03C-6D73-403F-BCFF-57A07011564E}"/>
          </ac:grpSpMkLst>
        </pc:grpChg>
        <pc:picChg chg="mod modVis">
          <ac:chgData name="Kulinich Bohdan" userId="48e65c9f34e137d0" providerId="LiveId" clId="{8A7FA5BB-97BB-4757-B08F-92391B74E5AB}" dt="2021-05-17T15:50:10.705" v="67" actId="14429"/>
          <ac:picMkLst>
            <pc:docMk/>
            <pc:sldMk cId="892962582" sldId="432"/>
            <ac:picMk id="3" creationId="{01C98169-6215-4DE5-96C5-32D95E22EA9E}"/>
          </ac:picMkLst>
        </pc:picChg>
        <pc:picChg chg="add del mod">
          <ac:chgData name="Kulinich Bohdan" userId="48e65c9f34e137d0" providerId="LiveId" clId="{8A7FA5BB-97BB-4757-B08F-92391B74E5AB}" dt="2021-05-17T15:49:27.875" v="53" actId="21"/>
          <ac:picMkLst>
            <pc:docMk/>
            <pc:sldMk cId="892962582" sldId="432"/>
            <ac:picMk id="4" creationId="{A82A5C78-7384-464A-A5D9-92A71EF8CAE0}"/>
          </ac:picMkLst>
        </pc:picChg>
      </pc:sldChg>
      <pc:sldChg chg="addSp delSp modSp add del mod delAnim modAnim">
        <pc:chgData name="Kulinich Bohdan" userId="48e65c9f34e137d0" providerId="LiveId" clId="{8A7FA5BB-97BB-4757-B08F-92391B74E5AB}" dt="2021-05-19T09:03:16.290" v="2430" actId="47"/>
        <pc:sldMkLst>
          <pc:docMk/>
          <pc:sldMk cId="489272128" sldId="433"/>
        </pc:sldMkLst>
        <pc:spChg chg="del mod">
          <ac:chgData name="Kulinich Bohdan" userId="48e65c9f34e137d0" providerId="LiveId" clId="{8A7FA5BB-97BB-4757-B08F-92391B74E5AB}" dt="2021-05-19T07:32:14.545" v="1886" actId="478"/>
          <ac:spMkLst>
            <pc:docMk/>
            <pc:sldMk cId="489272128" sldId="433"/>
            <ac:spMk id="2" creationId="{F5E0A945-B0FB-479B-B688-C2D0F8F95D60}"/>
          </ac:spMkLst>
        </pc:spChg>
        <pc:spChg chg="del topLvl">
          <ac:chgData name="Kulinich Bohdan" userId="48e65c9f34e137d0" providerId="LiveId" clId="{8A7FA5BB-97BB-4757-B08F-92391B74E5AB}" dt="2021-05-18T09:15:44.126" v="900" actId="478"/>
          <ac:spMkLst>
            <pc:docMk/>
            <pc:sldMk cId="489272128" sldId="433"/>
            <ac:spMk id="30" creationId="{D1F3E1D1-F544-4927-AB19-CBFDFDAEBA06}"/>
          </ac:spMkLst>
        </pc:spChg>
        <pc:spChg chg="del">
          <ac:chgData name="Kulinich Bohdan" userId="48e65c9f34e137d0" providerId="LiveId" clId="{8A7FA5BB-97BB-4757-B08F-92391B74E5AB}" dt="2021-05-18T09:15:40.549" v="899" actId="478"/>
          <ac:spMkLst>
            <pc:docMk/>
            <pc:sldMk cId="489272128" sldId="433"/>
            <ac:spMk id="31" creationId="{025C4304-CCDA-464B-B00A-09461FE33343}"/>
          </ac:spMkLst>
        </pc:spChg>
        <pc:spChg chg="mod topLvl">
          <ac:chgData name="Kulinich Bohdan" userId="48e65c9f34e137d0" providerId="LiveId" clId="{8A7FA5BB-97BB-4757-B08F-92391B74E5AB}" dt="2021-05-18T09:15:44.126" v="900" actId="478"/>
          <ac:spMkLst>
            <pc:docMk/>
            <pc:sldMk cId="489272128" sldId="433"/>
            <ac:spMk id="33" creationId="{B7F3530E-5977-41C9-8467-681052401770}"/>
          </ac:spMkLst>
        </pc:spChg>
        <pc:spChg chg="del mod">
          <ac:chgData name="Kulinich Bohdan" userId="48e65c9f34e137d0" providerId="LiveId" clId="{8A7FA5BB-97BB-4757-B08F-92391B74E5AB}" dt="2021-05-19T07:32:15.799" v="1887" actId="478"/>
          <ac:spMkLst>
            <pc:docMk/>
            <pc:sldMk cId="489272128" sldId="433"/>
            <ac:spMk id="35" creationId="{2CD8A453-AF06-4C00-BB17-D7030E2214B8}"/>
          </ac:spMkLst>
        </pc:spChg>
        <pc:spChg chg="mod">
          <ac:chgData name="Kulinich Bohdan" userId="48e65c9f34e137d0" providerId="LiveId" clId="{8A7FA5BB-97BB-4757-B08F-92391B74E5AB}" dt="2021-05-19T07:36:29.340" v="1940" actId="20577"/>
          <ac:spMkLst>
            <pc:docMk/>
            <pc:sldMk cId="489272128" sldId="433"/>
            <ac:spMk id="41" creationId="{AE59C569-46EC-4158-9BDD-52253D509EEC}"/>
          </ac:spMkLst>
        </pc:spChg>
        <pc:spChg chg="add mod">
          <ac:chgData name="Kulinich Bohdan" userId="48e65c9f34e137d0" providerId="LiveId" clId="{8A7FA5BB-97BB-4757-B08F-92391B74E5AB}" dt="2021-05-19T07:37:31.466" v="1948" actId="1076"/>
          <ac:spMkLst>
            <pc:docMk/>
            <pc:sldMk cId="489272128" sldId="433"/>
            <ac:spMk id="44" creationId="{A119260B-324F-4CD8-B615-7E6E4600A4D2}"/>
          </ac:spMkLst>
        </pc:spChg>
        <pc:spChg chg="add mod">
          <ac:chgData name="Kulinich Bohdan" userId="48e65c9f34e137d0" providerId="LiveId" clId="{8A7FA5BB-97BB-4757-B08F-92391B74E5AB}" dt="2021-05-19T07:37:39.617" v="1949" actId="1076"/>
          <ac:spMkLst>
            <pc:docMk/>
            <pc:sldMk cId="489272128" sldId="433"/>
            <ac:spMk id="45" creationId="{4F221BE3-EC59-4B57-AF0C-86CEF400CA67}"/>
          </ac:spMkLst>
        </pc:spChg>
        <pc:spChg chg="add mod">
          <ac:chgData name="Kulinich Bohdan" userId="48e65c9f34e137d0" providerId="LiveId" clId="{8A7FA5BB-97BB-4757-B08F-92391B74E5AB}" dt="2021-05-19T07:38:47.593" v="2005" actId="14100"/>
          <ac:spMkLst>
            <pc:docMk/>
            <pc:sldMk cId="489272128" sldId="433"/>
            <ac:spMk id="46" creationId="{622B7F98-045A-4D92-9462-F047FE71AA7B}"/>
          </ac:spMkLst>
        </pc:spChg>
        <pc:spChg chg="del mod">
          <ac:chgData name="Kulinich Bohdan" userId="48e65c9f34e137d0" providerId="LiveId" clId="{8A7FA5BB-97BB-4757-B08F-92391B74E5AB}" dt="2021-05-19T07:32:14.545" v="1886" actId="478"/>
          <ac:spMkLst>
            <pc:docMk/>
            <pc:sldMk cId="489272128" sldId="433"/>
            <ac:spMk id="52" creationId="{AA9A41D5-2A90-4567-9F5A-5B7420D5F484}"/>
          </ac:spMkLst>
        </pc:spChg>
        <pc:spChg chg="del mod">
          <ac:chgData name="Kulinich Bohdan" userId="48e65c9f34e137d0" providerId="LiveId" clId="{8A7FA5BB-97BB-4757-B08F-92391B74E5AB}" dt="2021-05-19T07:32:14.545" v="1886" actId="478"/>
          <ac:spMkLst>
            <pc:docMk/>
            <pc:sldMk cId="489272128" sldId="433"/>
            <ac:spMk id="53" creationId="{6C146441-9912-43ED-A3D1-88AF78A386FD}"/>
          </ac:spMkLst>
        </pc:spChg>
        <pc:spChg chg="del">
          <ac:chgData name="Kulinich Bohdan" userId="48e65c9f34e137d0" providerId="LiveId" clId="{8A7FA5BB-97BB-4757-B08F-92391B74E5AB}" dt="2021-05-19T07:32:12.840" v="1885" actId="478"/>
          <ac:spMkLst>
            <pc:docMk/>
            <pc:sldMk cId="489272128" sldId="433"/>
            <ac:spMk id="115" creationId="{8CDCFB8B-7CC6-4A2C-A69C-5D3867F0C0CA}"/>
          </ac:spMkLst>
        </pc:spChg>
        <pc:spChg chg="del">
          <ac:chgData name="Kulinich Bohdan" userId="48e65c9f34e137d0" providerId="LiveId" clId="{8A7FA5BB-97BB-4757-B08F-92391B74E5AB}" dt="2021-05-19T07:32:12.840" v="1885" actId="478"/>
          <ac:spMkLst>
            <pc:docMk/>
            <pc:sldMk cId="489272128" sldId="433"/>
            <ac:spMk id="116" creationId="{E9B1DDF6-64CE-4DE1-B138-894096640941}"/>
          </ac:spMkLst>
        </pc:spChg>
        <pc:spChg chg="del">
          <ac:chgData name="Kulinich Bohdan" userId="48e65c9f34e137d0" providerId="LiveId" clId="{8A7FA5BB-97BB-4757-B08F-92391B74E5AB}" dt="2021-05-19T07:32:12.840" v="1885" actId="478"/>
          <ac:spMkLst>
            <pc:docMk/>
            <pc:sldMk cId="489272128" sldId="433"/>
            <ac:spMk id="117" creationId="{00BF6AF6-1422-45D1-A8F4-0ACF20F08216}"/>
          </ac:spMkLst>
        </pc:spChg>
        <pc:spChg chg="del">
          <ac:chgData name="Kulinich Bohdan" userId="48e65c9f34e137d0" providerId="LiveId" clId="{8A7FA5BB-97BB-4757-B08F-92391B74E5AB}" dt="2021-05-19T07:32:12.840" v="1885" actId="478"/>
          <ac:spMkLst>
            <pc:docMk/>
            <pc:sldMk cId="489272128" sldId="433"/>
            <ac:spMk id="118" creationId="{365D3FA2-308E-4AC2-B297-2010687F081D}"/>
          </ac:spMkLst>
        </pc:spChg>
        <pc:spChg chg="del">
          <ac:chgData name="Kulinich Bohdan" userId="48e65c9f34e137d0" providerId="LiveId" clId="{8A7FA5BB-97BB-4757-B08F-92391B74E5AB}" dt="2021-05-19T07:32:12.840" v="1885" actId="478"/>
          <ac:spMkLst>
            <pc:docMk/>
            <pc:sldMk cId="489272128" sldId="433"/>
            <ac:spMk id="123" creationId="{8DEDBB22-CD8C-479D-BBEC-98EB2FCB6DD8}"/>
          </ac:spMkLst>
        </pc:spChg>
        <pc:spChg chg="del">
          <ac:chgData name="Kulinich Bohdan" userId="48e65c9f34e137d0" providerId="LiveId" clId="{8A7FA5BB-97BB-4757-B08F-92391B74E5AB}" dt="2021-05-19T07:32:12.840" v="1885" actId="478"/>
          <ac:spMkLst>
            <pc:docMk/>
            <pc:sldMk cId="489272128" sldId="433"/>
            <ac:spMk id="124" creationId="{E9288D7F-D640-4387-8CFD-F92206368D88}"/>
          </ac:spMkLst>
        </pc:spChg>
        <pc:spChg chg="del">
          <ac:chgData name="Kulinich Bohdan" userId="48e65c9f34e137d0" providerId="LiveId" clId="{8A7FA5BB-97BB-4757-B08F-92391B74E5AB}" dt="2021-05-19T07:32:12.840" v="1885" actId="478"/>
          <ac:spMkLst>
            <pc:docMk/>
            <pc:sldMk cId="489272128" sldId="433"/>
            <ac:spMk id="126" creationId="{2E46C71E-F41F-4520-B8E9-C172B383CECF}"/>
          </ac:spMkLst>
        </pc:spChg>
        <pc:spChg chg="del">
          <ac:chgData name="Kulinich Bohdan" userId="48e65c9f34e137d0" providerId="LiveId" clId="{8A7FA5BB-97BB-4757-B08F-92391B74E5AB}" dt="2021-05-19T07:32:12.840" v="1885" actId="478"/>
          <ac:spMkLst>
            <pc:docMk/>
            <pc:sldMk cId="489272128" sldId="433"/>
            <ac:spMk id="127" creationId="{52BCFE18-32C3-4AF4-AD3E-9D954E2FFBBE}"/>
          </ac:spMkLst>
        </pc:spChg>
        <pc:grpChg chg="del">
          <ac:chgData name="Kulinich Bohdan" userId="48e65c9f34e137d0" providerId="LiveId" clId="{8A7FA5BB-97BB-4757-B08F-92391B74E5AB}" dt="2021-05-18T09:15:44.126" v="900" actId="478"/>
          <ac:grpSpMkLst>
            <pc:docMk/>
            <pc:sldMk cId="489272128" sldId="433"/>
            <ac:grpSpMk id="3" creationId="{3B351B2D-61F6-4704-951D-2A7D728A73B9}"/>
          </ac:grpSpMkLst>
        </pc:grpChg>
        <pc:grpChg chg="add mod modVis">
          <ac:chgData name="Kulinich Bohdan" userId="48e65c9f34e137d0" providerId="LiveId" clId="{8A7FA5BB-97BB-4757-B08F-92391B74E5AB}" dt="2021-05-19T07:23:15.300" v="1882" actId="14429"/>
          <ac:grpSpMkLst>
            <pc:docMk/>
            <pc:sldMk cId="489272128" sldId="433"/>
            <ac:grpSpMk id="39" creationId="{AE2F455F-BDA6-4A60-8382-51F28DC72D03}"/>
          </ac:grpSpMkLst>
        </pc:grpChg>
        <pc:picChg chg="add del mod">
          <ac:chgData name="Kulinich Bohdan" userId="48e65c9f34e137d0" providerId="LiveId" clId="{8A7FA5BB-97BB-4757-B08F-92391B74E5AB}" dt="2021-05-19T07:32:41.448" v="1895" actId="478"/>
          <ac:picMkLst>
            <pc:docMk/>
            <pc:sldMk cId="489272128" sldId="433"/>
            <ac:picMk id="4" creationId="{4A68C8C8-FBE3-46A2-975B-7A4F60054DD8}"/>
          </ac:picMkLst>
        </pc:picChg>
        <pc:picChg chg="add del mod">
          <ac:chgData name="Kulinich Bohdan" userId="48e65c9f34e137d0" providerId="LiveId" clId="{8A7FA5BB-97BB-4757-B08F-92391B74E5AB}" dt="2021-05-18T09:16:15.907" v="902" actId="478"/>
          <ac:picMkLst>
            <pc:docMk/>
            <pc:sldMk cId="489272128" sldId="433"/>
            <ac:picMk id="5" creationId="{427C174D-2274-4866-96AE-262F5E5A13D7}"/>
          </ac:picMkLst>
        </pc:picChg>
        <pc:picChg chg="del mod">
          <ac:chgData name="Kulinich Bohdan" userId="48e65c9f34e137d0" providerId="LiveId" clId="{8A7FA5BB-97BB-4757-B08F-92391B74E5AB}" dt="2021-05-19T07:32:15.799" v="1887" actId="478"/>
          <ac:picMkLst>
            <pc:docMk/>
            <pc:sldMk cId="489272128" sldId="433"/>
            <ac:picMk id="6" creationId="{7403ADA4-0376-479E-A2E9-D978DEBF6129}"/>
          </ac:picMkLst>
        </pc:picChg>
        <pc:picChg chg="add del mod">
          <ac:chgData name="Kulinich Bohdan" userId="48e65c9f34e137d0" providerId="LiveId" clId="{8A7FA5BB-97BB-4757-B08F-92391B74E5AB}" dt="2021-05-19T07:32:39.775" v="1894" actId="478"/>
          <ac:picMkLst>
            <pc:docMk/>
            <pc:sldMk cId="489272128" sldId="433"/>
            <ac:picMk id="7" creationId="{1124F7E2-1554-4DC8-AF20-900CD8B867E6}"/>
          </ac:picMkLst>
        </pc:picChg>
        <pc:picChg chg="add del mod">
          <ac:chgData name="Kulinich Bohdan" userId="48e65c9f34e137d0" providerId="LiveId" clId="{8A7FA5BB-97BB-4757-B08F-92391B74E5AB}" dt="2021-05-18T09:18:46.136" v="904" actId="478"/>
          <ac:picMkLst>
            <pc:docMk/>
            <pc:sldMk cId="489272128" sldId="433"/>
            <ac:picMk id="8" creationId="{B04E9232-9960-4CFF-B1C8-887D8445C202}"/>
          </ac:picMkLst>
        </pc:picChg>
        <pc:picChg chg="add mod">
          <ac:chgData name="Kulinich Bohdan" userId="48e65c9f34e137d0" providerId="LiveId" clId="{8A7FA5BB-97BB-4757-B08F-92391B74E5AB}" dt="2021-05-19T07:33:06.115" v="1899" actId="1076"/>
          <ac:picMkLst>
            <pc:docMk/>
            <pc:sldMk cId="489272128" sldId="433"/>
            <ac:picMk id="9" creationId="{AFCC4AA5-1677-46F9-A8A9-68CAC3636BFA}"/>
          </ac:picMkLst>
        </pc:picChg>
        <pc:picChg chg="add del mod">
          <ac:chgData name="Kulinich Bohdan" userId="48e65c9f34e137d0" providerId="LiveId" clId="{8A7FA5BB-97BB-4757-B08F-92391B74E5AB}" dt="2021-05-18T09:28:22.558" v="996" actId="478"/>
          <ac:picMkLst>
            <pc:docMk/>
            <pc:sldMk cId="489272128" sldId="433"/>
            <ac:picMk id="10" creationId="{81EE3904-09E0-4F8C-B3C0-00720165CCE4}"/>
          </ac:picMkLst>
        </pc:picChg>
        <pc:picChg chg="add del mod">
          <ac:chgData name="Kulinich Bohdan" userId="48e65c9f34e137d0" providerId="LiveId" clId="{8A7FA5BB-97BB-4757-B08F-92391B74E5AB}" dt="2021-05-19T07:36:07.276" v="1909" actId="478"/>
          <ac:picMkLst>
            <pc:docMk/>
            <pc:sldMk cId="489272128" sldId="433"/>
            <ac:picMk id="11" creationId="{6E51F4C8-D429-4B0B-9849-2128DAC3145F}"/>
          </ac:picMkLst>
        </pc:picChg>
        <pc:picChg chg="add mod">
          <ac:chgData name="Kulinich Bohdan" userId="48e65c9f34e137d0" providerId="LiveId" clId="{8A7FA5BB-97BB-4757-B08F-92391B74E5AB}" dt="2021-05-17T15:51:17.569" v="81"/>
          <ac:picMkLst>
            <pc:docMk/>
            <pc:sldMk cId="489272128" sldId="433"/>
            <ac:picMk id="34" creationId="{359AC20C-747F-4FEA-A12A-2F849C2B2D18}"/>
          </ac:picMkLst>
        </pc:picChg>
        <pc:picChg chg="mod">
          <ac:chgData name="Kulinich Bohdan" userId="48e65c9f34e137d0" providerId="LiveId" clId="{8A7FA5BB-97BB-4757-B08F-92391B74E5AB}" dt="2021-05-18T09:28:23.113" v="997"/>
          <ac:picMkLst>
            <pc:docMk/>
            <pc:sldMk cId="489272128" sldId="433"/>
            <ac:picMk id="40" creationId="{587109CA-6642-44CC-84BF-1BB2058C463D}"/>
          </ac:picMkLst>
        </pc:picChg>
        <pc:picChg chg="add mod">
          <ac:chgData name="Kulinich Bohdan" userId="48e65c9f34e137d0" providerId="LiveId" clId="{8A7FA5BB-97BB-4757-B08F-92391B74E5AB}" dt="2021-05-19T07:38:32.692" v="1956"/>
          <ac:picMkLst>
            <pc:docMk/>
            <pc:sldMk cId="489272128" sldId="433"/>
            <ac:picMk id="47" creationId="{031037B8-09CC-4532-9C47-DF8B74113078}"/>
          </ac:picMkLst>
        </pc:pic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32" creationId="{A8560FF6-FF5B-4A61-8530-A2DB916AD88B}"/>
          </ac:cxnSpMkLst>
        </pc:cxnChg>
        <pc:cxnChg chg="add mod">
          <ac:chgData name="Kulinich Bohdan" userId="48e65c9f34e137d0" providerId="LiveId" clId="{8A7FA5BB-97BB-4757-B08F-92391B74E5AB}" dt="2021-05-19T07:37:12.926" v="1945" actId="1076"/>
          <ac:cxnSpMkLst>
            <pc:docMk/>
            <pc:sldMk cId="489272128" sldId="433"/>
            <ac:cxnSpMk id="42" creationId="{B8169785-5AF2-40FB-A00E-A8AD7C90A422}"/>
          </ac:cxnSpMkLst>
        </pc:cxnChg>
        <pc:cxnChg chg="add mod">
          <ac:chgData name="Kulinich Bohdan" userId="48e65c9f34e137d0" providerId="LiveId" clId="{8A7FA5BB-97BB-4757-B08F-92391B74E5AB}" dt="2021-05-19T07:37:10.567" v="1944" actId="14100"/>
          <ac:cxnSpMkLst>
            <pc:docMk/>
            <pc:sldMk cId="489272128" sldId="433"/>
            <ac:cxnSpMk id="43" creationId="{BF63E542-0208-4743-8EE2-6A306358187C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70" creationId="{1D1888B9-5AC7-4C40-A82A-57EA00229BD3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71" creationId="{5657D1B3-770E-4A55-AA9E-2C0C8865C1E9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72" creationId="{491769CA-7ECE-438B-90D0-4833D780B15A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73" creationId="{60689B12-229E-4695-9BA9-5C02EA2A7B24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74" creationId="{2EBB5EC0-2365-49DC-A592-CD3BE5AC1145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75" creationId="{895AE6D9-53EF-4226-9881-AA07F9398764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77" creationId="{53443DA9-945F-469F-9A35-2FA0FF785A12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78" creationId="{D27D0E40-76D2-4607-AB12-3616C36F708C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81" creationId="{9E4E3F45-6FE8-49E7-95D7-04B377B672E2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82" creationId="{42103D01-DBE8-4511-9AB5-17CBDCCD3785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86" creationId="{09B495CC-2F36-46E4-9806-4A711BB9D194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87" creationId="{5243182E-958E-46F2-9763-417B8276D2EB}"/>
          </ac:cxnSpMkLst>
        </pc:cxnChg>
      </pc:sldChg>
      <pc:sldChg chg="delSp modSp add del mod">
        <pc:chgData name="Kulinich Bohdan" userId="48e65c9f34e137d0" providerId="LiveId" clId="{8A7FA5BB-97BB-4757-B08F-92391B74E5AB}" dt="2021-05-17T15:50:47.073" v="75" actId="47"/>
        <pc:sldMkLst>
          <pc:docMk/>
          <pc:sldMk cId="724437445" sldId="434"/>
        </pc:sldMkLst>
        <pc:spChg chg="mod">
          <ac:chgData name="Kulinich Bohdan" userId="48e65c9f34e137d0" providerId="LiveId" clId="{8A7FA5BB-97BB-4757-B08F-92391B74E5AB}" dt="2021-05-17T15:48:12.295" v="51" actId="6549"/>
          <ac:spMkLst>
            <pc:docMk/>
            <pc:sldMk cId="724437445" sldId="434"/>
            <ac:spMk id="33" creationId="{B7F3530E-5977-41C9-8467-681052401770}"/>
          </ac:spMkLst>
        </pc:spChg>
        <pc:picChg chg="del">
          <ac:chgData name="Kulinich Bohdan" userId="48e65c9f34e137d0" providerId="LiveId" clId="{8A7FA5BB-97BB-4757-B08F-92391B74E5AB}" dt="2021-05-17T15:47:59.850" v="50" actId="478"/>
          <ac:picMkLst>
            <pc:docMk/>
            <pc:sldMk cId="724437445" sldId="434"/>
            <ac:picMk id="12" creationId="{571312BD-A4B2-4B9F-B907-5D6F2ECA3008}"/>
          </ac:picMkLst>
        </pc:picChg>
        <pc:picChg chg="del">
          <ac:chgData name="Kulinich Bohdan" userId="48e65c9f34e137d0" providerId="LiveId" clId="{8A7FA5BB-97BB-4757-B08F-92391B74E5AB}" dt="2021-05-17T15:47:59.071" v="49" actId="478"/>
          <ac:picMkLst>
            <pc:docMk/>
            <pc:sldMk cId="724437445" sldId="434"/>
            <ac:picMk id="14" creationId="{C1C201E3-18BF-4815-A757-93E2725ECCAA}"/>
          </ac:picMkLst>
        </pc:picChg>
      </pc:sldChg>
      <pc:sldChg chg="addSp delSp modSp add mod delAnim modAnim">
        <pc:chgData name="Kulinich Bohdan" userId="48e65c9f34e137d0" providerId="LiveId" clId="{8A7FA5BB-97BB-4757-B08F-92391B74E5AB}" dt="2021-05-20T17:35:44.065" v="3038" actId="553"/>
        <pc:sldMkLst>
          <pc:docMk/>
          <pc:sldMk cId="1244175367" sldId="434"/>
        </pc:sldMkLst>
        <pc:spChg chg="mod">
          <ac:chgData name="Kulinich Bohdan" userId="48e65c9f34e137d0" providerId="LiveId" clId="{8A7FA5BB-97BB-4757-B08F-92391B74E5AB}" dt="2021-05-18T04:17:21.669" v="485" actId="20577"/>
          <ac:spMkLst>
            <pc:docMk/>
            <pc:sldMk cId="1244175367" sldId="434"/>
            <ac:spMk id="2" creationId="{22F98754-9E94-43BF-A05E-73876E954544}"/>
          </ac:spMkLst>
        </pc:spChg>
        <pc:spChg chg="del">
          <ac:chgData name="Kulinich Bohdan" userId="48e65c9f34e137d0" providerId="LiveId" clId="{8A7FA5BB-97BB-4757-B08F-92391B74E5AB}" dt="2021-05-18T04:16:50.481" v="465" actId="478"/>
          <ac:spMkLst>
            <pc:docMk/>
            <pc:sldMk cId="1244175367" sldId="434"/>
            <ac:spMk id="7" creationId="{AC8222CA-8A26-4397-8FDC-DAC8FD64FDE7}"/>
          </ac:spMkLst>
        </pc:spChg>
        <pc:spChg chg="del topLvl">
          <ac:chgData name="Kulinich Bohdan" userId="48e65c9f34e137d0" providerId="LiveId" clId="{8A7FA5BB-97BB-4757-B08F-92391B74E5AB}" dt="2021-05-18T09:27:49.810" v="989" actId="478"/>
          <ac:spMkLst>
            <pc:docMk/>
            <pc:sldMk cId="1244175367" sldId="434"/>
            <ac:spMk id="30" creationId="{D1F3E1D1-F544-4927-AB19-CBFDFDAEBA06}"/>
          </ac:spMkLst>
        </pc:spChg>
        <pc:spChg chg="del">
          <ac:chgData name="Kulinich Bohdan" userId="48e65c9f34e137d0" providerId="LiveId" clId="{8A7FA5BB-97BB-4757-B08F-92391B74E5AB}" dt="2021-05-18T09:27:46.491" v="988" actId="478"/>
          <ac:spMkLst>
            <pc:docMk/>
            <pc:sldMk cId="1244175367" sldId="434"/>
            <ac:spMk id="31" creationId="{025C4304-CCDA-464B-B00A-09461FE33343}"/>
          </ac:spMkLst>
        </pc:spChg>
        <pc:spChg chg="del topLvl">
          <ac:chgData name="Kulinich Bohdan" userId="48e65c9f34e137d0" providerId="LiveId" clId="{8A7FA5BB-97BB-4757-B08F-92391B74E5AB}" dt="2021-05-19T10:01:57.873" v="2486" actId="478"/>
          <ac:spMkLst>
            <pc:docMk/>
            <pc:sldMk cId="1244175367" sldId="434"/>
            <ac:spMk id="33" creationId="{B7F3530E-5977-41C9-8467-681052401770}"/>
          </ac:spMkLst>
        </pc:spChg>
        <pc:spChg chg="del">
          <ac:chgData name="Kulinich Bohdan" userId="48e65c9f34e137d0" providerId="LiveId" clId="{8A7FA5BB-97BB-4757-B08F-92391B74E5AB}" dt="2021-05-18T04:16:50.481" v="465" actId="478"/>
          <ac:spMkLst>
            <pc:docMk/>
            <pc:sldMk cId="1244175367" sldId="434"/>
            <ac:spMk id="98" creationId="{281791E3-8563-46BD-9042-116C1CD75C00}"/>
          </ac:spMkLst>
        </pc:spChg>
        <pc:spChg chg="add mod">
          <ac:chgData name="Kulinich Bohdan" userId="48e65c9f34e137d0" providerId="LiveId" clId="{8A7FA5BB-97BB-4757-B08F-92391B74E5AB}" dt="2021-05-18T07:21:00.013" v="663" actId="1076"/>
          <ac:spMkLst>
            <pc:docMk/>
            <pc:sldMk cId="1244175367" sldId="434"/>
            <ac:spMk id="98" creationId="{B00E383B-D4E0-4547-80BB-D6B7B0B0EF19}"/>
          </ac:spMkLst>
        </pc:spChg>
        <pc:spChg chg="del">
          <ac:chgData name="Kulinich Bohdan" userId="48e65c9f34e137d0" providerId="LiveId" clId="{8A7FA5BB-97BB-4757-B08F-92391B74E5AB}" dt="2021-05-18T04:16:50.481" v="465" actId="478"/>
          <ac:spMkLst>
            <pc:docMk/>
            <pc:sldMk cId="1244175367" sldId="434"/>
            <ac:spMk id="101" creationId="{4C18628D-48C5-412C-B0A4-FEF9F11A38E8}"/>
          </ac:spMkLst>
        </pc:spChg>
        <pc:spChg chg="del">
          <ac:chgData name="Kulinich Bohdan" userId="48e65c9f34e137d0" providerId="LiveId" clId="{8A7FA5BB-97BB-4757-B08F-92391B74E5AB}" dt="2021-05-18T04:17:27.206" v="486" actId="478"/>
          <ac:spMkLst>
            <pc:docMk/>
            <pc:sldMk cId="1244175367" sldId="434"/>
            <ac:spMk id="102" creationId="{1B2C4957-63A5-4F66-9F64-82DCD421D1B3}"/>
          </ac:spMkLst>
        </pc:spChg>
        <pc:spChg chg="mod">
          <ac:chgData name="Kulinich Bohdan" userId="48e65c9f34e137d0" providerId="LiveId" clId="{8A7FA5BB-97BB-4757-B08F-92391B74E5AB}" dt="2021-05-18T09:27:50.880" v="990"/>
          <ac:spMkLst>
            <pc:docMk/>
            <pc:sldMk cId="1244175367" sldId="434"/>
            <ac:spMk id="104" creationId="{104B6395-672D-4FBE-80EC-C0D1D146776A}"/>
          </ac:spMkLst>
        </pc:spChg>
        <pc:spChg chg="del">
          <ac:chgData name="Kulinich Bohdan" userId="48e65c9f34e137d0" providerId="LiveId" clId="{8A7FA5BB-97BB-4757-B08F-92391B74E5AB}" dt="2021-05-18T04:16:47.244" v="464" actId="478"/>
          <ac:spMkLst>
            <pc:docMk/>
            <pc:sldMk cId="1244175367" sldId="434"/>
            <ac:spMk id="104" creationId="{72A95005-124B-4697-99EE-3A80201F3FA3}"/>
          </ac:spMkLst>
        </pc:spChg>
        <pc:spChg chg="del">
          <ac:chgData name="Kulinich Bohdan" userId="48e65c9f34e137d0" providerId="LiveId" clId="{8A7FA5BB-97BB-4757-B08F-92391B74E5AB}" dt="2021-05-18T04:16:50.481" v="465" actId="478"/>
          <ac:spMkLst>
            <pc:docMk/>
            <pc:sldMk cId="1244175367" sldId="434"/>
            <ac:spMk id="106" creationId="{500E084B-31E5-473B-831D-6E49E45EA238}"/>
          </ac:spMkLst>
        </pc:spChg>
        <pc:spChg chg="mod">
          <ac:chgData name="Kulinich Bohdan" userId="48e65c9f34e137d0" providerId="LiveId" clId="{8A7FA5BB-97BB-4757-B08F-92391B74E5AB}" dt="2021-05-19T10:01:59.625" v="2488"/>
          <ac:spMkLst>
            <pc:docMk/>
            <pc:sldMk cId="1244175367" sldId="434"/>
            <ac:spMk id="106" creationId="{A0CDF265-68E0-4DC4-BB83-7D9421D1D540}"/>
          </ac:spMkLst>
        </pc:spChg>
        <pc:spChg chg="mod">
          <ac:chgData name="Kulinich Bohdan" userId="48e65c9f34e137d0" providerId="LiveId" clId="{8A7FA5BB-97BB-4757-B08F-92391B74E5AB}" dt="2021-05-18T04:18:06.753" v="509" actId="1076"/>
          <ac:spMkLst>
            <pc:docMk/>
            <pc:sldMk cId="1244175367" sldId="434"/>
            <ac:spMk id="107" creationId="{28F4D246-9664-4AE8-923A-787A463E7C27}"/>
          </ac:spMkLst>
        </pc:spChg>
        <pc:spChg chg="del">
          <ac:chgData name="Kulinich Bohdan" userId="48e65c9f34e137d0" providerId="LiveId" clId="{8A7FA5BB-97BB-4757-B08F-92391B74E5AB}" dt="2021-05-18T04:16:50.481" v="465" actId="478"/>
          <ac:spMkLst>
            <pc:docMk/>
            <pc:sldMk cId="1244175367" sldId="434"/>
            <ac:spMk id="109" creationId="{85D5C064-25C1-4E76-B458-20F7157C4162}"/>
          </ac:spMkLst>
        </pc:spChg>
        <pc:spChg chg="add mod">
          <ac:chgData name="Kulinich Bohdan" userId="48e65c9f34e137d0" providerId="LiveId" clId="{8A7FA5BB-97BB-4757-B08F-92391B74E5AB}" dt="2021-05-18T04:22:18.712" v="588" actId="14100"/>
          <ac:spMkLst>
            <pc:docMk/>
            <pc:sldMk cId="1244175367" sldId="434"/>
            <ac:spMk id="112" creationId="{A2C8A99D-A31D-4846-8C7C-56736FC44348}"/>
          </ac:spMkLst>
        </pc:spChg>
        <pc:spChg chg="mod">
          <ac:chgData name="Kulinich Bohdan" userId="48e65c9f34e137d0" providerId="LiveId" clId="{8A7FA5BB-97BB-4757-B08F-92391B74E5AB}" dt="2021-05-19T10:01:59.625" v="2488"/>
          <ac:spMkLst>
            <pc:docMk/>
            <pc:sldMk cId="1244175367" sldId="434"/>
            <ac:spMk id="115" creationId="{BC128850-F13D-472C-990C-442E17398254}"/>
          </ac:spMkLst>
        </pc:spChg>
        <pc:grpChg chg="del">
          <ac:chgData name="Kulinich Bohdan" userId="48e65c9f34e137d0" providerId="LiveId" clId="{8A7FA5BB-97BB-4757-B08F-92391B74E5AB}" dt="2021-05-18T09:27:49.810" v="989" actId="478"/>
          <ac:grpSpMkLst>
            <pc:docMk/>
            <pc:sldMk cId="1244175367" sldId="434"/>
            <ac:grpSpMk id="3" creationId="{3B351B2D-61F6-4704-951D-2A7D728A73B9}"/>
          </ac:grpSpMkLst>
        </pc:grpChg>
        <pc:grpChg chg="add del mod">
          <ac:chgData name="Kulinich Bohdan" userId="48e65c9f34e137d0" providerId="LiveId" clId="{8A7FA5BB-97BB-4757-B08F-92391B74E5AB}" dt="2021-05-19T10:01:58.482" v="2487" actId="478"/>
          <ac:grpSpMkLst>
            <pc:docMk/>
            <pc:sldMk cId="1244175367" sldId="434"/>
            <ac:grpSpMk id="102" creationId="{410D12A0-8262-4DFC-AD71-227FFA8AA2FE}"/>
          </ac:grpSpMkLst>
        </pc:grpChg>
        <pc:grpChg chg="add mod">
          <ac:chgData name="Kulinich Bohdan" userId="48e65c9f34e137d0" providerId="LiveId" clId="{8A7FA5BB-97BB-4757-B08F-92391B74E5AB}" dt="2021-05-20T17:35:44.065" v="3038" actId="553"/>
          <ac:grpSpMkLst>
            <pc:docMk/>
            <pc:sldMk cId="1244175367" sldId="434"/>
            <ac:grpSpMk id="105" creationId="{FB7D8F44-F74F-480C-BC36-86E41977CE32}"/>
          </ac:grpSpMkLst>
        </pc:grpChg>
        <pc:grpChg chg="add mod">
          <ac:chgData name="Kulinich Bohdan" userId="48e65c9f34e137d0" providerId="LiveId" clId="{8A7FA5BB-97BB-4757-B08F-92391B74E5AB}" dt="2021-05-19T10:01:59.625" v="2488"/>
          <ac:grpSpMkLst>
            <pc:docMk/>
            <pc:sldMk cId="1244175367" sldId="434"/>
            <ac:grpSpMk id="113" creationId="{B74D889E-9527-4879-AE20-136893185771}"/>
          </ac:grpSpMkLst>
        </pc:grpChg>
        <pc:picChg chg="add del mod ord modVis">
          <ac:chgData name="Kulinich Bohdan" userId="48e65c9f34e137d0" providerId="LiveId" clId="{8A7FA5BB-97BB-4757-B08F-92391B74E5AB}" dt="2021-05-18T07:19:12.289" v="617" actId="478"/>
          <ac:picMkLst>
            <pc:docMk/>
            <pc:sldMk cId="1244175367" sldId="434"/>
            <ac:picMk id="5" creationId="{4AA8CB86-3231-4712-B27E-AADFBD1516F1}"/>
          </ac:picMkLst>
        </pc:picChg>
        <pc:picChg chg="add del mod modVis modCrop">
          <ac:chgData name="Kulinich Bohdan" userId="48e65c9f34e137d0" providerId="LiveId" clId="{8A7FA5BB-97BB-4757-B08F-92391B74E5AB}" dt="2021-05-18T07:19:13.632" v="619" actId="478"/>
          <ac:picMkLst>
            <pc:docMk/>
            <pc:sldMk cId="1244175367" sldId="434"/>
            <ac:picMk id="7" creationId="{2274E488-315C-46FE-9A57-11E03D514170}"/>
          </ac:picMkLst>
        </pc:picChg>
        <pc:picChg chg="del">
          <ac:chgData name="Kulinich Bohdan" userId="48e65c9f34e137d0" providerId="LiveId" clId="{8A7FA5BB-97BB-4757-B08F-92391B74E5AB}" dt="2021-05-18T04:16:50.481" v="465" actId="478"/>
          <ac:picMkLst>
            <pc:docMk/>
            <pc:sldMk cId="1244175367" sldId="434"/>
            <ac:picMk id="8" creationId="{C18F1FAC-D3E1-40B3-A576-BF35DC2861DF}"/>
          </ac:picMkLst>
        </pc:picChg>
        <pc:picChg chg="add del mod ord modCrop">
          <ac:chgData name="Kulinich Bohdan" userId="48e65c9f34e137d0" providerId="LiveId" clId="{8A7FA5BB-97BB-4757-B08F-92391B74E5AB}" dt="2021-05-18T07:19:13.013" v="618" actId="478"/>
          <ac:picMkLst>
            <pc:docMk/>
            <pc:sldMk cId="1244175367" sldId="434"/>
            <ac:picMk id="12" creationId="{E3D78050-3FBE-4FF7-A3FD-65973846F5DC}"/>
          </ac:picMkLst>
        </pc:picChg>
        <pc:picChg chg="del">
          <ac:chgData name="Kulinich Bohdan" userId="48e65c9f34e137d0" providerId="LiveId" clId="{8A7FA5BB-97BB-4757-B08F-92391B74E5AB}" dt="2021-05-19T10:01:57.873" v="2486" actId="478"/>
          <ac:picMkLst>
            <pc:docMk/>
            <pc:sldMk cId="1244175367" sldId="434"/>
            <ac:picMk id="46" creationId="{7ED78297-EC39-4341-941E-FD64347F06F8}"/>
          </ac:picMkLst>
        </pc:picChg>
        <pc:picChg chg="mod">
          <ac:chgData name="Kulinich Bohdan" userId="48e65c9f34e137d0" providerId="LiveId" clId="{8A7FA5BB-97BB-4757-B08F-92391B74E5AB}" dt="2021-05-18T09:27:50.880" v="990"/>
          <ac:picMkLst>
            <pc:docMk/>
            <pc:sldMk cId="1244175367" sldId="434"/>
            <ac:picMk id="103" creationId="{D7F36469-AAD9-4FA8-A23E-419B89267741}"/>
          </ac:picMkLst>
        </pc:picChg>
        <pc:picChg chg="mod">
          <ac:chgData name="Kulinich Bohdan" userId="48e65c9f34e137d0" providerId="LiveId" clId="{8A7FA5BB-97BB-4757-B08F-92391B74E5AB}" dt="2021-05-19T10:01:59.625" v="2488"/>
          <ac:picMkLst>
            <pc:docMk/>
            <pc:sldMk cId="1244175367" sldId="434"/>
            <ac:picMk id="109" creationId="{04BA5F4D-5507-43C2-8C37-2506FFDC2976}"/>
          </ac:picMkLst>
        </pc:picChg>
        <pc:picChg chg="add mod">
          <ac:chgData name="Kulinich Bohdan" userId="48e65c9f34e137d0" providerId="LiveId" clId="{8A7FA5BB-97BB-4757-B08F-92391B74E5AB}" dt="2021-05-18T04:21:23.295" v="536"/>
          <ac:picMkLst>
            <pc:docMk/>
            <pc:sldMk cId="1244175367" sldId="434"/>
            <ac:picMk id="111" creationId="{112A435D-011C-4799-9BF3-D643B7AA2436}"/>
          </ac:picMkLst>
        </pc:picChg>
        <pc:picChg chg="mod">
          <ac:chgData name="Kulinich Bohdan" userId="48e65c9f34e137d0" providerId="LiveId" clId="{8A7FA5BB-97BB-4757-B08F-92391B74E5AB}" dt="2021-05-19T10:01:59.625" v="2488"/>
          <ac:picMkLst>
            <pc:docMk/>
            <pc:sldMk cId="1244175367" sldId="434"/>
            <ac:picMk id="114" creationId="{0FA6CD22-C7C7-487C-A400-13FAA580F602}"/>
          </ac:picMkLst>
        </pc:picChg>
        <pc:cxnChg chg="ord">
          <ac:chgData name="Kulinich Bohdan" userId="48e65c9f34e137d0" providerId="LiveId" clId="{8A7FA5BB-97BB-4757-B08F-92391B74E5AB}" dt="2021-05-18T07:19:47.433" v="628" actId="166"/>
          <ac:cxnSpMkLst>
            <pc:docMk/>
            <pc:sldMk cId="1244175367" sldId="434"/>
            <ac:cxnSpMk id="9" creationId="{27379DB4-9DE1-4710-A253-1DA3A675F427}"/>
          </ac:cxnSpMkLst>
        </pc:cxnChg>
        <pc:cxnChg chg="add mod">
          <ac:chgData name="Kulinich Bohdan" userId="48e65c9f34e137d0" providerId="LiveId" clId="{8A7FA5BB-97BB-4757-B08F-92391B74E5AB}" dt="2021-05-18T07:19:58.272" v="629" actId="208"/>
          <ac:cxnSpMkLst>
            <pc:docMk/>
            <pc:sldMk cId="1244175367" sldId="434"/>
            <ac:cxnSpMk id="14" creationId="{951DDB0B-9C1F-4931-99A6-DE82A833D108}"/>
          </ac:cxnSpMkLst>
        </pc:cxnChg>
        <pc:cxnChg chg="ord">
          <ac:chgData name="Kulinich Bohdan" userId="48e65c9f34e137d0" providerId="LiveId" clId="{8A7FA5BB-97BB-4757-B08F-92391B74E5AB}" dt="2021-05-18T07:19:43.760" v="627" actId="166"/>
          <ac:cxnSpMkLst>
            <pc:docMk/>
            <pc:sldMk cId="1244175367" sldId="434"/>
            <ac:cxnSpMk id="15" creationId="{CCA4DDCD-16F7-46B9-B5DD-C92AC03DDC46}"/>
          </ac:cxnSpMkLst>
        </pc:cxnChg>
        <pc:cxnChg chg="add mod">
          <ac:chgData name="Kulinich Bohdan" userId="48e65c9f34e137d0" providerId="LiveId" clId="{8A7FA5BB-97BB-4757-B08F-92391B74E5AB}" dt="2021-05-18T07:21:19.026" v="669" actId="14100"/>
          <ac:cxnSpMkLst>
            <pc:docMk/>
            <pc:sldMk cId="1244175367" sldId="434"/>
            <ac:cxnSpMk id="101" creationId="{6B7FF046-B52F-46A4-9C3F-CEF3FE8B57B3}"/>
          </ac:cxnSpMkLst>
        </pc:cxnChg>
        <pc:cxnChg chg="del">
          <ac:chgData name="Kulinich Bohdan" userId="48e65c9f34e137d0" providerId="LiveId" clId="{8A7FA5BB-97BB-4757-B08F-92391B74E5AB}" dt="2021-05-18T04:17:27.206" v="486" actId="478"/>
          <ac:cxnSpMkLst>
            <pc:docMk/>
            <pc:sldMk cId="1244175367" sldId="434"/>
            <ac:cxnSpMk id="103" creationId="{135DEE39-EE80-4B31-868E-001345700FE9}"/>
          </ac:cxnSpMkLst>
        </pc:cxnChg>
        <pc:cxnChg chg="del">
          <ac:chgData name="Kulinich Bohdan" userId="48e65c9f34e137d0" providerId="LiveId" clId="{8A7FA5BB-97BB-4757-B08F-92391B74E5AB}" dt="2021-05-18T04:16:54.795" v="466" actId="478"/>
          <ac:cxnSpMkLst>
            <pc:docMk/>
            <pc:sldMk cId="1244175367" sldId="434"/>
            <ac:cxnSpMk id="105" creationId="{720C6118-7FCA-4DF4-A1BA-CE30923B9C75}"/>
          </ac:cxnSpMkLst>
        </pc:cxnChg>
        <pc:cxnChg chg="mod">
          <ac:chgData name="Kulinich Bohdan" userId="48e65c9f34e137d0" providerId="LiveId" clId="{8A7FA5BB-97BB-4757-B08F-92391B74E5AB}" dt="2021-05-18T04:18:11.345" v="511" actId="14100"/>
          <ac:cxnSpMkLst>
            <pc:docMk/>
            <pc:sldMk cId="1244175367" sldId="434"/>
            <ac:cxnSpMk id="108" creationId="{32F6BB9E-03A3-4D7A-8C35-6537058BE5F8}"/>
          </ac:cxnSpMkLst>
        </pc:cxnChg>
        <pc:cxnChg chg="add mod">
          <ac:chgData name="Kulinich Bohdan" userId="48e65c9f34e137d0" providerId="LiveId" clId="{8A7FA5BB-97BB-4757-B08F-92391B74E5AB}" dt="2021-05-18T04:18:34.029" v="519" actId="14100"/>
          <ac:cxnSpMkLst>
            <pc:docMk/>
            <pc:sldMk cId="1244175367" sldId="434"/>
            <ac:cxnSpMk id="110" creationId="{43CAABD5-4172-4423-A88D-A118992317D0}"/>
          </ac:cxnSpMkLst>
        </pc:cxnChg>
      </pc:sldChg>
      <pc:sldChg chg="modSp add del mod modTransition modAnim">
        <pc:chgData name="Kulinich Bohdan" userId="48e65c9f34e137d0" providerId="LiveId" clId="{8A7FA5BB-97BB-4757-B08F-92391B74E5AB}" dt="2021-05-17T15:32:46.429" v="19" actId="47"/>
        <pc:sldMkLst>
          <pc:docMk/>
          <pc:sldMk cId="1829027174" sldId="434"/>
        </pc:sldMkLst>
        <pc:picChg chg="mod">
          <ac:chgData name="Kulinich Bohdan" userId="48e65c9f34e137d0" providerId="LiveId" clId="{8A7FA5BB-97BB-4757-B08F-92391B74E5AB}" dt="2021-05-17T15:32:07.670" v="16" actId="14100"/>
          <ac:picMkLst>
            <pc:docMk/>
            <pc:sldMk cId="1829027174" sldId="434"/>
            <ac:picMk id="12" creationId="{571312BD-A4B2-4B9F-B907-5D6F2ECA3008}"/>
          </ac:picMkLst>
        </pc:picChg>
      </pc:sldChg>
      <pc:sldChg chg="addSp delSp modSp add mod delAnim modAnim">
        <pc:chgData name="Kulinich Bohdan" userId="48e65c9f34e137d0" providerId="LiveId" clId="{8A7FA5BB-97BB-4757-B08F-92391B74E5AB}" dt="2021-05-20T17:35:52.115" v="3040" actId="553"/>
        <pc:sldMkLst>
          <pc:docMk/>
          <pc:sldMk cId="2414175772" sldId="435"/>
        </pc:sldMkLst>
        <pc:spChg chg="del">
          <ac:chgData name="Kulinich Bohdan" userId="48e65c9f34e137d0" providerId="LiveId" clId="{8A7FA5BB-97BB-4757-B08F-92391B74E5AB}" dt="2021-05-18T07:29:53.172" v="674" actId="478"/>
          <ac:spMkLst>
            <pc:docMk/>
            <pc:sldMk cId="2414175772" sldId="435"/>
            <ac:spMk id="2" creationId="{22F98754-9E94-43BF-A05E-73876E954544}"/>
          </ac:spMkLst>
        </pc:spChg>
        <pc:spChg chg="add mod ord">
          <ac:chgData name="Kulinich Bohdan" userId="48e65c9f34e137d0" providerId="LiveId" clId="{8A7FA5BB-97BB-4757-B08F-92391B74E5AB}" dt="2021-05-18T07:34:18.402" v="810" actId="166"/>
          <ac:spMkLst>
            <pc:docMk/>
            <pc:sldMk cId="2414175772" sldId="435"/>
            <ac:spMk id="4" creationId="{EFC13156-3529-495A-B2B6-1D56292DEF9C}"/>
          </ac:spMkLst>
        </pc:spChg>
        <pc:spChg chg="del topLvl">
          <ac:chgData name="Kulinich Bohdan" userId="48e65c9f34e137d0" providerId="LiveId" clId="{8A7FA5BB-97BB-4757-B08F-92391B74E5AB}" dt="2021-05-18T09:13:33.358" v="897" actId="478"/>
          <ac:spMkLst>
            <pc:docMk/>
            <pc:sldMk cId="2414175772" sldId="435"/>
            <ac:spMk id="30" creationId="{D1F3E1D1-F544-4927-AB19-CBFDFDAEBA06}"/>
          </ac:spMkLst>
        </pc:spChg>
        <pc:spChg chg="del">
          <ac:chgData name="Kulinich Bohdan" userId="48e65c9f34e137d0" providerId="LiveId" clId="{8A7FA5BB-97BB-4757-B08F-92391B74E5AB}" dt="2021-05-18T09:11:44.447" v="890" actId="478"/>
          <ac:spMkLst>
            <pc:docMk/>
            <pc:sldMk cId="2414175772" sldId="435"/>
            <ac:spMk id="31" creationId="{025C4304-CCDA-464B-B00A-09461FE33343}"/>
          </ac:spMkLst>
        </pc:spChg>
        <pc:spChg chg="del topLvl">
          <ac:chgData name="Kulinich Bohdan" userId="48e65c9f34e137d0" providerId="LiveId" clId="{8A7FA5BB-97BB-4757-B08F-92391B74E5AB}" dt="2021-05-19T10:02:11.454" v="2490" actId="478"/>
          <ac:spMkLst>
            <pc:docMk/>
            <pc:sldMk cId="2414175772" sldId="435"/>
            <ac:spMk id="33" creationId="{B7F3530E-5977-41C9-8467-681052401770}"/>
          </ac:spMkLst>
        </pc:spChg>
        <pc:spChg chg="del mod">
          <ac:chgData name="Kulinich Bohdan" userId="48e65c9f34e137d0" providerId="LiveId" clId="{8A7FA5BB-97BB-4757-B08F-92391B74E5AB}" dt="2021-05-18T07:29:56.810" v="678" actId="478"/>
          <ac:spMkLst>
            <pc:docMk/>
            <pc:sldMk cId="2414175772" sldId="435"/>
            <ac:spMk id="98" creationId="{B00E383B-D4E0-4547-80BB-D6B7B0B0EF19}"/>
          </ac:spMkLst>
        </pc:spChg>
        <pc:spChg chg="add mod">
          <ac:chgData name="Kulinich Bohdan" userId="48e65c9f34e137d0" providerId="LiveId" clId="{8A7FA5BB-97BB-4757-B08F-92391B74E5AB}" dt="2021-05-18T07:36:55.851" v="889" actId="20577"/>
          <ac:spMkLst>
            <pc:docMk/>
            <pc:sldMk cId="2414175772" sldId="435"/>
            <ac:spMk id="99" creationId="{CE461F78-E34C-4294-B191-8481D95F4F3B}"/>
          </ac:spMkLst>
        </pc:spChg>
        <pc:spChg chg="add mod">
          <ac:chgData name="Kulinich Bohdan" userId="48e65c9f34e137d0" providerId="LiveId" clId="{8A7FA5BB-97BB-4757-B08F-92391B74E5AB}" dt="2021-05-18T07:31:02.937" v="769" actId="553"/>
          <ac:spMkLst>
            <pc:docMk/>
            <pc:sldMk cId="2414175772" sldId="435"/>
            <ac:spMk id="102" creationId="{54F969E3-B021-4912-BEB2-51C3C3C9B069}"/>
          </ac:spMkLst>
        </pc:spChg>
        <pc:spChg chg="add mod">
          <ac:chgData name="Kulinich Bohdan" userId="48e65c9f34e137d0" providerId="LiveId" clId="{8A7FA5BB-97BB-4757-B08F-92391B74E5AB}" dt="2021-05-18T07:36:26.183" v="858" actId="14100"/>
          <ac:spMkLst>
            <pc:docMk/>
            <pc:sldMk cId="2414175772" sldId="435"/>
            <ac:spMk id="104" creationId="{A2BEAD17-EB4C-4055-89D6-D55CD687936F}"/>
          </ac:spMkLst>
        </pc:spChg>
        <pc:spChg chg="add mod modVis">
          <ac:chgData name="Kulinich Bohdan" userId="48e65c9f34e137d0" providerId="LiveId" clId="{8A7FA5BB-97BB-4757-B08F-92391B74E5AB}" dt="2021-05-18T07:36:27.541" v="859" actId="14429"/>
          <ac:spMkLst>
            <pc:docMk/>
            <pc:sldMk cId="2414175772" sldId="435"/>
            <ac:spMk id="105" creationId="{40FA6FD0-A940-4D41-A7E1-C84A8F17A932}"/>
          </ac:spMkLst>
        </pc:spChg>
        <pc:spChg chg="mod">
          <ac:chgData name="Kulinich Bohdan" userId="48e65c9f34e137d0" providerId="LiveId" clId="{8A7FA5BB-97BB-4757-B08F-92391B74E5AB}" dt="2021-05-18T09:28:15.971" v="994"/>
          <ac:spMkLst>
            <pc:docMk/>
            <pc:sldMk cId="2414175772" sldId="435"/>
            <ac:spMk id="106" creationId="{307D4D04-78CC-4851-AB29-5AEEEE120802}"/>
          </ac:spMkLst>
        </pc:spChg>
        <pc:spChg chg="del">
          <ac:chgData name="Kulinich Bohdan" userId="48e65c9f34e137d0" providerId="LiveId" clId="{8A7FA5BB-97BB-4757-B08F-92391B74E5AB}" dt="2021-05-18T07:29:59.698" v="682" actId="478"/>
          <ac:spMkLst>
            <pc:docMk/>
            <pc:sldMk cId="2414175772" sldId="435"/>
            <ac:spMk id="107" creationId="{28F4D246-9664-4AE8-923A-787A463E7C27}"/>
          </ac:spMkLst>
        </pc:spChg>
        <pc:spChg chg="add mod">
          <ac:chgData name="Kulinich Bohdan" userId="48e65c9f34e137d0" providerId="LiveId" clId="{8A7FA5BB-97BB-4757-B08F-92391B74E5AB}" dt="2021-05-19T06:21:33.151" v="1138" actId="14100"/>
          <ac:spMkLst>
            <pc:docMk/>
            <pc:sldMk cId="2414175772" sldId="435"/>
            <ac:spMk id="107" creationId="{8D55DB63-B0A6-4709-830C-E2EF90549B5D}"/>
          </ac:spMkLst>
        </pc:spChg>
        <pc:spChg chg="add mod">
          <ac:chgData name="Kulinich Bohdan" userId="48e65c9f34e137d0" providerId="LiveId" clId="{8A7FA5BB-97BB-4757-B08F-92391B74E5AB}" dt="2021-05-19T06:21:12.506" v="1133" actId="14100"/>
          <ac:spMkLst>
            <pc:docMk/>
            <pc:sldMk cId="2414175772" sldId="435"/>
            <ac:spMk id="109" creationId="{E6DB6D0E-2028-425A-82CA-11DF4058EC23}"/>
          </ac:spMkLst>
        </pc:spChg>
        <pc:spChg chg="add mod">
          <ac:chgData name="Kulinich Bohdan" userId="48e65c9f34e137d0" providerId="LiveId" clId="{8A7FA5BB-97BB-4757-B08F-92391B74E5AB}" dt="2021-05-20T11:04:02.293" v="2608" actId="20577"/>
          <ac:spMkLst>
            <pc:docMk/>
            <pc:sldMk cId="2414175772" sldId="435"/>
            <ac:spMk id="110" creationId="{20E14C39-B728-4D14-84E7-5390F70BC1AC}"/>
          </ac:spMkLst>
        </pc:spChg>
        <pc:spChg chg="add mod">
          <ac:chgData name="Kulinich Bohdan" userId="48e65c9f34e137d0" providerId="LiveId" clId="{8A7FA5BB-97BB-4757-B08F-92391B74E5AB}" dt="2021-05-19T06:21:08.914" v="1132" actId="14100"/>
          <ac:spMkLst>
            <pc:docMk/>
            <pc:sldMk cId="2414175772" sldId="435"/>
            <ac:spMk id="111" creationId="{A450E0EF-A2F7-49BA-AC8C-A6E3BB91A2B8}"/>
          </ac:spMkLst>
        </pc:spChg>
        <pc:spChg chg="add mod">
          <ac:chgData name="Kulinich Bohdan" userId="48e65c9f34e137d0" providerId="LiveId" clId="{8A7FA5BB-97BB-4757-B08F-92391B74E5AB}" dt="2021-05-20T11:04:07.715" v="2610" actId="20577"/>
          <ac:spMkLst>
            <pc:docMk/>
            <pc:sldMk cId="2414175772" sldId="435"/>
            <ac:spMk id="112" creationId="{9F530699-368D-4A00-9CB7-54FDD35D8BD9}"/>
          </ac:spMkLst>
        </pc:spChg>
        <pc:spChg chg="del">
          <ac:chgData name="Kulinich Bohdan" userId="48e65c9f34e137d0" providerId="LiveId" clId="{8A7FA5BB-97BB-4757-B08F-92391B74E5AB}" dt="2021-05-18T07:30:02.168" v="683" actId="478"/>
          <ac:spMkLst>
            <pc:docMk/>
            <pc:sldMk cId="2414175772" sldId="435"/>
            <ac:spMk id="112" creationId="{A2C8A99D-A31D-4846-8C7C-56736FC44348}"/>
          </ac:spMkLst>
        </pc:spChg>
        <pc:spChg chg="mod">
          <ac:chgData name="Kulinich Bohdan" userId="48e65c9f34e137d0" providerId="LiveId" clId="{8A7FA5BB-97BB-4757-B08F-92391B74E5AB}" dt="2021-05-19T10:02:13.628" v="2492"/>
          <ac:spMkLst>
            <pc:docMk/>
            <pc:sldMk cId="2414175772" sldId="435"/>
            <ac:spMk id="114" creationId="{7DAC78C4-F010-4464-A178-31FAA46C7A94}"/>
          </ac:spMkLst>
        </pc:spChg>
        <pc:spChg chg="mod">
          <ac:chgData name="Kulinich Bohdan" userId="48e65c9f34e137d0" providerId="LiveId" clId="{8A7FA5BB-97BB-4757-B08F-92391B74E5AB}" dt="2021-05-19T10:02:13.628" v="2492"/>
          <ac:spMkLst>
            <pc:docMk/>
            <pc:sldMk cId="2414175772" sldId="435"/>
            <ac:spMk id="118" creationId="{E8B70D88-4196-451D-98D9-B92D9D17F2D1}"/>
          </ac:spMkLst>
        </pc:spChg>
        <pc:grpChg chg="del">
          <ac:chgData name="Kulinich Bohdan" userId="48e65c9f34e137d0" providerId="LiveId" clId="{8A7FA5BB-97BB-4757-B08F-92391B74E5AB}" dt="2021-05-18T09:13:33.358" v="897" actId="478"/>
          <ac:grpSpMkLst>
            <pc:docMk/>
            <pc:sldMk cId="2414175772" sldId="435"/>
            <ac:grpSpMk id="3" creationId="{3B351B2D-61F6-4704-951D-2A7D728A73B9}"/>
          </ac:grpSpMkLst>
        </pc:grpChg>
        <pc:grpChg chg="add del mod">
          <ac:chgData name="Kulinich Bohdan" userId="48e65c9f34e137d0" providerId="LiveId" clId="{8A7FA5BB-97BB-4757-B08F-92391B74E5AB}" dt="2021-05-19T10:02:12.410" v="2491" actId="478"/>
          <ac:grpSpMkLst>
            <pc:docMk/>
            <pc:sldMk cId="2414175772" sldId="435"/>
            <ac:grpSpMk id="100" creationId="{20919757-5E60-4927-8B84-4345E1D9AF9F}"/>
          </ac:grpSpMkLst>
        </pc:grpChg>
        <pc:grpChg chg="add mod">
          <ac:chgData name="Kulinich Bohdan" userId="48e65c9f34e137d0" providerId="LiveId" clId="{8A7FA5BB-97BB-4757-B08F-92391B74E5AB}" dt="2021-05-20T17:35:52.115" v="3040" actId="553"/>
          <ac:grpSpMkLst>
            <pc:docMk/>
            <pc:sldMk cId="2414175772" sldId="435"/>
            <ac:grpSpMk id="113" creationId="{154D785E-006C-48DF-86F1-65D97235C3D5}"/>
          </ac:grpSpMkLst>
        </pc:grpChg>
        <pc:grpChg chg="add mod">
          <ac:chgData name="Kulinich Bohdan" userId="48e65c9f34e137d0" providerId="LiveId" clId="{8A7FA5BB-97BB-4757-B08F-92391B74E5AB}" dt="2021-05-19T10:02:13.628" v="2492"/>
          <ac:grpSpMkLst>
            <pc:docMk/>
            <pc:sldMk cId="2414175772" sldId="435"/>
            <ac:grpSpMk id="116" creationId="{24219D00-B8F5-4420-9927-0BE36A3398AA}"/>
          </ac:grpSpMkLst>
        </pc:grpChg>
        <pc:picChg chg="add del mod modCrop">
          <ac:chgData name="Kulinich Bohdan" userId="48e65c9f34e137d0" providerId="LiveId" clId="{8A7FA5BB-97BB-4757-B08F-92391B74E5AB}" dt="2021-05-18T09:13:25.923" v="896" actId="478"/>
          <ac:picMkLst>
            <pc:docMk/>
            <pc:sldMk cId="2414175772" sldId="435"/>
            <ac:picMk id="5" creationId="{620E8BBC-C3BE-42FE-BEEA-A704D539C004}"/>
          </ac:picMkLst>
        </pc:picChg>
        <pc:picChg chg="add del mod">
          <ac:chgData name="Kulinich Bohdan" userId="48e65c9f34e137d0" providerId="LiveId" clId="{8A7FA5BB-97BB-4757-B08F-92391B74E5AB}" dt="2021-05-18T09:28:14.706" v="993" actId="478"/>
          <ac:picMkLst>
            <pc:docMk/>
            <pc:sldMk cId="2414175772" sldId="435"/>
            <ac:picMk id="8" creationId="{E885D990-2AB0-43C3-8BFC-82E3E5624803}"/>
          </ac:picMkLst>
        </pc:picChg>
        <pc:picChg chg="add del mod">
          <ac:chgData name="Kulinich Bohdan" userId="48e65c9f34e137d0" providerId="LiveId" clId="{8A7FA5BB-97BB-4757-B08F-92391B74E5AB}" dt="2021-05-19T06:19:32.831" v="1107" actId="478"/>
          <ac:picMkLst>
            <pc:docMk/>
            <pc:sldMk cId="2414175772" sldId="435"/>
            <ac:picMk id="21" creationId="{256D0AD2-1C15-4F1F-93EE-6EB0525C4EE1}"/>
          </ac:picMkLst>
        </pc:picChg>
        <pc:picChg chg="del">
          <ac:chgData name="Kulinich Bohdan" userId="48e65c9f34e137d0" providerId="LiveId" clId="{8A7FA5BB-97BB-4757-B08F-92391B74E5AB}" dt="2021-05-19T10:02:11.454" v="2490" actId="478"/>
          <ac:picMkLst>
            <pc:docMk/>
            <pc:sldMk cId="2414175772" sldId="435"/>
            <ac:picMk id="46" creationId="{7ED78297-EC39-4341-941E-FD64347F06F8}"/>
          </ac:picMkLst>
        </pc:picChg>
        <pc:picChg chg="add mod">
          <ac:chgData name="Kulinich Bohdan" userId="48e65c9f34e137d0" providerId="LiveId" clId="{8A7FA5BB-97BB-4757-B08F-92391B74E5AB}" dt="2021-05-18T07:36:41.548" v="860"/>
          <ac:picMkLst>
            <pc:docMk/>
            <pc:sldMk cId="2414175772" sldId="435"/>
            <ac:picMk id="98" creationId="{9636D004-CDD1-45F4-9544-E1BD9A65B307}"/>
          </ac:picMkLst>
        </pc:picChg>
        <pc:picChg chg="mod">
          <ac:chgData name="Kulinich Bohdan" userId="48e65c9f34e137d0" providerId="LiveId" clId="{8A7FA5BB-97BB-4757-B08F-92391B74E5AB}" dt="2021-05-18T09:28:15.971" v="994"/>
          <ac:picMkLst>
            <pc:docMk/>
            <pc:sldMk cId="2414175772" sldId="435"/>
            <ac:picMk id="101" creationId="{3661AD12-20F3-41F5-A403-F19FFBDA1477}"/>
          </ac:picMkLst>
        </pc:picChg>
        <pc:picChg chg="del">
          <ac:chgData name="Kulinich Bohdan" userId="48e65c9f34e137d0" providerId="LiveId" clId="{8A7FA5BB-97BB-4757-B08F-92391B74E5AB}" dt="2021-05-18T07:30:02.168" v="683" actId="478"/>
          <ac:picMkLst>
            <pc:docMk/>
            <pc:sldMk cId="2414175772" sldId="435"/>
            <ac:picMk id="111" creationId="{112A435D-011C-4799-9BF3-D643B7AA2436}"/>
          </ac:picMkLst>
        </pc:picChg>
        <pc:picChg chg="mod">
          <ac:chgData name="Kulinich Bohdan" userId="48e65c9f34e137d0" providerId="LiveId" clId="{8A7FA5BB-97BB-4757-B08F-92391B74E5AB}" dt="2021-05-19T10:02:13.628" v="2492"/>
          <ac:picMkLst>
            <pc:docMk/>
            <pc:sldMk cId="2414175772" sldId="435"/>
            <ac:picMk id="115" creationId="{7DFE134E-5DF0-4F5C-A1B9-558E270F982F}"/>
          </ac:picMkLst>
        </pc:picChg>
        <pc:picChg chg="mod">
          <ac:chgData name="Kulinich Bohdan" userId="48e65c9f34e137d0" providerId="LiveId" clId="{8A7FA5BB-97BB-4757-B08F-92391B74E5AB}" dt="2021-05-19T10:02:13.628" v="2492"/>
          <ac:picMkLst>
            <pc:docMk/>
            <pc:sldMk cId="2414175772" sldId="435"/>
            <ac:picMk id="117" creationId="{A0EAB99D-CF96-4201-BF25-70C274A1AB42}"/>
          </ac:picMkLst>
        </pc:picChg>
        <pc:cxnChg chg="add mod">
          <ac:chgData name="Kulinich Bohdan" userId="48e65c9f34e137d0" providerId="LiveId" clId="{8A7FA5BB-97BB-4757-B08F-92391B74E5AB}" dt="2021-05-19T06:14:39.453" v="1083" actId="14100"/>
          <ac:cxnSpMkLst>
            <pc:docMk/>
            <pc:sldMk cId="2414175772" sldId="435"/>
            <ac:cxnSpMk id="3" creationId="{390B97AD-F059-45B3-8807-5B0869CAD78F}"/>
          </ac:cxnSpMkLst>
        </pc:cxnChg>
        <pc:cxnChg chg="add mod ord">
          <ac:chgData name="Kulinich Bohdan" userId="48e65c9f34e137d0" providerId="LiveId" clId="{8A7FA5BB-97BB-4757-B08F-92391B74E5AB}" dt="2021-05-18T07:34:40.105" v="813" actId="167"/>
          <ac:cxnSpMkLst>
            <pc:docMk/>
            <pc:sldMk cId="2414175772" sldId="435"/>
            <ac:cxnSpMk id="6" creationId="{25362886-8E3B-4B4B-B31E-A644CDA61921}"/>
          </ac:cxnSpMkLst>
        </pc:cxnChg>
        <pc:cxnChg chg="mod">
          <ac:chgData name="Kulinich Bohdan" userId="48e65c9f34e137d0" providerId="LiveId" clId="{8A7FA5BB-97BB-4757-B08F-92391B74E5AB}" dt="2021-05-18T07:32:34.546" v="772" actId="208"/>
          <ac:cxnSpMkLst>
            <pc:docMk/>
            <pc:sldMk cId="2414175772" sldId="435"/>
            <ac:cxnSpMk id="9" creationId="{27379DB4-9DE1-4710-A253-1DA3A675F427}"/>
          </ac:cxnSpMkLst>
        </pc:cxnChg>
        <pc:cxnChg chg="del">
          <ac:chgData name="Kulinich Bohdan" userId="48e65c9f34e137d0" providerId="LiveId" clId="{8A7FA5BB-97BB-4757-B08F-92391B74E5AB}" dt="2021-05-18T07:33:54.295" v="802" actId="478"/>
          <ac:cxnSpMkLst>
            <pc:docMk/>
            <pc:sldMk cId="2414175772" sldId="435"/>
            <ac:cxnSpMk id="14" creationId="{951DDB0B-9C1F-4931-99A6-DE82A833D108}"/>
          </ac:cxnSpMkLst>
        </pc:cxnChg>
        <pc:cxnChg chg="del">
          <ac:chgData name="Kulinich Bohdan" userId="48e65c9f34e137d0" providerId="LiveId" clId="{8A7FA5BB-97BB-4757-B08F-92391B74E5AB}" dt="2021-05-18T07:29:54.089" v="675" actId="478"/>
          <ac:cxnSpMkLst>
            <pc:docMk/>
            <pc:sldMk cId="2414175772" sldId="435"/>
            <ac:cxnSpMk id="99" creationId="{F1D9EBB9-C261-4C94-8055-9E0A7F10AE0B}"/>
          </ac:cxnSpMkLst>
        </pc:cxnChg>
        <pc:cxnChg chg="del">
          <ac:chgData name="Kulinich Bohdan" userId="48e65c9f34e137d0" providerId="LiveId" clId="{8A7FA5BB-97BB-4757-B08F-92391B74E5AB}" dt="2021-05-18T07:29:54.606" v="676" actId="478"/>
          <ac:cxnSpMkLst>
            <pc:docMk/>
            <pc:sldMk cId="2414175772" sldId="435"/>
            <ac:cxnSpMk id="100" creationId="{2EF96A02-6212-41F9-B696-AB3EE24B964F}"/>
          </ac:cxnSpMkLst>
        </pc:cxnChg>
        <pc:cxnChg chg="del">
          <ac:chgData name="Kulinich Bohdan" userId="48e65c9f34e137d0" providerId="LiveId" clId="{8A7FA5BB-97BB-4757-B08F-92391B74E5AB}" dt="2021-05-18T07:29:57.711" v="679" actId="478"/>
          <ac:cxnSpMkLst>
            <pc:docMk/>
            <pc:sldMk cId="2414175772" sldId="435"/>
            <ac:cxnSpMk id="101" creationId="{6B7FF046-B52F-46A4-9C3F-CEF3FE8B57B3}"/>
          </ac:cxnSpMkLst>
        </pc:cxnChg>
        <pc:cxnChg chg="add mod ord">
          <ac:chgData name="Kulinich Bohdan" userId="48e65c9f34e137d0" providerId="LiveId" clId="{8A7FA5BB-97BB-4757-B08F-92391B74E5AB}" dt="2021-05-18T07:34:40.105" v="813" actId="167"/>
          <ac:cxnSpMkLst>
            <pc:docMk/>
            <pc:sldMk cId="2414175772" sldId="435"/>
            <ac:cxnSpMk id="103" creationId="{D4397409-DA90-491D-BE5B-FB488A9F8845}"/>
          </ac:cxnSpMkLst>
        </pc:cxnChg>
        <pc:cxnChg chg="del">
          <ac:chgData name="Kulinich Bohdan" userId="48e65c9f34e137d0" providerId="LiveId" clId="{8A7FA5BB-97BB-4757-B08F-92391B74E5AB}" dt="2021-05-18T07:29:59.128" v="681" actId="478"/>
          <ac:cxnSpMkLst>
            <pc:docMk/>
            <pc:sldMk cId="2414175772" sldId="435"/>
            <ac:cxnSpMk id="108" creationId="{32F6BB9E-03A3-4D7A-8C35-6537058BE5F8}"/>
          </ac:cxnSpMkLst>
        </pc:cxnChg>
        <pc:cxnChg chg="add mod">
          <ac:chgData name="Kulinich Bohdan" userId="48e65c9f34e137d0" providerId="LiveId" clId="{8A7FA5BB-97BB-4757-B08F-92391B74E5AB}" dt="2021-05-19T06:17:19.010" v="1085" actId="14100"/>
          <ac:cxnSpMkLst>
            <pc:docMk/>
            <pc:sldMk cId="2414175772" sldId="435"/>
            <ac:cxnSpMk id="108" creationId="{B64607EF-F0F1-4446-86E2-4CD75B290DD9}"/>
          </ac:cxnSpMkLst>
        </pc:cxnChg>
        <pc:cxnChg chg="del">
          <ac:chgData name="Kulinich Bohdan" userId="48e65c9f34e137d0" providerId="LiveId" clId="{8A7FA5BB-97BB-4757-B08F-92391B74E5AB}" dt="2021-05-18T07:29:58.528" v="680" actId="478"/>
          <ac:cxnSpMkLst>
            <pc:docMk/>
            <pc:sldMk cId="2414175772" sldId="435"/>
            <ac:cxnSpMk id="110" creationId="{43CAABD5-4172-4423-A88D-A118992317D0}"/>
          </ac:cxnSpMkLst>
        </pc:cxnChg>
      </pc:sldChg>
      <pc:sldChg chg="addSp delSp modSp add mod addAnim delAnim modAnim">
        <pc:chgData name="Kulinich Bohdan" userId="48e65c9f34e137d0" providerId="LiveId" clId="{8A7FA5BB-97BB-4757-B08F-92391B74E5AB}" dt="2021-05-20T17:36:00.181" v="3042" actId="553"/>
        <pc:sldMkLst>
          <pc:docMk/>
          <pc:sldMk cId="119400224" sldId="436"/>
        </pc:sldMkLst>
        <pc:spChg chg="del">
          <ac:chgData name="Kulinich Bohdan" userId="48e65c9f34e137d0" providerId="LiveId" clId="{8A7FA5BB-97BB-4757-B08F-92391B74E5AB}" dt="2021-05-19T10:02:23.529" v="2494" actId="478"/>
          <ac:spMkLst>
            <pc:docMk/>
            <pc:sldMk cId="119400224" sldId="436"/>
            <ac:spMk id="33" creationId="{B7F3530E-5977-41C9-8467-681052401770}"/>
          </ac:spMkLst>
        </pc:spChg>
        <pc:spChg chg="add del mod">
          <ac:chgData name="Kulinich Bohdan" userId="48e65c9f34e137d0" providerId="LiveId" clId="{8A7FA5BB-97BB-4757-B08F-92391B74E5AB}" dt="2021-05-19T06:23:55.273" v="1189" actId="14100"/>
          <ac:spMkLst>
            <pc:docMk/>
            <pc:sldMk cId="119400224" sldId="436"/>
            <ac:spMk id="99" creationId="{CE461F78-E34C-4294-B191-8481D95F4F3B}"/>
          </ac:spMkLst>
        </pc:spChg>
        <pc:spChg chg="del">
          <ac:chgData name="Kulinich Bohdan" userId="48e65c9f34e137d0" providerId="LiveId" clId="{8A7FA5BB-97BB-4757-B08F-92391B74E5AB}" dt="2021-05-19T06:23:24.340" v="1145" actId="478"/>
          <ac:spMkLst>
            <pc:docMk/>
            <pc:sldMk cId="119400224" sldId="436"/>
            <ac:spMk id="102" creationId="{54F969E3-B021-4912-BEB2-51C3C3C9B069}"/>
          </ac:spMkLst>
        </pc:spChg>
        <pc:spChg chg="del">
          <ac:chgData name="Kulinich Bohdan" userId="48e65c9f34e137d0" providerId="LiveId" clId="{8A7FA5BB-97BB-4757-B08F-92391B74E5AB}" dt="2021-05-19T06:23:23.787" v="1144" actId="478"/>
          <ac:spMkLst>
            <pc:docMk/>
            <pc:sldMk cId="119400224" sldId="436"/>
            <ac:spMk id="107" creationId="{8D55DB63-B0A6-4709-830C-E2EF90549B5D}"/>
          </ac:spMkLst>
        </pc:spChg>
        <pc:spChg chg="mod">
          <ac:chgData name="Kulinich Bohdan" userId="48e65c9f34e137d0" providerId="LiveId" clId="{8A7FA5BB-97BB-4757-B08F-92391B74E5AB}" dt="2021-05-19T10:02:25.263" v="2496"/>
          <ac:spMkLst>
            <pc:docMk/>
            <pc:sldMk cId="119400224" sldId="436"/>
            <ac:spMk id="107" creationId="{DC8ABE43-D7CD-479D-9D37-8C61CD383349}"/>
          </ac:spMkLst>
        </pc:spChg>
        <pc:spChg chg="del">
          <ac:chgData name="Kulinich Bohdan" userId="48e65c9f34e137d0" providerId="LiveId" clId="{8A7FA5BB-97BB-4757-B08F-92391B74E5AB}" dt="2021-05-19T06:23:24.910" v="1146" actId="478"/>
          <ac:spMkLst>
            <pc:docMk/>
            <pc:sldMk cId="119400224" sldId="436"/>
            <ac:spMk id="109" creationId="{E6DB6D0E-2028-425A-82CA-11DF4058EC23}"/>
          </ac:spMkLst>
        </pc:spChg>
        <pc:spChg chg="del">
          <ac:chgData name="Kulinich Bohdan" userId="48e65c9f34e137d0" providerId="LiveId" clId="{8A7FA5BB-97BB-4757-B08F-92391B74E5AB}" dt="2021-05-19T06:23:25.674" v="1147" actId="478"/>
          <ac:spMkLst>
            <pc:docMk/>
            <pc:sldMk cId="119400224" sldId="436"/>
            <ac:spMk id="110" creationId="{20E14C39-B728-4D14-84E7-5390F70BC1AC}"/>
          </ac:spMkLst>
        </pc:spChg>
        <pc:spChg chg="del">
          <ac:chgData name="Kulinich Bohdan" userId="48e65c9f34e137d0" providerId="LiveId" clId="{8A7FA5BB-97BB-4757-B08F-92391B74E5AB}" dt="2021-05-19T06:23:26.790" v="1149" actId="478"/>
          <ac:spMkLst>
            <pc:docMk/>
            <pc:sldMk cId="119400224" sldId="436"/>
            <ac:spMk id="111" creationId="{A450E0EF-A2F7-49BA-AC8C-A6E3BB91A2B8}"/>
          </ac:spMkLst>
        </pc:spChg>
        <pc:spChg chg="mod">
          <ac:chgData name="Kulinich Bohdan" userId="48e65c9f34e137d0" providerId="LiveId" clId="{8A7FA5BB-97BB-4757-B08F-92391B74E5AB}" dt="2021-05-19T10:02:25.263" v="2496"/>
          <ac:spMkLst>
            <pc:docMk/>
            <pc:sldMk cId="119400224" sldId="436"/>
            <ac:spMk id="111" creationId="{C4EBA0C9-EEB6-4F45-9EA8-B9C43F4F2464}"/>
          </ac:spMkLst>
        </pc:spChg>
        <pc:spChg chg="del">
          <ac:chgData name="Kulinich Bohdan" userId="48e65c9f34e137d0" providerId="LiveId" clId="{8A7FA5BB-97BB-4757-B08F-92391B74E5AB}" dt="2021-05-19T06:23:26.212" v="1148" actId="478"/>
          <ac:spMkLst>
            <pc:docMk/>
            <pc:sldMk cId="119400224" sldId="436"/>
            <ac:spMk id="112" creationId="{9F530699-368D-4A00-9CB7-54FDD35D8BD9}"/>
          </ac:spMkLst>
        </pc:spChg>
        <pc:spChg chg="add mod">
          <ac:chgData name="Kulinich Bohdan" userId="48e65c9f34e137d0" providerId="LiveId" clId="{8A7FA5BB-97BB-4757-B08F-92391B74E5AB}" dt="2021-05-19T06:36:59.267" v="1289" actId="1076"/>
          <ac:spMkLst>
            <pc:docMk/>
            <pc:sldMk cId="119400224" sldId="436"/>
            <ac:spMk id="113" creationId="{7F9A5364-F1AC-4CDA-ABAC-57FBEC20C8C8}"/>
          </ac:spMkLst>
        </pc:spChg>
        <pc:spChg chg="add mod">
          <ac:chgData name="Kulinich Bohdan" userId="48e65c9f34e137d0" providerId="LiveId" clId="{8A7FA5BB-97BB-4757-B08F-92391B74E5AB}" dt="2021-05-19T06:36:59.267" v="1289" actId="1076"/>
          <ac:spMkLst>
            <pc:docMk/>
            <pc:sldMk cId="119400224" sldId="436"/>
            <ac:spMk id="114" creationId="{F3B3B0F0-64E2-4527-8591-35E9E36DDA46}"/>
          </ac:spMkLst>
        </pc:spChg>
        <pc:spChg chg="add mod">
          <ac:chgData name="Kulinich Bohdan" userId="48e65c9f34e137d0" providerId="LiveId" clId="{8A7FA5BB-97BB-4757-B08F-92391B74E5AB}" dt="2021-05-19T06:36:59.267" v="1289" actId="1076"/>
          <ac:spMkLst>
            <pc:docMk/>
            <pc:sldMk cId="119400224" sldId="436"/>
            <ac:spMk id="115" creationId="{A990314D-CA93-4B86-8A54-172CB16D1DE7}"/>
          </ac:spMkLst>
        </pc:spChg>
        <pc:spChg chg="add mod">
          <ac:chgData name="Kulinich Bohdan" userId="48e65c9f34e137d0" providerId="LiveId" clId="{8A7FA5BB-97BB-4757-B08F-92391B74E5AB}" dt="2021-05-19T06:27:08.248" v="1277" actId="1076"/>
          <ac:spMkLst>
            <pc:docMk/>
            <pc:sldMk cId="119400224" sldId="436"/>
            <ac:spMk id="116" creationId="{4F84681D-D446-4BFC-9B80-E7CC2D4D5E10}"/>
          </ac:spMkLst>
        </pc:spChg>
        <pc:spChg chg="add mod">
          <ac:chgData name="Kulinich Bohdan" userId="48e65c9f34e137d0" providerId="LiveId" clId="{8A7FA5BB-97BB-4757-B08F-92391B74E5AB}" dt="2021-05-19T06:37:18.748" v="1291" actId="1076"/>
          <ac:spMkLst>
            <pc:docMk/>
            <pc:sldMk cId="119400224" sldId="436"/>
            <ac:spMk id="117" creationId="{F313BCB7-D59C-41AC-89E6-D5D311BD736C}"/>
          </ac:spMkLst>
        </pc:spChg>
        <pc:spChg chg="add mod">
          <ac:chgData name="Kulinich Bohdan" userId="48e65c9f34e137d0" providerId="LiveId" clId="{8A7FA5BB-97BB-4757-B08F-92391B74E5AB}" dt="2021-05-19T06:37:27.730" v="1293" actId="20577"/>
          <ac:spMkLst>
            <pc:docMk/>
            <pc:sldMk cId="119400224" sldId="436"/>
            <ac:spMk id="118" creationId="{16542759-6AC6-42C5-B6AD-8CB46F02EBF2}"/>
          </ac:spMkLst>
        </pc:spChg>
        <pc:spChg chg="add mod">
          <ac:chgData name="Kulinich Bohdan" userId="48e65c9f34e137d0" providerId="LiveId" clId="{8A7FA5BB-97BB-4757-B08F-92391B74E5AB}" dt="2021-05-19T06:38:40.185" v="1313" actId="20577"/>
          <ac:spMkLst>
            <pc:docMk/>
            <pc:sldMk cId="119400224" sldId="436"/>
            <ac:spMk id="119" creationId="{7C0874DD-C427-46C2-BF18-2902429714BC}"/>
          </ac:spMkLst>
        </pc:spChg>
        <pc:spChg chg="add del mod">
          <ac:chgData name="Kulinich Bohdan" userId="48e65c9f34e137d0" providerId="LiveId" clId="{8A7FA5BB-97BB-4757-B08F-92391B74E5AB}" dt="2021-05-19T07:04:51.241" v="1506" actId="21"/>
          <ac:spMkLst>
            <pc:docMk/>
            <pc:sldMk cId="119400224" sldId="436"/>
            <ac:spMk id="120" creationId="{149E219D-6877-4830-9CD1-42F82D59FD23}"/>
          </ac:spMkLst>
        </pc:spChg>
        <pc:grpChg chg="del">
          <ac:chgData name="Kulinich Bohdan" userId="48e65c9f34e137d0" providerId="LiveId" clId="{8A7FA5BB-97BB-4757-B08F-92391B74E5AB}" dt="2021-05-19T10:02:24.091" v="2495" actId="478"/>
          <ac:grpSpMkLst>
            <pc:docMk/>
            <pc:sldMk cId="119400224" sldId="436"/>
            <ac:grpSpMk id="100" creationId="{20919757-5E60-4927-8B84-4345E1D9AF9F}"/>
          </ac:grpSpMkLst>
        </pc:grpChg>
        <pc:grpChg chg="add mod">
          <ac:chgData name="Kulinich Bohdan" userId="48e65c9f34e137d0" providerId="LiveId" clId="{8A7FA5BB-97BB-4757-B08F-92391B74E5AB}" dt="2021-05-20T17:36:00.181" v="3042" actId="553"/>
          <ac:grpSpMkLst>
            <pc:docMk/>
            <pc:sldMk cId="119400224" sldId="436"/>
            <ac:grpSpMk id="102" creationId="{AAD037D1-04D1-468B-8521-4820973620C4}"/>
          </ac:grpSpMkLst>
        </pc:grpChg>
        <pc:grpChg chg="add mod">
          <ac:chgData name="Kulinich Bohdan" userId="48e65c9f34e137d0" providerId="LiveId" clId="{8A7FA5BB-97BB-4757-B08F-92391B74E5AB}" dt="2021-05-19T10:02:25.263" v="2496"/>
          <ac:grpSpMkLst>
            <pc:docMk/>
            <pc:sldMk cId="119400224" sldId="436"/>
            <ac:grpSpMk id="109" creationId="{0F42A87A-4521-4FED-A0EA-9F889E3D3E99}"/>
          </ac:grpSpMkLst>
        </pc:grpChg>
        <pc:picChg chg="del">
          <ac:chgData name="Kulinich Bohdan" userId="48e65c9f34e137d0" providerId="LiveId" clId="{8A7FA5BB-97BB-4757-B08F-92391B74E5AB}" dt="2021-05-19T10:02:23.529" v="2494" actId="478"/>
          <ac:picMkLst>
            <pc:docMk/>
            <pc:sldMk cId="119400224" sldId="436"/>
            <ac:picMk id="46" creationId="{7ED78297-EC39-4341-941E-FD64347F06F8}"/>
          </ac:picMkLst>
        </pc:picChg>
        <pc:picChg chg="mod">
          <ac:chgData name="Kulinich Bohdan" userId="48e65c9f34e137d0" providerId="LiveId" clId="{8A7FA5BB-97BB-4757-B08F-92391B74E5AB}" dt="2021-05-19T10:02:25.263" v="2496"/>
          <ac:picMkLst>
            <pc:docMk/>
            <pc:sldMk cId="119400224" sldId="436"/>
            <ac:picMk id="108" creationId="{1E355438-A98A-4E27-AA86-ADE54587EFF4}"/>
          </ac:picMkLst>
        </pc:picChg>
        <pc:picChg chg="mod">
          <ac:chgData name="Kulinich Bohdan" userId="48e65c9f34e137d0" providerId="LiveId" clId="{8A7FA5BB-97BB-4757-B08F-92391B74E5AB}" dt="2021-05-19T10:02:25.263" v="2496"/>
          <ac:picMkLst>
            <pc:docMk/>
            <pc:sldMk cId="119400224" sldId="436"/>
            <ac:picMk id="110" creationId="{3D470224-C909-4647-A478-A20E1B0BD96D}"/>
          </ac:picMkLst>
        </pc:picChg>
        <pc:cxnChg chg="del">
          <ac:chgData name="Kulinich Bohdan" userId="48e65c9f34e137d0" providerId="LiveId" clId="{8A7FA5BB-97BB-4757-B08F-92391B74E5AB}" dt="2021-05-19T06:23:20.364" v="1143" actId="478"/>
          <ac:cxnSpMkLst>
            <pc:docMk/>
            <pc:sldMk cId="119400224" sldId="436"/>
            <ac:cxnSpMk id="3" creationId="{390B97AD-F059-45B3-8807-5B0869CAD78F}"/>
          </ac:cxnSpMkLst>
        </pc:cxnChg>
        <pc:cxnChg chg="del">
          <ac:chgData name="Kulinich Bohdan" userId="48e65c9f34e137d0" providerId="LiveId" clId="{8A7FA5BB-97BB-4757-B08F-92391B74E5AB}" dt="2021-05-19T06:23:19.599" v="1142" actId="478"/>
          <ac:cxnSpMkLst>
            <pc:docMk/>
            <pc:sldMk cId="119400224" sldId="436"/>
            <ac:cxnSpMk id="108" creationId="{B64607EF-F0F1-4446-86E2-4CD75B290DD9}"/>
          </ac:cxnSpMkLst>
        </pc:cxnChg>
      </pc:sldChg>
      <pc:sldChg chg="addSp delSp modSp add del mod addAnim delAnim modAnim">
        <pc:chgData name="Kulinich Bohdan" userId="48e65c9f34e137d0" providerId="LiveId" clId="{8A7FA5BB-97BB-4757-B08F-92391B74E5AB}" dt="2021-05-20T17:50:58.321" v="3163" actId="166"/>
        <pc:sldMkLst>
          <pc:docMk/>
          <pc:sldMk cId="3206690351" sldId="437"/>
        </pc:sldMkLst>
        <pc:spChg chg="add del">
          <ac:chgData name="Kulinich Bohdan" userId="48e65c9f34e137d0" providerId="LiveId" clId="{8A7FA5BB-97BB-4757-B08F-92391B74E5AB}" dt="2021-05-20T17:40:07.231" v="3075" actId="478"/>
          <ac:spMkLst>
            <pc:docMk/>
            <pc:sldMk cId="3206690351" sldId="437"/>
            <ac:spMk id="4" creationId="{EFC13156-3529-495A-B2B6-1D56292DEF9C}"/>
          </ac:spMkLst>
        </pc:spChg>
        <pc:spChg chg="del">
          <ac:chgData name="Kulinich Bohdan" userId="48e65c9f34e137d0" providerId="LiveId" clId="{8A7FA5BB-97BB-4757-B08F-92391B74E5AB}" dt="2021-05-19T10:02:36.620" v="2498" actId="478"/>
          <ac:spMkLst>
            <pc:docMk/>
            <pc:sldMk cId="3206690351" sldId="437"/>
            <ac:spMk id="33" creationId="{B7F3530E-5977-41C9-8467-681052401770}"/>
          </ac:spMkLst>
        </pc:spChg>
        <pc:spChg chg="del">
          <ac:chgData name="Kulinich Bohdan" userId="48e65c9f34e137d0" providerId="LiveId" clId="{8A7FA5BB-97BB-4757-B08F-92391B74E5AB}" dt="2021-05-19T06:51:47.990" v="1326" actId="478"/>
          <ac:spMkLst>
            <pc:docMk/>
            <pc:sldMk cId="3206690351" sldId="437"/>
            <ac:spMk id="99" creationId="{CE461F78-E34C-4294-B191-8481D95F4F3B}"/>
          </ac:spMkLst>
        </pc:spChg>
        <pc:spChg chg="add mod ord">
          <ac:chgData name="Kulinich Bohdan" userId="48e65c9f34e137d0" providerId="LiveId" clId="{8A7FA5BB-97BB-4757-B08F-92391B74E5AB}" dt="2021-05-19T07:07:02.389" v="1532" actId="1076"/>
          <ac:spMkLst>
            <pc:docMk/>
            <pc:sldMk cId="3206690351" sldId="437"/>
            <ac:spMk id="102" creationId="{E0759B08-C628-47C1-9194-1E25BF87D64A}"/>
          </ac:spMkLst>
        </pc:spChg>
        <pc:spChg chg="add del">
          <ac:chgData name="Kulinich Bohdan" userId="48e65c9f34e137d0" providerId="LiveId" clId="{8A7FA5BB-97BB-4757-B08F-92391B74E5AB}" dt="2021-05-20T17:40:07.231" v="3075" actId="478"/>
          <ac:spMkLst>
            <pc:docMk/>
            <pc:sldMk cId="3206690351" sldId="437"/>
            <ac:spMk id="104" creationId="{A2BEAD17-EB4C-4055-89D6-D55CD687936F}"/>
          </ac:spMkLst>
        </pc:spChg>
        <pc:spChg chg="add del">
          <ac:chgData name="Kulinich Bohdan" userId="48e65c9f34e137d0" providerId="LiveId" clId="{8A7FA5BB-97BB-4757-B08F-92391B74E5AB}" dt="2021-05-20T17:40:07.231" v="3075" actId="478"/>
          <ac:spMkLst>
            <pc:docMk/>
            <pc:sldMk cId="3206690351" sldId="437"/>
            <ac:spMk id="105" creationId="{40FA6FD0-A940-4D41-A7E1-C84A8F17A932}"/>
          </ac:spMkLst>
        </pc:spChg>
        <pc:spChg chg="add mod">
          <ac:chgData name="Kulinich Bohdan" userId="48e65c9f34e137d0" providerId="LiveId" clId="{8A7FA5BB-97BB-4757-B08F-92391B74E5AB}" dt="2021-05-19T07:07:06.995" v="1533" actId="1076"/>
          <ac:spMkLst>
            <pc:docMk/>
            <pc:sldMk cId="3206690351" sldId="437"/>
            <ac:spMk id="107" creationId="{D119C9DE-7C3D-4012-BD27-7E3977E39AC7}"/>
          </ac:spMkLst>
        </pc:spChg>
        <pc:spChg chg="add mod">
          <ac:chgData name="Kulinich Bohdan" userId="48e65c9f34e137d0" providerId="LiveId" clId="{8A7FA5BB-97BB-4757-B08F-92391B74E5AB}" dt="2021-05-19T09:02:35.698" v="2429" actId="20577"/>
          <ac:spMkLst>
            <pc:docMk/>
            <pc:sldMk cId="3206690351" sldId="437"/>
            <ac:spMk id="108" creationId="{4BC116F9-366D-44A2-BBBF-1AE9817337AA}"/>
          </ac:spMkLst>
        </pc:spChg>
        <pc:spChg chg="add del">
          <ac:chgData name="Kulinich Bohdan" userId="48e65c9f34e137d0" providerId="LiveId" clId="{8A7FA5BB-97BB-4757-B08F-92391B74E5AB}" dt="2021-05-20T17:40:07.231" v="3075" actId="478"/>
          <ac:spMkLst>
            <pc:docMk/>
            <pc:sldMk cId="3206690351" sldId="437"/>
            <ac:spMk id="114" creationId="{F3B3B0F0-64E2-4527-8591-35E9E36DDA46}"/>
          </ac:spMkLst>
        </pc:spChg>
        <pc:spChg chg="add del">
          <ac:chgData name="Kulinich Bohdan" userId="48e65c9f34e137d0" providerId="LiveId" clId="{8A7FA5BB-97BB-4757-B08F-92391B74E5AB}" dt="2021-05-20T17:40:07.231" v="3075" actId="478"/>
          <ac:spMkLst>
            <pc:docMk/>
            <pc:sldMk cId="3206690351" sldId="437"/>
            <ac:spMk id="115" creationId="{A990314D-CA93-4B86-8A54-172CB16D1DE7}"/>
          </ac:spMkLst>
        </pc:spChg>
        <pc:spChg chg="del">
          <ac:chgData name="Kulinich Bohdan" userId="48e65c9f34e137d0" providerId="LiveId" clId="{8A7FA5BB-97BB-4757-B08F-92391B74E5AB}" dt="2021-05-19T06:51:47.990" v="1326" actId="478"/>
          <ac:spMkLst>
            <pc:docMk/>
            <pc:sldMk cId="3206690351" sldId="437"/>
            <ac:spMk id="116" creationId="{4F84681D-D446-4BFC-9B80-E7CC2D4D5E10}"/>
          </ac:spMkLst>
        </pc:spChg>
        <pc:spChg chg="add mod">
          <ac:chgData name="Kulinich Bohdan" userId="48e65c9f34e137d0" providerId="LiveId" clId="{8A7FA5BB-97BB-4757-B08F-92391B74E5AB}" dt="2021-05-19T07:00:39.787" v="1404" actId="1076"/>
          <ac:spMkLst>
            <pc:docMk/>
            <pc:sldMk cId="3206690351" sldId="437"/>
            <ac:spMk id="122" creationId="{D879ED86-BE31-4821-AD43-8E368630AFC0}"/>
          </ac:spMkLst>
        </pc:spChg>
        <pc:spChg chg="add mod">
          <ac:chgData name="Kulinich Bohdan" userId="48e65c9f34e137d0" providerId="LiveId" clId="{8A7FA5BB-97BB-4757-B08F-92391B74E5AB}" dt="2021-05-19T07:05:22.293" v="1513" actId="1076"/>
          <ac:spMkLst>
            <pc:docMk/>
            <pc:sldMk cId="3206690351" sldId="437"/>
            <ac:spMk id="123" creationId="{F3FA114D-708D-4269-8B48-FF1E0B981D9A}"/>
          </ac:spMkLst>
        </pc:spChg>
        <pc:spChg chg="add del mod">
          <ac:chgData name="Kulinich Bohdan" userId="48e65c9f34e137d0" providerId="LiveId" clId="{8A7FA5BB-97BB-4757-B08F-92391B74E5AB}" dt="2021-05-20T17:40:06.529" v="3071" actId="478"/>
          <ac:spMkLst>
            <pc:docMk/>
            <pc:sldMk cId="3206690351" sldId="437"/>
            <ac:spMk id="124" creationId="{975D886D-84BE-4DA1-9B28-94BF96669D23}"/>
          </ac:spMkLst>
        </pc:spChg>
        <pc:spChg chg="add mod">
          <ac:chgData name="Kulinich Bohdan" userId="48e65c9f34e137d0" providerId="LiveId" clId="{8A7FA5BB-97BB-4757-B08F-92391B74E5AB}" dt="2021-05-19T07:01:17.930" v="1415" actId="20577"/>
          <ac:spMkLst>
            <pc:docMk/>
            <pc:sldMk cId="3206690351" sldId="437"/>
            <ac:spMk id="125" creationId="{52AA3A9B-A29E-42C2-A073-EACA013F2EBF}"/>
          </ac:spMkLst>
        </pc:spChg>
        <pc:spChg chg="add mod">
          <ac:chgData name="Kulinich Bohdan" userId="48e65c9f34e137d0" providerId="LiveId" clId="{8A7FA5BB-97BB-4757-B08F-92391B74E5AB}" dt="2021-05-19T07:05:28.392" v="1514" actId="1076"/>
          <ac:spMkLst>
            <pc:docMk/>
            <pc:sldMk cId="3206690351" sldId="437"/>
            <ac:spMk id="126" creationId="{AA8AC51B-52D1-4CEB-AF23-637DC65E4C97}"/>
          </ac:spMkLst>
        </pc:spChg>
        <pc:spChg chg="add mod">
          <ac:chgData name="Kulinich Bohdan" userId="48e65c9f34e137d0" providerId="LiveId" clId="{8A7FA5BB-97BB-4757-B08F-92391B74E5AB}" dt="2021-05-19T07:05:35.941" v="1516" actId="20577"/>
          <ac:spMkLst>
            <pc:docMk/>
            <pc:sldMk cId="3206690351" sldId="437"/>
            <ac:spMk id="127" creationId="{E1E7C235-CE16-4C66-8EEB-D6488A46BCD2}"/>
          </ac:spMkLst>
        </pc:spChg>
        <pc:spChg chg="add mod">
          <ac:chgData name="Kulinich Bohdan" userId="48e65c9f34e137d0" providerId="LiveId" clId="{8A7FA5BB-97BB-4757-B08F-92391B74E5AB}" dt="2021-05-19T07:04:53.144" v="1507"/>
          <ac:spMkLst>
            <pc:docMk/>
            <pc:sldMk cId="3206690351" sldId="437"/>
            <ac:spMk id="128" creationId="{6B90A901-FBD9-403E-A66C-98112C8E13F9}"/>
          </ac:spMkLst>
        </pc:spChg>
        <pc:spChg chg="add mod">
          <ac:chgData name="Kulinich Bohdan" userId="48e65c9f34e137d0" providerId="LiveId" clId="{8A7FA5BB-97BB-4757-B08F-92391B74E5AB}" dt="2021-05-19T07:19:05.250" v="1816" actId="1076"/>
          <ac:spMkLst>
            <pc:docMk/>
            <pc:sldMk cId="3206690351" sldId="437"/>
            <ac:spMk id="129" creationId="{D30B03DF-1E8A-4345-B76A-60E87971FCD7}"/>
          </ac:spMkLst>
        </pc:spChg>
        <pc:spChg chg="add mod">
          <ac:chgData name="Kulinich Bohdan" userId="48e65c9f34e137d0" providerId="LiveId" clId="{8A7FA5BB-97BB-4757-B08F-92391B74E5AB}" dt="2021-05-19T07:19:05.250" v="1816" actId="1076"/>
          <ac:spMkLst>
            <pc:docMk/>
            <pc:sldMk cId="3206690351" sldId="437"/>
            <ac:spMk id="130" creationId="{CE32D566-2B9D-4A36-A709-BAED1F3E7EEC}"/>
          </ac:spMkLst>
        </pc:spChg>
        <pc:spChg chg="add mod">
          <ac:chgData name="Kulinich Bohdan" userId="48e65c9f34e137d0" providerId="LiveId" clId="{8A7FA5BB-97BB-4757-B08F-92391B74E5AB}" dt="2021-05-19T07:19:13.507" v="1817" actId="1076"/>
          <ac:spMkLst>
            <pc:docMk/>
            <pc:sldMk cId="3206690351" sldId="437"/>
            <ac:spMk id="131" creationId="{EBE20211-9A1E-46E2-9EA8-46A8920FB962}"/>
          </ac:spMkLst>
        </pc:spChg>
        <pc:spChg chg="add mod">
          <ac:chgData name="Kulinich Bohdan" userId="48e65c9f34e137d0" providerId="LiveId" clId="{8A7FA5BB-97BB-4757-B08F-92391B74E5AB}" dt="2021-05-19T07:19:13.507" v="1817" actId="1076"/>
          <ac:spMkLst>
            <pc:docMk/>
            <pc:sldMk cId="3206690351" sldId="437"/>
            <ac:spMk id="132" creationId="{8CEE321B-854E-44BC-B87F-36E37DF27585}"/>
          </ac:spMkLst>
        </pc:spChg>
        <pc:spChg chg="add mod">
          <ac:chgData name="Kulinich Bohdan" userId="48e65c9f34e137d0" providerId="LiveId" clId="{8A7FA5BB-97BB-4757-B08F-92391B74E5AB}" dt="2021-05-19T07:09:38.118" v="1577" actId="14100"/>
          <ac:spMkLst>
            <pc:docMk/>
            <pc:sldMk cId="3206690351" sldId="437"/>
            <ac:spMk id="134" creationId="{EFBF573F-5F36-47FB-ACC5-ABA57F1F6D1F}"/>
          </ac:spMkLst>
        </pc:spChg>
        <pc:spChg chg="add mod ord">
          <ac:chgData name="Kulinich Bohdan" userId="48e65c9f34e137d0" providerId="LiveId" clId="{8A7FA5BB-97BB-4757-B08F-92391B74E5AB}" dt="2021-05-20T17:50:58.321" v="3163" actId="166"/>
          <ac:spMkLst>
            <pc:docMk/>
            <pc:sldMk cId="3206690351" sldId="437"/>
            <ac:spMk id="135" creationId="{915B93CF-F985-431B-894B-071A3E899D62}"/>
          </ac:spMkLst>
        </pc:spChg>
        <pc:spChg chg="add del mod">
          <ac:chgData name="Kulinich Bohdan" userId="48e65c9f34e137d0" providerId="LiveId" clId="{8A7FA5BB-97BB-4757-B08F-92391B74E5AB}" dt="2021-05-20T17:39:10.363" v="3061" actId="478"/>
          <ac:spMkLst>
            <pc:docMk/>
            <pc:sldMk cId="3206690351" sldId="437"/>
            <ac:spMk id="136" creationId="{45934415-E9D1-4B86-AF73-B2D6D02225D9}"/>
          </ac:spMkLst>
        </pc:spChg>
        <pc:spChg chg="add del mod">
          <ac:chgData name="Kulinich Bohdan" userId="48e65c9f34e137d0" providerId="LiveId" clId="{8A7FA5BB-97BB-4757-B08F-92391B74E5AB}" dt="2021-05-20T17:39:32.945" v="3063" actId="478"/>
          <ac:spMkLst>
            <pc:docMk/>
            <pc:sldMk cId="3206690351" sldId="437"/>
            <ac:spMk id="137" creationId="{02DBBE35-F6B3-486B-940D-CD2ABD013831}"/>
          </ac:spMkLst>
        </pc:spChg>
        <pc:spChg chg="add del mod">
          <ac:chgData name="Kulinich Bohdan" userId="48e65c9f34e137d0" providerId="LiveId" clId="{8A7FA5BB-97BB-4757-B08F-92391B74E5AB}" dt="2021-05-20T17:39:31.004" v="3062" actId="478"/>
          <ac:spMkLst>
            <pc:docMk/>
            <pc:sldMk cId="3206690351" sldId="437"/>
            <ac:spMk id="138" creationId="{4707B536-5204-464E-B66D-9F31C46D5878}"/>
          </ac:spMkLst>
        </pc:spChg>
        <pc:spChg chg="add del mod">
          <ac:chgData name="Kulinich Bohdan" userId="48e65c9f34e137d0" providerId="LiveId" clId="{8A7FA5BB-97BB-4757-B08F-92391B74E5AB}" dt="2021-05-20T17:40:10.955" v="3078" actId="478"/>
          <ac:spMkLst>
            <pc:docMk/>
            <pc:sldMk cId="3206690351" sldId="437"/>
            <ac:spMk id="139" creationId="{76950F44-DF2E-4C8B-84F6-4A8AF77D917A}"/>
          </ac:spMkLst>
        </pc:spChg>
        <pc:spChg chg="add del mod">
          <ac:chgData name="Kulinich Bohdan" userId="48e65c9f34e137d0" providerId="LiveId" clId="{8A7FA5BB-97BB-4757-B08F-92391B74E5AB}" dt="2021-05-20T17:40:12.304" v="3079" actId="478"/>
          <ac:spMkLst>
            <pc:docMk/>
            <pc:sldMk cId="3206690351" sldId="437"/>
            <ac:spMk id="140" creationId="{83EE8BBD-20A1-4CC2-90BC-86A3ACAD1718}"/>
          </ac:spMkLst>
        </pc:spChg>
        <pc:spChg chg="add mod ord">
          <ac:chgData name="Kulinich Bohdan" userId="48e65c9f34e137d0" providerId="LiveId" clId="{8A7FA5BB-97BB-4757-B08F-92391B74E5AB}" dt="2021-05-20T17:45:31.381" v="3130" actId="166"/>
          <ac:spMkLst>
            <pc:docMk/>
            <pc:sldMk cId="3206690351" sldId="437"/>
            <ac:spMk id="141" creationId="{C7356C6E-07C2-4622-870D-6D646C395B93}"/>
          </ac:spMkLst>
        </pc:spChg>
        <pc:spChg chg="add del mod">
          <ac:chgData name="Kulinich Bohdan" userId="48e65c9f34e137d0" providerId="LiveId" clId="{8A7FA5BB-97BB-4757-B08F-92391B74E5AB}" dt="2021-05-20T17:40:06.861" v="3073" actId="478"/>
          <ac:spMkLst>
            <pc:docMk/>
            <pc:sldMk cId="3206690351" sldId="437"/>
            <ac:spMk id="142" creationId="{E587924D-18BE-4099-A647-66BE96408C94}"/>
          </ac:spMkLst>
        </pc:spChg>
        <pc:spChg chg="mod">
          <ac:chgData name="Kulinich Bohdan" userId="48e65c9f34e137d0" providerId="LiveId" clId="{8A7FA5BB-97BB-4757-B08F-92391B74E5AB}" dt="2021-05-19T10:02:38.510" v="2500"/>
          <ac:spMkLst>
            <pc:docMk/>
            <pc:sldMk cId="3206690351" sldId="437"/>
            <ac:spMk id="143" creationId="{76629D60-15EC-42BF-A8C1-3B4B650F577E}"/>
          </ac:spMkLst>
        </pc:spChg>
        <pc:spChg chg="mod">
          <ac:chgData name="Kulinich Bohdan" userId="48e65c9f34e137d0" providerId="LiveId" clId="{8A7FA5BB-97BB-4757-B08F-92391B74E5AB}" dt="2021-05-19T10:02:38.510" v="2500"/>
          <ac:spMkLst>
            <pc:docMk/>
            <pc:sldMk cId="3206690351" sldId="437"/>
            <ac:spMk id="147" creationId="{EEB5D285-76E6-4353-B2C9-3308FAE8410D}"/>
          </ac:spMkLst>
        </pc:spChg>
        <pc:grpChg chg="del">
          <ac:chgData name="Kulinich Bohdan" userId="48e65c9f34e137d0" providerId="LiveId" clId="{8A7FA5BB-97BB-4757-B08F-92391B74E5AB}" dt="2021-05-19T10:02:37.182" v="2499" actId="478"/>
          <ac:grpSpMkLst>
            <pc:docMk/>
            <pc:sldMk cId="3206690351" sldId="437"/>
            <ac:grpSpMk id="100" creationId="{20919757-5E60-4927-8B84-4345E1D9AF9F}"/>
          </ac:grpSpMkLst>
        </pc:grpChg>
        <pc:grpChg chg="add mod">
          <ac:chgData name="Kulinich Bohdan" userId="48e65c9f34e137d0" providerId="LiveId" clId="{8A7FA5BB-97BB-4757-B08F-92391B74E5AB}" dt="2021-05-20T17:36:09.529" v="3044" actId="553"/>
          <ac:grpSpMkLst>
            <pc:docMk/>
            <pc:sldMk cId="3206690351" sldId="437"/>
            <ac:grpSpMk id="116" creationId="{5847DB0E-35FC-4565-B909-10A38983C546}"/>
          </ac:grpSpMkLst>
        </pc:grpChg>
        <pc:grpChg chg="add mod">
          <ac:chgData name="Kulinich Bohdan" userId="48e65c9f34e137d0" providerId="LiveId" clId="{8A7FA5BB-97BB-4757-B08F-92391B74E5AB}" dt="2021-05-19T10:02:38.510" v="2500"/>
          <ac:grpSpMkLst>
            <pc:docMk/>
            <pc:sldMk cId="3206690351" sldId="437"/>
            <ac:grpSpMk id="145" creationId="{4B254844-54B9-4985-8E0A-B57DCF6B11B8}"/>
          </ac:grpSpMkLst>
        </pc:grpChg>
        <pc:picChg chg="del">
          <ac:chgData name="Kulinich Bohdan" userId="48e65c9f34e137d0" providerId="LiveId" clId="{8A7FA5BB-97BB-4757-B08F-92391B74E5AB}" dt="2021-05-19T10:02:36.620" v="2498" actId="478"/>
          <ac:picMkLst>
            <pc:docMk/>
            <pc:sldMk cId="3206690351" sldId="437"/>
            <ac:picMk id="46" creationId="{7ED78297-EC39-4341-941E-FD64347F06F8}"/>
          </ac:picMkLst>
        </pc:picChg>
        <pc:picChg chg="del">
          <ac:chgData name="Kulinich Bohdan" userId="48e65c9f34e137d0" providerId="LiveId" clId="{8A7FA5BB-97BB-4757-B08F-92391B74E5AB}" dt="2021-05-19T06:51:47.990" v="1326" actId="478"/>
          <ac:picMkLst>
            <pc:docMk/>
            <pc:sldMk cId="3206690351" sldId="437"/>
            <ac:picMk id="98" creationId="{9636D004-CDD1-45F4-9544-E1BD9A65B307}"/>
          </ac:picMkLst>
        </pc:picChg>
        <pc:picChg chg="add mod">
          <ac:chgData name="Kulinich Bohdan" userId="48e65c9f34e137d0" providerId="LiveId" clId="{8A7FA5BB-97BB-4757-B08F-92391B74E5AB}" dt="2021-05-19T07:09:16.536" v="1549"/>
          <ac:picMkLst>
            <pc:docMk/>
            <pc:sldMk cId="3206690351" sldId="437"/>
            <ac:picMk id="133" creationId="{39AE730B-085A-48CA-9ED6-9AFDF6531A78}"/>
          </ac:picMkLst>
        </pc:picChg>
        <pc:picChg chg="mod">
          <ac:chgData name="Kulinich Bohdan" userId="48e65c9f34e137d0" providerId="LiveId" clId="{8A7FA5BB-97BB-4757-B08F-92391B74E5AB}" dt="2021-05-19T10:02:38.510" v="2500"/>
          <ac:picMkLst>
            <pc:docMk/>
            <pc:sldMk cId="3206690351" sldId="437"/>
            <ac:picMk id="144" creationId="{7401F421-AB63-49C2-B50D-CC0D60252ED1}"/>
          </ac:picMkLst>
        </pc:picChg>
        <pc:picChg chg="mod">
          <ac:chgData name="Kulinich Bohdan" userId="48e65c9f34e137d0" providerId="LiveId" clId="{8A7FA5BB-97BB-4757-B08F-92391B74E5AB}" dt="2021-05-19T10:02:38.510" v="2500"/>
          <ac:picMkLst>
            <pc:docMk/>
            <pc:sldMk cId="3206690351" sldId="437"/>
            <ac:picMk id="146" creationId="{1D7AD0E8-5333-4BCF-9091-1533F6AD3061}"/>
          </ac:picMkLst>
        </pc:picChg>
        <pc:cxnChg chg="add del">
          <ac:chgData name="Kulinich Bohdan" userId="48e65c9f34e137d0" providerId="LiveId" clId="{8A7FA5BB-97BB-4757-B08F-92391B74E5AB}" dt="2021-05-20T17:40:07.046" v="3074" actId="478"/>
          <ac:cxnSpMkLst>
            <pc:docMk/>
            <pc:sldMk cId="3206690351" sldId="437"/>
            <ac:cxnSpMk id="6" creationId="{25362886-8E3B-4B4B-B31E-A644CDA61921}"/>
          </ac:cxnSpMkLst>
        </pc:cxnChg>
        <pc:cxnChg chg="add del">
          <ac:chgData name="Kulinich Bohdan" userId="48e65c9f34e137d0" providerId="LiveId" clId="{8A7FA5BB-97BB-4757-B08F-92391B74E5AB}" dt="2021-05-20T17:40:06.708" v="3072" actId="478"/>
          <ac:cxnSpMkLst>
            <pc:docMk/>
            <pc:sldMk cId="3206690351" sldId="437"/>
            <ac:cxnSpMk id="103" creationId="{D4397409-DA90-491D-BE5B-FB488A9F8845}"/>
          </ac:cxnSpMkLst>
        </pc:cxnChg>
        <pc:cxnChg chg="add mod">
          <ac:chgData name="Kulinich Bohdan" userId="48e65c9f34e137d0" providerId="LiveId" clId="{8A7FA5BB-97BB-4757-B08F-92391B74E5AB}" dt="2021-05-19T07:07:11.769" v="1534" actId="693"/>
          <ac:cxnSpMkLst>
            <pc:docMk/>
            <pc:sldMk cId="3206690351" sldId="437"/>
            <ac:cxnSpMk id="109" creationId="{08B376D9-DFAA-4EE5-A6C1-AC77D2ECD903}"/>
          </ac:cxnSpMkLst>
        </pc:cxnChg>
        <pc:cxnChg chg="add mod">
          <ac:chgData name="Kulinich Bohdan" userId="48e65c9f34e137d0" providerId="LiveId" clId="{8A7FA5BB-97BB-4757-B08F-92391B74E5AB}" dt="2021-05-19T07:07:11.769" v="1534" actId="693"/>
          <ac:cxnSpMkLst>
            <pc:docMk/>
            <pc:sldMk cId="3206690351" sldId="437"/>
            <ac:cxnSpMk id="110" creationId="{891C0C40-BBF3-441E-84DF-FDDBE9A34411}"/>
          </ac:cxnSpMkLst>
        </pc:cxnChg>
        <pc:cxnChg chg="add mod">
          <ac:chgData name="Kulinich Bohdan" userId="48e65c9f34e137d0" providerId="LiveId" clId="{8A7FA5BB-97BB-4757-B08F-92391B74E5AB}" dt="2021-05-19T07:05:44.660" v="1517" actId="693"/>
          <ac:cxnSpMkLst>
            <pc:docMk/>
            <pc:sldMk cId="3206690351" sldId="437"/>
            <ac:cxnSpMk id="111" creationId="{E1D875B0-D59A-4F02-BA9F-82B8821E905D}"/>
          </ac:cxnSpMkLst>
        </pc:cxnChg>
        <pc:cxnChg chg="add mod">
          <ac:chgData name="Kulinich Bohdan" userId="48e65c9f34e137d0" providerId="LiveId" clId="{8A7FA5BB-97BB-4757-B08F-92391B74E5AB}" dt="2021-05-19T07:05:44.660" v="1517" actId="693"/>
          <ac:cxnSpMkLst>
            <pc:docMk/>
            <pc:sldMk cId="3206690351" sldId="437"/>
            <ac:cxnSpMk id="112" creationId="{BF73E625-71AE-4DA2-A8C7-44327B08E9F0}"/>
          </ac:cxnSpMkLst>
        </pc:cxnChg>
        <pc:cxnChg chg="add mod">
          <ac:chgData name="Kulinich Bohdan" userId="48e65c9f34e137d0" providerId="LiveId" clId="{8A7FA5BB-97BB-4757-B08F-92391B74E5AB}" dt="2021-05-19T07:00:20.305" v="1400" actId="693"/>
          <ac:cxnSpMkLst>
            <pc:docMk/>
            <pc:sldMk cId="3206690351" sldId="437"/>
            <ac:cxnSpMk id="120" creationId="{4F04C548-78D7-4138-9094-FCFF6AC77CBA}"/>
          </ac:cxnSpMkLst>
        </pc:cxnChg>
        <pc:cxnChg chg="add mod">
          <ac:chgData name="Kulinich Bohdan" userId="48e65c9f34e137d0" providerId="LiveId" clId="{8A7FA5BB-97BB-4757-B08F-92391B74E5AB}" dt="2021-05-19T07:00:20.305" v="1400" actId="693"/>
          <ac:cxnSpMkLst>
            <pc:docMk/>
            <pc:sldMk cId="3206690351" sldId="437"/>
            <ac:cxnSpMk id="121" creationId="{7E48F7C6-BFC0-48B2-8A7C-46411E218805}"/>
          </ac:cxnSpMkLst>
        </pc:cxnChg>
      </pc:sldChg>
      <pc:sldChg chg="addSp delSp modSp add del mod delAnim modAnim">
        <pc:chgData name="Kulinich Bohdan" userId="48e65c9f34e137d0" providerId="LiveId" clId="{8A7FA5BB-97BB-4757-B08F-92391B74E5AB}" dt="2021-05-20T12:31:14.021" v="2854" actId="47"/>
        <pc:sldMkLst>
          <pc:docMk/>
          <pc:sldMk cId="4218443062" sldId="438"/>
        </pc:sldMkLst>
        <pc:spChg chg="del">
          <ac:chgData name="Kulinich Bohdan" userId="48e65c9f34e137d0" providerId="LiveId" clId="{8A7FA5BB-97BB-4757-B08F-92391B74E5AB}" dt="2021-05-19T10:03:43.170" v="2538" actId="478"/>
          <ac:spMkLst>
            <pc:docMk/>
            <pc:sldMk cId="4218443062" sldId="438"/>
            <ac:spMk id="33" creationId="{B7F3530E-5977-41C9-8467-681052401770}"/>
          </ac:spMkLst>
        </pc:spChg>
        <pc:spChg chg="mod">
          <ac:chgData name="Kulinich Bohdan" userId="48e65c9f34e137d0" providerId="LiveId" clId="{8A7FA5BB-97BB-4757-B08F-92391B74E5AB}" dt="2021-05-19T10:03:49.427" v="2540"/>
          <ac:spMkLst>
            <pc:docMk/>
            <pc:sldMk cId="4218443062" sldId="438"/>
            <ac:spMk id="37" creationId="{76061F89-2320-480C-BEA3-3858E328C01F}"/>
          </ac:spMkLst>
        </pc:spChg>
        <pc:spChg chg="mod">
          <ac:chgData name="Kulinich Bohdan" userId="48e65c9f34e137d0" providerId="LiveId" clId="{8A7FA5BB-97BB-4757-B08F-92391B74E5AB}" dt="2021-05-19T10:03:49.427" v="2540"/>
          <ac:spMkLst>
            <pc:docMk/>
            <pc:sldMk cId="4218443062" sldId="438"/>
            <ac:spMk id="44" creationId="{C46FA10F-D41F-4BD3-A969-318BF0ABA18A}"/>
          </ac:spMkLst>
        </pc:spChg>
        <pc:grpChg chg="add mod">
          <ac:chgData name="Kulinich Bohdan" userId="48e65c9f34e137d0" providerId="LiveId" clId="{8A7FA5BB-97BB-4757-B08F-92391B74E5AB}" dt="2021-05-19T10:03:49.427" v="2540"/>
          <ac:grpSpMkLst>
            <pc:docMk/>
            <pc:sldMk cId="4218443062" sldId="438"/>
            <ac:grpSpMk id="36" creationId="{AF6ECDD1-D2FF-47FC-AF95-5364A21A1B56}"/>
          </ac:grpSpMkLst>
        </pc:grpChg>
        <pc:grpChg chg="del">
          <ac:chgData name="Kulinich Bohdan" userId="48e65c9f34e137d0" providerId="LiveId" clId="{8A7FA5BB-97BB-4757-B08F-92391B74E5AB}" dt="2021-05-19T10:03:43.810" v="2539" actId="478"/>
          <ac:grpSpMkLst>
            <pc:docMk/>
            <pc:sldMk cId="4218443062" sldId="438"/>
            <ac:grpSpMk id="39" creationId="{AE2F455F-BDA6-4A60-8382-51F28DC72D03}"/>
          </ac:grpSpMkLst>
        </pc:grpChg>
        <pc:grpChg chg="add mod">
          <ac:chgData name="Kulinich Bohdan" userId="48e65c9f34e137d0" providerId="LiveId" clId="{8A7FA5BB-97BB-4757-B08F-92391B74E5AB}" dt="2021-05-19T10:03:49.427" v="2540"/>
          <ac:grpSpMkLst>
            <pc:docMk/>
            <pc:sldMk cId="4218443062" sldId="438"/>
            <ac:grpSpMk id="42" creationId="{60D2AB46-54E0-4810-83D9-336EF9C490D7}"/>
          </ac:grpSpMkLst>
        </pc:grpChg>
        <pc:picChg chg="del">
          <ac:chgData name="Kulinich Bohdan" userId="48e65c9f34e137d0" providerId="LiveId" clId="{8A7FA5BB-97BB-4757-B08F-92391B74E5AB}" dt="2021-05-19T10:03:43.170" v="2538" actId="478"/>
          <ac:picMkLst>
            <pc:docMk/>
            <pc:sldMk cId="4218443062" sldId="438"/>
            <ac:picMk id="34" creationId="{359AC20C-747F-4FEA-A12A-2F849C2B2D18}"/>
          </ac:picMkLst>
        </pc:picChg>
        <pc:picChg chg="mod">
          <ac:chgData name="Kulinich Bohdan" userId="48e65c9f34e137d0" providerId="LiveId" clId="{8A7FA5BB-97BB-4757-B08F-92391B74E5AB}" dt="2021-05-19T10:03:49.427" v="2540"/>
          <ac:picMkLst>
            <pc:docMk/>
            <pc:sldMk cId="4218443062" sldId="438"/>
            <ac:picMk id="38" creationId="{95D76FFD-502A-4813-9384-B0987137F9F9}"/>
          </ac:picMkLst>
        </pc:picChg>
        <pc:picChg chg="mod">
          <ac:chgData name="Kulinich Bohdan" userId="48e65c9f34e137d0" providerId="LiveId" clId="{8A7FA5BB-97BB-4757-B08F-92391B74E5AB}" dt="2021-05-19T10:03:49.427" v="2540"/>
          <ac:picMkLst>
            <pc:docMk/>
            <pc:sldMk cId="4218443062" sldId="438"/>
            <ac:picMk id="43" creationId="{DDEA8358-4D6F-4CA4-971F-97714A54A2DF}"/>
          </ac:picMkLst>
        </pc:picChg>
      </pc:sldChg>
      <pc:sldChg chg="addSp delSp modSp add del mod delAnim modAnim">
        <pc:chgData name="Kulinich Bohdan" userId="48e65c9f34e137d0" providerId="LiveId" clId="{8A7FA5BB-97BB-4757-B08F-92391B74E5AB}" dt="2021-05-20T12:27:33.873" v="2694" actId="47"/>
        <pc:sldMkLst>
          <pc:docMk/>
          <pc:sldMk cId="1133408696" sldId="439"/>
        </pc:sldMkLst>
        <pc:spChg chg="mod">
          <ac:chgData name="Kulinich Bohdan" userId="48e65c9f34e137d0" providerId="LiveId" clId="{8A7FA5BB-97BB-4757-B08F-92391B74E5AB}" dt="2021-05-19T10:03:31.673" v="2536"/>
          <ac:spMkLst>
            <pc:docMk/>
            <pc:sldMk cId="1133408696" sldId="439"/>
            <ac:spMk id="14" creationId="{5924F496-63B9-4A17-A261-D28C776A060E}"/>
          </ac:spMkLst>
        </pc:spChg>
        <pc:spChg chg="mod">
          <ac:chgData name="Kulinich Bohdan" userId="48e65c9f34e137d0" providerId="LiveId" clId="{8A7FA5BB-97BB-4757-B08F-92391B74E5AB}" dt="2021-05-19T10:03:31.673" v="2536"/>
          <ac:spMkLst>
            <pc:docMk/>
            <pc:sldMk cId="1133408696" sldId="439"/>
            <ac:spMk id="18" creationId="{B6B6C553-63AE-467C-A8D1-31563C57256B}"/>
          </ac:spMkLst>
        </pc:spChg>
        <pc:spChg chg="add mod ord">
          <ac:chgData name="Kulinich Bohdan" userId="48e65c9f34e137d0" providerId="LiveId" clId="{8A7FA5BB-97BB-4757-B08F-92391B74E5AB}" dt="2021-05-19T07:47:24.068" v="2287" actId="167"/>
          <ac:spMkLst>
            <pc:docMk/>
            <pc:sldMk cId="1133408696" sldId="439"/>
            <ac:spMk id="20" creationId="{EB8299BD-93F3-414D-BBD9-5A636C918DF0}"/>
          </ac:spMkLst>
        </pc:spChg>
        <pc:spChg chg="del">
          <ac:chgData name="Kulinich Bohdan" userId="48e65c9f34e137d0" providerId="LiveId" clId="{8A7FA5BB-97BB-4757-B08F-92391B74E5AB}" dt="2021-05-19T10:03:22.859" v="2534" actId="478"/>
          <ac:spMkLst>
            <pc:docMk/>
            <pc:sldMk cId="1133408696" sldId="439"/>
            <ac:spMk id="33" creationId="{B7F3530E-5977-41C9-8467-681052401770}"/>
          </ac:spMkLst>
        </pc:spChg>
        <pc:spChg chg="del">
          <ac:chgData name="Kulinich Bohdan" userId="48e65c9f34e137d0" providerId="LiveId" clId="{8A7FA5BB-97BB-4757-B08F-92391B74E5AB}" dt="2021-05-19T07:39:37.156" v="2012" actId="478"/>
          <ac:spMkLst>
            <pc:docMk/>
            <pc:sldMk cId="1133408696" sldId="439"/>
            <ac:spMk id="44" creationId="{A119260B-324F-4CD8-B615-7E6E4600A4D2}"/>
          </ac:spMkLst>
        </pc:spChg>
        <pc:spChg chg="del">
          <ac:chgData name="Kulinich Bohdan" userId="48e65c9f34e137d0" providerId="LiveId" clId="{8A7FA5BB-97BB-4757-B08F-92391B74E5AB}" dt="2021-05-19T07:39:37.156" v="2012" actId="478"/>
          <ac:spMkLst>
            <pc:docMk/>
            <pc:sldMk cId="1133408696" sldId="439"/>
            <ac:spMk id="45" creationId="{4F221BE3-EC59-4B57-AF0C-86CEF400CA67}"/>
          </ac:spMkLst>
        </pc:spChg>
        <pc:spChg chg="mod">
          <ac:chgData name="Kulinich Bohdan" userId="48e65c9f34e137d0" providerId="LiveId" clId="{8A7FA5BB-97BB-4757-B08F-92391B74E5AB}" dt="2021-05-19T07:47:27.676" v="2288" actId="14100"/>
          <ac:spMkLst>
            <pc:docMk/>
            <pc:sldMk cId="1133408696" sldId="439"/>
            <ac:spMk id="46" creationId="{622B7F98-045A-4D92-9462-F047FE71AA7B}"/>
          </ac:spMkLst>
        </pc:spChg>
        <pc:grpChg chg="add mod">
          <ac:chgData name="Kulinich Bohdan" userId="48e65c9f34e137d0" providerId="LiveId" clId="{8A7FA5BB-97BB-4757-B08F-92391B74E5AB}" dt="2021-05-19T10:03:31.673" v="2536"/>
          <ac:grpSpMkLst>
            <pc:docMk/>
            <pc:sldMk cId="1133408696" sldId="439"/>
            <ac:grpSpMk id="13" creationId="{DD908101-DED1-4F94-903D-9908933C8EA8}"/>
          </ac:grpSpMkLst>
        </pc:grpChg>
        <pc:grpChg chg="add mod">
          <ac:chgData name="Kulinich Bohdan" userId="48e65c9f34e137d0" providerId="LiveId" clId="{8A7FA5BB-97BB-4757-B08F-92391B74E5AB}" dt="2021-05-19T10:03:31.673" v="2536"/>
          <ac:grpSpMkLst>
            <pc:docMk/>
            <pc:sldMk cId="1133408696" sldId="439"/>
            <ac:grpSpMk id="16" creationId="{05DB67C8-0B72-4142-933A-D7C11506306B}"/>
          </ac:grpSpMkLst>
        </pc:grpChg>
        <pc:grpChg chg="del mod">
          <ac:chgData name="Kulinich Bohdan" userId="48e65c9f34e137d0" providerId="LiveId" clId="{8A7FA5BB-97BB-4757-B08F-92391B74E5AB}" dt="2021-05-19T10:03:23.468" v="2535" actId="478"/>
          <ac:grpSpMkLst>
            <pc:docMk/>
            <pc:sldMk cId="1133408696" sldId="439"/>
            <ac:grpSpMk id="39" creationId="{AE2F455F-BDA6-4A60-8382-51F28DC72D03}"/>
          </ac:grpSpMkLst>
        </pc:grpChg>
        <pc:picChg chg="add mod ord">
          <ac:chgData name="Kulinich Bohdan" userId="48e65c9f34e137d0" providerId="LiveId" clId="{8A7FA5BB-97BB-4757-B08F-92391B74E5AB}" dt="2021-05-19T07:44:46.980" v="2204" actId="1076"/>
          <ac:picMkLst>
            <pc:docMk/>
            <pc:sldMk cId="1133408696" sldId="439"/>
            <ac:picMk id="3" creationId="{3B565A88-06D5-47BC-A9A8-DDBC3BBD4033}"/>
          </ac:picMkLst>
        </pc:picChg>
        <pc:picChg chg="add mod ord">
          <ac:chgData name="Kulinich Bohdan" userId="48e65c9f34e137d0" providerId="LiveId" clId="{8A7FA5BB-97BB-4757-B08F-92391B74E5AB}" dt="2021-05-19T07:44:54.115" v="2207" actId="167"/>
          <ac:picMkLst>
            <pc:docMk/>
            <pc:sldMk cId="1133408696" sldId="439"/>
            <ac:picMk id="5" creationId="{40CBFCD5-5766-4801-8FBD-4FE35EF98F20}"/>
          </ac:picMkLst>
        </pc:picChg>
        <pc:picChg chg="add mod ord">
          <ac:chgData name="Kulinich Bohdan" userId="48e65c9f34e137d0" providerId="LiveId" clId="{8A7FA5BB-97BB-4757-B08F-92391B74E5AB}" dt="2021-05-19T07:45:07.455" v="2209" actId="14100"/>
          <ac:picMkLst>
            <pc:docMk/>
            <pc:sldMk cId="1133408696" sldId="439"/>
            <ac:picMk id="7" creationId="{234DC0A7-D492-48BE-9F3B-1F63023027D8}"/>
          </ac:picMkLst>
        </pc:picChg>
        <pc:picChg chg="del">
          <ac:chgData name="Kulinich Bohdan" userId="48e65c9f34e137d0" providerId="LiveId" clId="{8A7FA5BB-97BB-4757-B08F-92391B74E5AB}" dt="2021-05-19T07:39:37.156" v="2012" actId="478"/>
          <ac:picMkLst>
            <pc:docMk/>
            <pc:sldMk cId="1133408696" sldId="439"/>
            <ac:picMk id="9" creationId="{AFCC4AA5-1677-46F9-A8A9-68CAC3636BFA}"/>
          </ac:picMkLst>
        </pc:picChg>
        <pc:picChg chg="mod">
          <ac:chgData name="Kulinich Bohdan" userId="48e65c9f34e137d0" providerId="LiveId" clId="{8A7FA5BB-97BB-4757-B08F-92391B74E5AB}" dt="2021-05-19T10:03:31.673" v="2536"/>
          <ac:picMkLst>
            <pc:docMk/>
            <pc:sldMk cId="1133408696" sldId="439"/>
            <ac:picMk id="15" creationId="{27124D4D-BCA5-4037-931E-B86E5D23FC60}"/>
          </ac:picMkLst>
        </pc:picChg>
        <pc:picChg chg="mod">
          <ac:chgData name="Kulinich Bohdan" userId="48e65c9f34e137d0" providerId="LiveId" clId="{8A7FA5BB-97BB-4757-B08F-92391B74E5AB}" dt="2021-05-19T10:03:31.673" v="2536"/>
          <ac:picMkLst>
            <pc:docMk/>
            <pc:sldMk cId="1133408696" sldId="439"/>
            <ac:picMk id="17" creationId="{6571A86E-1737-42D1-A7FF-8FFE6430D40B}"/>
          </ac:picMkLst>
        </pc:picChg>
        <pc:picChg chg="del">
          <ac:chgData name="Kulinich Bohdan" userId="48e65c9f34e137d0" providerId="LiveId" clId="{8A7FA5BB-97BB-4757-B08F-92391B74E5AB}" dt="2021-05-19T10:03:22.859" v="2534" actId="478"/>
          <ac:picMkLst>
            <pc:docMk/>
            <pc:sldMk cId="1133408696" sldId="439"/>
            <ac:picMk id="34" creationId="{359AC20C-747F-4FEA-A12A-2F849C2B2D18}"/>
          </ac:picMkLst>
        </pc:picChg>
        <pc:cxnChg chg="del">
          <ac:chgData name="Kulinich Bohdan" userId="48e65c9f34e137d0" providerId="LiveId" clId="{8A7FA5BB-97BB-4757-B08F-92391B74E5AB}" dt="2021-05-19T07:39:37.156" v="2012" actId="478"/>
          <ac:cxnSpMkLst>
            <pc:docMk/>
            <pc:sldMk cId="1133408696" sldId="439"/>
            <ac:cxnSpMk id="42" creationId="{B8169785-5AF2-40FB-A00E-A8AD7C90A422}"/>
          </ac:cxnSpMkLst>
        </pc:cxnChg>
        <pc:cxnChg chg="del">
          <ac:chgData name="Kulinich Bohdan" userId="48e65c9f34e137d0" providerId="LiveId" clId="{8A7FA5BB-97BB-4757-B08F-92391B74E5AB}" dt="2021-05-19T07:39:37.156" v="2012" actId="478"/>
          <ac:cxnSpMkLst>
            <pc:docMk/>
            <pc:sldMk cId="1133408696" sldId="439"/>
            <ac:cxnSpMk id="43" creationId="{BF63E542-0208-4743-8EE2-6A306358187C}"/>
          </ac:cxnSpMkLst>
        </pc:cxnChg>
      </pc:sldChg>
      <pc:sldChg chg="addSp delSp modSp add del mod delAnim modAnim">
        <pc:chgData name="Kulinich Bohdan" userId="48e65c9f34e137d0" providerId="LiveId" clId="{8A7FA5BB-97BB-4757-B08F-92391B74E5AB}" dt="2021-05-19T09:03:16.290" v="2430" actId="47"/>
        <pc:sldMkLst>
          <pc:docMk/>
          <pc:sldMk cId="903874061" sldId="440"/>
        </pc:sldMkLst>
        <pc:spChg chg="mod">
          <ac:chgData name="Kulinich Bohdan" userId="48e65c9f34e137d0" providerId="LiveId" clId="{8A7FA5BB-97BB-4757-B08F-92391B74E5AB}" dt="2021-05-19T08:50:31.451" v="2398" actId="1076"/>
          <ac:spMkLst>
            <pc:docMk/>
            <pc:sldMk cId="903874061" sldId="440"/>
            <ac:spMk id="44" creationId="{A119260B-324F-4CD8-B615-7E6E4600A4D2}"/>
          </ac:spMkLst>
        </pc:spChg>
        <pc:spChg chg="mod">
          <ac:chgData name="Kulinich Bohdan" userId="48e65c9f34e137d0" providerId="LiveId" clId="{8A7FA5BB-97BB-4757-B08F-92391B74E5AB}" dt="2021-05-19T08:50:35.544" v="2399" actId="1076"/>
          <ac:spMkLst>
            <pc:docMk/>
            <pc:sldMk cId="903874061" sldId="440"/>
            <ac:spMk id="45" creationId="{4F221BE3-EC59-4B57-AF0C-86CEF400CA67}"/>
          </ac:spMkLst>
        </pc:spChg>
        <pc:picChg chg="add mod ord">
          <ac:chgData name="Kulinich Bohdan" userId="48e65c9f34e137d0" providerId="LiveId" clId="{8A7FA5BB-97BB-4757-B08F-92391B74E5AB}" dt="2021-05-19T08:38:01.876" v="2297" actId="1076"/>
          <ac:picMkLst>
            <pc:docMk/>
            <pc:sldMk cId="903874061" sldId="440"/>
            <ac:picMk id="3" creationId="{BFE4D95D-06EF-4996-88E7-77EDE62CAB04}"/>
          </ac:picMkLst>
        </pc:picChg>
        <pc:picChg chg="del">
          <ac:chgData name="Kulinich Bohdan" userId="48e65c9f34e137d0" providerId="LiveId" clId="{8A7FA5BB-97BB-4757-B08F-92391B74E5AB}" dt="2021-05-19T08:37:39.885" v="2290" actId="478"/>
          <ac:picMkLst>
            <pc:docMk/>
            <pc:sldMk cId="903874061" sldId="440"/>
            <ac:picMk id="9" creationId="{AFCC4AA5-1677-46F9-A8A9-68CAC3636BFA}"/>
          </ac:picMkLst>
        </pc:picChg>
        <pc:cxnChg chg="mod">
          <ac:chgData name="Kulinich Bohdan" userId="48e65c9f34e137d0" providerId="LiveId" clId="{8A7FA5BB-97BB-4757-B08F-92391B74E5AB}" dt="2021-05-19T08:45:22.221" v="2362" actId="208"/>
          <ac:cxnSpMkLst>
            <pc:docMk/>
            <pc:sldMk cId="903874061" sldId="440"/>
            <ac:cxnSpMk id="42" creationId="{B8169785-5AF2-40FB-A00E-A8AD7C90A422}"/>
          </ac:cxnSpMkLst>
        </pc:cxnChg>
        <pc:cxnChg chg="mod">
          <ac:chgData name="Kulinich Bohdan" userId="48e65c9f34e137d0" providerId="LiveId" clId="{8A7FA5BB-97BB-4757-B08F-92391B74E5AB}" dt="2021-05-19T08:45:27.387" v="2363" actId="14100"/>
          <ac:cxnSpMkLst>
            <pc:docMk/>
            <pc:sldMk cId="903874061" sldId="440"/>
            <ac:cxnSpMk id="43" creationId="{BF63E542-0208-4743-8EE2-6A306358187C}"/>
          </ac:cxnSpMkLst>
        </pc:cxnChg>
      </pc:sldChg>
      <pc:sldChg chg="addSp delSp modSp add del mod">
        <pc:chgData name="Kulinich Bohdan" userId="48e65c9f34e137d0" providerId="LiveId" clId="{8A7FA5BB-97BB-4757-B08F-92391B74E5AB}" dt="2021-05-19T09:03:16.290" v="2430" actId="47"/>
        <pc:sldMkLst>
          <pc:docMk/>
          <pc:sldMk cId="4113582373" sldId="441"/>
        </pc:sldMkLst>
        <pc:spChg chg="mod">
          <ac:chgData name="Kulinich Bohdan" userId="48e65c9f34e137d0" providerId="LiveId" clId="{8A7FA5BB-97BB-4757-B08F-92391B74E5AB}" dt="2021-05-19T08:44:42.043" v="2357" actId="1076"/>
          <ac:spMkLst>
            <pc:docMk/>
            <pc:sldMk cId="4113582373" sldId="441"/>
            <ac:spMk id="44" creationId="{A119260B-324F-4CD8-B615-7E6E4600A4D2}"/>
          </ac:spMkLst>
        </pc:spChg>
        <pc:spChg chg="mod">
          <ac:chgData name="Kulinich Bohdan" userId="48e65c9f34e137d0" providerId="LiveId" clId="{8A7FA5BB-97BB-4757-B08F-92391B74E5AB}" dt="2021-05-19T08:44:44.281" v="2358" actId="1076"/>
          <ac:spMkLst>
            <pc:docMk/>
            <pc:sldMk cId="4113582373" sldId="441"/>
            <ac:spMk id="45" creationId="{4F221BE3-EC59-4B57-AF0C-86CEF400CA67}"/>
          </ac:spMkLst>
        </pc:spChg>
        <pc:picChg chg="del">
          <ac:chgData name="Kulinich Bohdan" userId="48e65c9f34e137d0" providerId="LiveId" clId="{8A7FA5BB-97BB-4757-B08F-92391B74E5AB}" dt="2021-05-19T08:42:59.040" v="2331" actId="478"/>
          <ac:picMkLst>
            <pc:docMk/>
            <pc:sldMk cId="4113582373" sldId="441"/>
            <ac:picMk id="3" creationId="{BFE4D95D-06EF-4996-88E7-77EDE62CAB04}"/>
          </ac:picMkLst>
        </pc:picChg>
        <pc:picChg chg="add mod ord">
          <ac:chgData name="Kulinich Bohdan" userId="48e65c9f34e137d0" providerId="LiveId" clId="{8A7FA5BB-97BB-4757-B08F-92391B74E5AB}" dt="2021-05-19T08:44:06.071" v="2351" actId="1076"/>
          <ac:picMkLst>
            <pc:docMk/>
            <pc:sldMk cId="4113582373" sldId="441"/>
            <ac:picMk id="4" creationId="{F0F20D5E-0452-4253-A734-CF809EB2118B}"/>
          </ac:picMkLst>
        </pc:picChg>
        <pc:cxnChg chg="mod">
          <ac:chgData name="Kulinich Bohdan" userId="48e65c9f34e137d0" providerId="LiveId" clId="{8A7FA5BB-97BB-4757-B08F-92391B74E5AB}" dt="2021-05-19T08:44:37.970" v="2356" actId="208"/>
          <ac:cxnSpMkLst>
            <pc:docMk/>
            <pc:sldMk cId="4113582373" sldId="441"/>
            <ac:cxnSpMk id="42" creationId="{B8169785-5AF2-40FB-A00E-A8AD7C90A422}"/>
          </ac:cxnSpMkLst>
        </pc:cxnChg>
        <pc:cxnChg chg="mod">
          <ac:chgData name="Kulinich Bohdan" userId="48e65c9f34e137d0" providerId="LiveId" clId="{8A7FA5BB-97BB-4757-B08F-92391B74E5AB}" dt="2021-05-19T08:44:57.090" v="2359" actId="14100"/>
          <ac:cxnSpMkLst>
            <pc:docMk/>
            <pc:sldMk cId="4113582373" sldId="441"/>
            <ac:cxnSpMk id="43" creationId="{BF63E542-0208-4743-8EE2-6A306358187C}"/>
          </ac:cxnSpMkLst>
        </pc:cxnChg>
      </pc:sldChg>
      <pc:sldChg chg="addSp delSp modSp add del mod delAnim modAnim">
        <pc:chgData name="Kulinich Bohdan" userId="48e65c9f34e137d0" providerId="LiveId" clId="{8A7FA5BB-97BB-4757-B08F-92391B74E5AB}" dt="2021-05-19T09:03:16.290" v="2430" actId="47"/>
        <pc:sldMkLst>
          <pc:docMk/>
          <pc:sldMk cId="1509097305" sldId="442"/>
        </pc:sldMkLst>
        <pc:spChg chg="add mod">
          <ac:chgData name="Kulinich Bohdan" userId="48e65c9f34e137d0" providerId="LiveId" clId="{8A7FA5BB-97BB-4757-B08F-92391B74E5AB}" dt="2021-05-19T08:59:23.187" v="2428"/>
          <ac:spMkLst>
            <pc:docMk/>
            <pc:sldMk cId="1509097305" sldId="442"/>
            <ac:spMk id="18" creationId="{8736E545-5BAB-4987-BC10-4ABA5D37C35F}"/>
          </ac:spMkLst>
        </pc:spChg>
        <pc:spChg chg="add mod">
          <ac:chgData name="Kulinich Bohdan" userId="48e65c9f34e137d0" providerId="LiveId" clId="{8A7FA5BB-97BB-4757-B08F-92391B74E5AB}" dt="2021-05-19T08:59:23.187" v="2428"/>
          <ac:spMkLst>
            <pc:docMk/>
            <pc:sldMk cId="1509097305" sldId="442"/>
            <ac:spMk id="19" creationId="{EF443124-9897-4BFA-A980-F3C808172E17}"/>
          </ac:spMkLst>
        </pc:spChg>
        <pc:spChg chg="del">
          <ac:chgData name="Kulinich Bohdan" userId="48e65c9f34e137d0" providerId="LiveId" clId="{8A7FA5BB-97BB-4757-B08F-92391B74E5AB}" dt="2021-05-19T08:45:36.672" v="2365" actId="478"/>
          <ac:spMkLst>
            <pc:docMk/>
            <pc:sldMk cId="1509097305" sldId="442"/>
            <ac:spMk id="44" creationId="{A119260B-324F-4CD8-B615-7E6E4600A4D2}"/>
          </ac:spMkLst>
        </pc:spChg>
        <pc:spChg chg="del">
          <ac:chgData name="Kulinich Bohdan" userId="48e65c9f34e137d0" providerId="LiveId" clId="{8A7FA5BB-97BB-4757-B08F-92391B74E5AB}" dt="2021-05-19T08:45:36.672" v="2365" actId="478"/>
          <ac:spMkLst>
            <pc:docMk/>
            <pc:sldMk cId="1509097305" sldId="442"/>
            <ac:spMk id="45" creationId="{4F221BE3-EC59-4B57-AF0C-86CEF400CA67}"/>
          </ac:spMkLst>
        </pc:spChg>
        <pc:spChg chg="mod">
          <ac:chgData name="Kulinich Bohdan" userId="48e65c9f34e137d0" providerId="LiveId" clId="{8A7FA5BB-97BB-4757-B08F-92391B74E5AB}" dt="2021-05-19T08:48:19.281" v="2393" actId="1037"/>
          <ac:spMkLst>
            <pc:docMk/>
            <pc:sldMk cId="1509097305" sldId="442"/>
            <ac:spMk id="46" creationId="{622B7F98-045A-4D92-9462-F047FE71AA7B}"/>
          </ac:spMkLst>
        </pc:spChg>
        <pc:picChg chg="add mod ord">
          <ac:chgData name="Kulinich Bohdan" userId="48e65c9f34e137d0" providerId="LiveId" clId="{8A7FA5BB-97BB-4757-B08F-92391B74E5AB}" dt="2021-05-19T08:47:41.569" v="2373" actId="14100"/>
          <ac:picMkLst>
            <pc:docMk/>
            <pc:sldMk cId="1509097305" sldId="442"/>
            <ac:picMk id="3" creationId="{AF4E2DD7-2216-45BF-A997-426B80FFEB4E}"/>
          </ac:picMkLst>
        </pc:picChg>
        <pc:picChg chg="del">
          <ac:chgData name="Kulinich Bohdan" userId="48e65c9f34e137d0" providerId="LiveId" clId="{8A7FA5BB-97BB-4757-B08F-92391B74E5AB}" dt="2021-05-19T08:45:37.606" v="2366" actId="478"/>
          <ac:picMkLst>
            <pc:docMk/>
            <pc:sldMk cId="1509097305" sldId="442"/>
            <ac:picMk id="4" creationId="{F0F20D5E-0452-4253-A734-CF809EB2118B}"/>
          </ac:picMkLst>
        </pc:picChg>
        <pc:picChg chg="mod">
          <ac:chgData name="Kulinich Bohdan" userId="48e65c9f34e137d0" providerId="LiveId" clId="{8A7FA5BB-97BB-4757-B08F-92391B74E5AB}" dt="2021-05-19T08:48:19.281" v="2393" actId="1037"/>
          <ac:picMkLst>
            <pc:docMk/>
            <pc:sldMk cId="1509097305" sldId="442"/>
            <ac:picMk id="47" creationId="{031037B8-09CC-4532-9C47-DF8B74113078}"/>
          </ac:picMkLst>
        </pc:picChg>
        <pc:cxnChg chg="add mod">
          <ac:chgData name="Kulinich Bohdan" userId="48e65c9f34e137d0" providerId="LiveId" clId="{8A7FA5BB-97BB-4757-B08F-92391B74E5AB}" dt="2021-05-19T08:59:23.187" v="2428"/>
          <ac:cxnSpMkLst>
            <pc:docMk/>
            <pc:sldMk cId="1509097305" sldId="442"/>
            <ac:cxnSpMk id="16" creationId="{B17230D9-3617-446B-A2EE-F6D32B305FFE}"/>
          </ac:cxnSpMkLst>
        </pc:cxnChg>
        <pc:cxnChg chg="add mod">
          <ac:chgData name="Kulinich Bohdan" userId="48e65c9f34e137d0" providerId="LiveId" clId="{8A7FA5BB-97BB-4757-B08F-92391B74E5AB}" dt="2021-05-19T08:59:23.187" v="2428"/>
          <ac:cxnSpMkLst>
            <pc:docMk/>
            <pc:sldMk cId="1509097305" sldId="442"/>
            <ac:cxnSpMk id="17" creationId="{D72629CD-B0C8-49F9-B7D0-CACD04C445E7}"/>
          </ac:cxnSpMkLst>
        </pc:cxnChg>
        <pc:cxnChg chg="del">
          <ac:chgData name="Kulinich Bohdan" userId="48e65c9f34e137d0" providerId="LiveId" clId="{8A7FA5BB-97BB-4757-B08F-92391B74E5AB}" dt="2021-05-19T08:45:36.672" v="2365" actId="478"/>
          <ac:cxnSpMkLst>
            <pc:docMk/>
            <pc:sldMk cId="1509097305" sldId="442"/>
            <ac:cxnSpMk id="42" creationId="{B8169785-5AF2-40FB-A00E-A8AD7C90A422}"/>
          </ac:cxnSpMkLst>
        </pc:cxnChg>
        <pc:cxnChg chg="del">
          <ac:chgData name="Kulinich Bohdan" userId="48e65c9f34e137d0" providerId="LiveId" clId="{8A7FA5BB-97BB-4757-B08F-92391B74E5AB}" dt="2021-05-19T08:45:36.672" v="2365" actId="478"/>
          <ac:cxnSpMkLst>
            <pc:docMk/>
            <pc:sldMk cId="1509097305" sldId="442"/>
            <ac:cxnSpMk id="43" creationId="{BF63E542-0208-4743-8EE2-6A306358187C}"/>
          </ac:cxnSpMkLst>
        </pc:cxnChg>
      </pc:sldChg>
      <pc:sldChg chg="addSp delSp modSp add del mod delAnim modAnim">
        <pc:chgData name="Kulinich Bohdan" userId="48e65c9f34e137d0" providerId="LiveId" clId="{8A7FA5BB-97BB-4757-B08F-92391B74E5AB}" dt="2021-05-20T17:43:13.354" v="3128" actId="47"/>
        <pc:sldMkLst>
          <pc:docMk/>
          <pc:sldMk cId="2563941026" sldId="443"/>
        </pc:sldMkLst>
        <pc:spChg chg="add mod">
          <ac:chgData name="Kulinich Bohdan" userId="48e65c9f34e137d0" providerId="LiveId" clId="{8A7FA5BB-97BB-4757-B08F-92391B74E5AB}" dt="2021-05-19T08:58:15.885" v="2419" actId="1076"/>
          <ac:spMkLst>
            <pc:docMk/>
            <pc:sldMk cId="2563941026" sldId="443"/>
            <ac:spMk id="14" creationId="{5F8C469F-1C9C-4F2E-8C40-FA9FCDCBBAD1}"/>
          </ac:spMkLst>
        </pc:spChg>
        <pc:spChg chg="add mod">
          <ac:chgData name="Kulinich Bohdan" userId="48e65c9f34e137d0" providerId="LiveId" clId="{8A7FA5BB-97BB-4757-B08F-92391B74E5AB}" dt="2021-05-19T08:58:15.885" v="2419" actId="1076"/>
          <ac:spMkLst>
            <pc:docMk/>
            <pc:sldMk cId="2563941026" sldId="443"/>
            <ac:spMk id="15" creationId="{7D2D3198-FD3F-4E46-8D8D-9B2EE11D70CC}"/>
          </ac:spMkLst>
        </pc:spChg>
        <pc:spChg chg="mod">
          <ac:chgData name="Kulinich Bohdan" userId="48e65c9f34e137d0" providerId="LiveId" clId="{8A7FA5BB-97BB-4757-B08F-92391B74E5AB}" dt="2021-05-19T10:02:59.343" v="2504"/>
          <ac:spMkLst>
            <pc:docMk/>
            <pc:sldMk cId="2563941026" sldId="443"/>
            <ac:spMk id="17" creationId="{E06AE3B8-D90C-4CD2-A178-1CAEBCE849EB}"/>
          </ac:spMkLst>
        </pc:spChg>
        <pc:spChg chg="mod">
          <ac:chgData name="Kulinich Bohdan" userId="48e65c9f34e137d0" providerId="LiveId" clId="{8A7FA5BB-97BB-4757-B08F-92391B74E5AB}" dt="2021-05-19T10:03:16.855" v="2533" actId="20577"/>
          <ac:spMkLst>
            <pc:docMk/>
            <pc:sldMk cId="2563941026" sldId="443"/>
            <ac:spMk id="21" creationId="{64A628D0-0B01-4341-AA4A-2D763A2E0DFA}"/>
          </ac:spMkLst>
        </pc:spChg>
        <pc:spChg chg="del">
          <ac:chgData name="Kulinich Bohdan" userId="48e65c9f34e137d0" providerId="LiveId" clId="{8A7FA5BB-97BB-4757-B08F-92391B74E5AB}" dt="2021-05-19T10:02:57.375" v="2502" actId="478"/>
          <ac:spMkLst>
            <pc:docMk/>
            <pc:sldMk cId="2563941026" sldId="443"/>
            <ac:spMk id="33" creationId="{B7F3530E-5977-41C9-8467-681052401770}"/>
          </ac:spMkLst>
        </pc:spChg>
        <pc:grpChg chg="add mod">
          <ac:chgData name="Kulinich Bohdan" userId="48e65c9f34e137d0" providerId="LiveId" clId="{8A7FA5BB-97BB-4757-B08F-92391B74E5AB}" dt="2021-05-20T17:36:18.431" v="3046" actId="553"/>
          <ac:grpSpMkLst>
            <pc:docMk/>
            <pc:sldMk cId="2563941026" sldId="443"/>
            <ac:grpSpMk id="16" creationId="{BED4FFC5-6F5B-4C6C-8AED-5E19E496D3AF}"/>
          </ac:grpSpMkLst>
        </pc:grpChg>
        <pc:grpChg chg="add mod">
          <ac:chgData name="Kulinich Bohdan" userId="48e65c9f34e137d0" providerId="LiveId" clId="{8A7FA5BB-97BB-4757-B08F-92391B74E5AB}" dt="2021-05-19T10:02:59.343" v="2504"/>
          <ac:grpSpMkLst>
            <pc:docMk/>
            <pc:sldMk cId="2563941026" sldId="443"/>
            <ac:grpSpMk id="19" creationId="{3FC69ED3-C147-49D0-A564-E0B84BD268E8}"/>
          </ac:grpSpMkLst>
        </pc:grpChg>
        <pc:grpChg chg="del">
          <ac:chgData name="Kulinich Bohdan" userId="48e65c9f34e137d0" providerId="LiveId" clId="{8A7FA5BB-97BB-4757-B08F-92391B74E5AB}" dt="2021-05-19T10:02:58" v="2503" actId="478"/>
          <ac:grpSpMkLst>
            <pc:docMk/>
            <pc:sldMk cId="2563941026" sldId="443"/>
            <ac:grpSpMk id="39" creationId="{AE2F455F-BDA6-4A60-8382-51F28DC72D03}"/>
          </ac:grpSpMkLst>
        </pc:grpChg>
        <pc:picChg chg="del">
          <ac:chgData name="Kulinich Bohdan" userId="48e65c9f34e137d0" providerId="LiveId" clId="{8A7FA5BB-97BB-4757-B08F-92391B74E5AB}" dt="2021-05-19T08:57:23.298" v="2409" actId="478"/>
          <ac:picMkLst>
            <pc:docMk/>
            <pc:sldMk cId="2563941026" sldId="443"/>
            <ac:picMk id="3" creationId="{AF4E2DD7-2216-45BF-A997-426B80FFEB4E}"/>
          </ac:picMkLst>
        </pc:picChg>
        <pc:picChg chg="add mod ord">
          <ac:chgData name="Kulinich Bohdan" userId="48e65c9f34e137d0" providerId="LiveId" clId="{8A7FA5BB-97BB-4757-B08F-92391B74E5AB}" dt="2021-05-19T08:57:41.841" v="2414" actId="552"/>
          <ac:picMkLst>
            <pc:docMk/>
            <pc:sldMk cId="2563941026" sldId="443"/>
            <ac:picMk id="4" creationId="{741D8487-65F7-439E-B9AD-724030244FAA}"/>
          </ac:picMkLst>
        </pc:picChg>
        <pc:picChg chg="mod">
          <ac:chgData name="Kulinich Bohdan" userId="48e65c9f34e137d0" providerId="LiveId" clId="{8A7FA5BB-97BB-4757-B08F-92391B74E5AB}" dt="2021-05-19T10:02:59.343" v="2504"/>
          <ac:picMkLst>
            <pc:docMk/>
            <pc:sldMk cId="2563941026" sldId="443"/>
            <ac:picMk id="18" creationId="{8397DF3F-CB21-4553-A93F-74D0FE158785}"/>
          </ac:picMkLst>
        </pc:picChg>
        <pc:picChg chg="mod">
          <ac:chgData name="Kulinich Bohdan" userId="48e65c9f34e137d0" providerId="LiveId" clId="{8A7FA5BB-97BB-4757-B08F-92391B74E5AB}" dt="2021-05-19T10:02:59.343" v="2504"/>
          <ac:picMkLst>
            <pc:docMk/>
            <pc:sldMk cId="2563941026" sldId="443"/>
            <ac:picMk id="20" creationId="{01F43B4B-2903-4285-A5A8-7281F5EC5A03}"/>
          </ac:picMkLst>
        </pc:picChg>
        <pc:picChg chg="del">
          <ac:chgData name="Kulinich Bohdan" userId="48e65c9f34e137d0" providerId="LiveId" clId="{8A7FA5BB-97BB-4757-B08F-92391B74E5AB}" dt="2021-05-19T10:02:57.375" v="2502" actId="478"/>
          <ac:picMkLst>
            <pc:docMk/>
            <pc:sldMk cId="2563941026" sldId="443"/>
            <ac:picMk id="34" creationId="{359AC20C-747F-4FEA-A12A-2F849C2B2D18}"/>
          </ac:picMkLst>
        </pc:picChg>
        <pc:cxnChg chg="add mod">
          <ac:chgData name="Kulinich Bohdan" userId="48e65c9f34e137d0" providerId="LiveId" clId="{8A7FA5BB-97BB-4757-B08F-92391B74E5AB}" dt="2021-05-19T08:58:00.236" v="2416" actId="1076"/>
          <ac:cxnSpMkLst>
            <pc:docMk/>
            <pc:sldMk cId="2563941026" sldId="443"/>
            <ac:cxnSpMk id="12" creationId="{7C3DEE03-038D-40C2-9EDB-9F3B79BA7FE6}"/>
          </ac:cxnSpMkLst>
        </pc:cxnChg>
        <pc:cxnChg chg="add mod">
          <ac:chgData name="Kulinich Bohdan" userId="48e65c9f34e137d0" providerId="LiveId" clId="{8A7FA5BB-97BB-4757-B08F-92391B74E5AB}" dt="2021-05-19T08:58:00.236" v="2416" actId="1076"/>
          <ac:cxnSpMkLst>
            <pc:docMk/>
            <pc:sldMk cId="2563941026" sldId="443"/>
            <ac:cxnSpMk id="13" creationId="{4AAE9C24-3C99-4152-BC4A-566C9D296EC7}"/>
          </ac:cxnSpMkLst>
        </pc:cxnChg>
      </pc:sldChg>
      <pc:sldChg chg="addSp delSp modSp new del mod">
        <pc:chgData name="Kulinich Bohdan" userId="48e65c9f34e137d0" providerId="LiveId" clId="{8A7FA5BB-97BB-4757-B08F-92391B74E5AB}" dt="2021-05-20T12:23:26.030" v="2622" actId="47"/>
        <pc:sldMkLst>
          <pc:docMk/>
          <pc:sldMk cId="3739320623" sldId="444"/>
        </pc:sldMkLst>
        <pc:spChg chg="add del mod">
          <ac:chgData name="Kulinich Bohdan" userId="48e65c9f34e137d0" providerId="LiveId" clId="{8A7FA5BB-97BB-4757-B08F-92391B74E5AB}" dt="2021-05-20T12:05:52.029" v="2620" actId="931"/>
          <ac:spMkLst>
            <pc:docMk/>
            <pc:sldMk cId="3739320623" sldId="444"/>
            <ac:spMk id="4" creationId="{FFA31BBC-E353-4F7F-888D-BB4A526A614C}"/>
          </ac:spMkLst>
        </pc:spChg>
        <pc:picChg chg="add del mod">
          <ac:chgData name="Kulinich Bohdan" userId="48e65c9f34e137d0" providerId="LiveId" clId="{8A7FA5BB-97BB-4757-B08F-92391B74E5AB}" dt="2021-05-20T12:05:52.029" v="2620" actId="931"/>
          <ac:picMkLst>
            <pc:docMk/>
            <pc:sldMk cId="3739320623" sldId="444"/>
            <ac:picMk id="3" creationId="{8A549C0E-3479-4421-AB46-AFF5810F69FD}"/>
          </ac:picMkLst>
        </pc:picChg>
      </pc:sldChg>
      <pc:sldChg chg="addSp delSp modSp add del mod ord delAnim">
        <pc:chgData name="Kulinich Bohdan" userId="48e65c9f34e137d0" providerId="LiveId" clId="{8A7FA5BB-97BB-4757-B08F-92391B74E5AB}" dt="2021-05-20T12:27:35.021" v="2695" actId="47"/>
        <pc:sldMkLst>
          <pc:docMk/>
          <pc:sldMk cId="1575881442" sldId="445"/>
        </pc:sldMkLst>
        <pc:spChg chg="del">
          <ac:chgData name="Kulinich Bohdan" userId="48e65c9f34e137d0" providerId="LiveId" clId="{8A7FA5BB-97BB-4757-B08F-92391B74E5AB}" dt="2021-05-20T12:24:24.491" v="2640" actId="478"/>
          <ac:spMkLst>
            <pc:docMk/>
            <pc:sldMk cId="1575881442" sldId="445"/>
            <ac:spMk id="20" creationId="{EB8299BD-93F3-414D-BBD9-5A636C918DF0}"/>
          </ac:spMkLst>
        </pc:spChg>
        <pc:spChg chg="mod">
          <ac:chgData name="Kulinich Bohdan" userId="48e65c9f34e137d0" providerId="LiveId" clId="{8A7FA5BB-97BB-4757-B08F-92391B74E5AB}" dt="2021-05-20T12:24:37.471" v="2644" actId="1076"/>
          <ac:spMkLst>
            <pc:docMk/>
            <pc:sldMk cId="1575881442" sldId="445"/>
            <ac:spMk id="46" creationId="{622B7F98-045A-4D92-9462-F047FE71AA7B}"/>
          </ac:spMkLst>
        </pc:spChg>
        <pc:picChg chg="del">
          <ac:chgData name="Kulinich Bohdan" userId="48e65c9f34e137d0" providerId="LiveId" clId="{8A7FA5BB-97BB-4757-B08F-92391B74E5AB}" dt="2021-05-20T12:23:27.950" v="2624" actId="478"/>
          <ac:picMkLst>
            <pc:docMk/>
            <pc:sldMk cId="1575881442" sldId="445"/>
            <ac:picMk id="3" creationId="{3B565A88-06D5-47BC-A9A8-DDBC3BBD4033}"/>
          </ac:picMkLst>
        </pc:picChg>
        <pc:picChg chg="add del mod">
          <ac:chgData name="Kulinich Bohdan" userId="48e65c9f34e137d0" providerId="LiveId" clId="{8A7FA5BB-97BB-4757-B08F-92391B74E5AB}" dt="2021-05-20T12:23:57.306" v="2634" actId="478"/>
          <ac:picMkLst>
            <pc:docMk/>
            <pc:sldMk cId="1575881442" sldId="445"/>
            <ac:picMk id="4" creationId="{DCDF57D8-C25E-48A0-B9AD-BCD04FE2F3A1}"/>
          </ac:picMkLst>
        </pc:picChg>
        <pc:picChg chg="del">
          <ac:chgData name="Kulinich Bohdan" userId="48e65c9f34e137d0" providerId="LiveId" clId="{8A7FA5BB-97BB-4757-B08F-92391B74E5AB}" dt="2021-05-20T12:23:28.621" v="2625" actId="478"/>
          <ac:picMkLst>
            <pc:docMk/>
            <pc:sldMk cId="1575881442" sldId="445"/>
            <ac:picMk id="5" creationId="{40CBFCD5-5766-4801-8FBD-4FE35EF98F20}"/>
          </ac:picMkLst>
        </pc:picChg>
        <pc:picChg chg="del">
          <ac:chgData name="Kulinich Bohdan" userId="48e65c9f34e137d0" providerId="LiveId" clId="{8A7FA5BB-97BB-4757-B08F-92391B74E5AB}" dt="2021-05-20T12:23:27.571" v="2623" actId="478"/>
          <ac:picMkLst>
            <pc:docMk/>
            <pc:sldMk cId="1575881442" sldId="445"/>
            <ac:picMk id="7" creationId="{234DC0A7-D492-48BE-9F3B-1F63023027D8}"/>
          </ac:picMkLst>
        </pc:picChg>
        <pc:picChg chg="add mod ord">
          <ac:chgData name="Kulinich Bohdan" userId="48e65c9f34e137d0" providerId="LiveId" clId="{8A7FA5BB-97BB-4757-B08F-92391B74E5AB}" dt="2021-05-20T12:24:15.206" v="2638" actId="167"/>
          <ac:picMkLst>
            <pc:docMk/>
            <pc:sldMk cId="1575881442" sldId="445"/>
            <ac:picMk id="8" creationId="{574509AE-6B25-40FE-B442-D8E034CFB07A}"/>
          </ac:picMkLst>
        </pc:picChg>
        <pc:picChg chg="add del mod">
          <ac:chgData name="Kulinich Bohdan" userId="48e65c9f34e137d0" providerId="LiveId" clId="{8A7FA5BB-97BB-4757-B08F-92391B74E5AB}" dt="2021-05-20T12:23:55.342" v="2632" actId="478"/>
          <ac:picMkLst>
            <pc:docMk/>
            <pc:sldMk cId="1575881442" sldId="445"/>
            <ac:picMk id="10" creationId="{4DA13445-C6A3-4FBD-94EC-3D643F61EED8}"/>
          </ac:picMkLst>
        </pc:picChg>
        <pc:picChg chg="mod">
          <ac:chgData name="Kulinich Bohdan" userId="48e65c9f34e137d0" providerId="LiveId" clId="{8A7FA5BB-97BB-4757-B08F-92391B74E5AB}" dt="2021-05-20T12:24:34.823" v="2643" actId="1076"/>
          <ac:picMkLst>
            <pc:docMk/>
            <pc:sldMk cId="1575881442" sldId="445"/>
            <ac:picMk id="47" creationId="{031037B8-09CC-4532-9C47-DF8B74113078}"/>
          </ac:picMkLst>
        </pc:picChg>
      </pc:sldChg>
      <pc:sldChg chg="addSp delSp modSp add mod modTransition delAnim modAnim">
        <pc:chgData name="Kulinich Bohdan" userId="48e65c9f34e137d0" providerId="LiveId" clId="{8A7FA5BB-97BB-4757-B08F-92391B74E5AB}" dt="2021-05-22T13:42:08.008" v="5335"/>
        <pc:sldMkLst>
          <pc:docMk/>
          <pc:sldMk cId="1451623191" sldId="446"/>
        </pc:sldMkLst>
        <pc:spChg chg="add mod">
          <ac:chgData name="Kulinich Bohdan" userId="48e65c9f34e137d0" providerId="LiveId" clId="{8A7FA5BB-97BB-4757-B08F-92391B74E5AB}" dt="2021-05-20T18:33:40.521" v="3394" actId="14100"/>
          <ac:spMkLst>
            <pc:docMk/>
            <pc:sldMk cId="1451623191" sldId="446"/>
            <ac:spMk id="7" creationId="{0F801079-8E42-4CD9-858A-73A1E246D38D}"/>
          </ac:spMkLst>
        </pc:spChg>
        <pc:spChg chg="add del mod">
          <ac:chgData name="Kulinich Bohdan" userId="48e65c9f34e137d0" providerId="LiveId" clId="{8A7FA5BB-97BB-4757-B08F-92391B74E5AB}" dt="2021-05-20T18:26:15.411" v="3301" actId="478"/>
          <ac:spMkLst>
            <pc:docMk/>
            <pc:sldMk cId="1451623191" sldId="446"/>
            <ac:spMk id="19" creationId="{D04CA305-3309-4843-A547-209F186B7955}"/>
          </ac:spMkLst>
        </pc:spChg>
        <pc:spChg chg="add del mod">
          <ac:chgData name="Kulinich Bohdan" userId="48e65c9f34e137d0" providerId="LiveId" clId="{8A7FA5BB-97BB-4757-B08F-92391B74E5AB}" dt="2021-05-20T15:43:51.268" v="2950" actId="478"/>
          <ac:spMkLst>
            <pc:docMk/>
            <pc:sldMk cId="1451623191" sldId="446"/>
            <ac:spMk id="20" creationId="{AE2639A6-3634-4DB8-B377-4B1D9D7909EB}"/>
          </ac:spMkLst>
        </pc:spChg>
        <pc:spChg chg="del">
          <ac:chgData name="Kulinich Bohdan" userId="48e65c9f34e137d0" providerId="LiveId" clId="{8A7FA5BB-97BB-4757-B08F-92391B74E5AB}" dt="2021-05-20T12:25:01.255" v="2651" actId="478"/>
          <ac:spMkLst>
            <pc:docMk/>
            <pc:sldMk cId="1451623191" sldId="446"/>
            <ac:spMk id="20" creationId="{EB8299BD-93F3-414D-BBD9-5A636C918DF0}"/>
          </ac:spMkLst>
        </pc:spChg>
        <pc:spChg chg="add mod modVis">
          <ac:chgData name="Kulinich Bohdan" userId="48e65c9f34e137d0" providerId="LiveId" clId="{8A7FA5BB-97BB-4757-B08F-92391B74E5AB}" dt="2021-05-20T18:30:49.526" v="3361" actId="14100"/>
          <ac:spMkLst>
            <pc:docMk/>
            <pc:sldMk cId="1451623191" sldId="446"/>
            <ac:spMk id="21" creationId="{3BA4D47D-F502-4FA8-B5F7-9A968B922BD1}"/>
          </ac:spMkLst>
        </pc:spChg>
        <pc:spChg chg="add del mod">
          <ac:chgData name="Kulinich Bohdan" userId="48e65c9f34e137d0" providerId="LiveId" clId="{8A7FA5BB-97BB-4757-B08F-92391B74E5AB}" dt="2021-05-20T12:28:15.703" v="2699"/>
          <ac:spMkLst>
            <pc:docMk/>
            <pc:sldMk cId="1451623191" sldId="446"/>
            <ac:spMk id="23" creationId="{E791E397-DB50-43FD-B1B7-25AC0733220F}"/>
          </ac:spMkLst>
        </pc:spChg>
        <pc:spChg chg="del">
          <ac:chgData name="Kulinich Bohdan" userId="48e65c9f34e137d0" providerId="LiveId" clId="{8A7FA5BB-97BB-4757-B08F-92391B74E5AB}" dt="2021-05-20T12:25:01.255" v="2651" actId="478"/>
          <ac:spMkLst>
            <pc:docMk/>
            <pc:sldMk cId="1451623191" sldId="446"/>
            <ac:spMk id="46" creationId="{622B7F98-045A-4D92-9462-F047FE71AA7B}"/>
          </ac:spMkLst>
        </pc:spChg>
        <pc:grpChg chg="mod">
          <ac:chgData name="Kulinich Bohdan" userId="48e65c9f34e137d0" providerId="LiveId" clId="{8A7FA5BB-97BB-4757-B08F-92391B74E5AB}" dt="2021-05-20T17:36:30.941" v="3049" actId="553"/>
          <ac:grpSpMkLst>
            <pc:docMk/>
            <pc:sldMk cId="1451623191" sldId="446"/>
            <ac:grpSpMk id="13" creationId="{DD908101-DED1-4F94-903D-9908933C8EA8}"/>
          </ac:grpSpMkLst>
        </pc:grpChg>
        <pc:picChg chg="add del mod ord modCrop">
          <ac:chgData name="Kulinich Bohdan" userId="48e65c9f34e137d0" providerId="LiveId" clId="{8A7FA5BB-97BB-4757-B08F-92391B74E5AB}" dt="2021-05-20T18:29:55.161" v="3349" actId="931"/>
          <ac:picMkLst>
            <pc:docMk/>
            <pc:sldMk cId="1451623191" sldId="446"/>
            <ac:picMk id="3" creationId="{0FA058D0-2D5D-414F-854D-F37E09994A11}"/>
          </ac:picMkLst>
        </pc:picChg>
        <pc:picChg chg="del">
          <ac:chgData name="Kulinich Bohdan" userId="48e65c9f34e137d0" providerId="LiveId" clId="{8A7FA5BB-97BB-4757-B08F-92391B74E5AB}" dt="2021-05-20T12:24:59.402" v="2648" actId="478"/>
          <ac:picMkLst>
            <pc:docMk/>
            <pc:sldMk cId="1451623191" sldId="446"/>
            <ac:picMk id="3" creationId="{3B565A88-06D5-47BC-A9A8-DDBC3BBD4033}"/>
          </ac:picMkLst>
        </pc:picChg>
        <pc:picChg chg="add del mod">
          <ac:chgData name="Kulinich Bohdan" userId="48e65c9f34e137d0" providerId="LiveId" clId="{8A7FA5BB-97BB-4757-B08F-92391B74E5AB}" dt="2021-05-20T18:26:10.863" v="3299" actId="478"/>
          <ac:picMkLst>
            <pc:docMk/>
            <pc:sldMk cId="1451623191" sldId="446"/>
            <ac:picMk id="4" creationId="{20D79EBB-CB0A-4092-A958-D4C406EB5801}"/>
          </ac:picMkLst>
        </pc:picChg>
        <pc:picChg chg="del">
          <ac:chgData name="Kulinich Bohdan" userId="48e65c9f34e137d0" providerId="LiveId" clId="{8A7FA5BB-97BB-4757-B08F-92391B74E5AB}" dt="2021-05-20T12:24:59.933" v="2649" actId="478"/>
          <ac:picMkLst>
            <pc:docMk/>
            <pc:sldMk cId="1451623191" sldId="446"/>
            <ac:picMk id="5" creationId="{40CBFCD5-5766-4801-8FBD-4FE35EF98F20}"/>
          </ac:picMkLst>
        </pc:picChg>
        <pc:picChg chg="add mod ord modCrop">
          <ac:chgData name="Kulinich Bohdan" userId="48e65c9f34e137d0" providerId="LiveId" clId="{8A7FA5BB-97BB-4757-B08F-92391B74E5AB}" dt="2021-05-20T18:30:28.174" v="3357" actId="167"/>
          <ac:picMkLst>
            <pc:docMk/>
            <pc:sldMk cId="1451623191" sldId="446"/>
            <ac:picMk id="6" creationId="{0E837F9F-582C-41A0-BA01-107D0F924F5F}"/>
          </ac:picMkLst>
        </pc:picChg>
        <pc:picChg chg="del">
          <ac:chgData name="Kulinich Bohdan" userId="48e65c9f34e137d0" providerId="LiveId" clId="{8A7FA5BB-97BB-4757-B08F-92391B74E5AB}" dt="2021-05-20T12:25:00.318" v="2650" actId="478"/>
          <ac:picMkLst>
            <pc:docMk/>
            <pc:sldMk cId="1451623191" sldId="446"/>
            <ac:picMk id="7" creationId="{234DC0A7-D492-48BE-9F3B-1F63023027D8}"/>
          </ac:picMkLst>
        </pc:picChg>
        <pc:picChg chg="add del mod modCrop">
          <ac:chgData name="Kulinich Bohdan" userId="48e65c9f34e137d0" providerId="LiveId" clId="{8A7FA5BB-97BB-4757-B08F-92391B74E5AB}" dt="2021-05-20T18:26:10.330" v="3298" actId="478"/>
          <ac:picMkLst>
            <pc:docMk/>
            <pc:sldMk cId="1451623191" sldId="446"/>
            <ac:picMk id="8" creationId="{28A78F93-5D6A-420B-9D3A-3DA2EC845AC5}"/>
          </ac:picMkLst>
        </pc:picChg>
        <pc:picChg chg="add del mod">
          <ac:chgData name="Kulinich Bohdan" userId="48e65c9f34e137d0" providerId="LiveId" clId="{8A7FA5BB-97BB-4757-B08F-92391B74E5AB}" dt="2021-05-20T18:26:09.766" v="3297" actId="478"/>
          <ac:picMkLst>
            <pc:docMk/>
            <pc:sldMk cId="1451623191" sldId="446"/>
            <ac:picMk id="10" creationId="{D368DD16-60B2-40F2-B690-634B5CB049FD}"/>
          </ac:picMkLst>
        </pc:picChg>
        <pc:picChg chg="add mod">
          <ac:chgData name="Kulinich Bohdan" userId="48e65c9f34e137d0" providerId="LiveId" clId="{8A7FA5BB-97BB-4757-B08F-92391B74E5AB}" dt="2021-05-20T18:31:06.716" v="3363" actId="555"/>
          <ac:picMkLst>
            <pc:docMk/>
            <pc:sldMk cId="1451623191" sldId="446"/>
            <ac:picMk id="22" creationId="{EB46E68B-6191-4BBD-BE61-4C56A1FB8FA5}"/>
          </ac:picMkLst>
        </pc:picChg>
        <pc:picChg chg="add del mod">
          <ac:chgData name="Kulinich Bohdan" userId="48e65c9f34e137d0" providerId="LiveId" clId="{8A7FA5BB-97BB-4757-B08F-92391B74E5AB}" dt="2021-05-20T12:28:15.703" v="2699"/>
          <ac:picMkLst>
            <pc:docMk/>
            <pc:sldMk cId="1451623191" sldId="446"/>
            <ac:picMk id="24" creationId="{BD5CDD07-3775-4F09-91BF-083333A1E2B9}"/>
          </ac:picMkLst>
        </pc:picChg>
        <pc:picChg chg="del">
          <ac:chgData name="Kulinich Bohdan" userId="48e65c9f34e137d0" providerId="LiveId" clId="{8A7FA5BB-97BB-4757-B08F-92391B74E5AB}" dt="2021-05-20T12:25:01.255" v="2651" actId="478"/>
          <ac:picMkLst>
            <pc:docMk/>
            <pc:sldMk cId="1451623191" sldId="446"/>
            <ac:picMk id="47" creationId="{031037B8-09CC-4532-9C47-DF8B74113078}"/>
          </ac:picMkLst>
        </pc:picChg>
      </pc:sldChg>
      <pc:sldChg chg="addSp delSp modSp add mod delAnim modAnim">
        <pc:chgData name="Kulinich Bohdan" userId="48e65c9f34e137d0" providerId="LiveId" clId="{8A7FA5BB-97BB-4757-B08F-92391B74E5AB}" dt="2021-05-20T17:58:36.530" v="3189" actId="208"/>
        <pc:sldMkLst>
          <pc:docMk/>
          <pc:sldMk cId="2065468482" sldId="447"/>
        </pc:sldMkLst>
        <pc:spChg chg="del">
          <ac:chgData name="Kulinich Bohdan" userId="48e65c9f34e137d0" providerId="LiveId" clId="{8A7FA5BB-97BB-4757-B08F-92391B74E5AB}" dt="2021-05-20T17:40:16.728" v="3082" actId="478"/>
          <ac:spMkLst>
            <pc:docMk/>
            <pc:sldMk cId="2065468482" sldId="447"/>
            <ac:spMk id="4" creationId="{EFC13156-3529-495A-B2B6-1D56292DEF9C}"/>
          </ac:spMkLst>
        </pc:spChg>
        <pc:spChg chg="del">
          <ac:chgData name="Kulinich Bohdan" userId="48e65c9f34e137d0" providerId="LiveId" clId="{8A7FA5BB-97BB-4757-B08F-92391B74E5AB}" dt="2021-05-20T17:40:36.341" v="3098" actId="478"/>
          <ac:spMkLst>
            <pc:docMk/>
            <pc:sldMk cId="2065468482" sldId="447"/>
            <ac:spMk id="102" creationId="{E0759B08-C628-47C1-9194-1E25BF87D64A}"/>
          </ac:spMkLst>
        </pc:spChg>
        <pc:spChg chg="del">
          <ac:chgData name="Kulinich Bohdan" userId="48e65c9f34e137d0" providerId="LiveId" clId="{8A7FA5BB-97BB-4757-B08F-92391B74E5AB}" dt="2021-05-20T17:40:16.011" v="3081" actId="478"/>
          <ac:spMkLst>
            <pc:docMk/>
            <pc:sldMk cId="2065468482" sldId="447"/>
            <ac:spMk id="104" creationId="{A2BEAD17-EB4C-4055-89D6-D55CD687936F}"/>
          </ac:spMkLst>
        </pc:spChg>
        <pc:spChg chg="del">
          <ac:chgData name="Kulinich Bohdan" userId="48e65c9f34e137d0" providerId="LiveId" clId="{8A7FA5BB-97BB-4757-B08F-92391B74E5AB}" dt="2021-05-20T17:40:15.294" v="3080" actId="478"/>
          <ac:spMkLst>
            <pc:docMk/>
            <pc:sldMk cId="2065468482" sldId="447"/>
            <ac:spMk id="105" creationId="{40FA6FD0-A940-4D41-A7E1-C84A8F17A932}"/>
          </ac:spMkLst>
        </pc:spChg>
        <pc:spChg chg="del">
          <ac:chgData name="Kulinich Bohdan" userId="48e65c9f34e137d0" providerId="LiveId" clId="{8A7FA5BB-97BB-4757-B08F-92391B74E5AB}" dt="2021-05-20T17:40:35.253" v="3097" actId="478"/>
          <ac:spMkLst>
            <pc:docMk/>
            <pc:sldMk cId="2065468482" sldId="447"/>
            <ac:spMk id="107" creationId="{D119C9DE-7C3D-4012-BD27-7E3977E39AC7}"/>
          </ac:spMkLst>
        </pc:spChg>
        <pc:spChg chg="del">
          <ac:chgData name="Kulinich Bohdan" userId="48e65c9f34e137d0" providerId="LiveId" clId="{8A7FA5BB-97BB-4757-B08F-92391B74E5AB}" dt="2021-05-20T17:40:34.290" v="3096" actId="478"/>
          <ac:spMkLst>
            <pc:docMk/>
            <pc:sldMk cId="2065468482" sldId="447"/>
            <ac:spMk id="108" creationId="{4BC116F9-366D-44A2-BBBF-1AE9817337AA}"/>
          </ac:spMkLst>
        </pc:spChg>
        <pc:spChg chg="del">
          <ac:chgData name="Kulinich Bohdan" userId="48e65c9f34e137d0" providerId="LiveId" clId="{8A7FA5BB-97BB-4757-B08F-92391B74E5AB}" dt="2021-05-20T17:40:21.656" v="3088" actId="478"/>
          <ac:spMkLst>
            <pc:docMk/>
            <pc:sldMk cId="2065468482" sldId="447"/>
            <ac:spMk id="113" creationId="{7F9A5364-F1AC-4CDA-ABAC-57FBEC20C8C8}"/>
          </ac:spMkLst>
        </pc:spChg>
        <pc:spChg chg="del mod">
          <ac:chgData name="Kulinich Bohdan" userId="48e65c9f34e137d0" providerId="LiveId" clId="{8A7FA5BB-97BB-4757-B08F-92391B74E5AB}" dt="2021-05-20T17:40:20.791" v="3087" actId="478"/>
          <ac:spMkLst>
            <pc:docMk/>
            <pc:sldMk cId="2065468482" sldId="447"/>
            <ac:spMk id="114" creationId="{F3B3B0F0-64E2-4527-8591-35E9E36DDA46}"/>
          </ac:spMkLst>
        </pc:spChg>
        <pc:spChg chg="del">
          <ac:chgData name="Kulinich Bohdan" userId="48e65c9f34e137d0" providerId="LiveId" clId="{8A7FA5BB-97BB-4757-B08F-92391B74E5AB}" dt="2021-05-20T17:40:19.288" v="3085" actId="478"/>
          <ac:spMkLst>
            <pc:docMk/>
            <pc:sldMk cId="2065468482" sldId="447"/>
            <ac:spMk id="115" creationId="{A990314D-CA93-4B86-8A54-172CB16D1DE7}"/>
          </ac:spMkLst>
        </pc:spChg>
        <pc:spChg chg="add del">
          <ac:chgData name="Kulinich Bohdan" userId="48e65c9f34e137d0" providerId="LiveId" clId="{8A7FA5BB-97BB-4757-B08F-92391B74E5AB}" dt="2021-05-20T17:40:32.502" v="3095" actId="478"/>
          <ac:spMkLst>
            <pc:docMk/>
            <pc:sldMk cId="2065468482" sldId="447"/>
            <ac:spMk id="117" creationId="{F313BCB7-D59C-41AC-89E6-D5D311BD736C}"/>
          </ac:spMkLst>
        </pc:spChg>
        <pc:spChg chg="del">
          <ac:chgData name="Kulinich Bohdan" userId="48e65c9f34e137d0" providerId="LiveId" clId="{8A7FA5BB-97BB-4757-B08F-92391B74E5AB}" dt="2021-05-20T17:40:26.688" v="3092" actId="478"/>
          <ac:spMkLst>
            <pc:docMk/>
            <pc:sldMk cId="2065468482" sldId="447"/>
            <ac:spMk id="118" creationId="{16542759-6AC6-42C5-B6AD-8CB46F02EBF2}"/>
          </ac:spMkLst>
        </pc:spChg>
        <pc:spChg chg="del">
          <ac:chgData name="Kulinich Bohdan" userId="48e65c9f34e137d0" providerId="LiveId" clId="{8A7FA5BB-97BB-4757-B08F-92391B74E5AB}" dt="2021-05-20T17:40:25.485" v="3091" actId="478"/>
          <ac:spMkLst>
            <pc:docMk/>
            <pc:sldMk cId="2065468482" sldId="447"/>
            <ac:spMk id="119" creationId="{7C0874DD-C427-46C2-BF18-2902429714BC}"/>
          </ac:spMkLst>
        </pc:spChg>
        <pc:spChg chg="del">
          <ac:chgData name="Kulinich Bohdan" userId="48e65c9f34e137d0" providerId="LiveId" clId="{8A7FA5BB-97BB-4757-B08F-92391B74E5AB}" dt="2021-05-20T17:40:45.511" v="3108" actId="478"/>
          <ac:spMkLst>
            <pc:docMk/>
            <pc:sldMk cId="2065468482" sldId="447"/>
            <ac:spMk id="122" creationId="{D879ED86-BE31-4821-AD43-8E368630AFC0}"/>
          </ac:spMkLst>
        </pc:spChg>
        <pc:spChg chg="del">
          <ac:chgData name="Kulinich Bohdan" userId="48e65c9f34e137d0" providerId="LiveId" clId="{8A7FA5BB-97BB-4757-B08F-92391B74E5AB}" dt="2021-05-20T17:40:41.867" v="3104" actId="478"/>
          <ac:spMkLst>
            <pc:docMk/>
            <pc:sldMk cId="2065468482" sldId="447"/>
            <ac:spMk id="123" creationId="{F3FA114D-708D-4269-8B48-FF1E0B981D9A}"/>
          </ac:spMkLst>
        </pc:spChg>
        <pc:spChg chg="del">
          <ac:chgData name="Kulinich Bohdan" userId="48e65c9f34e137d0" providerId="LiveId" clId="{8A7FA5BB-97BB-4757-B08F-92391B74E5AB}" dt="2021-05-20T17:40:24.244" v="3090" actId="478"/>
          <ac:spMkLst>
            <pc:docMk/>
            <pc:sldMk cId="2065468482" sldId="447"/>
            <ac:spMk id="124" creationId="{975D886D-84BE-4DA1-9B28-94BF96669D23}"/>
          </ac:spMkLst>
        </pc:spChg>
        <pc:spChg chg="del">
          <ac:chgData name="Kulinich Bohdan" userId="48e65c9f34e137d0" providerId="LiveId" clId="{8A7FA5BB-97BB-4757-B08F-92391B74E5AB}" dt="2021-05-20T17:40:23.011" v="3089" actId="478"/>
          <ac:spMkLst>
            <pc:docMk/>
            <pc:sldMk cId="2065468482" sldId="447"/>
            <ac:spMk id="125" creationId="{52AA3A9B-A29E-42C2-A073-EACA013F2EBF}"/>
          </ac:spMkLst>
        </pc:spChg>
        <pc:spChg chg="del">
          <ac:chgData name="Kulinich Bohdan" userId="48e65c9f34e137d0" providerId="LiveId" clId="{8A7FA5BB-97BB-4757-B08F-92391B74E5AB}" dt="2021-05-20T17:40:39.676" v="3102" actId="478"/>
          <ac:spMkLst>
            <pc:docMk/>
            <pc:sldMk cId="2065468482" sldId="447"/>
            <ac:spMk id="126" creationId="{AA8AC51B-52D1-4CEB-AF23-637DC65E4C97}"/>
          </ac:spMkLst>
        </pc:spChg>
        <pc:spChg chg="del">
          <ac:chgData name="Kulinich Bohdan" userId="48e65c9f34e137d0" providerId="LiveId" clId="{8A7FA5BB-97BB-4757-B08F-92391B74E5AB}" dt="2021-05-20T17:40:38.696" v="3101" actId="478"/>
          <ac:spMkLst>
            <pc:docMk/>
            <pc:sldMk cId="2065468482" sldId="447"/>
            <ac:spMk id="127" creationId="{E1E7C235-CE16-4C66-8EEB-D6488A46BCD2}"/>
          </ac:spMkLst>
        </pc:spChg>
        <pc:spChg chg="del">
          <ac:chgData name="Kulinich Bohdan" userId="48e65c9f34e137d0" providerId="LiveId" clId="{8A7FA5BB-97BB-4757-B08F-92391B74E5AB}" dt="2021-05-20T17:51:14.282" v="3165" actId="478"/>
          <ac:spMkLst>
            <pc:docMk/>
            <pc:sldMk cId="2065468482" sldId="447"/>
            <ac:spMk id="134" creationId="{EFBF573F-5F36-47FB-ACC5-ABA57F1F6D1F}"/>
          </ac:spMkLst>
        </pc:spChg>
        <pc:spChg chg="mod modVis">
          <ac:chgData name="Kulinich Bohdan" userId="48e65c9f34e137d0" providerId="LiveId" clId="{8A7FA5BB-97BB-4757-B08F-92391B74E5AB}" dt="2021-05-20T17:51:19.915" v="3167" actId="14429"/>
          <ac:spMkLst>
            <pc:docMk/>
            <pc:sldMk cId="2065468482" sldId="447"/>
            <ac:spMk id="135" creationId="{915B93CF-F985-431B-894B-071A3E899D62}"/>
          </ac:spMkLst>
        </pc:spChg>
        <pc:spChg chg="mod modVis">
          <ac:chgData name="Kulinich Bohdan" userId="48e65c9f34e137d0" providerId="LiveId" clId="{8A7FA5BB-97BB-4757-B08F-92391B74E5AB}" dt="2021-05-20T17:52:29.478" v="3184" actId="14429"/>
          <ac:spMkLst>
            <pc:docMk/>
            <pc:sldMk cId="2065468482" sldId="447"/>
            <ac:spMk id="136" creationId="{45934415-E9D1-4B86-AF73-B2D6D02225D9}"/>
          </ac:spMkLst>
        </pc:spChg>
        <pc:spChg chg="mod modVis">
          <ac:chgData name="Kulinich Bohdan" userId="48e65c9f34e137d0" providerId="LiveId" clId="{8A7FA5BB-97BB-4757-B08F-92391B74E5AB}" dt="2021-05-20T17:52:29.092" v="3183" actId="14429"/>
          <ac:spMkLst>
            <pc:docMk/>
            <pc:sldMk cId="2065468482" sldId="447"/>
            <ac:spMk id="137" creationId="{02DBBE35-F6B3-486B-940D-CD2ABD013831}"/>
          </ac:spMkLst>
        </pc:spChg>
        <pc:spChg chg="mod modVis">
          <ac:chgData name="Kulinich Bohdan" userId="48e65c9f34e137d0" providerId="LiveId" clId="{8A7FA5BB-97BB-4757-B08F-92391B74E5AB}" dt="2021-05-20T17:52:28.707" v="3182" actId="14429"/>
          <ac:spMkLst>
            <pc:docMk/>
            <pc:sldMk cId="2065468482" sldId="447"/>
            <ac:spMk id="138" creationId="{4707B536-5204-464E-B66D-9F31C46D5878}"/>
          </ac:spMkLst>
        </pc:spChg>
        <pc:spChg chg="mod modVis">
          <ac:chgData name="Kulinich Bohdan" userId="48e65c9f34e137d0" providerId="LiveId" clId="{8A7FA5BB-97BB-4757-B08F-92391B74E5AB}" dt="2021-05-20T17:52:28.359" v="3181" actId="14429"/>
          <ac:spMkLst>
            <pc:docMk/>
            <pc:sldMk cId="2065468482" sldId="447"/>
            <ac:spMk id="139" creationId="{76950F44-DF2E-4C8B-84F6-4A8AF77D917A}"/>
          </ac:spMkLst>
        </pc:spChg>
        <pc:spChg chg="mod modVis">
          <ac:chgData name="Kulinich Bohdan" userId="48e65c9f34e137d0" providerId="LiveId" clId="{8A7FA5BB-97BB-4757-B08F-92391B74E5AB}" dt="2021-05-20T17:52:27.990" v="3180" actId="14429"/>
          <ac:spMkLst>
            <pc:docMk/>
            <pc:sldMk cId="2065468482" sldId="447"/>
            <ac:spMk id="140" creationId="{83EE8BBD-20A1-4CC2-90BC-86A3ACAD1718}"/>
          </ac:spMkLst>
        </pc:spChg>
        <pc:spChg chg="del">
          <ac:chgData name="Kulinich Bohdan" userId="48e65c9f34e137d0" providerId="LiveId" clId="{8A7FA5BB-97BB-4757-B08F-92391B74E5AB}" dt="2021-05-20T17:51:15.185" v="3166" actId="478"/>
          <ac:spMkLst>
            <pc:docMk/>
            <pc:sldMk cId="2065468482" sldId="447"/>
            <ac:spMk id="141" creationId="{C7356C6E-07C2-4622-870D-6D646C395B93}"/>
          </ac:spMkLst>
        </pc:spChg>
        <pc:spChg chg="del">
          <ac:chgData name="Kulinich Bohdan" userId="48e65c9f34e137d0" providerId="LiveId" clId="{8A7FA5BB-97BB-4757-B08F-92391B74E5AB}" dt="2021-05-20T17:40:43.940" v="3106" actId="478"/>
          <ac:spMkLst>
            <pc:docMk/>
            <pc:sldMk cId="2065468482" sldId="447"/>
            <ac:spMk id="142" creationId="{E587924D-18BE-4099-A647-66BE96408C94}"/>
          </ac:spMkLst>
        </pc:spChg>
        <pc:cxnChg chg="del">
          <ac:chgData name="Kulinich Bohdan" userId="48e65c9f34e137d0" providerId="LiveId" clId="{8A7FA5BB-97BB-4757-B08F-92391B74E5AB}" dt="2021-05-20T17:40:17.985" v="3084" actId="478"/>
          <ac:cxnSpMkLst>
            <pc:docMk/>
            <pc:sldMk cId="2065468482" sldId="447"/>
            <ac:cxnSpMk id="6" creationId="{25362886-8E3B-4B4B-B31E-A644CDA61921}"/>
          </ac:cxnSpMkLst>
        </pc:cxnChg>
        <pc:cxnChg chg="mod">
          <ac:chgData name="Kulinich Bohdan" userId="48e65c9f34e137d0" providerId="LiveId" clId="{8A7FA5BB-97BB-4757-B08F-92391B74E5AB}" dt="2021-05-20T17:58:36.530" v="3189" actId="208"/>
          <ac:cxnSpMkLst>
            <pc:docMk/>
            <pc:sldMk cId="2065468482" sldId="447"/>
            <ac:cxnSpMk id="9" creationId="{27379DB4-9DE1-4710-A253-1DA3A675F427}"/>
          </ac:cxnSpMkLst>
        </pc:cxnChg>
        <pc:cxnChg chg="del">
          <ac:chgData name="Kulinich Bohdan" userId="48e65c9f34e137d0" providerId="LiveId" clId="{8A7FA5BB-97BB-4757-B08F-92391B74E5AB}" dt="2021-05-20T17:40:17.514" v="3083" actId="478"/>
          <ac:cxnSpMkLst>
            <pc:docMk/>
            <pc:sldMk cId="2065468482" sldId="447"/>
            <ac:cxnSpMk id="103" creationId="{D4397409-DA90-491D-BE5B-FB488A9F8845}"/>
          </ac:cxnSpMkLst>
        </pc:cxnChg>
        <pc:cxnChg chg="del">
          <ac:chgData name="Kulinich Bohdan" userId="48e65c9f34e137d0" providerId="LiveId" clId="{8A7FA5BB-97BB-4757-B08F-92391B74E5AB}" dt="2021-05-20T17:40:37.495" v="3100" actId="478"/>
          <ac:cxnSpMkLst>
            <pc:docMk/>
            <pc:sldMk cId="2065468482" sldId="447"/>
            <ac:cxnSpMk id="109" creationId="{08B376D9-DFAA-4EE5-A6C1-AC77D2ECD903}"/>
          </ac:cxnSpMkLst>
        </pc:cxnChg>
        <pc:cxnChg chg="del">
          <ac:chgData name="Kulinich Bohdan" userId="48e65c9f34e137d0" providerId="LiveId" clId="{8A7FA5BB-97BB-4757-B08F-92391B74E5AB}" dt="2021-05-20T17:40:36.972" v="3099" actId="478"/>
          <ac:cxnSpMkLst>
            <pc:docMk/>
            <pc:sldMk cId="2065468482" sldId="447"/>
            <ac:cxnSpMk id="110" creationId="{891C0C40-BBF3-441E-84DF-FDDBE9A34411}"/>
          </ac:cxnSpMkLst>
        </pc:cxnChg>
        <pc:cxnChg chg="del">
          <ac:chgData name="Kulinich Bohdan" userId="48e65c9f34e137d0" providerId="LiveId" clId="{8A7FA5BB-97BB-4757-B08F-92391B74E5AB}" dt="2021-05-20T17:40:42.400" v="3105" actId="478"/>
          <ac:cxnSpMkLst>
            <pc:docMk/>
            <pc:sldMk cId="2065468482" sldId="447"/>
            <ac:cxnSpMk id="111" creationId="{E1D875B0-D59A-4F02-BA9F-82B8821E905D}"/>
          </ac:cxnSpMkLst>
        </pc:cxnChg>
        <pc:cxnChg chg="del">
          <ac:chgData name="Kulinich Bohdan" userId="48e65c9f34e137d0" providerId="LiveId" clId="{8A7FA5BB-97BB-4757-B08F-92391B74E5AB}" dt="2021-05-20T17:40:41.203" v="3103" actId="478"/>
          <ac:cxnSpMkLst>
            <pc:docMk/>
            <pc:sldMk cId="2065468482" sldId="447"/>
            <ac:cxnSpMk id="112" creationId="{BF73E625-71AE-4DA2-A8C7-44327B08E9F0}"/>
          </ac:cxnSpMkLst>
        </pc:cxnChg>
        <pc:cxnChg chg="del">
          <ac:chgData name="Kulinich Bohdan" userId="48e65c9f34e137d0" providerId="LiveId" clId="{8A7FA5BB-97BB-4757-B08F-92391B74E5AB}" dt="2021-05-20T17:40:46.143" v="3109" actId="478"/>
          <ac:cxnSpMkLst>
            <pc:docMk/>
            <pc:sldMk cId="2065468482" sldId="447"/>
            <ac:cxnSpMk id="120" creationId="{4F04C548-78D7-4138-9094-FCFF6AC77CBA}"/>
          </ac:cxnSpMkLst>
        </pc:cxnChg>
        <pc:cxnChg chg="del">
          <ac:chgData name="Kulinich Bohdan" userId="48e65c9f34e137d0" providerId="LiveId" clId="{8A7FA5BB-97BB-4757-B08F-92391B74E5AB}" dt="2021-05-20T17:40:44.810" v="3107" actId="478"/>
          <ac:cxnSpMkLst>
            <pc:docMk/>
            <pc:sldMk cId="2065468482" sldId="447"/>
            <ac:cxnSpMk id="121" creationId="{7E48F7C6-BFC0-48B2-8A7C-46411E218805}"/>
          </ac:cxnSpMkLst>
        </pc:cxnChg>
      </pc:sldChg>
      <pc:sldChg chg="addSp modSp add del mod modAnim">
        <pc:chgData name="Kulinich Bohdan" userId="48e65c9f34e137d0" providerId="LiveId" clId="{8A7FA5BB-97BB-4757-B08F-92391B74E5AB}" dt="2021-05-20T18:17:03.939" v="3295" actId="47"/>
        <pc:sldMkLst>
          <pc:docMk/>
          <pc:sldMk cId="585647940" sldId="448"/>
        </pc:sldMkLst>
        <pc:spChg chg="mod">
          <ac:chgData name="Kulinich Bohdan" userId="48e65c9f34e137d0" providerId="LiveId" clId="{8A7FA5BB-97BB-4757-B08F-92391B74E5AB}" dt="2021-05-20T17:41:54.817" v="3121" actId="1036"/>
          <ac:spMkLst>
            <pc:docMk/>
            <pc:sldMk cId="585647940" sldId="448"/>
            <ac:spMk id="14" creationId="{5F8C469F-1C9C-4F2E-8C40-FA9FCDCBBAD1}"/>
          </ac:spMkLst>
        </pc:spChg>
        <pc:spChg chg="mod">
          <ac:chgData name="Kulinich Bohdan" userId="48e65c9f34e137d0" providerId="LiveId" clId="{8A7FA5BB-97BB-4757-B08F-92391B74E5AB}" dt="2021-05-20T17:41:54.817" v="3121" actId="1036"/>
          <ac:spMkLst>
            <pc:docMk/>
            <pc:sldMk cId="585647940" sldId="448"/>
            <ac:spMk id="15" creationId="{7D2D3198-FD3F-4E46-8D8D-9B2EE11D70CC}"/>
          </ac:spMkLst>
        </pc:spChg>
        <pc:spChg chg="add mod">
          <ac:chgData name="Kulinich Bohdan" userId="48e65c9f34e137d0" providerId="LiveId" clId="{8A7FA5BB-97BB-4757-B08F-92391B74E5AB}" dt="2021-05-20T17:42:05.949" v="3124" actId="20577"/>
          <ac:spMkLst>
            <pc:docMk/>
            <pc:sldMk cId="585647940" sldId="448"/>
            <ac:spMk id="22" creationId="{70033A9A-DA01-49E4-AA0D-46739FCE1525}"/>
          </ac:spMkLst>
        </pc:spChg>
        <pc:picChg chg="mod modCrop">
          <ac:chgData name="Kulinich Bohdan" userId="48e65c9f34e137d0" providerId="LiveId" clId="{8A7FA5BB-97BB-4757-B08F-92391B74E5AB}" dt="2021-05-20T17:42:27.686" v="3127" actId="732"/>
          <ac:picMkLst>
            <pc:docMk/>
            <pc:sldMk cId="585647940" sldId="448"/>
            <ac:picMk id="4" creationId="{741D8487-65F7-439E-B9AD-724030244FAA}"/>
          </ac:picMkLst>
        </pc:picChg>
        <pc:cxnChg chg="mod">
          <ac:chgData name="Kulinich Bohdan" userId="48e65c9f34e137d0" providerId="LiveId" clId="{8A7FA5BB-97BB-4757-B08F-92391B74E5AB}" dt="2021-05-20T17:41:54.817" v="3121" actId="1036"/>
          <ac:cxnSpMkLst>
            <pc:docMk/>
            <pc:sldMk cId="585647940" sldId="448"/>
            <ac:cxnSpMk id="12" creationId="{7C3DEE03-038D-40C2-9EDB-9F3B79BA7FE6}"/>
          </ac:cxnSpMkLst>
        </pc:cxnChg>
        <pc:cxnChg chg="mod">
          <ac:chgData name="Kulinich Bohdan" userId="48e65c9f34e137d0" providerId="LiveId" clId="{8A7FA5BB-97BB-4757-B08F-92391B74E5AB}" dt="2021-05-20T17:41:54.817" v="3121" actId="1036"/>
          <ac:cxnSpMkLst>
            <pc:docMk/>
            <pc:sldMk cId="585647940" sldId="448"/>
            <ac:cxnSpMk id="13" creationId="{4AAE9C24-3C99-4152-BC4A-566C9D296EC7}"/>
          </ac:cxnSpMkLst>
        </pc:cxnChg>
      </pc:sldChg>
      <pc:sldChg chg="addSp delSp modSp add mod modTransition delAnim modAnim">
        <pc:chgData name="Kulinich Bohdan" userId="48e65c9f34e137d0" providerId="LiveId" clId="{8A7FA5BB-97BB-4757-B08F-92391B74E5AB}" dt="2021-05-22T13:42:02.026" v="5331"/>
        <pc:sldMkLst>
          <pc:docMk/>
          <pc:sldMk cId="174479750" sldId="449"/>
        </pc:sldMkLst>
        <pc:spChg chg="mod">
          <ac:chgData name="Kulinich Bohdan" userId="48e65c9f34e137d0" providerId="LiveId" clId="{8A7FA5BB-97BB-4757-B08F-92391B74E5AB}" dt="2021-05-20T18:07:22.505" v="3242" actId="1076"/>
          <ac:spMkLst>
            <pc:docMk/>
            <pc:sldMk cId="174479750" sldId="449"/>
            <ac:spMk id="14" creationId="{5F8C469F-1C9C-4F2E-8C40-FA9FCDCBBAD1}"/>
          </ac:spMkLst>
        </pc:spChg>
        <pc:spChg chg="mod">
          <ac:chgData name="Kulinich Bohdan" userId="48e65c9f34e137d0" providerId="LiveId" clId="{8A7FA5BB-97BB-4757-B08F-92391B74E5AB}" dt="2021-05-20T18:07:19.616" v="3241" actId="1076"/>
          <ac:spMkLst>
            <pc:docMk/>
            <pc:sldMk cId="174479750" sldId="449"/>
            <ac:spMk id="15" creationId="{7D2D3198-FD3F-4E46-8D8D-9B2EE11D70CC}"/>
          </ac:spMkLst>
        </pc:spChg>
        <pc:spChg chg="mod">
          <ac:chgData name="Kulinich Bohdan" userId="48e65c9f34e137d0" providerId="LiveId" clId="{8A7FA5BB-97BB-4757-B08F-92391B74E5AB}" dt="2021-05-20T18:07:26.175" v="3243" actId="1076"/>
          <ac:spMkLst>
            <pc:docMk/>
            <pc:sldMk cId="174479750" sldId="449"/>
            <ac:spMk id="22" creationId="{70033A9A-DA01-49E4-AA0D-46739FCE1525}"/>
          </ac:spMkLst>
        </pc:spChg>
        <pc:spChg chg="add mod">
          <ac:chgData name="Kulinich Bohdan" userId="48e65c9f34e137d0" providerId="LiveId" clId="{8A7FA5BB-97BB-4757-B08F-92391B74E5AB}" dt="2021-05-20T18:15:45.812" v="3280" actId="1037"/>
          <ac:spMkLst>
            <pc:docMk/>
            <pc:sldMk cId="174479750" sldId="449"/>
            <ac:spMk id="35" creationId="{D3F18B13-A6B6-435C-9F82-C979440F7D3F}"/>
          </ac:spMkLst>
        </pc:spChg>
        <pc:spChg chg="add mod">
          <ac:chgData name="Kulinich Bohdan" userId="48e65c9f34e137d0" providerId="LiveId" clId="{8A7FA5BB-97BB-4757-B08F-92391B74E5AB}" dt="2021-05-20T18:15:38.589" v="3270" actId="1038"/>
          <ac:spMkLst>
            <pc:docMk/>
            <pc:sldMk cId="174479750" sldId="449"/>
            <ac:spMk id="36" creationId="{B666734F-6F14-4A62-9534-A80ADE817BDD}"/>
          </ac:spMkLst>
        </pc:spChg>
        <pc:spChg chg="add mod">
          <ac:chgData name="Kulinich Bohdan" userId="48e65c9f34e137d0" providerId="LiveId" clId="{8A7FA5BB-97BB-4757-B08F-92391B74E5AB}" dt="2021-05-20T18:15:53.143" v="3287" actId="1035"/>
          <ac:spMkLst>
            <pc:docMk/>
            <pc:sldMk cId="174479750" sldId="449"/>
            <ac:spMk id="37" creationId="{CD1348E6-209D-4715-BFB3-5F7101ADC263}"/>
          </ac:spMkLst>
        </pc:spChg>
        <pc:spChg chg="mod">
          <ac:chgData name="Kulinich Bohdan" userId="48e65c9f34e137d0" providerId="LiveId" clId="{8A7FA5BB-97BB-4757-B08F-92391B74E5AB}" dt="2021-05-20T18:26:37.851" v="3326" actId="20577"/>
          <ac:spMkLst>
            <pc:docMk/>
            <pc:sldMk cId="174479750" sldId="449"/>
            <ac:spMk id="46" creationId="{622B7F98-045A-4D92-9462-F047FE71AA7B}"/>
          </ac:spMkLst>
        </pc:spChg>
        <pc:picChg chg="add del mod ord">
          <ac:chgData name="Kulinich Bohdan" userId="48e65c9f34e137d0" providerId="LiveId" clId="{8A7FA5BB-97BB-4757-B08F-92391B74E5AB}" dt="2021-05-20T18:05:35.428" v="3221" actId="478"/>
          <ac:picMkLst>
            <pc:docMk/>
            <pc:sldMk cId="174479750" sldId="449"/>
            <ac:picMk id="3" creationId="{7CBBAC1B-2DDD-4F66-944B-357BB84172DD}"/>
          </ac:picMkLst>
        </pc:picChg>
        <pc:picChg chg="del">
          <ac:chgData name="Kulinich Bohdan" userId="48e65c9f34e137d0" providerId="LiveId" clId="{8A7FA5BB-97BB-4757-B08F-92391B74E5AB}" dt="2021-05-20T17:58:23.809" v="3188" actId="478"/>
          <ac:picMkLst>
            <pc:docMk/>
            <pc:sldMk cId="174479750" sldId="449"/>
            <ac:picMk id="4" creationId="{741D8487-65F7-439E-B9AD-724030244FAA}"/>
          </ac:picMkLst>
        </pc:picChg>
        <pc:picChg chg="add del mod">
          <ac:chgData name="Kulinich Bohdan" userId="48e65c9f34e137d0" providerId="LiveId" clId="{8A7FA5BB-97BB-4757-B08F-92391B74E5AB}" dt="2021-05-20T18:00:27.024" v="3207" actId="478"/>
          <ac:picMkLst>
            <pc:docMk/>
            <pc:sldMk cId="174479750" sldId="449"/>
            <ac:picMk id="6" creationId="{B3B82E17-6D5C-485F-B652-42087410E17F}"/>
          </ac:picMkLst>
        </pc:picChg>
        <pc:picChg chg="add mod ord modCrop">
          <ac:chgData name="Kulinich Bohdan" userId="48e65c9f34e137d0" providerId="LiveId" clId="{8A7FA5BB-97BB-4757-B08F-92391B74E5AB}" dt="2021-05-20T18:15:30.789" v="3263" actId="1076"/>
          <ac:picMkLst>
            <pc:docMk/>
            <pc:sldMk cId="174479750" sldId="449"/>
            <ac:picMk id="10" creationId="{BF814D71-EE1A-43B8-8C31-3EF120A56F9B}"/>
          </ac:picMkLst>
        </pc:picChg>
        <pc:picChg chg="mod">
          <ac:chgData name="Kulinich Bohdan" userId="48e65c9f34e137d0" providerId="LiveId" clId="{8A7FA5BB-97BB-4757-B08F-92391B74E5AB}" dt="2021-05-20T18:16:27.646" v="3291" actId="1076"/>
          <ac:picMkLst>
            <pc:docMk/>
            <pc:sldMk cId="174479750" sldId="449"/>
            <ac:picMk id="47" creationId="{031037B8-09CC-4532-9C47-DF8B74113078}"/>
          </ac:picMkLst>
        </pc:picChg>
        <pc:cxnChg chg="mod">
          <ac:chgData name="Kulinich Bohdan" userId="48e65c9f34e137d0" providerId="LiveId" clId="{8A7FA5BB-97BB-4757-B08F-92391B74E5AB}" dt="2021-05-20T18:07:15.427" v="3240" actId="14100"/>
          <ac:cxnSpMkLst>
            <pc:docMk/>
            <pc:sldMk cId="174479750" sldId="449"/>
            <ac:cxnSpMk id="12" creationId="{7C3DEE03-038D-40C2-9EDB-9F3B79BA7FE6}"/>
          </ac:cxnSpMkLst>
        </pc:cxnChg>
        <pc:cxnChg chg="mod">
          <ac:chgData name="Kulinich Bohdan" userId="48e65c9f34e137d0" providerId="LiveId" clId="{8A7FA5BB-97BB-4757-B08F-92391B74E5AB}" dt="2021-05-20T18:14:38.936" v="3245" actId="14100"/>
          <ac:cxnSpMkLst>
            <pc:docMk/>
            <pc:sldMk cId="174479750" sldId="449"/>
            <ac:cxnSpMk id="13" creationId="{4AAE9C24-3C99-4152-BC4A-566C9D296EC7}"/>
          </ac:cxnSpMkLst>
        </pc:cxnChg>
        <pc:cxnChg chg="add mod">
          <ac:chgData name="Kulinich Bohdan" userId="48e65c9f34e137d0" providerId="LiveId" clId="{8A7FA5BB-97BB-4757-B08F-92391B74E5AB}" dt="2021-05-20T18:15:02.540" v="3251" actId="14100"/>
          <ac:cxnSpMkLst>
            <pc:docMk/>
            <pc:sldMk cId="174479750" sldId="449"/>
            <ac:cxnSpMk id="28" creationId="{4AF91F64-6D38-4555-968B-C4AC5044BDEE}"/>
          </ac:cxnSpMkLst>
        </pc:cxnChg>
        <pc:cxnChg chg="add mod">
          <ac:chgData name="Kulinich Bohdan" userId="48e65c9f34e137d0" providerId="LiveId" clId="{8A7FA5BB-97BB-4757-B08F-92391B74E5AB}" dt="2021-05-20T18:16:07.628" v="3288" actId="1036"/>
          <ac:cxnSpMkLst>
            <pc:docMk/>
            <pc:sldMk cId="174479750" sldId="449"/>
            <ac:cxnSpMk id="32" creationId="{F035CC26-E411-49F8-A71B-8EF2412D6283}"/>
          </ac:cxnSpMkLst>
        </pc:cxnChg>
      </pc:sldChg>
      <pc:sldChg chg="addSp delSp modSp add del mod delAnim">
        <pc:chgData name="Kulinich Bohdan" userId="48e65c9f34e137d0" providerId="LiveId" clId="{8A7FA5BB-97BB-4757-B08F-92391B74E5AB}" dt="2021-05-20T18:52:07.656" v="3601" actId="47"/>
        <pc:sldMkLst>
          <pc:docMk/>
          <pc:sldMk cId="964552907" sldId="450"/>
        </pc:sldMkLst>
        <pc:spChg chg="mod">
          <ac:chgData name="Kulinich Bohdan" userId="48e65c9f34e137d0" providerId="LiveId" clId="{8A7FA5BB-97BB-4757-B08F-92391B74E5AB}" dt="2021-05-20T18:34:58.945" v="3408" actId="1076"/>
          <ac:spMkLst>
            <pc:docMk/>
            <pc:sldMk cId="964552907" sldId="450"/>
            <ac:spMk id="19" creationId="{D04CA305-3309-4843-A547-209F186B7955}"/>
          </ac:spMkLst>
        </pc:spChg>
        <pc:spChg chg="del">
          <ac:chgData name="Kulinich Bohdan" userId="48e65c9f34e137d0" providerId="LiveId" clId="{8A7FA5BB-97BB-4757-B08F-92391B74E5AB}" dt="2021-05-20T18:34:52.571" v="3407" actId="478"/>
          <ac:spMkLst>
            <pc:docMk/>
            <pc:sldMk cId="964552907" sldId="450"/>
            <ac:spMk id="21" creationId="{3BA4D47D-F502-4FA8-B5F7-9A968B922BD1}"/>
          </ac:spMkLst>
        </pc:spChg>
        <pc:picChg chg="add del mod ord">
          <ac:chgData name="Kulinich Bohdan" userId="48e65c9f34e137d0" providerId="LiveId" clId="{8A7FA5BB-97BB-4757-B08F-92391B74E5AB}" dt="2021-05-20T18:41:07.978" v="3479" actId="478"/>
          <ac:picMkLst>
            <pc:docMk/>
            <pc:sldMk cId="964552907" sldId="450"/>
            <ac:picMk id="3" creationId="{E35C6066-D7B5-4F55-8367-70E866821FA8}"/>
          </ac:picMkLst>
        </pc:picChg>
        <pc:picChg chg="add del mod ord">
          <ac:chgData name="Kulinich Bohdan" userId="48e65c9f34e137d0" providerId="LiveId" clId="{8A7FA5BB-97BB-4757-B08F-92391B74E5AB}" dt="2021-05-20T18:41:04.888" v="3477" actId="478"/>
          <ac:picMkLst>
            <pc:docMk/>
            <pc:sldMk cId="964552907" sldId="450"/>
            <ac:picMk id="6" creationId="{544EC4AF-C822-41EC-885E-736A82CC0AC5}"/>
          </ac:picMkLst>
        </pc:picChg>
        <pc:picChg chg="del ord">
          <ac:chgData name="Kulinich Bohdan" userId="48e65c9f34e137d0" providerId="LiveId" clId="{8A7FA5BB-97BB-4757-B08F-92391B74E5AB}" dt="2021-05-20T18:41:54.924" v="3492" actId="478"/>
          <ac:picMkLst>
            <pc:docMk/>
            <pc:sldMk cId="964552907" sldId="450"/>
            <ac:picMk id="8" creationId="{28A78F93-5D6A-420B-9D3A-3DA2EC845AC5}"/>
          </ac:picMkLst>
        </pc:picChg>
        <pc:picChg chg="add del mod">
          <ac:chgData name="Kulinich Bohdan" userId="48e65c9f34e137d0" providerId="LiveId" clId="{8A7FA5BB-97BB-4757-B08F-92391B74E5AB}" dt="2021-05-20T18:41:06.539" v="3478" actId="478"/>
          <ac:picMkLst>
            <pc:docMk/>
            <pc:sldMk cId="964552907" sldId="450"/>
            <ac:picMk id="9" creationId="{EF3519CE-24BC-4615-82A5-ED6A2B806A78}"/>
          </ac:picMkLst>
        </pc:picChg>
        <pc:picChg chg="mod ord">
          <ac:chgData name="Kulinich Bohdan" userId="48e65c9f34e137d0" providerId="LiveId" clId="{8A7FA5BB-97BB-4757-B08F-92391B74E5AB}" dt="2021-05-20T18:36:49.532" v="3430" actId="167"/>
          <ac:picMkLst>
            <pc:docMk/>
            <pc:sldMk cId="964552907" sldId="450"/>
            <ac:picMk id="10" creationId="{D368DD16-60B2-40F2-B690-634B5CB049FD}"/>
          </ac:picMkLst>
        </pc:picChg>
        <pc:picChg chg="add del mod">
          <ac:chgData name="Kulinich Bohdan" userId="48e65c9f34e137d0" providerId="LiveId" clId="{8A7FA5BB-97BB-4757-B08F-92391B74E5AB}" dt="2021-05-20T18:41:24.108" v="3485" actId="478"/>
          <ac:picMkLst>
            <pc:docMk/>
            <pc:sldMk cId="964552907" sldId="450"/>
            <ac:picMk id="12" creationId="{E2D43ADA-F647-4602-83BA-5F46C77D0464}"/>
          </ac:picMkLst>
        </pc:picChg>
        <pc:picChg chg="mod">
          <ac:chgData name="Kulinich Bohdan" userId="48e65c9f34e137d0" providerId="LiveId" clId="{8A7FA5BB-97BB-4757-B08F-92391B74E5AB}" dt="2021-05-20T18:34:58.945" v="3408" actId="1076"/>
          <ac:picMkLst>
            <pc:docMk/>
            <pc:sldMk cId="964552907" sldId="450"/>
            <ac:picMk id="22" creationId="{EB46E68B-6191-4BBD-BE61-4C56A1FB8FA5}"/>
          </ac:picMkLst>
        </pc:picChg>
        <pc:picChg chg="add del mod">
          <ac:chgData name="Kulinich Bohdan" userId="48e65c9f34e137d0" providerId="LiveId" clId="{8A7FA5BB-97BB-4757-B08F-92391B74E5AB}" dt="2021-05-20T18:43:48.966" v="3520" actId="478"/>
          <ac:picMkLst>
            <pc:docMk/>
            <pc:sldMk cId="964552907" sldId="450"/>
            <ac:picMk id="23" creationId="{FA82EAF6-5DEF-40C5-A611-C1E72BF663FA}"/>
          </ac:picMkLst>
        </pc:picChg>
        <pc:picChg chg="add del mod">
          <ac:chgData name="Kulinich Bohdan" userId="48e65c9f34e137d0" providerId="LiveId" clId="{8A7FA5BB-97BB-4757-B08F-92391B74E5AB}" dt="2021-05-20T18:43:46.260" v="3519" actId="478"/>
          <ac:picMkLst>
            <pc:docMk/>
            <pc:sldMk cId="964552907" sldId="450"/>
            <ac:picMk id="25" creationId="{1951E219-E4F6-49CA-89F8-D091A58A5B2F}"/>
          </ac:picMkLst>
        </pc:picChg>
      </pc:sldChg>
      <pc:sldChg chg="addSp delSp modSp add mod modTransition delAnim modAnim">
        <pc:chgData name="Kulinich Bohdan" userId="48e65c9f34e137d0" providerId="LiveId" clId="{8A7FA5BB-97BB-4757-B08F-92391B74E5AB}" dt="2021-05-22T13:42:14.055" v="5339"/>
        <pc:sldMkLst>
          <pc:docMk/>
          <pc:sldMk cId="2309329643" sldId="451"/>
        </pc:sldMkLst>
        <pc:spChg chg="mod ord">
          <ac:chgData name="Kulinich Bohdan" userId="48e65c9f34e137d0" providerId="LiveId" clId="{8A7FA5BB-97BB-4757-B08F-92391B74E5AB}" dt="2021-05-20T18:48:20.311" v="3586" actId="1038"/>
          <ac:spMkLst>
            <pc:docMk/>
            <pc:sldMk cId="2309329643" sldId="451"/>
            <ac:spMk id="19" creationId="{D04CA305-3309-4843-A547-209F186B7955}"/>
          </ac:spMkLst>
        </pc:spChg>
        <pc:picChg chg="del">
          <ac:chgData name="Kulinich Bohdan" userId="48e65c9f34e137d0" providerId="LiveId" clId="{8A7FA5BB-97BB-4757-B08F-92391B74E5AB}" dt="2021-05-20T18:40:13.077" v="3453" actId="478"/>
          <ac:picMkLst>
            <pc:docMk/>
            <pc:sldMk cId="2309329643" sldId="451"/>
            <ac:picMk id="3" creationId="{E35C6066-D7B5-4F55-8367-70E866821FA8}"/>
          </ac:picMkLst>
        </pc:picChg>
        <pc:picChg chg="del">
          <ac:chgData name="Kulinich Bohdan" userId="48e65c9f34e137d0" providerId="LiveId" clId="{8A7FA5BB-97BB-4757-B08F-92391B74E5AB}" dt="2021-05-20T18:40:16.845" v="3461" actId="478"/>
          <ac:picMkLst>
            <pc:docMk/>
            <pc:sldMk cId="2309329643" sldId="451"/>
            <ac:picMk id="4" creationId="{20D79EBB-CB0A-4092-A958-D4C406EB5801}"/>
          </ac:picMkLst>
        </pc:picChg>
        <pc:picChg chg="del">
          <ac:chgData name="Kulinich Bohdan" userId="48e65c9f34e137d0" providerId="LiveId" clId="{8A7FA5BB-97BB-4757-B08F-92391B74E5AB}" dt="2021-05-20T18:40:13.525" v="3454" actId="478"/>
          <ac:picMkLst>
            <pc:docMk/>
            <pc:sldMk cId="2309329643" sldId="451"/>
            <ac:picMk id="6" creationId="{544EC4AF-C822-41EC-885E-736A82CC0AC5}"/>
          </ac:picMkLst>
        </pc:picChg>
        <pc:picChg chg="del">
          <ac:chgData name="Kulinich Bohdan" userId="48e65c9f34e137d0" providerId="LiveId" clId="{8A7FA5BB-97BB-4757-B08F-92391B74E5AB}" dt="2021-05-20T18:40:14.843" v="3457" actId="478"/>
          <ac:picMkLst>
            <pc:docMk/>
            <pc:sldMk cId="2309329643" sldId="451"/>
            <ac:picMk id="8" creationId="{28A78F93-5D6A-420B-9D3A-3DA2EC845AC5}"/>
          </ac:picMkLst>
        </pc:picChg>
        <pc:picChg chg="del">
          <ac:chgData name="Kulinich Bohdan" userId="48e65c9f34e137d0" providerId="LiveId" clId="{8A7FA5BB-97BB-4757-B08F-92391B74E5AB}" dt="2021-05-20T18:40:16.444" v="3460" actId="478"/>
          <ac:picMkLst>
            <pc:docMk/>
            <pc:sldMk cId="2309329643" sldId="451"/>
            <ac:picMk id="9" creationId="{EF3519CE-24BC-4615-82A5-ED6A2B806A78}"/>
          </ac:picMkLst>
        </pc:picChg>
        <pc:picChg chg="del">
          <ac:chgData name="Kulinich Bohdan" userId="48e65c9f34e137d0" providerId="LiveId" clId="{8A7FA5BB-97BB-4757-B08F-92391B74E5AB}" dt="2021-05-20T18:40:14.442" v="3456" actId="478"/>
          <ac:picMkLst>
            <pc:docMk/>
            <pc:sldMk cId="2309329643" sldId="451"/>
            <ac:picMk id="10" creationId="{D368DD16-60B2-40F2-B690-634B5CB049FD}"/>
          </ac:picMkLst>
        </pc:picChg>
        <pc:picChg chg="del">
          <ac:chgData name="Kulinich Bohdan" userId="48e65c9f34e137d0" providerId="LiveId" clId="{8A7FA5BB-97BB-4757-B08F-92391B74E5AB}" dt="2021-05-20T18:40:15.714" v="3459" actId="478"/>
          <ac:picMkLst>
            <pc:docMk/>
            <pc:sldMk cId="2309329643" sldId="451"/>
            <ac:picMk id="12" creationId="{E2D43ADA-F647-4602-83BA-5F46C77D0464}"/>
          </ac:picMkLst>
        </pc:picChg>
        <pc:picChg chg="add mod">
          <ac:chgData name="Kulinich Bohdan" userId="48e65c9f34e137d0" providerId="LiveId" clId="{8A7FA5BB-97BB-4757-B08F-92391B74E5AB}" dt="2021-05-20T18:40:28.714" v="3464" actId="14100"/>
          <ac:picMkLst>
            <pc:docMk/>
            <pc:sldMk cId="2309329643" sldId="451"/>
            <ac:picMk id="20" creationId="{9FE94C68-67E6-4F34-95B9-E4F1C435E708}"/>
          </ac:picMkLst>
        </pc:picChg>
        <pc:picChg chg="add mod ord modCrop">
          <ac:chgData name="Kulinich Bohdan" userId="48e65c9f34e137d0" providerId="LiveId" clId="{8A7FA5BB-97BB-4757-B08F-92391B74E5AB}" dt="2021-05-20T18:43:40.548" v="3518" actId="14100"/>
          <ac:picMkLst>
            <pc:docMk/>
            <pc:sldMk cId="2309329643" sldId="451"/>
            <ac:picMk id="21" creationId="{67283D7A-3F8E-48F3-9D1F-D268CAA24843}"/>
          </ac:picMkLst>
        </pc:picChg>
        <pc:picChg chg="del ord">
          <ac:chgData name="Kulinich Bohdan" userId="48e65c9f34e137d0" providerId="LiveId" clId="{8A7FA5BB-97BB-4757-B08F-92391B74E5AB}" dt="2021-05-20T18:48:03.919" v="3561" actId="478"/>
          <ac:picMkLst>
            <pc:docMk/>
            <pc:sldMk cId="2309329643" sldId="451"/>
            <ac:picMk id="22" creationId="{EB46E68B-6191-4BBD-BE61-4C56A1FB8FA5}"/>
          </ac:picMkLst>
        </pc:picChg>
        <pc:picChg chg="del">
          <ac:chgData name="Kulinich Bohdan" userId="48e65c9f34e137d0" providerId="LiveId" clId="{8A7FA5BB-97BB-4757-B08F-92391B74E5AB}" dt="2021-05-20T18:40:15.275" v="3458" actId="478"/>
          <ac:picMkLst>
            <pc:docMk/>
            <pc:sldMk cId="2309329643" sldId="451"/>
            <ac:picMk id="23" creationId="{FA82EAF6-5DEF-40C5-A611-C1E72BF663FA}"/>
          </ac:picMkLst>
        </pc:picChg>
        <pc:picChg chg="add mod modCrop">
          <ac:chgData name="Kulinich Bohdan" userId="48e65c9f34e137d0" providerId="LiveId" clId="{8A7FA5BB-97BB-4757-B08F-92391B74E5AB}" dt="2021-05-20T18:47:56.404" v="3560" actId="732"/>
          <ac:picMkLst>
            <pc:docMk/>
            <pc:sldMk cId="2309329643" sldId="451"/>
            <ac:picMk id="24" creationId="{D40D9C53-6C12-46EB-BB6A-6CAAF56FFAF1}"/>
          </ac:picMkLst>
        </pc:picChg>
        <pc:picChg chg="del">
          <ac:chgData name="Kulinich Bohdan" userId="48e65c9f34e137d0" providerId="LiveId" clId="{8A7FA5BB-97BB-4757-B08F-92391B74E5AB}" dt="2021-05-20T18:40:14.041" v="3455" actId="478"/>
          <ac:picMkLst>
            <pc:docMk/>
            <pc:sldMk cId="2309329643" sldId="451"/>
            <ac:picMk id="25" creationId="{1951E219-E4F6-49CA-89F8-D091A58A5B2F}"/>
          </ac:picMkLst>
        </pc:picChg>
        <pc:picChg chg="add mod">
          <ac:chgData name="Kulinich Bohdan" userId="48e65c9f34e137d0" providerId="LiveId" clId="{8A7FA5BB-97BB-4757-B08F-92391B74E5AB}" dt="2021-05-20T18:41:37.687" v="3489" actId="14100"/>
          <ac:picMkLst>
            <pc:docMk/>
            <pc:sldMk cId="2309329643" sldId="451"/>
            <ac:picMk id="26" creationId="{181ED963-842E-4A03-9EC6-5D911C80BCD6}"/>
          </ac:picMkLst>
        </pc:picChg>
        <pc:picChg chg="add mod ord">
          <ac:chgData name="Kulinich Bohdan" userId="48e65c9f34e137d0" providerId="LiveId" clId="{8A7FA5BB-97BB-4757-B08F-92391B74E5AB}" dt="2021-05-20T18:45:00.458" v="3539" actId="167"/>
          <ac:picMkLst>
            <pc:docMk/>
            <pc:sldMk cId="2309329643" sldId="451"/>
            <ac:picMk id="27" creationId="{5F7EAB04-EAB7-4DA4-BE2E-FC1B91E2AF41}"/>
          </ac:picMkLst>
        </pc:picChg>
        <pc:picChg chg="add mod ord">
          <ac:chgData name="Kulinich Bohdan" userId="48e65c9f34e137d0" providerId="LiveId" clId="{8A7FA5BB-97BB-4757-B08F-92391B74E5AB}" dt="2021-05-20T18:42:39.988" v="3501" actId="14100"/>
          <ac:picMkLst>
            <pc:docMk/>
            <pc:sldMk cId="2309329643" sldId="451"/>
            <ac:picMk id="28" creationId="{B9B0E081-9A31-4103-A6A7-B7E81BF00F36}"/>
          </ac:picMkLst>
        </pc:picChg>
        <pc:picChg chg="add mod">
          <ac:chgData name="Kulinich Bohdan" userId="48e65c9f34e137d0" providerId="LiveId" clId="{8A7FA5BB-97BB-4757-B08F-92391B74E5AB}" dt="2021-05-20T18:43:23.418" v="3514" actId="1076"/>
          <ac:picMkLst>
            <pc:docMk/>
            <pc:sldMk cId="2309329643" sldId="451"/>
            <ac:picMk id="29" creationId="{FC40D611-451F-4C71-9631-54B6AD7EE378}"/>
          </ac:picMkLst>
        </pc:picChg>
        <pc:picChg chg="add mod ord">
          <ac:chgData name="Kulinich Bohdan" userId="48e65c9f34e137d0" providerId="LiveId" clId="{8A7FA5BB-97BB-4757-B08F-92391B74E5AB}" dt="2021-05-20T18:44:28.870" v="3532" actId="1037"/>
          <ac:picMkLst>
            <pc:docMk/>
            <pc:sldMk cId="2309329643" sldId="451"/>
            <ac:picMk id="30" creationId="{2B4213E5-3531-4BEE-A5D3-46AEE998D018}"/>
          </ac:picMkLst>
        </pc:picChg>
        <pc:picChg chg="add mod">
          <ac:chgData name="Kulinich Bohdan" userId="48e65c9f34e137d0" providerId="LiveId" clId="{8A7FA5BB-97BB-4757-B08F-92391B74E5AB}" dt="2021-05-20T18:44:12.824" v="3525" actId="14100"/>
          <ac:picMkLst>
            <pc:docMk/>
            <pc:sldMk cId="2309329643" sldId="451"/>
            <ac:picMk id="31" creationId="{D99A8E84-20D7-4504-9775-E1AAAC996195}"/>
          </ac:picMkLst>
        </pc:picChg>
        <pc:picChg chg="add mod">
          <ac:chgData name="Kulinich Bohdan" userId="48e65c9f34e137d0" providerId="LiveId" clId="{8A7FA5BB-97BB-4757-B08F-92391B74E5AB}" dt="2021-05-20T18:48:36.696" v="3589" actId="555"/>
          <ac:picMkLst>
            <pc:docMk/>
            <pc:sldMk cId="2309329643" sldId="451"/>
            <ac:picMk id="32" creationId="{432F7750-53B2-4185-A7DB-41B85AD2161A}"/>
          </ac:picMkLst>
        </pc:picChg>
      </pc:sldChg>
      <pc:sldChg chg="delSp add del mod delAnim">
        <pc:chgData name="Kulinich Bohdan" userId="48e65c9f34e137d0" providerId="LiveId" clId="{8A7FA5BB-97BB-4757-B08F-92391B74E5AB}" dt="2021-05-22T09:03:46.164" v="3607" actId="47"/>
        <pc:sldMkLst>
          <pc:docMk/>
          <pc:sldMk cId="2959187657" sldId="452"/>
        </pc:sldMkLst>
        <pc:spChg chg="del">
          <ac:chgData name="Kulinich Bohdan" userId="48e65c9f34e137d0" providerId="LiveId" clId="{8A7FA5BB-97BB-4757-B08F-92391B74E5AB}" dt="2021-05-22T09:01:56.420" v="3604" actId="478"/>
          <ac:spMkLst>
            <pc:docMk/>
            <pc:sldMk cId="2959187657" sldId="452"/>
            <ac:spMk id="19" creationId="{D04CA305-3309-4843-A547-209F186B7955}"/>
          </ac:spMkLst>
        </pc:spChg>
        <pc:grpChg chg="del">
          <ac:chgData name="Kulinich Bohdan" userId="48e65c9f34e137d0" providerId="LiveId" clId="{8A7FA5BB-97BB-4757-B08F-92391B74E5AB}" dt="2021-05-22T09:02:01.985" v="3606" actId="478"/>
          <ac:grpSpMkLst>
            <pc:docMk/>
            <pc:sldMk cId="2959187657" sldId="452"/>
            <ac:grpSpMk id="13" creationId="{DD908101-DED1-4F94-903D-9908933C8EA8}"/>
          </ac:grpSpMkLst>
        </pc:grpChg>
        <pc:grpChg chg="del">
          <ac:chgData name="Kulinich Bohdan" userId="48e65c9f34e137d0" providerId="LiveId" clId="{8A7FA5BB-97BB-4757-B08F-92391B74E5AB}" dt="2021-05-22T09:02:01.032" v="3605" actId="478"/>
          <ac:grpSpMkLst>
            <pc:docMk/>
            <pc:sldMk cId="2959187657" sldId="452"/>
            <ac:grpSpMk id="16" creationId="{05DB67C8-0B72-4142-933A-D7C11506306B}"/>
          </ac:grpSpMkLst>
        </pc:grpChg>
        <pc:picChg chg="del">
          <ac:chgData name="Kulinich Bohdan" userId="48e65c9f34e137d0" providerId="LiveId" clId="{8A7FA5BB-97BB-4757-B08F-92391B74E5AB}" dt="2021-05-22T09:01:55.451" v="3603" actId="478"/>
          <ac:picMkLst>
            <pc:docMk/>
            <pc:sldMk cId="2959187657" sldId="452"/>
            <ac:picMk id="32" creationId="{432F7750-53B2-4185-A7DB-41B85AD2161A}"/>
          </ac:picMkLst>
        </pc:picChg>
      </pc:sldChg>
      <pc:sldChg chg="addSp delSp modSp add del mod modTransition addAnim delAnim">
        <pc:chgData name="Kulinich Bohdan" userId="48e65c9f34e137d0" providerId="LiveId" clId="{8A7FA5BB-97BB-4757-B08F-92391B74E5AB}" dt="2021-05-22T13:41:18.079" v="5319" actId="47"/>
        <pc:sldMkLst>
          <pc:docMk/>
          <pc:sldMk cId="3742076217" sldId="452"/>
        </pc:sldMkLst>
        <pc:spChg chg="mod">
          <ac:chgData name="Kulinich Bohdan" userId="48e65c9f34e137d0" providerId="LiveId" clId="{8A7FA5BB-97BB-4757-B08F-92391B74E5AB}" dt="2021-05-22T13:32:29.951" v="5016" actId="14100"/>
          <ac:spMkLst>
            <pc:docMk/>
            <pc:sldMk cId="3742076217" sldId="452"/>
            <ac:spMk id="6" creationId="{4CD1B612-D16C-4F70-8335-78480BFE8EC8}"/>
          </ac:spMkLst>
        </pc:spChg>
        <pc:spChg chg="mod">
          <ac:chgData name="Kulinich Bohdan" userId="48e65c9f34e137d0" providerId="LiveId" clId="{8A7FA5BB-97BB-4757-B08F-92391B74E5AB}" dt="2021-05-22T13:29:46.643" v="4906" actId="20577"/>
          <ac:spMkLst>
            <pc:docMk/>
            <pc:sldMk cId="3742076217" sldId="452"/>
            <ac:spMk id="12" creationId="{97485A41-1798-4E95-BC09-FD81F2E9BF93}"/>
          </ac:spMkLst>
        </pc:spChg>
        <pc:picChg chg="add del">
          <ac:chgData name="Kulinich Bohdan" userId="48e65c9f34e137d0" providerId="LiveId" clId="{8A7FA5BB-97BB-4757-B08F-92391B74E5AB}" dt="2021-05-22T09:04:23.640" v="3618" actId="478"/>
          <ac:picMkLst>
            <pc:docMk/>
            <pc:sldMk cId="3742076217" sldId="452"/>
            <ac:picMk id="15" creationId="{E708C392-1461-46A4-8FEC-1BB1D6A1031E}"/>
          </ac:picMkLst>
        </pc:picChg>
      </pc:sldChg>
      <pc:sldChg chg="delSp add del mod delAnim">
        <pc:chgData name="Kulinich Bohdan" userId="48e65c9f34e137d0" providerId="LiveId" clId="{8A7FA5BB-97BB-4757-B08F-92391B74E5AB}" dt="2021-05-22T13:40:33.518" v="5309" actId="47"/>
        <pc:sldMkLst>
          <pc:docMk/>
          <pc:sldMk cId="2210547033" sldId="453"/>
        </pc:sldMkLst>
        <pc:spChg chg="del">
          <ac:chgData name="Kulinich Bohdan" userId="48e65c9f34e137d0" providerId="LiveId" clId="{8A7FA5BB-97BB-4757-B08F-92391B74E5AB}" dt="2021-05-22T09:22:24.748" v="3665" actId="478"/>
          <ac:spMkLst>
            <pc:docMk/>
            <pc:sldMk cId="2210547033" sldId="453"/>
            <ac:spMk id="129" creationId="{D30B03DF-1E8A-4345-B76A-60E87971FCD7}"/>
          </ac:spMkLst>
        </pc:spChg>
        <pc:spChg chg="del">
          <ac:chgData name="Kulinich Bohdan" userId="48e65c9f34e137d0" providerId="LiveId" clId="{8A7FA5BB-97BB-4757-B08F-92391B74E5AB}" dt="2021-05-22T09:22:26.029" v="3666" actId="478"/>
          <ac:spMkLst>
            <pc:docMk/>
            <pc:sldMk cId="2210547033" sldId="453"/>
            <ac:spMk id="130" creationId="{CE32D566-2B9D-4A36-A709-BAED1F3E7EEC}"/>
          </ac:spMkLst>
        </pc:spChg>
        <pc:spChg chg="del">
          <ac:chgData name="Kulinich Bohdan" userId="48e65c9f34e137d0" providerId="LiveId" clId="{8A7FA5BB-97BB-4757-B08F-92391B74E5AB}" dt="2021-05-22T09:22:21.780" v="3663" actId="478"/>
          <ac:spMkLst>
            <pc:docMk/>
            <pc:sldMk cId="2210547033" sldId="453"/>
            <ac:spMk id="131" creationId="{EBE20211-9A1E-46E2-9EA8-46A8920FB962}"/>
          </ac:spMkLst>
        </pc:spChg>
        <pc:spChg chg="del">
          <ac:chgData name="Kulinich Bohdan" userId="48e65c9f34e137d0" providerId="LiveId" clId="{8A7FA5BB-97BB-4757-B08F-92391B74E5AB}" dt="2021-05-22T09:22:23.311" v="3664" actId="478"/>
          <ac:spMkLst>
            <pc:docMk/>
            <pc:sldMk cId="2210547033" sldId="453"/>
            <ac:spMk id="132" creationId="{8CEE321B-854E-44BC-B87F-36E37DF27585}"/>
          </ac:spMkLst>
        </pc:spChg>
        <pc:spChg chg="del">
          <ac:chgData name="Kulinich Bohdan" userId="48e65c9f34e137d0" providerId="LiveId" clId="{8A7FA5BB-97BB-4757-B08F-92391B74E5AB}" dt="2021-05-22T09:22:24.748" v="3665" actId="478"/>
          <ac:spMkLst>
            <pc:docMk/>
            <pc:sldMk cId="2210547033" sldId="453"/>
            <ac:spMk id="137" creationId="{02DBBE35-F6B3-486B-940D-CD2ABD013831}"/>
          </ac:spMkLst>
        </pc:spChg>
        <pc:spChg chg="del">
          <ac:chgData name="Kulinich Bohdan" userId="48e65c9f34e137d0" providerId="LiveId" clId="{8A7FA5BB-97BB-4757-B08F-92391B74E5AB}" dt="2021-05-22T09:22:26.029" v="3666" actId="478"/>
          <ac:spMkLst>
            <pc:docMk/>
            <pc:sldMk cId="2210547033" sldId="453"/>
            <ac:spMk id="138" creationId="{4707B536-5204-464E-B66D-9F31C46D5878}"/>
          </ac:spMkLst>
        </pc:spChg>
        <pc:spChg chg="del">
          <ac:chgData name="Kulinich Bohdan" userId="48e65c9f34e137d0" providerId="LiveId" clId="{8A7FA5BB-97BB-4757-B08F-92391B74E5AB}" dt="2021-05-22T09:22:21.780" v="3663" actId="478"/>
          <ac:spMkLst>
            <pc:docMk/>
            <pc:sldMk cId="2210547033" sldId="453"/>
            <ac:spMk id="139" creationId="{76950F44-DF2E-4C8B-84F6-4A8AF77D917A}"/>
          </ac:spMkLst>
        </pc:spChg>
        <pc:spChg chg="del">
          <ac:chgData name="Kulinich Bohdan" userId="48e65c9f34e137d0" providerId="LiveId" clId="{8A7FA5BB-97BB-4757-B08F-92391B74E5AB}" dt="2021-05-22T09:22:23.311" v="3664" actId="478"/>
          <ac:spMkLst>
            <pc:docMk/>
            <pc:sldMk cId="2210547033" sldId="453"/>
            <ac:spMk id="140" creationId="{83EE8BBD-20A1-4CC2-90BC-86A3ACAD1718}"/>
          </ac:spMkLst>
        </pc:spChg>
      </pc:sldChg>
      <pc:sldChg chg="addSp delSp modSp add mod modTransition delAnim modAnim">
        <pc:chgData name="Kulinich Bohdan" userId="48e65c9f34e137d0" providerId="LiveId" clId="{8A7FA5BB-97BB-4757-B08F-92391B74E5AB}" dt="2021-05-23T10:27:24.255" v="7293" actId="122"/>
        <pc:sldMkLst>
          <pc:docMk/>
          <pc:sldMk cId="3259107861" sldId="454"/>
        </pc:sldMkLst>
        <pc:spChg chg="add del mod">
          <ac:chgData name="Kulinich Bohdan" userId="48e65c9f34e137d0" providerId="LiveId" clId="{8A7FA5BB-97BB-4757-B08F-92391B74E5AB}" dt="2021-05-22T13:55:36.144" v="5416" actId="478"/>
          <ac:spMkLst>
            <pc:docMk/>
            <pc:sldMk cId="3259107861" sldId="454"/>
            <ac:spMk id="2" creationId="{B23FB51B-14D7-4C6B-8EF7-D32116BB782E}"/>
          </ac:spMkLst>
        </pc:spChg>
        <pc:spChg chg="mod">
          <ac:chgData name="Kulinich Bohdan" userId="48e65c9f34e137d0" providerId="LiveId" clId="{8A7FA5BB-97BB-4757-B08F-92391B74E5AB}" dt="2021-05-23T10:27:21.682" v="7292" actId="122"/>
          <ac:spMkLst>
            <pc:docMk/>
            <pc:sldMk cId="3259107861" sldId="454"/>
            <ac:spMk id="6" creationId="{4CD1B612-D16C-4F70-8335-78480BFE8EC8}"/>
          </ac:spMkLst>
        </pc:spChg>
        <pc:spChg chg="del">
          <ac:chgData name="Kulinich Bohdan" userId="48e65c9f34e137d0" providerId="LiveId" clId="{8A7FA5BB-97BB-4757-B08F-92391B74E5AB}" dt="2021-05-22T13:33:02.465" v="5035" actId="478"/>
          <ac:spMkLst>
            <pc:docMk/>
            <pc:sldMk cId="3259107861" sldId="454"/>
            <ac:spMk id="9" creationId="{6CBE4EA9-3EC4-4647-8459-6CB04DC725B8}"/>
          </ac:spMkLst>
        </pc:spChg>
        <pc:spChg chg="mod">
          <ac:chgData name="Kulinich Bohdan" userId="48e65c9f34e137d0" providerId="LiveId" clId="{8A7FA5BB-97BB-4757-B08F-92391B74E5AB}" dt="2021-05-22T13:32:50.337" v="5034" actId="20577"/>
          <ac:spMkLst>
            <pc:docMk/>
            <pc:sldMk cId="3259107861" sldId="454"/>
            <ac:spMk id="12" creationId="{97485A41-1798-4E95-BC09-FD81F2E9BF93}"/>
          </ac:spMkLst>
        </pc:spChg>
        <pc:spChg chg="add mod">
          <ac:chgData name="Kulinich Bohdan" userId="48e65c9f34e137d0" providerId="LiveId" clId="{8A7FA5BB-97BB-4757-B08F-92391B74E5AB}" dt="2021-05-23T10:27:24.255" v="7293" actId="122"/>
          <ac:spMkLst>
            <pc:docMk/>
            <pc:sldMk cId="3259107861" sldId="454"/>
            <ac:spMk id="14" creationId="{96E857C5-1DC1-4274-8F79-5ED24785D890}"/>
          </ac:spMkLst>
        </pc:spChg>
        <pc:spChg chg="mod">
          <ac:chgData name="Kulinich Bohdan" userId="48e65c9f34e137d0" providerId="LiveId" clId="{8A7FA5BB-97BB-4757-B08F-92391B74E5AB}" dt="2021-05-22T13:55:36.529" v="5417"/>
          <ac:spMkLst>
            <pc:docMk/>
            <pc:sldMk cId="3259107861" sldId="454"/>
            <ac:spMk id="21" creationId="{1590D3C5-64DC-482B-AA75-C4B857236875}"/>
          </ac:spMkLst>
        </pc:spChg>
        <pc:spChg chg="add del mod">
          <ac:chgData name="Kulinich Bohdan" userId="48e65c9f34e137d0" providerId="LiveId" clId="{8A7FA5BB-97BB-4757-B08F-92391B74E5AB}" dt="2021-05-22T14:08:25.556" v="5544" actId="478"/>
          <ac:spMkLst>
            <pc:docMk/>
            <pc:sldMk cId="3259107861" sldId="454"/>
            <ac:spMk id="22" creationId="{1F96F683-D0CA-4BA6-84E5-877DD683F446}"/>
          </ac:spMkLst>
        </pc:spChg>
        <pc:spChg chg="add del mod">
          <ac:chgData name="Kulinich Bohdan" userId="48e65c9f34e137d0" providerId="LiveId" clId="{8A7FA5BB-97BB-4757-B08F-92391B74E5AB}" dt="2021-05-22T14:30:45.631" v="5769" actId="478"/>
          <ac:spMkLst>
            <pc:docMk/>
            <pc:sldMk cId="3259107861" sldId="454"/>
            <ac:spMk id="24" creationId="{856EF53E-9087-4190-B2B6-EA437E76E26C}"/>
          </ac:spMkLst>
        </pc:spChg>
        <pc:spChg chg="add mod">
          <ac:chgData name="Kulinich Bohdan" userId="48e65c9f34e137d0" providerId="LiveId" clId="{8A7FA5BB-97BB-4757-B08F-92391B74E5AB}" dt="2021-05-22T14:31:00.147" v="5775" actId="1076"/>
          <ac:spMkLst>
            <pc:docMk/>
            <pc:sldMk cId="3259107861" sldId="454"/>
            <ac:spMk id="26" creationId="{6F3AD570-BF4D-409E-97F1-ED18E41B8991}"/>
          </ac:spMkLst>
        </pc:spChg>
        <pc:grpChg chg="add del mod">
          <ac:chgData name="Kulinich Bohdan" userId="48e65c9f34e137d0" providerId="LiveId" clId="{8A7FA5BB-97BB-4757-B08F-92391B74E5AB}" dt="2021-05-22T14:08:24.053" v="5543" actId="478"/>
          <ac:grpSpMkLst>
            <pc:docMk/>
            <pc:sldMk cId="3259107861" sldId="454"/>
            <ac:grpSpMk id="19" creationId="{8D332E91-D9DB-4649-95C5-549900008876}"/>
          </ac:grpSpMkLst>
        </pc:grpChg>
        <pc:picChg chg="del">
          <ac:chgData name="Kulinich Bohdan" userId="48e65c9f34e137d0" providerId="LiveId" clId="{8A7FA5BB-97BB-4757-B08F-92391B74E5AB}" dt="2021-05-22T13:33:02.465" v="5035" actId="478"/>
          <ac:picMkLst>
            <pc:docMk/>
            <pc:sldMk cId="3259107861" sldId="454"/>
            <ac:picMk id="10" creationId="{372AACD3-E47C-4422-99F4-8F2FA502FD53}"/>
          </ac:picMkLst>
        </pc:picChg>
        <pc:picChg chg="del mod">
          <ac:chgData name="Kulinich Bohdan" userId="48e65c9f34e137d0" providerId="LiveId" clId="{8A7FA5BB-97BB-4757-B08F-92391B74E5AB}" dt="2021-05-22T13:55:36.144" v="5416" actId="478"/>
          <ac:picMkLst>
            <pc:docMk/>
            <pc:sldMk cId="3259107861" sldId="454"/>
            <ac:picMk id="15" creationId="{E708C392-1461-46A4-8FEC-1BB1D6A1031E}"/>
          </ac:picMkLst>
        </pc:picChg>
        <pc:picChg chg="mod">
          <ac:chgData name="Kulinich Bohdan" userId="48e65c9f34e137d0" providerId="LiveId" clId="{8A7FA5BB-97BB-4757-B08F-92391B74E5AB}" dt="2021-05-22T13:55:36.529" v="5417"/>
          <ac:picMkLst>
            <pc:docMk/>
            <pc:sldMk cId="3259107861" sldId="454"/>
            <ac:picMk id="20" creationId="{0876ED4B-A980-4EC3-A9A5-B8E128605AFB}"/>
          </ac:picMkLst>
        </pc:picChg>
        <pc:picChg chg="add del mod">
          <ac:chgData name="Kulinich Bohdan" userId="48e65c9f34e137d0" providerId="LiveId" clId="{8A7FA5BB-97BB-4757-B08F-92391B74E5AB}" dt="2021-05-22T14:30:44.375" v="5768" actId="478"/>
          <ac:picMkLst>
            <pc:docMk/>
            <pc:sldMk cId="3259107861" sldId="454"/>
            <ac:picMk id="23" creationId="{700AF7A3-3AEC-4CDD-B937-F882C2F14CB3}"/>
          </ac:picMkLst>
        </pc:picChg>
        <pc:picChg chg="add mod">
          <ac:chgData name="Kulinich Bohdan" userId="48e65c9f34e137d0" providerId="LiveId" clId="{8A7FA5BB-97BB-4757-B08F-92391B74E5AB}" dt="2021-05-22T14:30:46.548" v="5770"/>
          <ac:picMkLst>
            <pc:docMk/>
            <pc:sldMk cId="3259107861" sldId="454"/>
            <ac:picMk id="25" creationId="{B98F87C3-AD90-49D8-91BA-DDDBD4307465}"/>
          </ac:picMkLst>
        </pc:picChg>
      </pc:sldChg>
      <pc:sldChg chg="addSp delSp modSp add mod modTransition delAnim modAnim">
        <pc:chgData name="Kulinich Bohdan" userId="48e65c9f34e137d0" providerId="LiveId" clId="{8A7FA5BB-97BB-4757-B08F-92391B74E5AB}" dt="2021-05-23T10:27:42.553" v="7296" actId="122"/>
        <pc:sldMkLst>
          <pc:docMk/>
          <pc:sldMk cId="41728230" sldId="455"/>
        </pc:sldMkLst>
        <pc:spChg chg="mod">
          <ac:chgData name="Kulinich Bohdan" userId="48e65c9f34e137d0" providerId="LiveId" clId="{8A7FA5BB-97BB-4757-B08F-92391B74E5AB}" dt="2021-05-23T10:27:42.553" v="7296" actId="122"/>
          <ac:spMkLst>
            <pc:docMk/>
            <pc:sldMk cId="41728230" sldId="455"/>
            <ac:spMk id="6" creationId="{4CD1B612-D16C-4F70-8335-78480BFE8EC8}"/>
          </ac:spMkLst>
        </pc:spChg>
        <pc:spChg chg="add del mod topLvl">
          <ac:chgData name="Kulinich Bohdan" userId="48e65c9f34e137d0" providerId="LiveId" clId="{8A7FA5BB-97BB-4757-B08F-92391B74E5AB}" dt="2021-05-22T13:56:26.524" v="5430" actId="478"/>
          <ac:spMkLst>
            <pc:docMk/>
            <pc:sldMk cId="41728230" sldId="455"/>
            <ac:spMk id="8" creationId="{7819EE38-A988-4488-B2C6-8742C3AC6D27}"/>
          </ac:spMkLst>
        </pc:spChg>
        <pc:spChg chg="del">
          <ac:chgData name="Kulinich Bohdan" userId="48e65c9f34e137d0" providerId="LiveId" clId="{8A7FA5BB-97BB-4757-B08F-92391B74E5AB}" dt="2021-05-22T14:43:37.693" v="5842" actId="478"/>
          <ac:spMkLst>
            <pc:docMk/>
            <pc:sldMk cId="41728230" sldId="455"/>
            <ac:spMk id="9" creationId="{6CBE4EA9-3EC4-4647-8459-6CB04DC725B8}"/>
          </ac:spMkLst>
        </pc:spChg>
        <pc:spChg chg="mod">
          <ac:chgData name="Kulinich Bohdan" userId="48e65c9f34e137d0" providerId="LiveId" clId="{8A7FA5BB-97BB-4757-B08F-92391B74E5AB}" dt="2021-05-22T13:43:04.221" v="5345" actId="20577"/>
          <ac:spMkLst>
            <pc:docMk/>
            <pc:sldMk cId="41728230" sldId="455"/>
            <ac:spMk id="12" creationId="{97485A41-1798-4E95-BC09-FD81F2E9BF93}"/>
          </ac:spMkLst>
        </pc:spChg>
        <pc:spChg chg="add del mod">
          <ac:chgData name="Kulinich Bohdan" userId="48e65c9f34e137d0" providerId="LiveId" clId="{8A7FA5BB-97BB-4757-B08F-92391B74E5AB}" dt="2021-05-22T13:51:40.821" v="5349"/>
          <ac:spMkLst>
            <pc:docMk/>
            <pc:sldMk cId="41728230" sldId="455"/>
            <ac:spMk id="14" creationId="{0EE6C5E2-641F-4465-9117-BEC7C1366D30}"/>
          </ac:spMkLst>
        </pc:spChg>
        <pc:spChg chg="add del mod">
          <ac:chgData name="Kulinich Bohdan" userId="48e65c9f34e137d0" providerId="LiveId" clId="{8A7FA5BB-97BB-4757-B08F-92391B74E5AB}" dt="2021-05-22T13:57:38.857" v="5446" actId="478"/>
          <ac:spMkLst>
            <pc:docMk/>
            <pc:sldMk cId="41728230" sldId="455"/>
            <ac:spMk id="19" creationId="{D6A10A8D-82E7-47D4-86D6-B3164E7D4C67}"/>
          </ac:spMkLst>
        </pc:spChg>
        <pc:spChg chg="add del mod">
          <ac:chgData name="Kulinich Bohdan" userId="48e65c9f34e137d0" providerId="LiveId" clId="{8A7FA5BB-97BB-4757-B08F-92391B74E5AB}" dt="2021-05-22T13:58:46.853" v="5482" actId="478"/>
          <ac:spMkLst>
            <pc:docMk/>
            <pc:sldMk cId="41728230" sldId="455"/>
            <ac:spMk id="22" creationId="{DE7A6D14-24B6-434A-8839-0E2B8BAB19A3}"/>
          </ac:spMkLst>
        </pc:spChg>
        <pc:spChg chg="add del mod">
          <ac:chgData name="Kulinich Bohdan" userId="48e65c9f34e137d0" providerId="LiveId" clId="{8A7FA5BB-97BB-4757-B08F-92391B74E5AB}" dt="2021-05-22T14:31:34.143" v="5780" actId="478"/>
          <ac:spMkLst>
            <pc:docMk/>
            <pc:sldMk cId="41728230" sldId="455"/>
            <ac:spMk id="23" creationId="{8F9C53AB-9C18-4EC4-8CDC-4CDB2C136153}"/>
          </ac:spMkLst>
        </pc:spChg>
        <pc:spChg chg="add mod ord modVis">
          <ac:chgData name="Kulinich Bohdan" userId="48e65c9f34e137d0" providerId="LiveId" clId="{8A7FA5BB-97BB-4757-B08F-92391B74E5AB}" dt="2021-05-22T14:43:31.395" v="5840" actId="167"/>
          <ac:spMkLst>
            <pc:docMk/>
            <pc:sldMk cId="41728230" sldId="455"/>
            <ac:spMk id="30" creationId="{1FEE48AD-842B-4578-AF48-D150A8931CF3}"/>
          </ac:spMkLst>
        </pc:spChg>
        <pc:spChg chg="add del mod">
          <ac:chgData name="Kulinich Bohdan" userId="48e65c9f34e137d0" providerId="LiveId" clId="{8A7FA5BB-97BB-4757-B08F-92391B74E5AB}" dt="2021-05-22T14:37:45.740" v="5787" actId="478"/>
          <ac:spMkLst>
            <pc:docMk/>
            <pc:sldMk cId="41728230" sldId="455"/>
            <ac:spMk id="32" creationId="{85EDE254-55EC-4C89-8430-1494B25DEB7D}"/>
          </ac:spMkLst>
        </pc:spChg>
        <pc:spChg chg="add mod ord">
          <ac:chgData name="Kulinich Bohdan" userId="48e65c9f34e137d0" providerId="LiveId" clId="{8A7FA5BB-97BB-4757-B08F-92391B74E5AB}" dt="2021-05-22T14:41:49.108" v="5832" actId="166"/>
          <ac:spMkLst>
            <pc:docMk/>
            <pc:sldMk cId="41728230" sldId="455"/>
            <ac:spMk id="35" creationId="{0360351A-266A-4C50-924E-C03445E944D1}"/>
          </ac:spMkLst>
        </pc:spChg>
        <pc:spChg chg="add mod ord">
          <ac:chgData name="Kulinich Bohdan" userId="48e65c9f34e137d0" providerId="LiveId" clId="{8A7FA5BB-97BB-4757-B08F-92391B74E5AB}" dt="2021-05-22T14:41:49.108" v="5832" actId="166"/>
          <ac:spMkLst>
            <pc:docMk/>
            <pc:sldMk cId="41728230" sldId="455"/>
            <ac:spMk id="36" creationId="{E0822F16-108B-42FC-BD1B-1226306B1626}"/>
          </ac:spMkLst>
        </pc:spChg>
        <pc:spChg chg="add mod ord">
          <ac:chgData name="Kulinich Bohdan" userId="48e65c9f34e137d0" providerId="LiveId" clId="{8A7FA5BB-97BB-4757-B08F-92391B74E5AB}" dt="2021-05-22T14:41:49.108" v="5832" actId="166"/>
          <ac:spMkLst>
            <pc:docMk/>
            <pc:sldMk cId="41728230" sldId="455"/>
            <ac:spMk id="37" creationId="{71E008C1-D3CF-4C7E-8345-4228E8AB23A2}"/>
          </ac:spMkLst>
        </pc:spChg>
        <pc:spChg chg="add mod ord">
          <ac:chgData name="Kulinich Bohdan" userId="48e65c9f34e137d0" providerId="LiveId" clId="{8A7FA5BB-97BB-4757-B08F-92391B74E5AB}" dt="2021-05-22T14:41:49.108" v="5832" actId="166"/>
          <ac:spMkLst>
            <pc:docMk/>
            <pc:sldMk cId="41728230" sldId="455"/>
            <ac:spMk id="38" creationId="{8FA44A35-9F09-4CA5-9205-70FD6E5D3C6F}"/>
          </ac:spMkLst>
        </pc:spChg>
        <pc:spChg chg="add del mod">
          <ac:chgData name="Kulinich Bohdan" userId="48e65c9f34e137d0" providerId="LiveId" clId="{8A7FA5BB-97BB-4757-B08F-92391B74E5AB}" dt="2021-05-22T14:38:19.881" v="5796" actId="478"/>
          <ac:spMkLst>
            <pc:docMk/>
            <pc:sldMk cId="41728230" sldId="455"/>
            <ac:spMk id="39" creationId="{682019D7-7ADA-41D4-8FFE-D1D1A7D0121C}"/>
          </ac:spMkLst>
        </pc:spChg>
        <pc:spChg chg="add del mod">
          <ac:chgData name="Kulinich Bohdan" userId="48e65c9f34e137d0" providerId="LiveId" clId="{8A7FA5BB-97BB-4757-B08F-92391B74E5AB}" dt="2021-05-22T14:38:18.393" v="5795" actId="478"/>
          <ac:spMkLst>
            <pc:docMk/>
            <pc:sldMk cId="41728230" sldId="455"/>
            <ac:spMk id="40" creationId="{59638828-8735-468B-B624-9DC384BF4396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41" creationId="{5A391771-3200-488B-8960-F1910EFA49BA}"/>
          </ac:spMkLst>
        </pc:spChg>
        <pc:spChg chg="add mod">
          <ac:chgData name="Kulinich Bohdan" userId="48e65c9f34e137d0" providerId="LiveId" clId="{8A7FA5BB-97BB-4757-B08F-92391B74E5AB}" dt="2021-05-22T14:39:32.428" v="5810" actId="1076"/>
          <ac:spMkLst>
            <pc:docMk/>
            <pc:sldMk cId="41728230" sldId="455"/>
            <ac:spMk id="42" creationId="{825DB638-5510-4BA5-8F13-FA3CA8488A8B}"/>
          </ac:spMkLst>
        </pc:spChg>
        <pc:spChg chg="add mod">
          <ac:chgData name="Kulinich Bohdan" userId="48e65c9f34e137d0" providerId="LiveId" clId="{8A7FA5BB-97BB-4757-B08F-92391B74E5AB}" dt="2021-05-22T14:39:22.975" v="5807" actId="1076"/>
          <ac:spMkLst>
            <pc:docMk/>
            <pc:sldMk cId="41728230" sldId="455"/>
            <ac:spMk id="43" creationId="{81D1DBA7-BA2C-484A-B945-E1325C4822D4}"/>
          </ac:spMkLst>
        </pc:spChg>
        <pc:spChg chg="add mod">
          <ac:chgData name="Kulinich Bohdan" userId="48e65c9f34e137d0" providerId="LiveId" clId="{8A7FA5BB-97BB-4757-B08F-92391B74E5AB}" dt="2021-05-22T14:39:16.847" v="5805" actId="1076"/>
          <ac:spMkLst>
            <pc:docMk/>
            <pc:sldMk cId="41728230" sldId="455"/>
            <ac:spMk id="44" creationId="{88113A7C-AD0C-456F-AE14-D314FDE2327A}"/>
          </ac:spMkLst>
        </pc:spChg>
        <pc:spChg chg="add del mod">
          <ac:chgData name="Kulinich Bohdan" userId="48e65c9f34e137d0" providerId="LiveId" clId="{8A7FA5BB-97BB-4757-B08F-92391B74E5AB}" dt="2021-05-22T14:38:20.919" v="5797" actId="478"/>
          <ac:spMkLst>
            <pc:docMk/>
            <pc:sldMk cId="41728230" sldId="455"/>
            <ac:spMk id="45" creationId="{53FEBBE7-C4BB-46C6-8996-1185C32CA787}"/>
          </ac:spMkLst>
        </pc:spChg>
        <pc:spChg chg="add del mod">
          <ac:chgData name="Kulinich Bohdan" userId="48e65c9f34e137d0" providerId="LiveId" clId="{8A7FA5BB-97BB-4757-B08F-92391B74E5AB}" dt="2021-05-22T14:38:15.986" v="5793" actId="478"/>
          <ac:spMkLst>
            <pc:docMk/>
            <pc:sldMk cId="41728230" sldId="455"/>
            <ac:spMk id="46" creationId="{972710B1-2AEB-4D07-803A-6F1BCBA34FEC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47" creationId="{642799A3-0DC9-4964-87BF-79E34F420573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48" creationId="{38408AB3-7017-489C-BF7A-104346A0AF5D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49" creationId="{353C2A29-D4FC-43D5-A1CA-3AA3FB3CC9E0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50" creationId="{7B1ABEFB-8EC2-446E-A33D-45B6F66EC3A2}"/>
          </ac:spMkLst>
        </pc:spChg>
        <pc:spChg chg="add del mod">
          <ac:chgData name="Kulinich Bohdan" userId="48e65c9f34e137d0" providerId="LiveId" clId="{8A7FA5BB-97BB-4757-B08F-92391B74E5AB}" dt="2021-05-22T14:38:17.043" v="5794" actId="478"/>
          <ac:spMkLst>
            <pc:docMk/>
            <pc:sldMk cId="41728230" sldId="455"/>
            <ac:spMk id="70" creationId="{A732EAE4-B200-434E-BCE4-E9F5E28755CA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0" creationId="{C6F5548B-175C-4489-AC1E-2DED3C8A1858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1" creationId="{9049B63C-77BF-42CD-9D20-F5F931FD537C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2" creationId="{4107A0E6-A5B4-474D-A9DD-CF7F019864D6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3" creationId="{84DA9833-BC00-4E52-BB44-B4CE5DFD4B1F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4" creationId="{884D9367-F4D7-4B43-A75B-C17474EFF4C4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5" creationId="{C99B19C9-FB8E-43E6-9362-4CD59D63D213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6" creationId="{625FC05F-E71E-42C3-AEC9-CFE847F3AF51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7" creationId="{14F1D57E-B807-42C3-BE05-B9EFB1818F05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8" creationId="{E94AB770-7807-4724-9B0B-87E2C7301358}"/>
          </ac:spMkLst>
        </pc:spChg>
        <pc:spChg chg="add del mod">
          <ac:chgData name="Kulinich Bohdan" userId="48e65c9f34e137d0" providerId="LiveId" clId="{8A7FA5BB-97BB-4757-B08F-92391B74E5AB}" dt="2021-05-22T14:38:14.605" v="5792" actId="478"/>
          <ac:spMkLst>
            <pc:docMk/>
            <pc:sldMk cId="41728230" sldId="455"/>
            <ac:spMk id="99" creationId="{8DB7B312-76F0-4E6B-9EC2-0C28BB843358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0" creationId="{90C8223D-75DD-4D7E-872F-B7DD4B5A8C62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1" creationId="{D6A08719-E4DD-4E9D-97ED-CAB1FDA42DE1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2" creationId="{88F5FF76-126A-42FE-B548-D75211E2FA45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3" creationId="{E0467E99-3386-4CF0-9681-5A27F4628919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4" creationId="{CF31CB54-D875-4D99-94A4-D1C582E4925F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5" creationId="{FD93A529-36FC-4329-B282-EC0054A61286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6" creationId="{A00030D6-579E-4123-8144-E0872CE3C5B7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7" creationId="{2555EFBD-D86C-4B54-B178-58B416577C38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8" creationId="{81865ED4-12EC-41B2-B5AC-DBC8B8BD2FD3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9" creationId="{5245C8C2-D67B-47EB-8A6F-024798CBD749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0" creationId="{C5362F1F-C266-4F46-AEDA-7D0D7847EC74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1" creationId="{3843D35D-AE1D-4F96-80E1-4EC7C7B57A74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2" creationId="{783C41FD-D0A4-42B6-B687-396CC86FFCF4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3" creationId="{204A0CE7-948C-40A6-92E5-661FCDFABBB7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4" creationId="{DB976CBD-DABE-428C-909F-A58B5FD3A78A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5" creationId="{9BF6B0AE-38B1-4338-8C5C-DF8305602B8D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6" creationId="{77EDD7C3-7494-4F6A-B443-D74205716E29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7" creationId="{8CF08303-E362-4A91-8ABE-314CA99978F2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8" creationId="{BD7DFF13-E861-403A-A84E-22A466B89304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9" creationId="{252C332E-E971-40CD-835E-E3F8FDCB9FE7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20" creationId="{A274212C-9CAD-460D-B5E6-467109CD176D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21" creationId="{59216BB6-9FA4-4F9B-BEA3-A31F1C350C8C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22" creationId="{9F6D18FC-59E4-42E5-8254-13BF2FA7973A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23" creationId="{7AE1D686-0BDB-42C5-8546-D1B6BFAFD526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24" creationId="{1F1E9778-E8CD-47D3-A0E7-8F1382A2AC1B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25" creationId="{C7AEB1E7-07F8-47DA-95F6-BBA30132A7C2}"/>
          </ac:spMkLst>
        </pc:spChg>
        <pc:grpChg chg="add del mod">
          <ac:chgData name="Kulinich Bohdan" userId="48e65c9f34e137d0" providerId="LiveId" clId="{8A7FA5BB-97BB-4757-B08F-92391B74E5AB}" dt="2021-05-22T13:56:26.524" v="5430" actId="478"/>
          <ac:grpSpMkLst>
            <pc:docMk/>
            <pc:sldMk cId="41728230" sldId="455"/>
            <ac:grpSpMk id="11" creationId="{E39F1179-34B1-45C1-B5CD-D376BEFB125D}"/>
          </ac:grpSpMkLst>
        </pc:grpChg>
        <pc:graphicFrameChg chg="add del mod">
          <ac:chgData name="Kulinich Bohdan" userId="48e65c9f34e137d0" providerId="LiveId" clId="{8A7FA5BB-97BB-4757-B08F-92391B74E5AB}" dt="2021-05-22T14:07:42.530" v="5534"/>
          <ac:graphicFrameMkLst>
            <pc:docMk/>
            <pc:sldMk cId="41728230" sldId="455"/>
            <ac:graphicFrameMk id="26" creationId="{141C294A-F434-4803-A933-30EC2132F304}"/>
          </ac:graphicFrameMkLst>
        </pc:graphicFrameChg>
        <pc:picChg chg="del">
          <ac:chgData name="Kulinich Bohdan" userId="48e65c9f34e137d0" providerId="LiveId" clId="{8A7FA5BB-97BB-4757-B08F-92391B74E5AB}" dt="2021-05-22T14:43:37.693" v="5842" actId="478"/>
          <ac:picMkLst>
            <pc:docMk/>
            <pc:sldMk cId="41728230" sldId="455"/>
            <ac:picMk id="10" creationId="{372AACD3-E47C-4422-99F4-8F2FA502FD53}"/>
          </ac:picMkLst>
        </pc:picChg>
        <pc:picChg chg="add del mod topLvl">
          <ac:chgData name="Kulinich Bohdan" userId="48e65c9f34e137d0" providerId="LiveId" clId="{8A7FA5BB-97BB-4757-B08F-92391B74E5AB}" dt="2021-05-22T13:58:10.874" v="5450" actId="478"/>
          <ac:picMkLst>
            <pc:docMk/>
            <pc:sldMk cId="41728230" sldId="455"/>
            <ac:picMk id="13" creationId="{ADB45114-5D0F-4C3D-8AB0-6F749F38156E}"/>
          </ac:picMkLst>
        </pc:picChg>
        <pc:picChg chg="del">
          <ac:chgData name="Kulinich Bohdan" userId="48e65c9f34e137d0" providerId="LiveId" clId="{8A7FA5BB-97BB-4757-B08F-92391B74E5AB}" dt="2021-05-22T13:51:29.496" v="5346" actId="478"/>
          <ac:picMkLst>
            <pc:docMk/>
            <pc:sldMk cId="41728230" sldId="455"/>
            <ac:picMk id="15" creationId="{E708C392-1461-46A4-8FEC-1BB1D6A1031E}"/>
          </ac:picMkLst>
        </pc:picChg>
        <pc:picChg chg="add del mod">
          <ac:chgData name="Kulinich Bohdan" userId="48e65c9f34e137d0" providerId="LiveId" clId="{8A7FA5BB-97BB-4757-B08F-92391B74E5AB}" dt="2021-05-22T14:06:41.409" v="5528" actId="478"/>
          <ac:picMkLst>
            <pc:docMk/>
            <pc:sldMk cId="41728230" sldId="455"/>
            <ac:picMk id="21" creationId="{996C190D-5E77-43CD-9A72-07069BF62419}"/>
          </ac:picMkLst>
        </pc:picChg>
        <pc:picChg chg="add del mod">
          <ac:chgData name="Kulinich Bohdan" userId="48e65c9f34e137d0" providerId="LiveId" clId="{8A7FA5BB-97BB-4757-B08F-92391B74E5AB}" dt="2021-05-22T14:07:38.631" v="5532" actId="478"/>
          <ac:picMkLst>
            <pc:docMk/>
            <pc:sldMk cId="41728230" sldId="455"/>
            <ac:picMk id="25" creationId="{1072F6AB-F920-47BA-9546-EA9012F1E537}"/>
          </ac:picMkLst>
        </pc:picChg>
        <pc:picChg chg="add del mod ord">
          <ac:chgData name="Kulinich Bohdan" userId="48e65c9f34e137d0" providerId="LiveId" clId="{8A7FA5BB-97BB-4757-B08F-92391B74E5AB}" dt="2021-05-22T14:31:32.809" v="5779" actId="478"/>
          <ac:picMkLst>
            <pc:docMk/>
            <pc:sldMk cId="41728230" sldId="455"/>
            <ac:picMk id="28" creationId="{93139BB7-0166-46AA-8FAE-F35E7425D93D}"/>
          </ac:picMkLst>
        </pc:picChg>
        <pc:picChg chg="add mod ord modVis">
          <ac:chgData name="Kulinich Bohdan" userId="48e65c9f34e137d0" providerId="LiveId" clId="{8A7FA5BB-97BB-4757-B08F-92391B74E5AB}" dt="2021-05-22T14:43:31.395" v="5840" actId="167"/>
          <ac:picMkLst>
            <pc:docMk/>
            <pc:sldMk cId="41728230" sldId="455"/>
            <ac:picMk id="29" creationId="{87BF143E-BCB5-4AB2-B656-2736A64102D2}"/>
          </ac:picMkLst>
        </pc:picChg>
        <pc:picChg chg="add del mod">
          <ac:chgData name="Kulinich Bohdan" userId="48e65c9f34e137d0" providerId="LiveId" clId="{8A7FA5BB-97BB-4757-B08F-92391B74E5AB}" dt="2021-05-22T14:37:42.951" v="5786" actId="478"/>
          <ac:picMkLst>
            <pc:docMk/>
            <pc:sldMk cId="41728230" sldId="455"/>
            <ac:picMk id="31" creationId="{3DF3D0CB-14B5-4107-9BF8-11959B5F6E3B}"/>
          </ac:picMkLst>
        </pc:picChg>
        <pc:picChg chg="add mod ord">
          <ac:chgData name="Kulinich Bohdan" userId="48e65c9f34e137d0" providerId="LiveId" clId="{8A7FA5BB-97BB-4757-B08F-92391B74E5AB}" dt="2021-05-22T14:38:00.186" v="5791" actId="167"/>
          <ac:picMkLst>
            <pc:docMk/>
            <pc:sldMk cId="41728230" sldId="455"/>
            <ac:picMk id="126" creationId="{FB2FE7F2-AA8D-4844-B04E-ADA558035F20}"/>
          </ac:picMkLst>
        </pc:picChg>
        <pc:cxnChg chg="add del mod">
          <ac:chgData name="Kulinich Bohdan" userId="48e65c9f34e137d0" providerId="LiveId" clId="{8A7FA5BB-97BB-4757-B08F-92391B74E5AB}" dt="2021-05-22T13:53:06.037" v="5355" actId="11529"/>
          <ac:cxnSpMkLst>
            <pc:docMk/>
            <pc:sldMk cId="41728230" sldId="455"/>
            <ac:cxnSpMk id="7" creationId="{5A9F8699-6CA2-44EB-8341-D961D3042699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33" creationId="{F398D2B2-D20D-4E71-88BC-87F927E04A17}"/>
          </ac:cxnSpMkLst>
        </pc:cxnChg>
        <pc:cxnChg chg="add mod">
          <ac:chgData name="Kulinich Bohdan" userId="48e65c9f34e137d0" providerId="LiveId" clId="{8A7FA5BB-97BB-4757-B08F-92391B74E5AB}" dt="2021-05-22T14:40:16.362" v="5815" actId="208"/>
          <ac:cxnSpMkLst>
            <pc:docMk/>
            <pc:sldMk cId="41728230" sldId="455"/>
            <ac:cxnSpMk id="34" creationId="{916F14C4-6013-47F7-A42E-2D6CB39BBE77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1" creationId="{35043CAE-F40F-4CC6-9515-F28EE1D36727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2" creationId="{366E5448-C3FB-4976-92F6-BA0B90040652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3" creationId="{395798FD-6D36-4E60-8571-EB9FD7E4B06C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4" creationId="{9EE2AFD6-9026-4961-AC7D-2A6D758AF44D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5" creationId="{56A49645-A65A-4EA0-A182-51F19B01308A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6" creationId="{FFA268C5-B440-465F-99FA-FF4D58D7374C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7" creationId="{06472BD3-50CD-4759-8208-35F7ADFEBEAF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8" creationId="{10283984-0DD8-4F43-A92C-67927C93DDE0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9" creationId="{F9D14CB2-90D2-41FA-969B-0C166916746A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0" creationId="{CA0AD248-EB01-4748-B727-B036B8DB1193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1" creationId="{04A79D70-E43A-4963-AB1E-19BDFB81FBE1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2" creationId="{9E7FD22B-1A71-41D9-B26D-29F456027A4A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3" creationId="{66E3C12A-6297-4F71-B6C2-30EC86C7423E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4" creationId="{5520A60F-C9EC-4789-BB16-F4638D3F7422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5" creationId="{C88FA6F7-9108-4F28-BF84-743FADEB4B9B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6" creationId="{DEBD3383-8D75-48FC-8451-4C4D9AFFC687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7" creationId="{4FAA35EE-789E-4E5E-9FD0-41177F09EE26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8" creationId="{219758A2-6293-473C-9129-E8EBC7B8343E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9" creationId="{62ECA6AC-7B2E-40E9-82F5-237C5EBF5D78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1" creationId="{3918FBAB-9105-4D29-9486-620BF68A9525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2" creationId="{84349D1B-20DC-4BBD-9062-6AA348D9DF79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3" creationId="{C4DDEB93-6AAA-4B0D-BF6C-042EB5DC2AA8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4" creationId="{C44E7E10-486B-4390-90F2-230ADD7E4446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5" creationId="{B21E9A41-CF00-4A1B-B266-52B213AEBB26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6" creationId="{33973861-8071-4EEA-A215-761081735C41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7" creationId="{1D6CEB3B-68E2-4110-B54C-21BC678890BD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8" creationId="{60178DCA-BE4A-47D9-AD6F-708286EA565F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9" creationId="{AEE18D33-0774-49C4-8937-CFCBA80761F9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0" creationId="{86455EE8-939C-4441-B1AC-40556737B0AE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1" creationId="{50C6C983-91CC-41F1-B6FF-288709AD3488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2" creationId="{304B7773-A3CE-4B9D-983F-9D2246FABF88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3" creationId="{62BB4B9E-E42D-4107-9799-25236AA189FF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4" creationId="{6BA208AA-9329-457A-91F2-911575213DE9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5" creationId="{BCECEDA5-B7F2-4759-BCCC-486E848829FC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6" creationId="{9F5460D4-0DF7-4579-BA1F-81B9A5D9E5CE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7" creationId="{727A7EA8-E9AC-4AFF-ABB1-213F783C71F9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8" creationId="{7038F781-7954-4428-B4CE-EB4DD1E8B0B4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9" creationId="{F3B0AE5A-98E7-4916-8A17-BED0CB8CEB93}"/>
          </ac:cxnSpMkLst>
        </pc:cxnChg>
        <pc:cxnChg chg="add mod">
          <ac:chgData name="Kulinich Bohdan" userId="48e65c9f34e137d0" providerId="LiveId" clId="{8A7FA5BB-97BB-4757-B08F-92391B74E5AB}" dt="2021-05-22T14:41:01.972" v="5831" actId="693"/>
          <ac:cxnSpMkLst>
            <pc:docMk/>
            <pc:sldMk cId="41728230" sldId="455"/>
            <ac:cxnSpMk id="128" creationId="{6228FA57-EA64-43A0-900B-FB4F5B6204B1}"/>
          </ac:cxnSpMkLst>
        </pc:cxnChg>
        <pc:cxnChg chg="add mod">
          <ac:chgData name="Kulinich Bohdan" userId="48e65c9f34e137d0" providerId="LiveId" clId="{8A7FA5BB-97BB-4757-B08F-92391B74E5AB}" dt="2021-05-22T14:41:01.972" v="5831" actId="693"/>
          <ac:cxnSpMkLst>
            <pc:docMk/>
            <pc:sldMk cId="41728230" sldId="455"/>
            <ac:cxnSpMk id="130" creationId="{6036C661-175E-47A5-9CD9-3393F36A3180}"/>
          </ac:cxnSpMkLst>
        </pc:cxnChg>
        <pc:cxnChg chg="add mod">
          <ac:chgData name="Kulinich Bohdan" userId="48e65c9f34e137d0" providerId="LiveId" clId="{8A7FA5BB-97BB-4757-B08F-92391B74E5AB}" dt="2021-05-22T14:41:01.972" v="5831" actId="693"/>
          <ac:cxnSpMkLst>
            <pc:docMk/>
            <pc:sldMk cId="41728230" sldId="455"/>
            <ac:cxnSpMk id="131" creationId="{71B84A2A-4FDB-4390-9E8F-FFE7E9155AB1}"/>
          </ac:cxnSpMkLst>
        </pc:cxnChg>
        <pc:cxnChg chg="add mod">
          <ac:chgData name="Kulinich Bohdan" userId="48e65c9f34e137d0" providerId="LiveId" clId="{8A7FA5BB-97BB-4757-B08F-92391B74E5AB}" dt="2021-05-22T14:41:01.972" v="5831" actId="693"/>
          <ac:cxnSpMkLst>
            <pc:docMk/>
            <pc:sldMk cId="41728230" sldId="455"/>
            <ac:cxnSpMk id="133" creationId="{F0D28AEA-D457-4891-A591-D6CA5891711D}"/>
          </ac:cxnSpMkLst>
        </pc:cxnChg>
      </pc:sldChg>
      <pc:sldChg chg="addSp delSp modSp add del mod delAnim modAnim">
        <pc:chgData name="Kulinich Bohdan" userId="48e65c9f34e137d0" providerId="LiveId" clId="{8A7FA5BB-97BB-4757-B08F-92391B74E5AB}" dt="2021-05-23T09:42:07.576" v="6777" actId="47"/>
        <pc:sldMkLst>
          <pc:docMk/>
          <pc:sldMk cId="2633563170" sldId="456"/>
        </pc:sldMkLst>
        <pc:spChg chg="add mod">
          <ac:chgData name="Kulinich Bohdan" userId="48e65c9f34e137d0" providerId="LiveId" clId="{8A7FA5BB-97BB-4757-B08F-92391B74E5AB}" dt="2021-05-22T15:15:22.413" v="5973"/>
          <ac:spMkLst>
            <pc:docMk/>
            <pc:sldMk cId="2633563170" sldId="456"/>
            <ac:spMk id="14" creationId="{77A5BBD8-5574-4F08-AF1D-324733C7635A}"/>
          </ac:spMkLst>
        </pc:spChg>
        <pc:picChg chg="add mod">
          <ac:chgData name="Kulinich Bohdan" userId="48e65c9f34e137d0" providerId="LiveId" clId="{8A7FA5BB-97BB-4757-B08F-92391B74E5AB}" dt="2021-05-22T15:15:22.413" v="5973"/>
          <ac:picMkLst>
            <pc:docMk/>
            <pc:sldMk cId="2633563170" sldId="456"/>
            <ac:picMk id="13" creationId="{9BBF827E-5082-4894-858E-CC1F17B8CC0E}"/>
          </ac:picMkLst>
        </pc:picChg>
        <pc:picChg chg="del">
          <ac:chgData name="Kulinich Bohdan" userId="48e65c9f34e137d0" providerId="LiveId" clId="{8A7FA5BB-97BB-4757-B08F-92391B74E5AB}" dt="2021-05-22T15:15:22.075" v="5972" actId="478"/>
          <ac:picMkLst>
            <pc:docMk/>
            <pc:sldMk cId="2633563170" sldId="456"/>
            <ac:picMk id="15" creationId="{E708C392-1461-46A4-8FEC-1BB1D6A1031E}"/>
          </ac:picMkLst>
        </pc:picChg>
      </pc:sldChg>
      <pc:sldChg chg="addSp delSp modSp new del mod addAnim delAnim modAnim">
        <pc:chgData name="Kulinich Bohdan" userId="48e65c9f34e137d0" providerId="LiveId" clId="{8A7FA5BB-97BB-4757-B08F-92391B74E5AB}" dt="2021-05-23T09:42:06.007" v="6776" actId="47"/>
        <pc:sldMkLst>
          <pc:docMk/>
          <pc:sldMk cId="1780812090" sldId="457"/>
        </pc:sldMkLst>
        <pc:spChg chg="add del mod topLvl">
          <ac:chgData name="Kulinich Bohdan" userId="48e65c9f34e137d0" providerId="LiveId" clId="{8A7FA5BB-97BB-4757-B08F-92391B74E5AB}" dt="2021-05-22T14:02:08.639" v="5527" actId="478"/>
          <ac:spMkLst>
            <pc:docMk/>
            <pc:sldMk cId="1780812090" sldId="457"/>
            <ac:spMk id="4" creationId="{4A93C101-0593-4D36-9ACB-1DB1C8D4E50C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6" creationId="{26347BBD-154A-4905-BBEE-51F2CAB824EF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7" creationId="{3617D5F8-61C8-47B8-849A-C8C254F08867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8" creationId="{38E08E6E-999B-4855-8CE8-E92D3AF5F6DB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9" creationId="{51D66CC6-49D3-4D93-BEA3-7D1C1B3D7473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10" creationId="{8D4FD841-10F0-4C2F-88B1-D22A5C4ACFEC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11" creationId="{230011CD-044D-4549-9141-2EC976DF5F1D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12" creationId="{7F517C04-0392-48C0-9013-1232F04CDF9F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13" creationId="{F90BB283-867F-4FBF-B4EB-47FCB550E617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14" creationId="{2FC96F39-F64C-49C6-A77A-5F2E21AFD981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15" creationId="{480D6B78-7881-4F68-BF34-AB0EE1AB41B6}"/>
          </ac:spMkLst>
        </pc:spChg>
        <pc:grpChg chg="add del mod">
          <ac:chgData name="Kulinich Bohdan" userId="48e65c9f34e137d0" providerId="LiveId" clId="{8A7FA5BB-97BB-4757-B08F-92391B74E5AB}" dt="2021-05-22T14:00:48.140" v="5519" actId="165"/>
          <ac:grpSpMkLst>
            <pc:docMk/>
            <pc:sldMk cId="1780812090" sldId="457"/>
            <ac:grpSpMk id="2" creationId="{F21BC8A0-4737-439A-83DF-2DF3D6C80A80}"/>
          </ac:grpSpMkLst>
        </pc:grpChg>
        <pc:grpChg chg="mod">
          <ac:chgData name="Kulinich Bohdan" userId="48e65c9f34e137d0" providerId="LiveId" clId="{8A7FA5BB-97BB-4757-B08F-92391B74E5AB}" dt="2021-05-22T14:00:28.454" v="5516" actId="11530"/>
          <ac:grpSpMkLst>
            <pc:docMk/>
            <pc:sldMk cId="1780812090" sldId="457"/>
            <ac:grpSpMk id="5" creationId="{EE07DB5B-6B98-43CE-A55E-6686BCCE6AE7}"/>
          </ac:grpSpMkLst>
        </pc:grpChg>
        <pc:picChg chg="add del mod topLvl">
          <ac:chgData name="Kulinich Bohdan" userId="48e65c9f34e137d0" providerId="LiveId" clId="{8A7FA5BB-97BB-4757-B08F-92391B74E5AB}" dt="2021-05-22T14:31:38.984" v="5782" actId="478"/>
          <ac:picMkLst>
            <pc:docMk/>
            <pc:sldMk cId="1780812090" sldId="457"/>
            <ac:picMk id="3" creationId="{8879633B-4B4B-4D34-A60A-3256005B7891}"/>
          </ac:picMkLst>
        </pc:picChg>
        <pc:picChg chg="add del mod">
          <ac:chgData name="Kulinich Bohdan" userId="48e65c9f34e137d0" providerId="LiveId" clId="{8A7FA5BB-97BB-4757-B08F-92391B74E5AB}" dt="2021-05-22T14:37:51.233" v="5789"/>
          <ac:picMkLst>
            <pc:docMk/>
            <pc:sldMk cId="1780812090" sldId="457"/>
            <ac:picMk id="16" creationId="{7B054882-2B67-4AD3-A463-115232CE987E}"/>
          </ac:picMkLst>
        </pc:picChg>
      </pc:sldChg>
      <pc:sldChg chg="addSp delSp modSp add mod delAnim modAnim">
        <pc:chgData name="Kulinich Bohdan" userId="48e65c9f34e137d0" providerId="LiveId" clId="{8A7FA5BB-97BB-4757-B08F-92391B74E5AB}" dt="2021-05-22T16:22:36.710" v="6131"/>
        <pc:sldMkLst>
          <pc:docMk/>
          <pc:sldMk cId="458921673" sldId="458"/>
        </pc:sldMkLst>
        <pc:spChg chg="mod">
          <ac:chgData name="Kulinich Bohdan" userId="48e65c9f34e137d0" providerId="LiveId" clId="{8A7FA5BB-97BB-4757-B08F-92391B74E5AB}" dt="2021-05-22T16:21:33.669" v="6059" actId="1076"/>
          <ac:spMkLst>
            <pc:docMk/>
            <pc:sldMk cId="458921673" sldId="458"/>
            <ac:spMk id="6" creationId="{4CD1B612-D16C-4F70-8335-78480BFE8EC8}"/>
          </ac:spMkLst>
        </pc:spChg>
        <pc:spChg chg="del">
          <ac:chgData name="Kulinich Bohdan" userId="48e65c9f34e137d0" providerId="LiveId" clId="{8A7FA5BB-97BB-4757-B08F-92391B74E5AB}" dt="2021-05-22T16:22:19.453" v="6124" actId="478"/>
          <ac:spMkLst>
            <pc:docMk/>
            <pc:sldMk cId="458921673" sldId="458"/>
            <ac:spMk id="9" creationId="{6CBE4EA9-3EC4-4647-8459-6CB04DC725B8}"/>
          </ac:spMkLst>
        </pc:spChg>
        <pc:spChg chg="mod">
          <ac:chgData name="Kulinich Bohdan" userId="48e65c9f34e137d0" providerId="LiveId" clId="{8A7FA5BB-97BB-4757-B08F-92391B74E5AB}" dt="2021-05-22T15:15:11.691" v="5971" actId="20577"/>
          <ac:spMkLst>
            <pc:docMk/>
            <pc:sldMk cId="458921673" sldId="458"/>
            <ac:spMk id="12" creationId="{97485A41-1798-4E95-BC09-FD81F2E9BF93}"/>
          </ac:spMkLst>
        </pc:spChg>
        <pc:spChg chg="add mod">
          <ac:chgData name="Kulinich Bohdan" userId="48e65c9f34e137d0" providerId="LiveId" clId="{8A7FA5BB-97BB-4757-B08F-92391B74E5AB}" dt="2021-05-22T16:13:53.952" v="5975"/>
          <ac:spMkLst>
            <pc:docMk/>
            <pc:sldMk cId="458921673" sldId="458"/>
            <ac:spMk id="14" creationId="{A15A4CF1-FCE1-49AC-80D2-D42CC4CF3B9C}"/>
          </ac:spMkLst>
        </pc:spChg>
        <pc:spChg chg="add mod">
          <ac:chgData name="Kulinich Bohdan" userId="48e65c9f34e137d0" providerId="LiveId" clId="{8A7FA5BB-97BB-4757-B08F-92391B74E5AB}" dt="2021-05-22T16:21:54.898" v="6094" actId="14100"/>
          <ac:spMkLst>
            <pc:docMk/>
            <pc:sldMk cId="458921673" sldId="458"/>
            <ac:spMk id="19" creationId="{2421B538-06D6-42FD-B124-108B0C90C09A}"/>
          </ac:spMkLst>
        </pc:spChg>
        <pc:spChg chg="add mod">
          <ac:chgData name="Kulinich Bohdan" userId="48e65c9f34e137d0" providerId="LiveId" clId="{8A7FA5BB-97BB-4757-B08F-92391B74E5AB}" dt="2021-05-22T16:22:11.335" v="6123" actId="20577"/>
          <ac:spMkLst>
            <pc:docMk/>
            <pc:sldMk cId="458921673" sldId="458"/>
            <ac:spMk id="20" creationId="{FBC54800-E2A1-4247-8B89-B77F425A08B5}"/>
          </ac:spMkLst>
        </pc:spChg>
        <pc:picChg chg="del">
          <ac:chgData name="Kulinich Bohdan" userId="48e65c9f34e137d0" providerId="LiveId" clId="{8A7FA5BB-97BB-4757-B08F-92391B74E5AB}" dt="2021-05-22T16:22:19.453" v="6124" actId="478"/>
          <ac:picMkLst>
            <pc:docMk/>
            <pc:sldMk cId="458921673" sldId="458"/>
            <ac:picMk id="10" creationId="{372AACD3-E47C-4422-99F4-8F2FA502FD53}"/>
          </ac:picMkLst>
        </pc:picChg>
        <pc:picChg chg="add mod">
          <ac:chgData name="Kulinich Bohdan" userId="48e65c9f34e137d0" providerId="LiveId" clId="{8A7FA5BB-97BB-4757-B08F-92391B74E5AB}" dt="2021-05-22T16:13:53.952" v="5975"/>
          <ac:picMkLst>
            <pc:docMk/>
            <pc:sldMk cId="458921673" sldId="458"/>
            <ac:picMk id="13" creationId="{FC1A0014-EFA6-43A3-BA2C-DF44986D497F}"/>
          </ac:picMkLst>
        </pc:picChg>
        <pc:picChg chg="del">
          <ac:chgData name="Kulinich Bohdan" userId="48e65c9f34e137d0" providerId="LiveId" clId="{8A7FA5BB-97BB-4757-B08F-92391B74E5AB}" dt="2021-05-22T16:13:49.972" v="5974" actId="478"/>
          <ac:picMkLst>
            <pc:docMk/>
            <pc:sldMk cId="458921673" sldId="458"/>
            <ac:picMk id="15" creationId="{E708C392-1461-46A4-8FEC-1BB1D6A1031E}"/>
          </ac:picMkLst>
        </pc:picChg>
      </pc:sldChg>
      <pc:sldChg chg="addSp delSp modSp add mod delAnim modAnim">
        <pc:chgData name="Kulinich Bohdan" userId="48e65c9f34e137d0" providerId="LiveId" clId="{8A7FA5BB-97BB-4757-B08F-92391B74E5AB}" dt="2021-05-22T16:44:35.876" v="6345" actId="22"/>
        <pc:sldMkLst>
          <pc:docMk/>
          <pc:sldMk cId="3730119961" sldId="459"/>
        </pc:sldMkLst>
        <pc:spChg chg="mod">
          <ac:chgData name="Kulinich Bohdan" userId="48e65c9f34e137d0" providerId="LiveId" clId="{8A7FA5BB-97BB-4757-B08F-92391B74E5AB}" dt="2021-05-22T16:32:54.688" v="6291" actId="1076"/>
          <ac:spMkLst>
            <pc:docMk/>
            <pc:sldMk cId="3730119961" sldId="459"/>
            <ac:spMk id="6" creationId="{4CD1B612-D16C-4F70-8335-78480BFE8EC8}"/>
          </ac:spMkLst>
        </pc:spChg>
        <pc:spChg chg="del">
          <ac:chgData name="Kulinich Bohdan" userId="48e65c9f34e137d0" providerId="LiveId" clId="{8A7FA5BB-97BB-4757-B08F-92391B74E5AB}" dt="2021-05-22T16:34:08.889" v="6335" actId="478"/>
          <ac:spMkLst>
            <pc:docMk/>
            <pc:sldMk cId="3730119961" sldId="459"/>
            <ac:spMk id="9" creationId="{6CBE4EA9-3EC4-4647-8459-6CB04DC725B8}"/>
          </ac:spMkLst>
        </pc:spChg>
        <pc:spChg chg="mod">
          <ac:chgData name="Kulinich Bohdan" userId="48e65c9f34e137d0" providerId="LiveId" clId="{8A7FA5BB-97BB-4757-B08F-92391B74E5AB}" dt="2021-05-22T16:29:48.577" v="6133" actId="20577"/>
          <ac:spMkLst>
            <pc:docMk/>
            <pc:sldMk cId="3730119961" sldId="459"/>
            <ac:spMk id="12" creationId="{97485A41-1798-4E95-BC09-FD81F2E9BF93}"/>
          </ac:spMkLst>
        </pc:spChg>
        <pc:spChg chg="mod">
          <ac:chgData name="Kulinich Bohdan" userId="48e65c9f34e137d0" providerId="LiveId" clId="{8A7FA5BB-97BB-4757-B08F-92391B74E5AB}" dt="2021-05-22T16:33:39.805" v="6334" actId="20577"/>
          <ac:spMkLst>
            <pc:docMk/>
            <pc:sldMk cId="3730119961" sldId="459"/>
            <ac:spMk id="14" creationId="{77A5BBD8-5574-4F08-AF1D-324733C7635A}"/>
          </ac:spMkLst>
        </pc:spChg>
        <pc:spChg chg="add mod">
          <ac:chgData name="Kulinich Bohdan" userId="48e65c9f34e137d0" providerId="LiveId" clId="{8A7FA5BB-97BB-4757-B08F-92391B74E5AB}" dt="2021-05-22T16:32:58.582" v="6292" actId="1076"/>
          <ac:spMkLst>
            <pc:docMk/>
            <pc:sldMk cId="3730119961" sldId="459"/>
            <ac:spMk id="15" creationId="{64D36BF6-DBBA-4302-87B1-3E0CEFB8C0D5}"/>
          </ac:spMkLst>
        </pc:spChg>
        <pc:spChg chg="add del">
          <ac:chgData name="Kulinich Bohdan" userId="48e65c9f34e137d0" providerId="LiveId" clId="{8A7FA5BB-97BB-4757-B08F-92391B74E5AB}" dt="2021-05-22T16:44:35.876" v="6345" actId="22"/>
          <ac:spMkLst>
            <pc:docMk/>
            <pc:sldMk cId="3730119961" sldId="459"/>
            <ac:spMk id="19" creationId="{DE48E787-EBDA-4344-9A81-6A9E1E7C6D76}"/>
          </ac:spMkLst>
        </pc:spChg>
        <pc:picChg chg="del">
          <ac:chgData name="Kulinich Bohdan" userId="48e65c9f34e137d0" providerId="LiveId" clId="{8A7FA5BB-97BB-4757-B08F-92391B74E5AB}" dt="2021-05-22T16:34:08.889" v="6335" actId="478"/>
          <ac:picMkLst>
            <pc:docMk/>
            <pc:sldMk cId="3730119961" sldId="459"/>
            <ac:picMk id="10" creationId="{372AACD3-E47C-4422-99F4-8F2FA502FD53}"/>
          </ac:picMkLst>
        </pc:picChg>
      </pc:sldChg>
      <pc:sldChg chg="modSp add del">
        <pc:chgData name="Kulinich Bohdan" userId="48e65c9f34e137d0" providerId="LiveId" clId="{8A7FA5BB-97BB-4757-B08F-92391B74E5AB}" dt="2021-05-22T16:44:43.878" v="6348" actId="47"/>
        <pc:sldMkLst>
          <pc:docMk/>
          <pc:sldMk cId="409052496" sldId="460"/>
        </pc:sldMkLst>
        <pc:spChg chg="mod">
          <ac:chgData name="Kulinich Bohdan" userId="48e65c9f34e137d0" providerId="LiveId" clId="{8A7FA5BB-97BB-4757-B08F-92391B74E5AB}" dt="2021-05-22T16:44:41.695" v="6347" actId="20577"/>
          <ac:spMkLst>
            <pc:docMk/>
            <pc:sldMk cId="409052496" sldId="460"/>
            <ac:spMk id="12" creationId="{97485A41-1798-4E95-BC09-FD81F2E9BF93}"/>
          </ac:spMkLst>
        </pc:spChg>
      </pc:sldChg>
      <pc:sldChg chg="addSp delSp modSp add mod delAnim modAnim">
        <pc:chgData name="Kulinich Bohdan" userId="48e65c9f34e137d0" providerId="LiveId" clId="{8A7FA5BB-97BB-4757-B08F-92391B74E5AB}" dt="2021-05-23T09:30:43.915" v="6775" actId="20577"/>
        <pc:sldMkLst>
          <pc:docMk/>
          <pc:sldMk cId="2344589223" sldId="460"/>
        </pc:sldMkLst>
        <pc:spChg chg="mod modVis">
          <ac:chgData name="Kulinich Bohdan" userId="48e65c9f34e137d0" providerId="LiveId" clId="{8A7FA5BB-97BB-4757-B08F-92391B74E5AB}" dt="2021-05-23T08:35:02.489" v="6739" actId="14100"/>
          <ac:spMkLst>
            <pc:docMk/>
            <pc:sldMk cId="2344589223" sldId="460"/>
            <ac:spMk id="6" creationId="{4CD1B612-D16C-4F70-8335-78480BFE8EC8}"/>
          </ac:spMkLst>
        </pc:spChg>
        <pc:spChg chg="del">
          <ac:chgData name="Kulinich Bohdan" userId="48e65c9f34e137d0" providerId="LiveId" clId="{8A7FA5BB-97BB-4757-B08F-92391B74E5AB}" dt="2021-05-22T16:44:55.339" v="6351" actId="478"/>
          <ac:spMkLst>
            <pc:docMk/>
            <pc:sldMk cId="2344589223" sldId="460"/>
            <ac:spMk id="9" creationId="{6CBE4EA9-3EC4-4647-8459-6CB04DC725B8}"/>
          </ac:spMkLst>
        </pc:spChg>
        <pc:spChg chg="mod">
          <ac:chgData name="Kulinich Bohdan" userId="48e65c9f34e137d0" providerId="LiveId" clId="{8A7FA5BB-97BB-4757-B08F-92391B74E5AB}" dt="2021-05-22T16:44:51.129" v="6350" actId="20577"/>
          <ac:spMkLst>
            <pc:docMk/>
            <pc:sldMk cId="2344589223" sldId="460"/>
            <ac:spMk id="12" creationId="{97485A41-1798-4E95-BC09-FD81F2E9BF93}"/>
          </ac:spMkLst>
        </pc:spChg>
        <pc:spChg chg="mod ord modVis">
          <ac:chgData name="Kulinich Bohdan" userId="48e65c9f34e137d0" providerId="LiveId" clId="{8A7FA5BB-97BB-4757-B08F-92391B74E5AB}" dt="2021-05-23T08:32:17.910" v="6731" actId="167"/>
          <ac:spMkLst>
            <pc:docMk/>
            <pc:sldMk cId="2344589223" sldId="460"/>
            <ac:spMk id="14" creationId="{77A5BBD8-5574-4F08-AF1D-324733C7635A}"/>
          </ac:spMkLst>
        </pc:spChg>
        <pc:spChg chg="add del mod">
          <ac:chgData name="Kulinich Bohdan" userId="48e65c9f34e137d0" providerId="LiveId" clId="{8A7FA5BB-97BB-4757-B08F-92391B74E5AB}" dt="2021-05-22T17:08:34.926" v="6617" actId="478"/>
          <ac:spMkLst>
            <pc:docMk/>
            <pc:sldMk cId="2344589223" sldId="460"/>
            <ac:spMk id="19" creationId="{04FE7941-13A5-498C-9B74-70C30279FF6D}"/>
          </ac:spMkLst>
        </pc:spChg>
        <pc:spChg chg="add mod ord">
          <ac:chgData name="Kulinich Bohdan" userId="48e65c9f34e137d0" providerId="LiveId" clId="{8A7FA5BB-97BB-4757-B08F-92391B74E5AB}" dt="2021-05-23T08:02:53.726" v="6652" actId="166"/>
          <ac:spMkLst>
            <pc:docMk/>
            <pc:sldMk cId="2344589223" sldId="460"/>
            <ac:spMk id="22" creationId="{17F5787D-0ADF-4C6B-B9BD-A86BA342843B}"/>
          </ac:spMkLst>
        </pc:spChg>
        <pc:spChg chg="add mod ord">
          <ac:chgData name="Kulinich Bohdan" userId="48e65c9f34e137d0" providerId="LiveId" clId="{8A7FA5BB-97BB-4757-B08F-92391B74E5AB}" dt="2021-05-23T08:02:35.711" v="6648" actId="166"/>
          <ac:spMkLst>
            <pc:docMk/>
            <pc:sldMk cId="2344589223" sldId="460"/>
            <ac:spMk id="23" creationId="{89EC3F45-7358-44D0-9FA6-9BC60FB612A1}"/>
          </ac:spMkLst>
        </pc:spChg>
        <pc:spChg chg="add mod ord">
          <ac:chgData name="Kulinich Bohdan" userId="48e65c9f34e137d0" providerId="LiveId" clId="{8A7FA5BB-97BB-4757-B08F-92391B74E5AB}" dt="2021-05-23T09:20:01.476" v="6740" actId="20577"/>
          <ac:spMkLst>
            <pc:docMk/>
            <pc:sldMk cId="2344589223" sldId="460"/>
            <ac:spMk id="24" creationId="{24A6F619-44C9-426B-9F35-29E104AA7E0A}"/>
          </ac:spMkLst>
        </pc:spChg>
        <pc:spChg chg="add mod ord">
          <ac:chgData name="Kulinich Bohdan" userId="48e65c9f34e137d0" providerId="LiveId" clId="{8A7FA5BB-97BB-4757-B08F-92391B74E5AB}" dt="2021-05-23T08:02:35.711" v="6648" actId="166"/>
          <ac:spMkLst>
            <pc:docMk/>
            <pc:sldMk cId="2344589223" sldId="460"/>
            <ac:spMk id="25" creationId="{B645EE82-DF44-423E-A1CF-EDA93F073F22}"/>
          </ac:spMkLst>
        </pc:spChg>
        <pc:spChg chg="add mod ord">
          <ac:chgData name="Kulinich Bohdan" userId="48e65c9f34e137d0" providerId="LiveId" clId="{8A7FA5BB-97BB-4757-B08F-92391B74E5AB}" dt="2021-05-23T08:02:41.364" v="6649" actId="1076"/>
          <ac:spMkLst>
            <pc:docMk/>
            <pc:sldMk cId="2344589223" sldId="460"/>
            <ac:spMk id="26" creationId="{6DD8C8B8-17A5-4CB9-ADF2-8B9D3773A391}"/>
          </ac:spMkLst>
        </pc:spChg>
        <pc:spChg chg="add del mod">
          <ac:chgData name="Kulinich Bohdan" userId="48e65c9f34e137d0" providerId="LiveId" clId="{8A7FA5BB-97BB-4757-B08F-92391B74E5AB}" dt="2021-05-23T08:02:58.168" v="6654" actId="478"/>
          <ac:spMkLst>
            <pc:docMk/>
            <pc:sldMk cId="2344589223" sldId="460"/>
            <ac:spMk id="27" creationId="{08AFF89D-FC15-4843-9B6F-AEC044FB15F2}"/>
          </ac:spMkLst>
        </pc:spChg>
        <pc:spChg chg="add mod">
          <ac:chgData name="Kulinich Bohdan" userId="48e65c9f34e137d0" providerId="LiveId" clId="{8A7FA5BB-97BB-4757-B08F-92391B74E5AB}" dt="2021-05-23T08:03:14.295" v="6659" actId="1076"/>
          <ac:spMkLst>
            <pc:docMk/>
            <pc:sldMk cId="2344589223" sldId="460"/>
            <ac:spMk id="28" creationId="{7E1376FA-B00E-4292-A587-95A57B08C684}"/>
          </ac:spMkLst>
        </pc:spChg>
        <pc:spChg chg="add mod">
          <ac:chgData name="Kulinich Bohdan" userId="48e65c9f34e137d0" providerId="LiveId" clId="{8A7FA5BB-97BB-4757-B08F-92391B74E5AB}" dt="2021-05-23T08:03:23.372" v="6661" actId="1076"/>
          <ac:spMkLst>
            <pc:docMk/>
            <pc:sldMk cId="2344589223" sldId="460"/>
            <ac:spMk id="29" creationId="{24221760-BBAE-4732-AF45-CEFE2850BC96}"/>
          </ac:spMkLst>
        </pc:spChg>
        <pc:spChg chg="add mod">
          <ac:chgData name="Kulinich Bohdan" userId="48e65c9f34e137d0" providerId="LiveId" clId="{8A7FA5BB-97BB-4757-B08F-92391B74E5AB}" dt="2021-05-23T08:03:29.250" v="6663" actId="1076"/>
          <ac:spMkLst>
            <pc:docMk/>
            <pc:sldMk cId="2344589223" sldId="460"/>
            <ac:spMk id="30" creationId="{5F7D884E-73D5-4BDD-8720-FDC5D15908A9}"/>
          </ac:spMkLst>
        </pc:spChg>
        <pc:spChg chg="add mod">
          <ac:chgData name="Kulinich Bohdan" userId="48e65c9f34e137d0" providerId="LiveId" clId="{8A7FA5BB-97BB-4757-B08F-92391B74E5AB}" dt="2021-05-23T08:06:22.174" v="6686" actId="20577"/>
          <ac:spMkLst>
            <pc:docMk/>
            <pc:sldMk cId="2344589223" sldId="460"/>
            <ac:spMk id="31" creationId="{FDE8E46C-4F25-4D2B-8BB1-D034165041CE}"/>
          </ac:spMkLst>
        </pc:spChg>
        <pc:spChg chg="add mod">
          <ac:chgData name="Kulinich Bohdan" userId="48e65c9f34e137d0" providerId="LiveId" clId="{8A7FA5BB-97BB-4757-B08F-92391B74E5AB}" dt="2021-05-23T08:03:38.913" v="6666" actId="1076"/>
          <ac:spMkLst>
            <pc:docMk/>
            <pc:sldMk cId="2344589223" sldId="460"/>
            <ac:spMk id="32" creationId="{C41EA214-DE57-4BB0-9FB2-95DF9EC3AAF4}"/>
          </ac:spMkLst>
        </pc:spChg>
        <pc:spChg chg="add del mod">
          <ac:chgData name="Kulinich Bohdan" userId="48e65c9f34e137d0" providerId="LiveId" clId="{8A7FA5BB-97BB-4757-B08F-92391B74E5AB}" dt="2021-05-23T08:03:01.462" v="6656" actId="478"/>
          <ac:spMkLst>
            <pc:docMk/>
            <pc:sldMk cId="2344589223" sldId="460"/>
            <ac:spMk id="33" creationId="{B112D5A2-0164-470C-AB14-DD8598265B4B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34" creationId="{C65DFFE0-DA6B-444E-A888-53D3D8A63380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35" creationId="{45AED7A4-822E-480B-BA67-E9694E76C891}"/>
          </ac:spMkLst>
        </pc:spChg>
        <pc:spChg chg="add mod">
          <ac:chgData name="Kulinich Bohdan" userId="48e65c9f34e137d0" providerId="LiveId" clId="{8A7FA5BB-97BB-4757-B08F-92391B74E5AB}" dt="2021-05-23T08:03:45.329" v="6667" actId="1076"/>
          <ac:spMkLst>
            <pc:docMk/>
            <pc:sldMk cId="2344589223" sldId="460"/>
            <ac:spMk id="36" creationId="{D358ECA9-46AF-411A-BC76-483128779120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37" creationId="{14B16C9C-21BE-4944-8B42-B9DBDBB3575A}"/>
          </ac:spMkLst>
        </pc:spChg>
        <pc:spChg chg="add del mod">
          <ac:chgData name="Kulinich Bohdan" userId="48e65c9f34e137d0" providerId="LiveId" clId="{8A7FA5BB-97BB-4757-B08F-92391B74E5AB}" dt="2021-05-23T08:02:56.380" v="6653" actId="478"/>
          <ac:spMkLst>
            <pc:docMk/>
            <pc:sldMk cId="2344589223" sldId="460"/>
            <ac:spMk id="57" creationId="{A8D1D3EB-7547-4C88-A1A3-C1A5312E5F35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77" creationId="{E0B00D19-C3DE-4448-B158-BC750E42741C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78" creationId="{B81D3CBC-14B9-4009-A026-4FE6626D3548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79" creationId="{EBC4BBFE-505C-452E-9A7B-627900C5757E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0" creationId="{65F76263-6CE4-4882-B1DE-C439E60701E6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1" creationId="{72555D3F-8942-4982-ABB8-DE1D2F533308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2" creationId="{5C8FE0E1-1776-4479-AC8B-826EE0F8DDEA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3" creationId="{5FC69577-832C-4FAD-BE8E-3C83D587924B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4" creationId="{DA863371-9D79-4749-82CF-89EC656795E6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5" creationId="{2F62F351-FD29-4227-8A1D-2AAE1EE37C6E}"/>
          </ac:spMkLst>
        </pc:spChg>
        <pc:spChg chg="add del mod">
          <ac:chgData name="Kulinich Bohdan" userId="48e65c9f34e137d0" providerId="LiveId" clId="{8A7FA5BB-97BB-4757-B08F-92391B74E5AB}" dt="2021-05-23T08:02:59.989" v="6655" actId="478"/>
          <ac:spMkLst>
            <pc:docMk/>
            <pc:sldMk cId="2344589223" sldId="460"/>
            <ac:spMk id="86" creationId="{F366C680-03D5-491B-98E8-B5FD052BC6B2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7" creationId="{B6D6D909-EBCD-498F-B1FC-418F379464F8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8" creationId="{4ACA8C71-3E8A-43F3-8D35-8DBE9C7FE921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9" creationId="{D54A1A35-2C26-468B-9E84-8840BA2FF1F0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0" creationId="{0F1A3A44-13D9-4C65-94D3-AEBB91B09D82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1" creationId="{138D8433-8B05-4377-9B4D-6A526004EA20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2" creationId="{A283C849-A19F-4241-83C1-0B19358276D8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3" creationId="{7C7022B8-F3E6-413E-B246-5D2DE2C2AFF3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4" creationId="{ED7C2649-5172-4A73-BADE-D1120CB8E613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5" creationId="{15ECB66F-98C9-4134-9C39-F698BFF18616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6" creationId="{B0591171-38D1-4B2E-AFC9-5E3D32E1CBAD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7" creationId="{E125F867-4F01-454B-B7E0-F8E06CE0B0F2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8" creationId="{14CFB536-77A6-434D-B5B3-5D691766BE7C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9" creationId="{48FF325B-4F3D-4D44-A6A8-29DDFCB0B27A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0" creationId="{D75C938F-29F7-4D84-A4E0-F57EA9BA0442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1" creationId="{224654A1-6EEC-4A9A-A8B4-6CD0956D7B44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2" creationId="{38F9C89D-CC65-4BDB-A0B8-DFD35B23FF6C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3" creationId="{F9570834-5418-4784-8F65-D6E7497BFA2C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4" creationId="{8D0F9BD2-4159-424F-8352-515F6E1EA57E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5" creationId="{E6E60289-B6B3-4502-A584-3EE4AB266A84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6" creationId="{DDD378A2-A569-4570-A7D2-6E6D6E5A2B8B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7" creationId="{130C6278-EF07-4738-9B6F-9AEFE7E85977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8" creationId="{40F597BF-5210-43AD-B76D-BD4CAEB6B49A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9" creationId="{CE818989-59D9-458F-A943-450B758C8DC3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10" creationId="{59974025-7052-41C3-A9FD-33918919BE7B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11" creationId="{67EA11F4-81DB-4FCF-81C1-354830DA797D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12" creationId="{F8937686-D647-4FA7-A546-AB7CD2FED162}"/>
          </ac:spMkLst>
        </pc:spChg>
        <pc:spChg chg="add mod">
          <ac:chgData name="Kulinich Bohdan" userId="48e65c9f34e137d0" providerId="LiveId" clId="{8A7FA5BB-97BB-4757-B08F-92391B74E5AB}" dt="2021-05-23T08:08:18.846" v="6693" actId="1076"/>
          <ac:spMkLst>
            <pc:docMk/>
            <pc:sldMk cId="2344589223" sldId="460"/>
            <ac:spMk id="119" creationId="{EF3EB0BB-C4B9-4A99-8ADC-632723846E8C}"/>
          </ac:spMkLst>
        </pc:spChg>
        <pc:spChg chg="add mod">
          <ac:chgData name="Kulinich Bohdan" userId="48e65c9f34e137d0" providerId="LiveId" clId="{8A7FA5BB-97BB-4757-B08F-92391B74E5AB}" dt="2021-05-23T08:08:45.159" v="6703" actId="20577"/>
          <ac:spMkLst>
            <pc:docMk/>
            <pc:sldMk cId="2344589223" sldId="460"/>
            <ac:spMk id="120" creationId="{33EBA506-BD7E-4AED-84E0-0E1B12734464}"/>
          </ac:spMkLst>
        </pc:spChg>
        <pc:spChg chg="add mod">
          <ac:chgData name="Kulinich Bohdan" userId="48e65c9f34e137d0" providerId="LiveId" clId="{8A7FA5BB-97BB-4757-B08F-92391B74E5AB}" dt="2021-05-23T08:08:28.045" v="6697" actId="571"/>
          <ac:spMkLst>
            <pc:docMk/>
            <pc:sldMk cId="2344589223" sldId="460"/>
            <ac:spMk id="121" creationId="{B64C4781-0526-4154-96F5-0FD1F86E4A21}"/>
          </ac:spMkLst>
        </pc:spChg>
        <pc:spChg chg="add mod">
          <ac:chgData name="Kulinich Bohdan" userId="48e65c9f34e137d0" providerId="LiveId" clId="{8A7FA5BB-97BB-4757-B08F-92391B74E5AB}" dt="2021-05-23T08:08:38.461" v="6701" actId="1076"/>
          <ac:spMkLst>
            <pc:docMk/>
            <pc:sldMk cId="2344589223" sldId="460"/>
            <ac:spMk id="122" creationId="{D1D00827-34FC-40BF-B8D8-D5B8B8E741FB}"/>
          </ac:spMkLst>
        </pc:spChg>
        <pc:spChg chg="add mod">
          <ac:chgData name="Kulinich Bohdan" userId="48e65c9f34e137d0" providerId="LiveId" clId="{8A7FA5BB-97BB-4757-B08F-92391B74E5AB}" dt="2021-05-23T09:20:10.079" v="6743" actId="1076"/>
          <ac:spMkLst>
            <pc:docMk/>
            <pc:sldMk cId="2344589223" sldId="460"/>
            <ac:spMk id="123" creationId="{F1A4D0B7-BC72-46E2-A1CA-8EE4120C88AE}"/>
          </ac:spMkLst>
        </pc:spChg>
        <pc:spChg chg="add mod">
          <ac:chgData name="Kulinich Bohdan" userId="48e65c9f34e137d0" providerId="LiveId" clId="{8A7FA5BB-97BB-4757-B08F-92391B74E5AB}" dt="2021-05-23T09:20:20.967" v="6746" actId="1076"/>
          <ac:spMkLst>
            <pc:docMk/>
            <pc:sldMk cId="2344589223" sldId="460"/>
            <ac:spMk id="124" creationId="{A0BEF098-F8E5-4DF9-92FE-F7F5B63EC38A}"/>
          </ac:spMkLst>
        </pc:spChg>
        <pc:spChg chg="add mod">
          <ac:chgData name="Kulinich Bohdan" userId="48e65c9f34e137d0" providerId="LiveId" clId="{8A7FA5BB-97BB-4757-B08F-92391B74E5AB}" dt="2021-05-23T09:30:38.103" v="6773" actId="20577"/>
          <ac:spMkLst>
            <pc:docMk/>
            <pc:sldMk cId="2344589223" sldId="460"/>
            <ac:spMk id="125" creationId="{C6E5BE53-6CD1-470E-B622-18B2B2E57CF6}"/>
          </ac:spMkLst>
        </pc:spChg>
        <pc:spChg chg="add mod">
          <ac:chgData name="Kulinich Bohdan" userId="48e65c9f34e137d0" providerId="LiveId" clId="{8A7FA5BB-97BB-4757-B08F-92391B74E5AB}" dt="2021-05-23T09:30:41.888" v="6774" actId="20577"/>
          <ac:spMkLst>
            <pc:docMk/>
            <pc:sldMk cId="2344589223" sldId="460"/>
            <ac:spMk id="126" creationId="{CF73B82A-D878-465A-ABB9-5E7263D0646A}"/>
          </ac:spMkLst>
        </pc:spChg>
        <pc:spChg chg="add mod">
          <ac:chgData name="Kulinich Bohdan" userId="48e65c9f34e137d0" providerId="LiveId" clId="{8A7FA5BB-97BB-4757-B08F-92391B74E5AB}" dt="2021-05-23T09:23:38.307" v="6761" actId="1076"/>
          <ac:spMkLst>
            <pc:docMk/>
            <pc:sldMk cId="2344589223" sldId="460"/>
            <ac:spMk id="127" creationId="{CADBB383-BD55-4DCC-AACB-F1C211C792F5}"/>
          </ac:spMkLst>
        </pc:spChg>
        <pc:spChg chg="add mod">
          <ac:chgData name="Kulinich Bohdan" userId="48e65c9f34e137d0" providerId="LiveId" clId="{8A7FA5BB-97BB-4757-B08F-92391B74E5AB}" dt="2021-05-23T09:23:47.654" v="6765" actId="1076"/>
          <ac:spMkLst>
            <pc:docMk/>
            <pc:sldMk cId="2344589223" sldId="460"/>
            <ac:spMk id="128" creationId="{ECFB095E-2031-4207-A6B0-1FEEEA1D74F7}"/>
          </ac:spMkLst>
        </pc:spChg>
        <pc:spChg chg="add mod">
          <ac:chgData name="Kulinich Bohdan" userId="48e65c9f34e137d0" providerId="LiveId" clId="{8A7FA5BB-97BB-4757-B08F-92391B74E5AB}" dt="2021-05-23T09:23:58.780" v="6768" actId="1076"/>
          <ac:spMkLst>
            <pc:docMk/>
            <pc:sldMk cId="2344589223" sldId="460"/>
            <ac:spMk id="129" creationId="{99435758-6D5C-4CC8-B10B-B8A23DC9B1FA}"/>
          </ac:spMkLst>
        </pc:spChg>
        <pc:spChg chg="add mod">
          <ac:chgData name="Kulinich Bohdan" userId="48e65c9f34e137d0" providerId="LiveId" clId="{8A7FA5BB-97BB-4757-B08F-92391B74E5AB}" dt="2021-05-23T09:30:43.915" v="6775" actId="20577"/>
          <ac:spMkLst>
            <pc:docMk/>
            <pc:sldMk cId="2344589223" sldId="460"/>
            <ac:spMk id="130" creationId="{71CDEEB6-7850-44DC-81CC-76814A664E12}"/>
          </ac:spMkLst>
        </pc:spChg>
        <pc:picChg chg="mod modVis">
          <ac:chgData name="Kulinich Bohdan" userId="48e65c9f34e137d0" providerId="LiveId" clId="{8A7FA5BB-97BB-4757-B08F-92391B74E5AB}" dt="2021-05-23T08:10:27.265" v="6718" actId="14429"/>
          <ac:picMkLst>
            <pc:docMk/>
            <pc:sldMk cId="2344589223" sldId="460"/>
            <ac:picMk id="5" creationId="{524138EE-281B-4901-B6AB-6050313E102D}"/>
          </ac:picMkLst>
        </pc:picChg>
        <pc:picChg chg="del">
          <ac:chgData name="Kulinich Bohdan" userId="48e65c9f34e137d0" providerId="LiveId" clId="{8A7FA5BB-97BB-4757-B08F-92391B74E5AB}" dt="2021-05-22T16:44:55.339" v="6351" actId="478"/>
          <ac:picMkLst>
            <pc:docMk/>
            <pc:sldMk cId="2344589223" sldId="460"/>
            <ac:picMk id="10" creationId="{372AACD3-E47C-4422-99F4-8F2FA502FD53}"/>
          </ac:picMkLst>
        </pc:picChg>
        <pc:picChg chg="mod ord modVis">
          <ac:chgData name="Kulinich Bohdan" userId="48e65c9f34e137d0" providerId="LiveId" clId="{8A7FA5BB-97BB-4757-B08F-92391B74E5AB}" dt="2021-05-23T08:32:17.910" v="6731" actId="167"/>
          <ac:picMkLst>
            <pc:docMk/>
            <pc:sldMk cId="2344589223" sldId="460"/>
            <ac:picMk id="13" creationId="{9BBF827E-5082-4894-858E-CC1F17B8CC0E}"/>
          </ac:picMkLst>
        </pc:picChg>
        <pc:picChg chg="add del mod">
          <ac:chgData name="Kulinich Bohdan" userId="48e65c9f34e137d0" providerId="LiveId" clId="{8A7FA5BB-97BB-4757-B08F-92391B74E5AB}" dt="2021-05-22T17:08:33.022" v="6616" actId="478"/>
          <ac:picMkLst>
            <pc:docMk/>
            <pc:sldMk cId="2344589223" sldId="460"/>
            <ac:picMk id="15" creationId="{AD0C66DD-F0C7-4947-908D-229B89F9C6E6}"/>
          </ac:picMkLst>
        </pc:picChg>
        <pc:picChg chg="add mod ord">
          <ac:chgData name="Kulinich Bohdan" userId="48e65c9f34e137d0" providerId="LiveId" clId="{8A7FA5BB-97BB-4757-B08F-92391B74E5AB}" dt="2021-05-23T08:03:10.100" v="6658" actId="1076"/>
          <ac:picMkLst>
            <pc:docMk/>
            <pc:sldMk cId="2344589223" sldId="460"/>
            <ac:picMk id="113" creationId="{CCF5B871-F3BE-418A-93FB-84BF023CC802}"/>
          </ac:picMkLst>
        </pc:picChg>
        <pc:cxnChg chg="add mod">
          <ac:chgData name="Kulinich Bohdan" userId="48e65c9f34e137d0" providerId="LiveId" clId="{8A7FA5BB-97BB-4757-B08F-92391B74E5AB}" dt="2021-05-23T08:10:48.399" v="6722" actId="1076"/>
          <ac:cxnSpMkLst>
            <pc:docMk/>
            <pc:sldMk cId="2344589223" sldId="460"/>
            <ac:cxnSpMk id="7" creationId="{7661BDBB-A892-4BF1-B77C-A1203494CE12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20" creationId="{7F8BCC51-C4EC-4DBC-B9BE-64963AA3C483}"/>
          </ac:cxnSpMkLst>
        </pc:cxnChg>
        <pc:cxnChg chg="add mod">
          <ac:chgData name="Kulinich Bohdan" userId="48e65c9f34e137d0" providerId="LiveId" clId="{8A7FA5BB-97BB-4757-B08F-92391B74E5AB}" dt="2021-05-23T08:01:08.019" v="6625" actId="208"/>
          <ac:cxnSpMkLst>
            <pc:docMk/>
            <pc:sldMk cId="2344589223" sldId="460"/>
            <ac:cxnSpMk id="21" creationId="{D63DF6F6-1A29-48A9-B9CD-34FAE55B7985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38" creationId="{FE948231-667C-4241-A414-BF0F213DD95D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39" creationId="{F0DDB7DA-E54A-4935-A7BE-B2E362F213DD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40" creationId="{2D91E65E-CEAA-476E-98D5-4B0750A11FD5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41" creationId="{4E3A8309-AC35-4C7A-984E-E1EE44B322EA}"/>
          </ac:cxnSpMkLst>
        </pc:cxnChg>
        <pc:cxnChg chg="add mod">
          <ac:chgData name="Kulinich Bohdan" userId="48e65c9f34e137d0" providerId="LiveId" clId="{8A7FA5BB-97BB-4757-B08F-92391B74E5AB}" dt="2021-05-23T08:09:19.874" v="6711" actId="1038"/>
          <ac:cxnSpMkLst>
            <pc:docMk/>
            <pc:sldMk cId="2344589223" sldId="460"/>
            <ac:cxnSpMk id="42" creationId="{44D3BB14-83AB-42A1-AC96-B21E7D006D81}"/>
          </ac:cxnSpMkLst>
        </pc:cxnChg>
        <pc:cxnChg chg="add mod">
          <ac:chgData name="Kulinich Bohdan" userId="48e65c9f34e137d0" providerId="LiveId" clId="{8A7FA5BB-97BB-4757-B08F-92391B74E5AB}" dt="2021-05-23T08:09:19.874" v="6711" actId="1038"/>
          <ac:cxnSpMkLst>
            <pc:docMk/>
            <pc:sldMk cId="2344589223" sldId="460"/>
            <ac:cxnSpMk id="43" creationId="{9EDBF43C-18E1-45A8-AD62-57615859E848}"/>
          </ac:cxnSpMkLst>
        </pc:cxnChg>
        <pc:cxnChg chg="add mod">
          <ac:chgData name="Kulinich Bohdan" userId="48e65c9f34e137d0" providerId="LiveId" clId="{8A7FA5BB-97BB-4757-B08F-92391B74E5AB}" dt="2021-05-23T08:09:19.874" v="6711" actId="1038"/>
          <ac:cxnSpMkLst>
            <pc:docMk/>
            <pc:sldMk cId="2344589223" sldId="460"/>
            <ac:cxnSpMk id="44" creationId="{F355B07D-6720-4308-A4BA-7FCFAF7CEE55}"/>
          </ac:cxnSpMkLst>
        </pc:cxnChg>
        <pc:cxnChg chg="add mod">
          <ac:chgData name="Kulinich Bohdan" userId="48e65c9f34e137d0" providerId="LiveId" clId="{8A7FA5BB-97BB-4757-B08F-92391B74E5AB}" dt="2021-05-23T08:09:19.874" v="6711" actId="1038"/>
          <ac:cxnSpMkLst>
            <pc:docMk/>
            <pc:sldMk cId="2344589223" sldId="460"/>
            <ac:cxnSpMk id="45" creationId="{ED6ED99C-C424-4CC1-8C56-7ECA4FE3DCA2}"/>
          </ac:cxnSpMkLst>
        </pc:cxnChg>
        <pc:cxnChg chg="add mod">
          <ac:chgData name="Kulinich Bohdan" userId="48e65c9f34e137d0" providerId="LiveId" clId="{8A7FA5BB-97BB-4757-B08F-92391B74E5AB}" dt="2021-05-23T08:09:19.874" v="6711" actId="1038"/>
          <ac:cxnSpMkLst>
            <pc:docMk/>
            <pc:sldMk cId="2344589223" sldId="460"/>
            <ac:cxnSpMk id="46" creationId="{4FACE7AA-CDE0-471C-82B3-9EFD72666C72}"/>
          </ac:cxnSpMkLst>
        </pc:cxnChg>
        <pc:cxnChg chg="add mod">
          <ac:chgData name="Kulinich Bohdan" userId="48e65c9f34e137d0" providerId="LiveId" clId="{8A7FA5BB-97BB-4757-B08F-92391B74E5AB}" dt="2021-05-23T08:09:19.874" v="6711" actId="1038"/>
          <ac:cxnSpMkLst>
            <pc:docMk/>
            <pc:sldMk cId="2344589223" sldId="460"/>
            <ac:cxnSpMk id="47" creationId="{EEF87240-FB4F-4F79-AA46-52950CB63090}"/>
          </ac:cxnSpMkLst>
        </pc:cxnChg>
        <pc:cxnChg chg="add mod">
          <ac:chgData name="Kulinich Bohdan" userId="48e65c9f34e137d0" providerId="LiveId" clId="{8A7FA5BB-97BB-4757-B08F-92391B74E5AB}" dt="2021-05-23T08:09:19.874" v="6711" actId="1038"/>
          <ac:cxnSpMkLst>
            <pc:docMk/>
            <pc:sldMk cId="2344589223" sldId="460"/>
            <ac:cxnSpMk id="48" creationId="{8B779B3C-8A6E-4F65-A937-3BB2CAF8DBE4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49" creationId="{1D824672-BB14-4354-A061-8661530AA356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0" creationId="{DCB3865A-60C9-4C2E-AD2E-6CFFC57113F6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1" creationId="{E80AB2FE-29F5-4C69-8B48-E2BFC25EDC47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2" creationId="{014B3A5C-6BD0-4893-81EA-41572D0BEFF4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3" creationId="{9C8441C3-C532-4C1F-B462-7330612FCD45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4" creationId="{DD954F4F-F4B7-4C16-ADF2-100C7E200EB4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5" creationId="{33A0667C-9FB6-489D-ABB9-D0DF5D34AE80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6" creationId="{789C671D-0084-4778-A758-E986F116F633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8" creationId="{002A60B8-B095-4B0E-A5A7-A1AB87FE3BFD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9" creationId="{F887383B-23A1-43AC-99DC-C5F45A08A738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0" creationId="{3665A02E-0B72-40B4-B123-38AA5755D893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1" creationId="{650DE482-885E-4167-865E-D508FDFA7149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2" creationId="{C8A83CC0-5122-4523-8396-099B29D0EDE2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3" creationId="{414F0462-E4C0-4E4D-9222-094EFECD8216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4" creationId="{46F55663-438D-406D-A075-98EDF9FB2088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5" creationId="{137DAD12-20F7-46FD-A51C-2AD55A1C38A3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6" creationId="{4E3CCBC0-F927-44B6-81C5-2A2AC680A06F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7" creationId="{4439E9CF-9774-4B02-BBEB-EDDDB9E5D573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8" creationId="{E2B99451-C13A-4905-9C42-E88F505092C9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9" creationId="{F89028F1-EB96-4037-A86C-E3A77D7E73D6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70" creationId="{AEFF5562-CE78-4844-8981-750056DBA777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71" creationId="{A6A6B654-70DC-49D0-AA7A-02DCD75A8C31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72" creationId="{C80324D1-28B1-4F08-9EDF-592B08348937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73" creationId="{366C5422-1374-4016-A074-33CDE757F5E4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74" creationId="{B5D66E41-4DBD-47AE-87CE-480AB41E907D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75" creationId="{E5443132-5767-4C61-9577-BA1FD96BB2E7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76" creationId="{42227ED0-EAF8-4481-A54E-594F7CC76BB6}"/>
          </ac:cxnSpMkLst>
        </pc:cxnChg>
        <pc:cxnChg chg="add mod">
          <ac:chgData name="Kulinich Bohdan" userId="48e65c9f34e137d0" providerId="LiveId" clId="{8A7FA5BB-97BB-4757-B08F-92391B74E5AB}" dt="2021-05-23T08:10:48.399" v="6722" actId="1076"/>
          <ac:cxnSpMkLst>
            <pc:docMk/>
            <pc:sldMk cId="2344589223" sldId="460"/>
            <ac:cxnSpMk id="114" creationId="{C78740ED-8C21-4A96-B359-C56648A1221C}"/>
          </ac:cxnSpMkLst>
        </pc:cxnChg>
        <pc:cxnChg chg="add mod">
          <ac:chgData name="Kulinich Bohdan" userId="48e65c9f34e137d0" providerId="LiveId" clId="{8A7FA5BB-97BB-4757-B08F-92391B74E5AB}" dt="2021-05-23T08:10:48.399" v="6722" actId="1076"/>
          <ac:cxnSpMkLst>
            <pc:docMk/>
            <pc:sldMk cId="2344589223" sldId="460"/>
            <ac:cxnSpMk id="115" creationId="{0D807879-534C-4B65-8B01-84301DF67414}"/>
          </ac:cxnSpMkLst>
        </pc:cxnChg>
        <pc:cxnChg chg="add mod">
          <ac:chgData name="Kulinich Bohdan" userId="48e65c9f34e137d0" providerId="LiveId" clId="{8A7FA5BB-97BB-4757-B08F-92391B74E5AB}" dt="2021-05-23T08:10:48.399" v="6722" actId="1076"/>
          <ac:cxnSpMkLst>
            <pc:docMk/>
            <pc:sldMk cId="2344589223" sldId="460"/>
            <ac:cxnSpMk id="116" creationId="{3626188C-5F21-4906-AEA8-ED05EC3FD82D}"/>
          </ac:cxnSpMkLst>
        </pc:cxnChg>
        <pc:cxnChg chg="add mod">
          <ac:chgData name="Kulinich Bohdan" userId="48e65c9f34e137d0" providerId="LiveId" clId="{8A7FA5BB-97BB-4757-B08F-92391B74E5AB}" dt="2021-05-23T08:10:48.399" v="6722" actId="1076"/>
          <ac:cxnSpMkLst>
            <pc:docMk/>
            <pc:sldMk cId="2344589223" sldId="460"/>
            <ac:cxnSpMk id="117" creationId="{700C5267-3BF7-4285-8B7E-6753D08FCF42}"/>
          </ac:cxnSpMkLst>
        </pc:cxnChg>
        <pc:cxnChg chg="add mod">
          <ac:chgData name="Kulinich Bohdan" userId="48e65c9f34e137d0" providerId="LiveId" clId="{8A7FA5BB-97BB-4757-B08F-92391B74E5AB}" dt="2021-05-23T08:10:48.399" v="6722" actId="1076"/>
          <ac:cxnSpMkLst>
            <pc:docMk/>
            <pc:sldMk cId="2344589223" sldId="460"/>
            <ac:cxnSpMk id="118" creationId="{CF3F5F72-C15D-465D-BD94-251E8D06F8DB}"/>
          </ac:cxnSpMkLst>
        </pc:cxnChg>
      </pc:sldChg>
    </pc:docChg>
  </pc:docChgLst>
  <pc:docChgLst>
    <pc:chgData name="Kulinich Bohdan" userId="48e65c9f34e137d0" providerId="LiveId" clId="{9FB9D680-F281-4678-B9DC-B2F57C3EF796}"/>
    <pc:docChg chg="undo custSel addSld delSld modSld">
      <pc:chgData name="Kulinich Bohdan" userId="48e65c9f34e137d0" providerId="LiveId" clId="{9FB9D680-F281-4678-B9DC-B2F57C3EF796}" dt="2021-05-16T05:56:05.607" v="1116" actId="14429"/>
      <pc:docMkLst>
        <pc:docMk/>
      </pc:docMkLst>
      <pc:sldChg chg="addSp modSp add mod modTransition modAnim">
        <pc:chgData name="Kulinich Bohdan" userId="48e65c9f34e137d0" providerId="LiveId" clId="{9FB9D680-F281-4678-B9DC-B2F57C3EF796}" dt="2021-05-16T05:56:05.607" v="1116" actId="14429"/>
        <pc:sldMkLst>
          <pc:docMk/>
          <pc:sldMk cId="1256064280" sldId="388"/>
        </pc:sldMkLst>
        <pc:spChg chg="mod">
          <ac:chgData name="Kulinich Bohdan" userId="48e65c9f34e137d0" providerId="LiveId" clId="{9FB9D680-F281-4678-B9DC-B2F57C3EF796}" dt="2021-05-16T05:55:50.906" v="1113" actId="207"/>
          <ac:spMkLst>
            <pc:docMk/>
            <pc:sldMk cId="1256064280" sldId="388"/>
            <ac:spMk id="9" creationId="{6CBE4EA9-3EC4-4647-8459-6CB04DC725B8}"/>
          </ac:spMkLst>
        </pc:spChg>
        <pc:spChg chg="add mod">
          <ac:chgData name="Kulinich Bohdan" userId="48e65c9f34e137d0" providerId="LiveId" clId="{9FB9D680-F281-4678-B9DC-B2F57C3EF796}" dt="2021-05-16T05:56:04.467" v="1115" actId="207"/>
          <ac:spMkLst>
            <pc:docMk/>
            <pc:sldMk cId="1256064280" sldId="388"/>
            <ac:spMk id="11" creationId="{4D5FBF90-3203-4490-8BB9-B9BB34F195E6}"/>
          </ac:spMkLst>
        </pc:spChg>
        <pc:grpChg chg="add mod">
          <ac:chgData name="Kulinich Bohdan" userId="48e65c9f34e137d0" providerId="LiveId" clId="{9FB9D680-F281-4678-B9DC-B2F57C3EF796}" dt="2021-05-16T05:55:50.906" v="1113" actId="207"/>
          <ac:grpSpMkLst>
            <pc:docMk/>
            <pc:sldMk cId="1256064280" sldId="388"/>
            <ac:grpSpMk id="2" creationId="{AB6A0402-5FA7-48CE-BFF9-7C3D866652BB}"/>
          </ac:grpSpMkLst>
        </pc:grpChg>
        <pc:picChg chg="mod ord modVis">
          <ac:chgData name="Kulinich Bohdan" userId="48e65c9f34e137d0" providerId="LiveId" clId="{9FB9D680-F281-4678-B9DC-B2F57C3EF796}" dt="2021-05-16T05:56:05.607" v="1116" actId="14429"/>
          <ac:picMkLst>
            <pc:docMk/>
            <pc:sldMk cId="1256064280" sldId="388"/>
            <ac:picMk id="10" creationId="{372AACD3-E47C-4422-99F4-8F2FA502FD53}"/>
          </ac:picMkLst>
        </pc:picChg>
      </pc:sldChg>
      <pc:sldChg chg="add del modTransition">
        <pc:chgData name="Kulinich Bohdan" userId="48e65c9f34e137d0" providerId="LiveId" clId="{9FB9D680-F281-4678-B9DC-B2F57C3EF796}" dt="2021-05-15T22:23:55.190" v="822" actId="47"/>
        <pc:sldMkLst>
          <pc:docMk/>
          <pc:sldMk cId="1221442366" sldId="422"/>
        </pc:sldMkLst>
      </pc:sldChg>
      <pc:sldChg chg="addSp delSp modSp add del mod modTransition addAnim delAnim modAnim">
        <pc:chgData name="Kulinich Bohdan" userId="48e65c9f34e137d0" providerId="LiveId" clId="{9FB9D680-F281-4678-B9DC-B2F57C3EF796}" dt="2021-05-16T05:24:39.413" v="915" actId="47"/>
        <pc:sldMkLst>
          <pc:docMk/>
          <pc:sldMk cId="2739052937" sldId="424"/>
        </pc:sldMkLst>
        <pc:spChg chg="del">
          <ac:chgData name="Kulinich Bohdan" userId="48e65c9f34e137d0" providerId="LiveId" clId="{9FB9D680-F281-4678-B9DC-B2F57C3EF796}" dt="2021-05-15T19:38:54.911" v="151" actId="478"/>
          <ac:spMkLst>
            <pc:docMk/>
            <pc:sldMk cId="2739052937" sldId="424"/>
            <ac:spMk id="2" creationId="{635F6A8A-1A15-4469-8DAA-CB98BCF6DE18}"/>
          </ac:spMkLst>
        </pc:spChg>
        <pc:spChg chg="add del mod ord">
          <ac:chgData name="Kulinich Bohdan" userId="48e65c9f34e137d0" providerId="LiveId" clId="{9FB9D680-F281-4678-B9DC-B2F57C3EF796}" dt="2021-05-15T19:35:20.511" v="102" actId="164"/>
          <ac:spMkLst>
            <pc:docMk/>
            <pc:sldMk cId="2739052937" sldId="424"/>
            <ac:spMk id="3" creationId="{DA795E9A-46C2-4CC3-B1E3-E333FA2088F1}"/>
          </ac:spMkLst>
        </pc:spChg>
        <pc:spChg chg="del">
          <ac:chgData name="Kulinich Bohdan" userId="48e65c9f34e137d0" providerId="LiveId" clId="{9FB9D680-F281-4678-B9DC-B2F57C3EF796}" dt="2021-05-15T19:29:17.093" v="12" actId="478"/>
          <ac:spMkLst>
            <pc:docMk/>
            <pc:sldMk cId="2739052937" sldId="424"/>
            <ac:spMk id="4" creationId="{529AB254-8040-49DB-9029-7059C8794F44}"/>
          </ac:spMkLst>
        </pc:spChg>
        <pc:spChg chg="add mod ord">
          <ac:chgData name="Kulinich Bohdan" userId="48e65c9f34e137d0" providerId="LiveId" clId="{9FB9D680-F281-4678-B9DC-B2F57C3EF796}" dt="2021-05-15T19:52:19.536" v="416" actId="255"/>
          <ac:spMkLst>
            <pc:docMk/>
            <pc:sldMk cId="2739052937" sldId="424"/>
            <ac:spMk id="5" creationId="{3E857854-C789-44E6-B2A6-9A7071207A46}"/>
          </ac:spMkLst>
        </pc:spChg>
        <pc:spChg chg="del">
          <ac:chgData name="Kulinich Bohdan" userId="48e65c9f34e137d0" providerId="LiveId" clId="{9FB9D680-F281-4678-B9DC-B2F57C3EF796}" dt="2021-05-15T19:39:00.184" v="153" actId="478"/>
          <ac:spMkLst>
            <pc:docMk/>
            <pc:sldMk cId="2739052937" sldId="424"/>
            <ac:spMk id="5" creationId="{7C6D7ECE-AFC0-4702-86F2-BBCC2297A894}"/>
          </ac:spMkLst>
        </pc:spChg>
        <pc:spChg chg="add mod ord">
          <ac:chgData name="Kulinich Bohdan" userId="48e65c9f34e137d0" providerId="LiveId" clId="{9FB9D680-F281-4678-B9DC-B2F57C3EF796}" dt="2021-05-15T19:55:20.297" v="436" actId="14100"/>
          <ac:spMkLst>
            <pc:docMk/>
            <pc:sldMk cId="2739052937" sldId="424"/>
            <ac:spMk id="6" creationId="{838ABF39-9CE7-4554-B32C-D808A1052B0F}"/>
          </ac:spMkLst>
        </pc:spChg>
        <pc:spChg chg="del mod">
          <ac:chgData name="Kulinich Bohdan" userId="48e65c9f34e137d0" providerId="LiveId" clId="{9FB9D680-F281-4678-B9DC-B2F57C3EF796}" dt="2021-05-15T19:30:13.332" v="26" actId="478"/>
          <ac:spMkLst>
            <pc:docMk/>
            <pc:sldMk cId="2739052937" sldId="424"/>
            <ac:spMk id="6" creationId="{944795A5-A81B-443D-B931-CA887BAED115}"/>
          </ac:spMkLst>
        </pc:spChg>
        <pc:spChg chg="add mod modVis">
          <ac:chgData name="Kulinich Bohdan" userId="48e65c9f34e137d0" providerId="LiveId" clId="{9FB9D680-F281-4678-B9DC-B2F57C3EF796}" dt="2021-05-15T19:35:20.511" v="102" actId="164"/>
          <ac:spMkLst>
            <pc:docMk/>
            <pc:sldMk cId="2739052937" sldId="424"/>
            <ac:spMk id="8" creationId="{619F6B5D-8815-4052-AB1A-48AF302C661C}"/>
          </ac:spMkLst>
        </pc:spChg>
        <pc:spChg chg="add del mod">
          <ac:chgData name="Kulinich Bohdan" userId="48e65c9f34e137d0" providerId="LiveId" clId="{9FB9D680-F281-4678-B9DC-B2F57C3EF796}" dt="2021-05-15T19:33:25.824" v="72"/>
          <ac:spMkLst>
            <pc:docMk/>
            <pc:sldMk cId="2739052937" sldId="424"/>
            <ac:spMk id="10" creationId="{AE73C03F-1505-41AC-97F8-481B7E5230E1}"/>
          </ac:spMkLst>
        </pc:spChg>
        <pc:spChg chg="add mod ord topLvl">
          <ac:chgData name="Kulinich Bohdan" userId="48e65c9f34e137d0" providerId="LiveId" clId="{9FB9D680-F281-4678-B9DC-B2F57C3EF796}" dt="2021-05-15T19:36:11.832" v="119" actId="164"/>
          <ac:spMkLst>
            <pc:docMk/>
            <pc:sldMk cId="2739052937" sldId="424"/>
            <ac:spMk id="11" creationId="{A532EBBC-AC14-4E46-8930-388719D597E0}"/>
          </ac:spMkLst>
        </pc:spChg>
        <pc:spChg chg="add del">
          <ac:chgData name="Kulinich Bohdan" userId="48e65c9f34e137d0" providerId="LiveId" clId="{9FB9D680-F281-4678-B9DC-B2F57C3EF796}" dt="2021-05-15T19:32:20.562" v="57" actId="11529"/>
          <ac:spMkLst>
            <pc:docMk/>
            <pc:sldMk cId="2739052937" sldId="424"/>
            <ac:spMk id="12" creationId="{6EB6B64D-CAC1-4255-A661-8BB68A060DF6}"/>
          </ac:spMkLst>
        </pc:spChg>
        <pc:spChg chg="mod ord">
          <ac:chgData name="Kulinich Bohdan" userId="48e65c9f34e137d0" providerId="LiveId" clId="{9FB9D680-F281-4678-B9DC-B2F57C3EF796}" dt="2021-05-15T19:32:20.276" v="56"/>
          <ac:spMkLst>
            <pc:docMk/>
            <pc:sldMk cId="2739052937" sldId="424"/>
            <ac:spMk id="14" creationId="{911FABBA-C000-4078-82A5-3194650445F5}"/>
          </ac:spMkLst>
        </pc:spChg>
        <pc:spChg chg="add del mod">
          <ac:chgData name="Kulinich Bohdan" userId="48e65c9f34e137d0" providerId="LiveId" clId="{9FB9D680-F281-4678-B9DC-B2F57C3EF796}" dt="2021-05-15T19:43:36.088" v="206" actId="478"/>
          <ac:spMkLst>
            <pc:docMk/>
            <pc:sldMk cId="2739052937" sldId="424"/>
            <ac:spMk id="15" creationId="{92614F7C-BCA9-4F78-9904-5B06DD55A345}"/>
          </ac:spMkLst>
        </pc:spChg>
        <pc:spChg chg="add mod">
          <ac:chgData name="Kulinich Bohdan" userId="48e65c9f34e137d0" providerId="LiveId" clId="{9FB9D680-F281-4678-B9DC-B2F57C3EF796}" dt="2021-05-15T19:32:36.572" v="62" actId="571"/>
          <ac:spMkLst>
            <pc:docMk/>
            <pc:sldMk cId="2739052937" sldId="424"/>
            <ac:spMk id="15" creationId="{D0D56602-73EB-4336-9904-C7DE2C851D47}"/>
          </ac:spMkLst>
        </pc:spChg>
        <pc:spChg chg="add del">
          <ac:chgData name="Kulinich Bohdan" userId="48e65c9f34e137d0" providerId="LiveId" clId="{9FB9D680-F281-4678-B9DC-B2F57C3EF796}" dt="2021-05-15T19:33:25.824" v="72"/>
          <ac:spMkLst>
            <pc:docMk/>
            <pc:sldMk cId="2739052937" sldId="424"/>
            <ac:spMk id="16" creationId="{1560BD6A-AD43-444A-B3C8-02E3BDFEA8A6}"/>
          </ac:spMkLst>
        </pc:spChg>
        <pc:spChg chg="mod ord topLvl">
          <ac:chgData name="Kulinich Bohdan" userId="48e65c9f34e137d0" providerId="LiveId" clId="{9FB9D680-F281-4678-B9DC-B2F57C3EF796}" dt="2021-05-15T19:36:11.832" v="119" actId="164"/>
          <ac:spMkLst>
            <pc:docMk/>
            <pc:sldMk cId="2739052937" sldId="424"/>
            <ac:spMk id="17" creationId="{E72E8BBF-198A-4473-BD17-8169C3C1B8BD}"/>
          </ac:spMkLst>
        </pc:spChg>
        <pc:spChg chg="add del mod">
          <ac:chgData name="Kulinich Bohdan" userId="48e65c9f34e137d0" providerId="LiveId" clId="{9FB9D680-F281-4678-B9DC-B2F57C3EF796}" dt="2021-05-15T19:36:15.139" v="120" actId="478"/>
          <ac:spMkLst>
            <pc:docMk/>
            <pc:sldMk cId="2739052937" sldId="424"/>
            <ac:spMk id="18" creationId="{3ADE66EC-8503-442D-AD37-C371E749EC1A}"/>
          </ac:spMkLst>
        </pc:spChg>
        <pc:spChg chg="add del mod">
          <ac:chgData name="Kulinich Bohdan" userId="48e65c9f34e137d0" providerId="LiveId" clId="{9FB9D680-F281-4678-B9DC-B2F57C3EF796}" dt="2021-05-15T19:46:23.262" v="235" actId="478"/>
          <ac:spMkLst>
            <pc:docMk/>
            <pc:sldMk cId="2739052937" sldId="424"/>
            <ac:spMk id="18" creationId="{CCFF66DF-BFA9-4C55-8D7A-9B89DC38711A}"/>
          </ac:spMkLst>
        </pc:spChg>
        <pc:spChg chg="add mod">
          <ac:chgData name="Kulinich Bohdan" userId="48e65c9f34e137d0" providerId="LiveId" clId="{9FB9D680-F281-4678-B9DC-B2F57C3EF796}" dt="2021-05-15T19:46:35.580" v="255" actId="20577"/>
          <ac:spMkLst>
            <pc:docMk/>
            <pc:sldMk cId="2739052937" sldId="424"/>
            <ac:spMk id="19" creationId="{C03A569A-A37F-4C29-BD1F-2A5E47E935AF}"/>
          </ac:spMkLst>
        </pc:spChg>
        <pc:spChg chg="add mod">
          <ac:chgData name="Kulinich Bohdan" userId="48e65c9f34e137d0" providerId="LiveId" clId="{9FB9D680-F281-4678-B9DC-B2F57C3EF796}" dt="2021-05-15T19:46:28.486" v="236"/>
          <ac:spMkLst>
            <pc:docMk/>
            <pc:sldMk cId="2739052937" sldId="424"/>
            <ac:spMk id="21" creationId="{2F2CCCA0-4882-4C78-8D6C-88927B4A3D02}"/>
          </ac:spMkLst>
        </pc:spChg>
        <pc:spChg chg="add del mod modVis">
          <ac:chgData name="Kulinich Bohdan" userId="48e65c9f34e137d0" providerId="LiveId" clId="{9FB9D680-F281-4678-B9DC-B2F57C3EF796}" dt="2021-05-15T19:46:19.807" v="233" actId="478"/>
          <ac:spMkLst>
            <pc:docMk/>
            <pc:sldMk cId="2739052937" sldId="424"/>
            <ac:spMk id="23" creationId="{6C2CE342-7695-4467-83F9-460982E124F9}"/>
          </ac:spMkLst>
        </pc:spChg>
        <pc:spChg chg="add del mod">
          <ac:chgData name="Kulinich Bohdan" userId="48e65c9f34e137d0" providerId="LiveId" clId="{9FB9D680-F281-4678-B9DC-B2F57C3EF796}" dt="2021-05-15T19:37:53.337" v="134" actId="478"/>
          <ac:spMkLst>
            <pc:docMk/>
            <pc:sldMk cId="2739052937" sldId="424"/>
            <ac:spMk id="24" creationId="{18C0A7EE-C43E-4A11-9091-3FDCC913EE30}"/>
          </ac:spMkLst>
        </pc:spChg>
        <pc:spChg chg="add del mod">
          <ac:chgData name="Kulinich Bohdan" userId="48e65c9f34e137d0" providerId="LiveId" clId="{9FB9D680-F281-4678-B9DC-B2F57C3EF796}" dt="2021-05-15T19:46:23.262" v="235" actId="478"/>
          <ac:spMkLst>
            <pc:docMk/>
            <pc:sldMk cId="2739052937" sldId="424"/>
            <ac:spMk id="25" creationId="{B09F81E1-C86F-4B73-9E30-D194AB433E31}"/>
          </ac:spMkLst>
        </pc:spChg>
        <pc:spChg chg="add del mod">
          <ac:chgData name="Kulinich Bohdan" userId="48e65c9f34e137d0" providerId="LiveId" clId="{9FB9D680-F281-4678-B9DC-B2F57C3EF796}" dt="2021-05-15T19:46:21.890" v="234" actId="478"/>
          <ac:spMkLst>
            <pc:docMk/>
            <pc:sldMk cId="2739052937" sldId="424"/>
            <ac:spMk id="26" creationId="{E8EA0B6B-DD4E-49EF-B18D-6B1F96158208}"/>
          </ac:spMkLst>
        </pc:spChg>
        <pc:spChg chg="add del mod">
          <ac:chgData name="Kulinich Bohdan" userId="48e65c9f34e137d0" providerId="LiveId" clId="{9FB9D680-F281-4678-B9DC-B2F57C3EF796}" dt="2021-05-15T19:40:25.697" v="178" actId="478"/>
          <ac:spMkLst>
            <pc:docMk/>
            <pc:sldMk cId="2739052937" sldId="424"/>
            <ac:spMk id="27" creationId="{CB951632-47AF-49F2-95E5-704103DBB80C}"/>
          </ac:spMkLst>
        </pc:spChg>
        <pc:spChg chg="add del mod">
          <ac:chgData name="Kulinich Bohdan" userId="48e65c9f34e137d0" providerId="LiveId" clId="{9FB9D680-F281-4678-B9DC-B2F57C3EF796}" dt="2021-05-15T19:42:15.582" v="188" actId="478"/>
          <ac:spMkLst>
            <pc:docMk/>
            <pc:sldMk cId="2739052937" sldId="424"/>
            <ac:spMk id="31" creationId="{EC2E79B3-7E9C-46CC-A40D-9D558A0D1F7D}"/>
          </ac:spMkLst>
        </pc:spChg>
        <pc:grpChg chg="add mod">
          <ac:chgData name="Kulinich Bohdan" userId="48e65c9f34e137d0" providerId="LiveId" clId="{9FB9D680-F281-4678-B9DC-B2F57C3EF796}" dt="2021-05-15T19:43:32.598" v="202" actId="164"/>
          <ac:grpSpMkLst>
            <pc:docMk/>
            <pc:sldMk cId="2739052937" sldId="424"/>
            <ac:grpSpMk id="2" creationId="{35E72629-0897-445C-B370-5FDC5E17B5A8}"/>
          </ac:grpSpMkLst>
        </pc:grpChg>
        <pc:grpChg chg="add mod">
          <ac:chgData name="Kulinich Bohdan" userId="48e65c9f34e137d0" providerId="LiveId" clId="{9FB9D680-F281-4678-B9DC-B2F57C3EF796}" dt="2021-05-15T19:43:32.028" v="200" actId="164"/>
          <ac:grpSpMkLst>
            <pc:docMk/>
            <pc:sldMk cId="2739052937" sldId="424"/>
            <ac:grpSpMk id="4" creationId="{3F896D53-165A-4EA6-B9AB-13E7EE456AA4}"/>
          </ac:grpSpMkLst>
        </pc:grpChg>
        <pc:grpChg chg="add mod">
          <ac:chgData name="Kulinich Bohdan" userId="48e65c9f34e137d0" providerId="LiveId" clId="{9FB9D680-F281-4678-B9DC-B2F57C3EF796}" dt="2021-05-15T19:34:41.160" v="88" actId="164"/>
          <ac:grpSpMkLst>
            <pc:docMk/>
            <pc:sldMk cId="2739052937" sldId="424"/>
            <ac:grpSpMk id="19" creationId="{43AEED63-D0BC-4642-8896-17E2B7F6B92E}"/>
          </ac:grpSpMkLst>
        </pc:grpChg>
        <pc:grpChg chg="add del mod">
          <ac:chgData name="Kulinich Bohdan" userId="48e65c9f34e137d0" providerId="LiveId" clId="{9FB9D680-F281-4678-B9DC-B2F57C3EF796}" dt="2021-05-15T19:51:50.326" v="378" actId="478"/>
          <ac:grpSpMkLst>
            <pc:docMk/>
            <pc:sldMk cId="2739052937" sldId="424"/>
            <ac:grpSpMk id="20" creationId="{5EBC1284-957B-441B-A5D1-647D79BE2A7B}"/>
          </ac:grpSpMkLst>
        </pc:grpChg>
        <pc:grpChg chg="add del mod ord">
          <ac:chgData name="Kulinich Bohdan" userId="48e65c9f34e137d0" providerId="LiveId" clId="{9FB9D680-F281-4678-B9DC-B2F57C3EF796}" dt="2021-05-15T19:35:50.496" v="106" actId="165"/>
          <ac:grpSpMkLst>
            <pc:docMk/>
            <pc:sldMk cId="2739052937" sldId="424"/>
            <ac:grpSpMk id="21" creationId="{5DDB46F7-41E5-4685-A953-3E1215678F3A}"/>
          </ac:grpSpMkLst>
        </pc:grpChg>
        <pc:grpChg chg="add del mod">
          <ac:chgData name="Kulinich Bohdan" userId="48e65c9f34e137d0" providerId="LiveId" clId="{9FB9D680-F281-4678-B9DC-B2F57C3EF796}" dt="2021-05-15T19:51:49.592" v="377" actId="478"/>
          <ac:grpSpMkLst>
            <pc:docMk/>
            <pc:sldMk cId="2739052937" sldId="424"/>
            <ac:grpSpMk id="22" creationId="{45795582-0AAC-4BA7-BFAB-5FCDEB3F2760}"/>
          </ac:grpSpMkLst>
        </pc:grpChg>
        <pc:grpChg chg="add mod">
          <ac:chgData name="Kulinich Bohdan" userId="48e65c9f34e137d0" providerId="LiveId" clId="{9FB9D680-F281-4678-B9DC-B2F57C3EF796}" dt="2021-05-15T19:39:56.589" v="165" actId="164"/>
          <ac:grpSpMkLst>
            <pc:docMk/>
            <pc:sldMk cId="2739052937" sldId="424"/>
            <ac:grpSpMk id="28" creationId="{670E8C17-2F35-4D8A-AFDE-AE4D67F40D34}"/>
          </ac:grpSpMkLst>
        </pc:grpChg>
        <pc:grpChg chg="add mod">
          <ac:chgData name="Kulinich Bohdan" userId="48e65c9f34e137d0" providerId="LiveId" clId="{9FB9D680-F281-4678-B9DC-B2F57C3EF796}" dt="2021-05-15T19:40:21.822" v="176" actId="164"/>
          <ac:grpSpMkLst>
            <pc:docMk/>
            <pc:sldMk cId="2739052937" sldId="424"/>
            <ac:grpSpMk id="29" creationId="{B25875E5-3D37-4E48-820C-917EED9CC0B6}"/>
          </ac:grpSpMkLst>
        </pc:grpChg>
        <pc:grpChg chg="add mod ord">
          <ac:chgData name="Kulinich Bohdan" userId="48e65c9f34e137d0" providerId="LiveId" clId="{9FB9D680-F281-4678-B9DC-B2F57C3EF796}" dt="2021-05-15T19:40:20.936" v="174" actId="164"/>
          <ac:grpSpMkLst>
            <pc:docMk/>
            <pc:sldMk cId="2739052937" sldId="424"/>
            <ac:grpSpMk id="30" creationId="{0AF61D37-88C5-4954-992C-AC76638B4581}"/>
          </ac:grpSpMkLst>
        </pc:grpChg>
      </pc:sldChg>
      <pc:sldChg chg="addSp delSp modSp add mod modTransition delAnim modAnim">
        <pc:chgData name="Kulinich Bohdan" userId="48e65c9f34e137d0" providerId="LiveId" clId="{9FB9D680-F281-4678-B9DC-B2F57C3EF796}" dt="2021-05-16T05:14:33.768" v="838" actId="1076"/>
        <pc:sldMkLst>
          <pc:docMk/>
          <pc:sldMk cId="2392856674" sldId="425"/>
        </pc:sldMkLst>
        <pc:spChg chg="del topLvl">
          <ac:chgData name="Kulinich Bohdan" userId="48e65c9f34e137d0" providerId="LiveId" clId="{9FB9D680-F281-4678-B9DC-B2F57C3EF796}" dt="2021-05-16T05:14:26.219" v="836" actId="478"/>
          <ac:spMkLst>
            <pc:docMk/>
            <pc:sldMk cId="2392856674" sldId="425"/>
            <ac:spMk id="20" creationId="{746A837E-A697-457C-95D5-7102CF4CB179}"/>
          </ac:spMkLst>
        </pc:spChg>
        <pc:spChg chg="del topLvl">
          <ac:chgData name="Kulinich Bohdan" userId="48e65c9f34e137d0" providerId="LiveId" clId="{9FB9D680-F281-4678-B9DC-B2F57C3EF796}" dt="2021-05-16T05:14:25.380" v="835" actId="478"/>
          <ac:spMkLst>
            <pc:docMk/>
            <pc:sldMk cId="2392856674" sldId="425"/>
            <ac:spMk id="22" creationId="{313DD2AF-61C9-40E7-B9CE-683F90FB7755}"/>
          </ac:spMkLst>
        </pc:spChg>
        <pc:spChg chg="del">
          <ac:chgData name="Kulinich Bohdan" userId="48e65c9f34e137d0" providerId="LiveId" clId="{9FB9D680-F281-4678-B9DC-B2F57C3EF796}" dt="2021-05-16T05:14:18.985" v="833" actId="478"/>
          <ac:spMkLst>
            <pc:docMk/>
            <pc:sldMk cId="2392856674" sldId="425"/>
            <ac:spMk id="23" creationId="{EFE2FCE7-7835-406A-99CA-70C9D5ADF9B6}"/>
          </ac:spMkLst>
        </pc:spChg>
        <pc:spChg chg="mod">
          <ac:chgData name="Kulinich Bohdan" userId="48e65c9f34e137d0" providerId="LiveId" clId="{9FB9D680-F281-4678-B9DC-B2F57C3EF796}" dt="2021-05-16T05:14:16.064" v="831"/>
          <ac:spMkLst>
            <pc:docMk/>
            <pc:sldMk cId="2392856674" sldId="425"/>
            <ac:spMk id="25" creationId="{9EDB495E-0ACB-44BD-AD1D-EAD42D78F9FB}"/>
          </ac:spMkLst>
        </pc:spChg>
        <pc:spChg chg="mod">
          <ac:chgData name="Kulinich Bohdan" userId="48e65c9f34e137d0" providerId="LiveId" clId="{9FB9D680-F281-4678-B9DC-B2F57C3EF796}" dt="2021-05-16T05:14:16.064" v="831"/>
          <ac:spMkLst>
            <pc:docMk/>
            <pc:sldMk cId="2392856674" sldId="425"/>
            <ac:spMk id="26" creationId="{1FB71F7D-AC71-4EC8-BBCE-F85D24DD3354}"/>
          </ac:spMkLst>
        </pc:spChg>
        <pc:spChg chg="mod">
          <ac:chgData name="Kulinich Bohdan" userId="48e65c9f34e137d0" providerId="LiveId" clId="{9FB9D680-F281-4678-B9DC-B2F57C3EF796}" dt="2021-05-16T05:14:16.064" v="831"/>
          <ac:spMkLst>
            <pc:docMk/>
            <pc:sldMk cId="2392856674" sldId="425"/>
            <ac:spMk id="28" creationId="{9C374AC0-7F21-42A5-8B1D-1331DB96E9A9}"/>
          </ac:spMkLst>
        </pc:spChg>
        <pc:spChg chg="mod">
          <ac:chgData name="Kulinich Bohdan" userId="48e65c9f34e137d0" providerId="LiveId" clId="{9FB9D680-F281-4678-B9DC-B2F57C3EF796}" dt="2021-05-16T05:14:16.064" v="831"/>
          <ac:spMkLst>
            <pc:docMk/>
            <pc:sldMk cId="2392856674" sldId="425"/>
            <ac:spMk id="30" creationId="{CF370D51-574C-4450-99CC-B641E2599E23}"/>
          </ac:spMkLst>
        </pc:spChg>
        <pc:spChg chg="mod">
          <ac:chgData name="Kulinich Bohdan" userId="48e65c9f34e137d0" providerId="LiveId" clId="{9FB9D680-F281-4678-B9DC-B2F57C3EF796}" dt="2021-05-16T05:14:16.064" v="831"/>
          <ac:spMkLst>
            <pc:docMk/>
            <pc:sldMk cId="2392856674" sldId="425"/>
            <ac:spMk id="31" creationId="{BE4C5171-5BCB-44F0-A0C6-962567E33946}"/>
          </ac:spMkLst>
        </pc:spChg>
        <pc:spChg chg="mod">
          <ac:chgData name="Kulinich Bohdan" userId="48e65c9f34e137d0" providerId="LiveId" clId="{9FB9D680-F281-4678-B9DC-B2F57C3EF796}" dt="2021-05-16T05:14:19.717" v="834"/>
          <ac:spMkLst>
            <pc:docMk/>
            <pc:sldMk cId="2392856674" sldId="425"/>
            <ac:spMk id="34" creationId="{A7823E96-7835-4978-9A43-6525475AB7B7}"/>
          </ac:spMkLst>
        </pc:spChg>
        <pc:spChg chg="mod">
          <ac:chgData name="Kulinich Bohdan" userId="48e65c9f34e137d0" providerId="LiveId" clId="{9FB9D680-F281-4678-B9DC-B2F57C3EF796}" dt="2021-05-16T05:14:19.717" v="834"/>
          <ac:spMkLst>
            <pc:docMk/>
            <pc:sldMk cId="2392856674" sldId="425"/>
            <ac:spMk id="35" creationId="{344D271E-366C-4EBB-A66D-5A81CB8927B6}"/>
          </ac:spMkLst>
        </pc:spChg>
        <pc:spChg chg="mod">
          <ac:chgData name="Kulinich Bohdan" userId="48e65c9f34e137d0" providerId="LiveId" clId="{9FB9D680-F281-4678-B9DC-B2F57C3EF796}" dt="2021-05-16T05:14:33.768" v="838" actId="1076"/>
          <ac:spMkLst>
            <pc:docMk/>
            <pc:sldMk cId="2392856674" sldId="425"/>
            <ac:spMk id="36" creationId="{7FFFF040-EB44-4567-B377-ADE1C22AC83E}"/>
          </ac:spMkLst>
        </pc:spChg>
        <pc:spChg chg="mod">
          <ac:chgData name="Kulinich Bohdan" userId="48e65c9f34e137d0" providerId="LiveId" clId="{9FB9D680-F281-4678-B9DC-B2F57C3EF796}" dt="2021-05-16T05:14:19.717" v="834"/>
          <ac:spMkLst>
            <pc:docMk/>
            <pc:sldMk cId="2392856674" sldId="425"/>
            <ac:spMk id="38" creationId="{98221E3F-D204-4D94-B3CC-F93CB6592D64}"/>
          </ac:spMkLst>
        </pc:spChg>
        <pc:spChg chg="mod">
          <ac:chgData name="Kulinich Bohdan" userId="48e65c9f34e137d0" providerId="LiveId" clId="{9FB9D680-F281-4678-B9DC-B2F57C3EF796}" dt="2021-05-16T05:14:19.717" v="834"/>
          <ac:spMkLst>
            <pc:docMk/>
            <pc:sldMk cId="2392856674" sldId="425"/>
            <ac:spMk id="39" creationId="{3BF2221F-E9EA-4511-96BC-2325429D0176}"/>
          </ac:spMkLst>
        </pc:spChg>
        <pc:grpChg chg="del mod">
          <ac:chgData name="Kulinich Bohdan" userId="48e65c9f34e137d0" providerId="LiveId" clId="{9FB9D680-F281-4678-B9DC-B2F57C3EF796}" dt="2021-05-16T05:14:25.380" v="835" actId="478"/>
          <ac:grpSpMkLst>
            <pc:docMk/>
            <pc:sldMk cId="2392856674" sldId="425"/>
            <ac:grpSpMk id="16" creationId="{A5C12B82-43EA-48A7-83A5-115BC777176F}"/>
          </ac:grpSpMkLst>
        </pc:grpChg>
        <pc:grpChg chg="add del mod">
          <ac:chgData name="Kulinich Bohdan" userId="48e65c9f34e137d0" providerId="LiveId" clId="{9FB9D680-F281-4678-B9DC-B2F57C3EF796}" dt="2021-05-16T05:14:17.367" v="832"/>
          <ac:grpSpMkLst>
            <pc:docMk/>
            <pc:sldMk cId="2392856674" sldId="425"/>
            <ac:grpSpMk id="18" creationId="{B256995C-37BC-4F54-B3D5-D6E693ACB7AF}"/>
          </ac:grpSpMkLst>
        </pc:grpChg>
        <pc:grpChg chg="mod">
          <ac:chgData name="Kulinich Bohdan" userId="48e65c9f34e137d0" providerId="LiveId" clId="{9FB9D680-F281-4678-B9DC-B2F57C3EF796}" dt="2021-05-16T05:14:16.064" v="831"/>
          <ac:grpSpMkLst>
            <pc:docMk/>
            <pc:sldMk cId="2392856674" sldId="425"/>
            <ac:grpSpMk id="24" creationId="{FABC07E8-F5E7-454C-B224-C7807CA3F43C}"/>
          </ac:grpSpMkLst>
        </pc:grpChg>
        <pc:grpChg chg="add del mod">
          <ac:chgData name="Kulinich Bohdan" userId="48e65c9f34e137d0" providerId="LiveId" clId="{9FB9D680-F281-4678-B9DC-B2F57C3EF796}" dt="2021-05-16T05:14:17.367" v="832"/>
          <ac:grpSpMkLst>
            <pc:docMk/>
            <pc:sldMk cId="2392856674" sldId="425"/>
            <ac:grpSpMk id="29" creationId="{23FE7D8F-8C08-4C25-B5E1-B41AE483EA91}"/>
          </ac:grpSpMkLst>
        </pc:grpChg>
        <pc:grpChg chg="add mod">
          <ac:chgData name="Kulinich Bohdan" userId="48e65c9f34e137d0" providerId="LiveId" clId="{9FB9D680-F281-4678-B9DC-B2F57C3EF796}" dt="2021-05-16T05:14:19.717" v="834"/>
          <ac:grpSpMkLst>
            <pc:docMk/>
            <pc:sldMk cId="2392856674" sldId="425"/>
            <ac:grpSpMk id="32" creationId="{458CD495-6B1B-46B9-A496-61E848853A91}"/>
          </ac:grpSpMkLst>
        </pc:grpChg>
        <pc:grpChg chg="mod">
          <ac:chgData name="Kulinich Bohdan" userId="48e65c9f34e137d0" providerId="LiveId" clId="{9FB9D680-F281-4678-B9DC-B2F57C3EF796}" dt="2021-05-16T05:14:19.717" v="834"/>
          <ac:grpSpMkLst>
            <pc:docMk/>
            <pc:sldMk cId="2392856674" sldId="425"/>
            <ac:grpSpMk id="33" creationId="{01069ED9-3559-42E0-A9C5-568DEBEDF703}"/>
          </ac:grpSpMkLst>
        </pc:grpChg>
        <pc:grpChg chg="add mod">
          <ac:chgData name="Kulinich Bohdan" userId="48e65c9f34e137d0" providerId="LiveId" clId="{9FB9D680-F281-4678-B9DC-B2F57C3EF796}" dt="2021-05-16T05:14:19.717" v="834"/>
          <ac:grpSpMkLst>
            <pc:docMk/>
            <pc:sldMk cId="2392856674" sldId="425"/>
            <ac:grpSpMk id="37" creationId="{92C5A271-E8B7-4953-A931-BCF011EC0B69}"/>
          </ac:grpSpMkLst>
        </pc:grpChg>
      </pc:sldChg>
      <pc:sldChg chg="addSp delSp modSp add del mod">
        <pc:chgData name="Kulinich Bohdan" userId="48e65c9f34e137d0" providerId="LiveId" clId="{9FB9D680-F281-4678-B9DC-B2F57C3EF796}" dt="2021-05-15T22:23:53.222" v="820" actId="47"/>
        <pc:sldMkLst>
          <pc:docMk/>
          <pc:sldMk cId="2881463293" sldId="426"/>
        </pc:sldMkLst>
        <pc:spChg chg="add del mod modVis">
          <ac:chgData name="Kulinich Bohdan" userId="48e65c9f34e137d0" providerId="LiveId" clId="{9FB9D680-F281-4678-B9DC-B2F57C3EF796}" dt="2021-05-15T20:09:54.801" v="645" actId="14100"/>
          <ac:spMkLst>
            <pc:docMk/>
            <pc:sldMk cId="2881463293" sldId="426"/>
            <ac:spMk id="2" creationId="{58BB3EA3-5F53-4A50-BC24-3F37CC93491A}"/>
          </ac:spMkLst>
        </pc:spChg>
        <pc:spChg chg="add del mod">
          <ac:chgData name="Kulinich Bohdan" userId="48e65c9f34e137d0" providerId="LiveId" clId="{9FB9D680-F281-4678-B9DC-B2F57C3EF796}" dt="2021-05-15T20:02:43.478" v="468"/>
          <ac:spMkLst>
            <pc:docMk/>
            <pc:sldMk cId="2881463293" sldId="426"/>
            <ac:spMk id="3" creationId="{BD205D97-5F3A-4F20-950A-612ADBC23D82}"/>
          </ac:spMkLst>
        </pc:spChg>
        <pc:spChg chg="add del">
          <ac:chgData name="Kulinich Bohdan" userId="48e65c9f34e137d0" providerId="LiveId" clId="{9FB9D680-F281-4678-B9DC-B2F57C3EF796}" dt="2021-05-15T20:02:43.478" v="468"/>
          <ac:spMkLst>
            <pc:docMk/>
            <pc:sldMk cId="2881463293" sldId="426"/>
            <ac:spMk id="4" creationId="{8857CF79-23DC-4463-AF62-3B57742D8B0B}"/>
          </ac:spMkLst>
        </pc:spChg>
        <pc:spChg chg="add mod ord modVis">
          <ac:chgData name="Kulinich Bohdan" userId="48e65c9f34e137d0" providerId="LiveId" clId="{9FB9D680-F281-4678-B9DC-B2F57C3EF796}" dt="2021-05-15T20:09:40.235" v="643" actId="1076"/>
          <ac:spMkLst>
            <pc:docMk/>
            <pc:sldMk cId="2881463293" sldId="426"/>
            <ac:spMk id="8" creationId="{B25A9ACC-9FD7-4ED1-9882-29058A280E86}"/>
          </ac:spMkLst>
        </pc:spChg>
        <pc:spChg chg="add del mod ord">
          <ac:chgData name="Kulinich Bohdan" userId="48e65c9f34e137d0" providerId="LiveId" clId="{9FB9D680-F281-4678-B9DC-B2F57C3EF796}" dt="2021-05-15T20:07:35.813" v="618" actId="478"/>
          <ac:spMkLst>
            <pc:docMk/>
            <pc:sldMk cId="2881463293" sldId="426"/>
            <ac:spMk id="18" creationId="{BBA8B68B-120E-4B10-A0C1-3838881193EB}"/>
          </ac:spMkLst>
        </pc:spChg>
        <pc:spChg chg="mod">
          <ac:chgData name="Kulinich Bohdan" userId="48e65c9f34e137d0" providerId="LiveId" clId="{9FB9D680-F281-4678-B9DC-B2F57C3EF796}" dt="2021-05-15T20:01:41.177" v="456" actId="207"/>
          <ac:spMkLst>
            <pc:docMk/>
            <pc:sldMk cId="2881463293" sldId="426"/>
            <ac:spMk id="20" creationId="{D43B0856-EC7C-4A69-83CA-969CE49A4171}"/>
          </ac:spMkLst>
        </pc:spChg>
        <pc:spChg chg="mod">
          <ac:chgData name="Kulinich Bohdan" userId="48e65c9f34e137d0" providerId="LiveId" clId="{9FB9D680-F281-4678-B9DC-B2F57C3EF796}" dt="2021-05-15T20:01:41.177" v="456" actId="207"/>
          <ac:spMkLst>
            <pc:docMk/>
            <pc:sldMk cId="2881463293" sldId="426"/>
            <ac:spMk id="22" creationId="{96C57FE3-FDCA-422C-8CC4-26B63244474B}"/>
          </ac:spMkLst>
        </pc:spChg>
        <pc:spChg chg="mod ord">
          <ac:chgData name="Kulinich Bohdan" userId="48e65c9f34e137d0" providerId="LiveId" clId="{9FB9D680-F281-4678-B9DC-B2F57C3EF796}" dt="2021-05-15T20:09:59.338" v="646" actId="207"/>
          <ac:spMkLst>
            <pc:docMk/>
            <pc:sldMk cId="2881463293" sldId="426"/>
            <ac:spMk id="23" creationId="{EFE2FCE7-7835-406A-99CA-70C9D5ADF9B6}"/>
          </ac:spMkLst>
        </pc:spChg>
        <pc:spChg chg="mod">
          <ac:chgData name="Kulinich Bohdan" userId="48e65c9f34e137d0" providerId="LiveId" clId="{9FB9D680-F281-4678-B9DC-B2F57C3EF796}" dt="2021-05-15T20:02:39.437" v="467"/>
          <ac:spMkLst>
            <pc:docMk/>
            <pc:sldMk cId="2881463293" sldId="426"/>
            <ac:spMk id="26" creationId="{82D353E8-F51D-4C33-A6B9-23D1251971FA}"/>
          </ac:spMkLst>
        </pc:spChg>
        <pc:spChg chg="add del mod ord">
          <ac:chgData name="Kulinich Bohdan" userId="48e65c9f34e137d0" providerId="LiveId" clId="{9FB9D680-F281-4678-B9DC-B2F57C3EF796}" dt="2021-05-15T20:07:42.358" v="620" actId="478"/>
          <ac:spMkLst>
            <pc:docMk/>
            <pc:sldMk cId="2881463293" sldId="426"/>
            <ac:spMk id="28" creationId="{CB000E31-6913-4B77-8127-C212F0F6CD15}"/>
          </ac:spMkLst>
        </pc:spChg>
        <pc:grpChg chg="add mod">
          <ac:chgData name="Kulinich Bohdan" userId="48e65c9f34e137d0" providerId="LiveId" clId="{9FB9D680-F281-4678-B9DC-B2F57C3EF796}" dt="2021-05-15T20:03:33.737" v="478" actId="164"/>
          <ac:grpSpMkLst>
            <pc:docMk/>
            <pc:sldMk cId="2881463293" sldId="426"/>
            <ac:grpSpMk id="6" creationId="{0A1D76A9-81E1-4D72-A4E8-27136F351C3C}"/>
          </ac:grpSpMkLst>
        </pc:grpChg>
        <pc:grpChg chg="mod modVis">
          <ac:chgData name="Kulinich Bohdan" userId="48e65c9f34e137d0" providerId="LiveId" clId="{9FB9D680-F281-4678-B9DC-B2F57C3EF796}" dt="2021-05-15T20:07:50.978" v="623" actId="14429"/>
          <ac:grpSpMkLst>
            <pc:docMk/>
            <pc:sldMk cId="2881463293" sldId="426"/>
            <ac:grpSpMk id="19" creationId="{CDC614D3-3F47-416C-88A4-5CCAEFA28F5D}"/>
          </ac:grpSpMkLst>
        </pc:grpChg>
      </pc:sldChg>
      <pc:sldChg chg="addSp delSp modSp add mod modAnim">
        <pc:chgData name="Kulinich Bohdan" userId="48e65c9f34e137d0" providerId="LiveId" clId="{9FB9D680-F281-4678-B9DC-B2F57C3EF796}" dt="2021-05-16T05:13:50.974" v="829"/>
        <pc:sldMkLst>
          <pc:docMk/>
          <pc:sldMk cId="1885241349" sldId="427"/>
        </pc:sldMkLst>
        <pc:spChg chg="add mod topLvl modVis">
          <ac:chgData name="Kulinich Bohdan" userId="48e65c9f34e137d0" providerId="LiveId" clId="{9FB9D680-F281-4678-B9DC-B2F57C3EF796}" dt="2021-05-15T22:22:25.788" v="802" actId="164"/>
          <ac:spMkLst>
            <pc:docMk/>
            <pc:sldMk cId="1885241349" sldId="427"/>
            <ac:spMk id="2" creationId="{EA15A83A-8AA5-4152-86DF-991CE232DF81}"/>
          </ac:spMkLst>
        </pc:spChg>
        <pc:spChg chg="mod">
          <ac:chgData name="Kulinich Bohdan" userId="48e65c9f34e137d0" providerId="LiveId" clId="{9FB9D680-F281-4678-B9DC-B2F57C3EF796}" dt="2021-05-15T22:20:57.028" v="706" actId="164"/>
          <ac:spMkLst>
            <pc:docMk/>
            <pc:sldMk cId="1885241349" sldId="427"/>
            <ac:spMk id="20" creationId="{D43B0856-EC7C-4A69-83CA-969CE49A4171}"/>
          </ac:spMkLst>
        </pc:spChg>
        <pc:spChg chg="mod">
          <ac:chgData name="Kulinich Bohdan" userId="48e65c9f34e137d0" providerId="LiveId" clId="{9FB9D680-F281-4678-B9DC-B2F57C3EF796}" dt="2021-05-15T22:20:57.028" v="706" actId="164"/>
          <ac:spMkLst>
            <pc:docMk/>
            <pc:sldMk cId="1885241349" sldId="427"/>
            <ac:spMk id="22" creationId="{96C57FE3-FDCA-422C-8CC4-26B63244474B}"/>
          </ac:spMkLst>
        </pc:spChg>
        <pc:spChg chg="mod ord topLvl modVis">
          <ac:chgData name="Kulinich Bohdan" userId="48e65c9f34e137d0" providerId="LiveId" clId="{9FB9D680-F281-4678-B9DC-B2F57C3EF796}" dt="2021-05-15T22:22:25.788" v="802" actId="164"/>
          <ac:spMkLst>
            <pc:docMk/>
            <pc:sldMk cId="1885241349" sldId="427"/>
            <ac:spMk id="23" creationId="{EFE2FCE7-7835-406A-99CA-70C9D5ADF9B6}"/>
          </ac:spMkLst>
        </pc:spChg>
        <pc:spChg chg="mod ord topLvl modVis">
          <ac:chgData name="Kulinich Bohdan" userId="48e65c9f34e137d0" providerId="LiveId" clId="{9FB9D680-F281-4678-B9DC-B2F57C3EF796}" dt="2021-05-15T22:22:31.693" v="805" actId="164"/>
          <ac:spMkLst>
            <pc:docMk/>
            <pc:sldMk cId="1885241349" sldId="427"/>
            <ac:spMk id="26" creationId="{57EDE72E-6C77-40B9-8B75-3C034D5FA90C}"/>
          </ac:spMkLst>
        </pc:spChg>
        <pc:spChg chg="del mod topLvl">
          <ac:chgData name="Kulinich Bohdan" userId="48e65c9f34e137d0" providerId="LiveId" clId="{9FB9D680-F281-4678-B9DC-B2F57C3EF796}" dt="2021-05-15T22:20:13.960" v="687" actId="478"/>
          <ac:spMkLst>
            <pc:docMk/>
            <pc:sldMk cId="1885241349" sldId="427"/>
            <ac:spMk id="28" creationId="{66CFAB9C-20D2-4FC2-BE8B-5B15434F9AC9}"/>
          </ac:spMkLst>
        </pc:spChg>
        <pc:grpChg chg="add del mod">
          <ac:chgData name="Kulinich Bohdan" userId="48e65c9f34e137d0" providerId="LiveId" clId="{9FB9D680-F281-4678-B9DC-B2F57C3EF796}" dt="2021-05-15T22:21:34.206" v="775" actId="165"/>
          <ac:grpSpMkLst>
            <pc:docMk/>
            <pc:sldMk cId="1885241349" sldId="427"/>
            <ac:grpSpMk id="3" creationId="{E7E30246-DB47-4F33-81E5-4C6889183068}"/>
          </ac:grpSpMkLst>
        </pc:grpChg>
        <pc:grpChg chg="add mod">
          <ac:chgData name="Kulinich Bohdan" userId="48e65c9f34e137d0" providerId="LiveId" clId="{9FB9D680-F281-4678-B9DC-B2F57C3EF796}" dt="2021-05-15T22:20:57.028" v="706" actId="164"/>
          <ac:grpSpMkLst>
            <pc:docMk/>
            <pc:sldMk cId="1885241349" sldId="427"/>
            <ac:grpSpMk id="4" creationId="{6655DC81-8310-41F4-9D68-E80DE57A623E}"/>
          </ac:grpSpMkLst>
        </pc:grpChg>
        <pc:grpChg chg="add mod">
          <ac:chgData name="Kulinich Bohdan" userId="48e65c9f34e137d0" providerId="LiveId" clId="{9FB9D680-F281-4678-B9DC-B2F57C3EF796}" dt="2021-05-15T22:22:05.761" v="796" actId="164"/>
          <ac:grpSpMkLst>
            <pc:docMk/>
            <pc:sldMk cId="1885241349" sldId="427"/>
            <ac:grpSpMk id="6" creationId="{95FB4471-30E3-4B38-BE7E-4176DE2D0698}"/>
          </ac:grpSpMkLst>
        </pc:grpChg>
        <pc:grpChg chg="add mod">
          <ac:chgData name="Kulinich Bohdan" userId="48e65c9f34e137d0" providerId="LiveId" clId="{9FB9D680-F281-4678-B9DC-B2F57C3EF796}" dt="2021-05-15T22:23:08.873" v="819" actId="1036"/>
          <ac:grpSpMkLst>
            <pc:docMk/>
            <pc:sldMk cId="1885241349" sldId="427"/>
            <ac:grpSpMk id="8" creationId="{3F11D1CD-D853-4FC4-BC78-F5B763B2901D}"/>
          </ac:grpSpMkLst>
        </pc:grpChg>
        <pc:grpChg chg="add mod">
          <ac:chgData name="Kulinich Bohdan" userId="48e65c9f34e137d0" providerId="LiveId" clId="{9FB9D680-F281-4678-B9DC-B2F57C3EF796}" dt="2021-05-15T22:22:31.693" v="805" actId="164"/>
          <ac:grpSpMkLst>
            <pc:docMk/>
            <pc:sldMk cId="1885241349" sldId="427"/>
            <ac:grpSpMk id="10" creationId="{648E23B3-6F95-4CB0-9757-CD254618CAD3}"/>
          </ac:grpSpMkLst>
        </pc:grpChg>
        <pc:grpChg chg="add del mod">
          <ac:chgData name="Kulinich Bohdan" userId="48e65c9f34e137d0" providerId="LiveId" clId="{9FB9D680-F281-4678-B9DC-B2F57C3EF796}" dt="2021-05-15T22:20:11.210" v="686" actId="165"/>
          <ac:grpSpMkLst>
            <pc:docMk/>
            <pc:sldMk cId="1885241349" sldId="427"/>
            <ac:grpSpMk id="18" creationId="{1FC2B46B-ECDA-4A9A-B1C2-460ED15023FD}"/>
          </ac:grpSpMkLst>
        </pc:grpChg>
        <pc:grpChg chg="mod modVis">
          <ac:chgData name="Kulinich Bohdan" userId="48e65c9f34e137d0" providerId="LiveId" clId="{9FB9D680-F281-4678-B9DC-B2F57C3EF796}" dt="2021-05-15T22:22:31.693" v="805" actId="164"/>
          <ac:grpSpMkLst>
            <pc:docMk/>
            <pc:sldMk cId="1885241349" sldId="427"/>
            <ac:grpSpMk id="19" creationId="{CDC614D3-3F47-416C-88A4-5CCAEFA28F5D}"/>
          </ac:grpSpMkLst>
        </pc:grpChg>
      </pc:sldChg>
      <pc:sldChg chg="add del">
        <pc:chgData name="Kulinich Bohdan" userId="48e65c9f34e137d0" providerId="LiveId" clId="{9FB9D680-F281-4678-B9DC-B2F57C3EF796}" dt="2021-05-15T21:01:52.053" v="648" actId="47"/>
        <pc:sldMkLst>
          <pc:docMk/>
          <pc:sldMk cId="3314405854" sldId="427"/>
        </pc:sldMkLst>
      </pc:sldChg>
      <pc:sldChg chg="addSp delSp modSp add mod modAnim">
        <pc:chgData name="Kulinich Bohdan" userId="48e65c9f34e137d0" providerId="LiveId" clId="{9FB9D680-F281-4678-B9DC-B2F57C3EF796}" dt="2021-05-16T05:45:37.872" v="1055" actId="478"/>
        <pc:sldMkLst>
          <pc:docMk/>
          <pc:sldMk cId="1485066677" sldId="428"/>
        </pc:sldMkLst>
        <pc:spChg chg="add mod ord">
          <ac:chgData name="Kulinich Bohdan" userId="48e65c9f34e137d0" providerId="LiveId" clId="{9FB9D680-F281-4678-B9DC-B2F57C3EF796}" dt="2021-05-16T05:21:28.948" v="879" actId="1076"/>
          <ac:spMkLst>
            <pc:docMk/>
            <pc:sldMk cId="1485066677" sldId="428"/>
            <ac:spMk id="2" creationId="{FB4D4838-BAF9-4118-942B-B0C5031DDAE2}"/>
          </ac:spMkLst>
        </pc:spChg>
        <pc:spChg chg="mod">
          <ac:chgData name="Kulinich Bohdan" userId="48e65c9f34e137d0" providerId="LiveId" clId="{9FB9D680-F281-4678-B9DC-B2F57C3EF796}" dt="2021-05-16T05:21:21.426" v="878" actId="1076"/>
          <ac:spMkLst>
            <pc:docMk/>
            <pc:sldMk cId="1485066677" sldId="428"/>
            <ac:spMk id="6" creationId="{838ABF39-9CE7-4554-B32C-D808A1052B0F}"/>
          </ac:spMkLst>
        </pc:spChg>
        <pc:spChg chg="mod ord topLvl">
          <ac:chgData name="Kulinich Bohdan" userId="48e65c9f34e137d0" providerId="LiveId" clId="{9FB9D680-F281-4678-B9DC-B2F57C3EF796}" dt="2021-05-16T05:21:11.676" v="874" actId="164"/>
          <ac:spMkLst>
            <pc:docMk/>
            <pc:sldMk cId="1485066677" sldId="428"/>
            <ac:spMk id="7" creationId="{44EFA925-0A83-42D0-8711-D7510B01E4DD}"/>
          </ac:spMkLst>
        </pc:spChg>
        <pc:spChg chg="mod">
          <ac:chgData name="Kulinich Bohdan" userId="48e65c9f34e137d0" providerId="LiveId" clId="{9FB9D680-F281-4678-B9DC-B2F57C3EF796}" dt="2021-05-16T05:37:48.408" v="980" actId="207"/>
          <ac:spMkLst>
            <pc:docMk/>
            <pc:sldMk cId="1485066677" sldId="428"/>
            <ac:spMk id="9" creationId="{6587AC19-2648-4201-9D24-D755642674FC}"/>
          </ac:spMkLst>
        </pc:spChg>
        <pc:spChg chg="add del mod ord topLvl">
          <ac:chgData name="Kulinich Bohdan" userId="48e65c9f34e137d0" providerId="LiveId" clId="{9FB9D680-F281-4678-B9DC-B2F57C3EF796}" dt="2021-05-16T05:20:37.732" v="863" actId="478"/>
          <ac:spMkLst>
            <pc:docMk/>
            <pc:sldMk cId="1485066677" sldId="428"/>
            <ac:spMk id="10" creationId="{CF573AA4-C170-4139-B7D1-3A193BC0E5C8}"/>
          </ac:spMkLst>
        </pc:spChg>
        <pc:spChg chg="add mod ord">
          <ac:chgData name="Kulinich Bohdan" userId="48e65c9f34e137d0" providerId="LiveId" clId="{9FB9D680-F281-4678-B9DC-B2F57C3EF796}" dt="2021-05-16T05:21:11.676" v="874" actId="164"/>
          <ac:spMkLst>
            <pc:docMk/>
            <pc:sldMk cId="1485066677" sldId="428"/>
            <ac:spMk id="14" creationId="{FD4B03C5-C1A9-453A-A227-7CB5017ABDAD}"/>
          </ac:spMkLst>
        </pc:spChg>
        <pc:spChg chg="add mod">
          <ac:chgData name="Kulinich Bohdan" userId="48e65c9f34e137d0" providerId="LiveId" clId="{9FB9D680-F281-4678-B9DC-B2F57C3EF796}" dt="2021-05-16T05:37:48.408" v="980" actId="207"/>
          <ac:spMkLst>
            <pc:docMk/>
            <pc:sldMk cId="1485066677" sldId="428"/>
            <ac:spMk id="15" creationId="{D571D0B2-3731-4985-BF33-2D67579988C9}"/>
          </ac:spMkLst>
        </pc:spChg>
        <pc:spChg chg="del mod topLvl">
          <ac:chgData name="Kulinich Bohdan" userId="48e65c9f34e137d0" providerId="LiveId" clId="{9FB9D680-F281-4678-B9DC-B2F57C3EF796}" dt="2021-05-16T05:45:37.872" v="1055" actId="478"/>
          <ac:spMkLst>
            <pc:docMk/>
            <pc:sldMk cId="1485066677" sldId="428"/>
            <ac:spMk id="17" creationId="{71575F44-D7FF-4FDB-9A9F-348B4A6FD320}"/>
          </ac:spMkLst>
        </pc:spChg>
        <pc:spChg chg="del mod topLvl">
          <ac:chgData name="Kulinich Bohdan" userId="48e65c9f34e137d0" providerId="LiveId" clId="{9FB9D680-F281-4678-B9DC-B2F57C3EF796}" dt="2021-05-16T05:37:56.156" v="984" actId="478"/>
          <ac:spMkLst>
            <pc:docMk/>
            <pc:sldMk cId="1485066677" sldId="428"/>
            <ac:spMk id="18" creationId="{27A5F90A-00E3-4240-A23F-15D148652E94}"/>
          </ac:spMkLst>
        </pc:spChg>
        <pc:grpChg chg="add del mod ord">
          <ac:chgData name="Kulinich Bohdan" userId="48e65c9f34e137d0" providerId="LiveId" clId="{9FB9D680-F281-4678-B9DC-B2F57C3EF796}" dt="2021-05-16T05:20:37.732" v="863" actId="478"/>
          <ac:grpSpMkLst>
            <pc:docMk/>
            <pc:sldMk cId="1485066677" sldId="428"/>
            <ac:grpSpMk id="3" creationId="{766AA64E-ABC6-4587-9E53-7A9C265AA782}"/>
          </ac:grpSpMkLst>
        </pc:grpChg>
        <pc:grpChg chg="add mod">
          <ac:chgData name="Kulinich Bohdan" userId="48e65c9f34e137d0" providerId="LiveId" clId="{9FB9D680-F281-4678-B9DC-B2F57C3EF796}" dt="2021-05-16T05:20:32.383" v="861" actId="1076"/>
          <ac:grpSpMkLst>
            <pc:docMk/>
            <pc:sldMk cId="1485066677" sldId="428"/>
            <ac:grpSpMk id="4" creationId="{C881AB29-04DC-4616-A820-31E31FB22EAD}"/>
          </ac:grpSpMkLst>
        </pc:grpChg>
        <pc:grpChg chg="add mod">
          <ac:chgData name="Kulinich Bohdan" userId="48e65c9f34e137d0" providerId="LiveId" clId="{9FB9D680-F281-4678-B9DC-B2F57C3EF796}" dt="2021-05-16T05:21:39.485" v="880" actId="1076"/>
          <ac:grpSpMkLst>
            <pc:docMk/>
            <pc:sldMk cId="1485066677" sldId="428"/>
            <ac:grpSpMk id="8" creationId="{5D34CECE-6FFD-4A52-B71C-5E0BCCDC78FE}"/>
          </ac:grpSpMkLst>
        </pc:grpChg>
        <pc:grpChg chg="add mod">
          <ac:chgData name="Kulinich Bohdan" userId="48e65c9f34e137d0" providerId="LiveId" clId="{9FB9D680-F281-4678-B9DC-B2F57C3EF796}" dt="2021-05-16T05:37:48.408" v="980" actId="207"/>
          <ac:grpSpMkLst>
            <pc:docMk/>
            <pc:sldMk cId="1485066677" sldId="428"/>
            <ac:grpSpMk id="11" creationId="{607752B7-0B70-49F3-8555-33521EDEEF8F}"/>
          </ac:grpSpMkLst>
        </pc:grpChg>
        <pc:grpChg chg="add del mod">
          <ac:chgData name="Kulinich Bohdan" userId="48e65c9f34e137d0" providerId="LiveId" clId="{9FB9D680-F281-4678-B9DC-B2F57C3EF796}" dt="2021-05-16T05:37:54.521" v="983" actId="165"/>
          <ac:grpSpMkLst>
            <pc:docMk/>
            <pc:sldMk cId="1485066677" sldId="428"/>
            <ac:grpSpMk id="16" creationId="{CDFC27EC-D45C-4184-98D3-0A142D8689E3}"/>
          </ac:grpSpMkLst>
        </pc:grpChg>
        <pc:picChg chg="mod modVis">
          <ac:chgData name="Kulinich Bohdan" userId="48e65c9f34e137d0" providerId="LiveId" clId="{9FB9D680-F281-4678-B9DC-B2F57C3EF796}" dt="2021-05-16T05:23:01.147" v="902" actId="14429"/>
          <ac:picMkLst>
            <pc:docMk/>
            <pc:sldMk cId="1485066677" sldId="428"/>
            <ac:picMk id="13" creationId="{51C042C4-B5AD-4DC1-AE12-98B9C026A12D}"/>
          </ac:picMkLst>
        </pc:picChg>
      </pc:sldChg>
      <pc:sldChg chg="new del">
        <pc:chgData name="Kulinich Bohdan" userId="48e65c9f34e137d0" providerId="LiveId" clId="{9FB9D680-F281-4678-B9DC-B2F57C3EF796}" dt="2021-05-15T22:23:54.581" v="821" actId="47"/>
        <pc:sldMkLst>
          <pc:docMk/>
          <pc:sldMk cId="2665904523" sldId="428"/>
        </pc:sldMkLst>
      </pc:sldChg>
      <pc:sldChg chg="addSp delSp modSp add mod delAnim modAnim">
        <pc:chgData name="Kulinich Bohdan" userId="48e65c9f34e137d0" providerId="LiveId" clId="{9FB9D680-F281-4678-B9DC-B2F57C3EF796}" dt="2021-05-16T05:55:31.899" v="1112" actId="207"/>
        <pc:sldMkLst>
          <pc:docMk/>
          <pc:sldMk cId="2814267068" sldId="429"/>
        </pc:sldMkLst>
        <pc:spChg chg="mod">
          <ac:chgData name="Kulinich Bohdan" userId="48e65c9f34e137d0" providerId="LiveId" clId="{9FB9D680-F281-4678-B9DC-B2F57C3EF796}" dt="2021-05-16T05:39:03.712" v="1001" actId="164"/>
          <ac:spMkLst>
            <pc:docMk/>
            <pc:sldMk cId="2814267068" sldId="429"/>
            <ac:spMk id="6" creationId="{4CD1B612-D16C-4F70-8335-78480BFE8EC8}"/>
          </ac:spMkLst>
        </pc:spChg>
        <pc:spChg chg="add mod ord">
          <ac:chgData name="Kulinich Bohdan" userId="48e65c9f34e137d0" providerId="LiveId" clId="{9FB9D680-F281-4678-B9DC-B2F57C3EF796}" dt="2021-05-16T05:39:03.712" v="1001" actId="164"/>
          <ac:spMkLst>
            <pc:docMk/>
            <pc:sldMk cId="2814267068" sldId="429"/>
            <ac:spMk id="7" creationId="{6ECE2438-DA7B-43E3-A9B5-AA8685E8BCE9}"/>
          </ac:spMkLst>
        </pc:spChg>
        <pc:spChg chg="mod">
          <ac:chgData name="Kulinich Bohdan" userId="48e65c9f34e137d0" providerId="LiveId" clId="{9FB9D680-F281-4678-B9DC-B2F57C3EF796}" dt="2021-05-16T05:55:28.027" v="1111" actId="207"/>
          <ac:spMkLst>
            <pc:docMk/>
            <pc:sldMk cId="2814267068" sldId="429"/>
            <ac:spMk id="12" creationId="{F3985E5A-8574-473E-B5CF-4EA8AE114F6D}"/>
          </ac:spMkLst>
        </pc:spChg>
        <pc:spChg chg="mod">
          <ac:chgData name="Kulinich Bohdan" userId="48e65c9f34e137d0" providerId="LiveId" clId="{9FB9D680-F281-4678-B9DC-B2F57C3EF796}" dt="2021-05-16T05:36:28.992" v="964" actId="20577"/>
          <ac:spMkLst>
            <pc:docMk/>
            <pc:sldMk cId="2814267068" sldId="429"/>
            <ac:spMk id="13" creationId="{F54DE7DD-D79C-4D71-AC4A-CFA780A1FF00}"/>
          </ac:spMkLst>
        </pc:spChg>
        <pc:spChg chg="add del mod">
          <ac:chgData name="Kulinich Bohdan" userId="48e65c9f34e137d0" providerId="LiveId" clId="{9FB9D680-F281-4678-B9DC-B2F57C3EF796}" dt="2021-05-16T05:38:10.292" v="988"/>
          <ac:spMkLst>
            <pc:docMk/>
            <pc:sldMk cId="2814267068" sldId="429"/>
            <ac:spMk id="14" creationId="{0E0C65F1-2496-452F-9985-C6F071985B66}"/>
          </ac:spMkLst>
        </pc:spChg>
        <pc:spChg chg="mod">
          <ac:chgData name="Kulinich Bohdan" userId="48e65c9f34e137d0" providerId="LiveId" clId="{9FB9D680-F281-4678-B9DC-B2F57C3EF796}" dt="2021-05-16T05:39:06.705" v="1002"/>
          <ac:spMkLst>
            <pc:docMk/>
            <pc:sldMk cId="2814267068" sldId="429"/>
            <ac:spMk id="17" creationId="{58F80F66-D9BC-415B-98E1-AF4B385276F3}"/>
          </ac:spMkLst>
        </pc:spChg>
        <pc:spChg chg="mod">
          <ac:chgData name="Kulinich Bohdan" userId="48e65c9f34e137d0" providerId="LiveId" clId="{9FB9D680-F281-4678-B9DC-B2F57C3EF796}" dt="2021-05-16T05:39:06.705" v="1002"/>
          <ac:spMkLst>
            <pc:docMk/>
            <pc:sldMk cId="2814267068" sldId="429"/>
            <ac:spMk id="18" creationId="{5CC30982-698D-4563-BE29-0F84147B5DA2}"/>
          </ac:spMkLst>
        </pc:spChg>
        <pc:spChg chg="add mod">
          <ac:chgData name="Kulinich Bohdan" userId="48e65c9f34e137d0" providerId="LiveId" clId="{9FB9D680-F281-4678-B9DC-B2F57C3EF796}" dt="2021-05-16T05:39:24.982" v="1008" actId="164"/>
          <ac:spMkLst>
            <pc:docMk/>
            <pc:sldMk cId="2814267068" sldId="429"/>
            <ac:spMk id="19" creationId="{23EE3BA3-8EF5-4395-BB5E-88DBF10ECB32}"/>
          </ac:spMkLst>
        </pc:spChg>
        <pc:spChg chg="mod">
          <ac:chgData name="Kulinich Bohdan" userId="48e65c9f34e137d0" providerId="LiveId" clId="{9FB9D680-F281-4678-B9DC-B2F57C3EF796}" dt="2021-05-16T05:39:40.002" v="1012"/>
          <ac:spMkLst>
            <pc:docMk/>
            <pc:sldMk cId="2814267068" sldId="429"/>
            <ac:spMk id="23" creationId="{3926984C-A2A1-4F26-87EE-4EF3638CCA2B}"/>
          </ac:spMkLst>
        </pc:spChg>
        <pc:spChg chg="mod">
          <ac:chgData name="Kulinich Bohdan" userId="48e65c9f34e137d0" providerId="LiveId" clId="{9FB9D680-F281-4678-B9DC-B2F57C3EF796}" dt="2021-05-16T05:39:40.002" v="1012"/>
          <ac:spMkLst>
            <pc:docMk/>
            <pc:sldMk cId="2814267068" sldId="429"/>
            <ac:spMk id="24" creationId="{CEE8E212-1A72-4365-96BE-2354010FBDC8}"/>
          </ac:spMkLst>
        </pc:spChg>
        <pc:spChg chg="mod">
          <ac:chgData name="Kulinich Bohdan" userId="48e65c9f34e137d0" providerId="LiveId" clId="{9FB9D680-F281-4678-B9DC-B2F57C3EF796}" dt="2021-05-16T05:39:40.002" v="1012"/>
          <ac:spMkLst>
            <pc:docMk/>
            <pc:sldMk cId="2814267068" sldId="429"/>
            <ac:spMk id="25" creationId="{72B910B9-30BB-45C7-B90A-FD760F2AADD1}"/>
          </ac:spMkLst>
        </pc:spChg>
        <pc:spChg chg="mod">
          <ac:chgData name="Kulinich Bohdan" userId="48e65c9f34e137d0" providerId="LiveId" clId="{9FB9D680-F281-4678-B9DC-B2F57C3EF796}" dt="2021-05-16T05:39:50.027" v="1016"/>
          <ac:spMkLst>
            <pc:docMk/>
            <pc:sldMk cId="2814267068" sldId="429"/>
            <ac:spMk id="28" creationId="{BB24696D-2F78-4CFF-AA8A-369E09FA4F42}"/>
          </ac:spMkLst>
        </pc:spChg>
        <pc:spChg chg="mod">
          <ac:chgData name="Kulinich Bohdan" userId="48e65c9f34e137d0" providerId="LiveId" clId="{9FB9D680-F281-4678-B9DC-B2F57C3EF796}" dt="2021-05-16T05:39:50.027" v="1016"/>
          <ac:spMkLst>
            <pc:docMk/>
            <pc:sldMk cId="2814267068" sldId="429"/>
            <ac:spMk id="29" creationId="{77E5A29E-AA32-4EAB-A4DD-A2206BC8F478}"/>
          </ac:spMkLst>
        </pc:spChg>
        <pc:spChg chg="mod">
          <ac:chgData name="Kulinich Bohdan" userId="48e65c9f34e137d0" providerId="LiveId" clId="{9FB9D680-F281-4678-B9DC-B2F57C3EF796}" dt="2021-05-16T05:39:50.027" v="1016"/>
          <ac:spMkLst>
            <pc:docMk/>
            <pc:sldMk cId="2814267068" sldId="429"/>
            <ac:spMk id="30" creationId="{3ED63FC4-E7D3-4EB7-B708-4D934BF0DC3B}"/>
          </ac:spMkLst>
        </pc:spChg>
        <pc:spChg chg="mod">
          <ac:chgData name="Kulinich Bohdan" userId="48e65c9f34e137d0" providerId="LiveId" clId="{9FB9D680-F281-4678-B9DC-B2F57C3EF796}" dt="2021-05-16T05:40:01.156" v="1019"/>
          <ac:spMkLst>
            <pc:docMk/>
            <pc:sldMk cId="2814267068" sldId="429"/>
            <ac:spMk id="33" creationId="{B6994175-1E98-4F18-BC58-1915449C1690}"/>
          </ac:spMkLst>
        </pc:spChg>
        <pc:spChg chg="mod">
          <ac:chgData name="Kulinich Bohdan" userId="48e65c9f34e137d0" providerId="LiveId" clId="{9FB9D680-F281-4678-B9DC-B2F57C3EF796}" dt="2021-05-16T05:40:01.156" v="1019"/>
          <ac:spMkLst>
            <pc:docMk/>
            <pc:sldMk cId="2814267068" sldId="429"/>
            <ac:spMk id="34" creationId="{1239E327-34BC-4155-85D5-A8A8BEDA24CF}"/>
          </ac:spMkLst>
        </pc:spChg>
        <pc:spChg chg="mod">
          <ac:chgData name="Kulinich Bohdan" userId="48e65c9f34e137d0" providerId="LiveId" clId="{9FB9D680-F281-4678-B9DC-B2F57C3EF796}" dt="2021-05-16T05:40:01.156" v="1019"/>
          <ac:spMkLst>
            <pc:docMk/>
            <pc:sldMk cId="2814267068" sldId="429"/>
            <ac:spMk id="35" creationId="{681A646F-8796-48CD-AA02-A349B6C75D84}"/>
          </ac:spMkLst>
        </pc:spChg>
        <pc:spChg chg="mod">
          <ac:chgData name="Kulinich Bohdan" userId="48e65c9f34e137d0" providerId="LiveId" clId="{9FB9D680-F281-4678-B9DC-B2F57C3EF796}" dt="2021-05-16T05:40:12.845" v="1024"/>
          <ac:spMkLst>
            <pc:docMk/>
            <pc:sldMk cId="2814267068" sldId="429"/>
            <ac:spMk id="38" creationId="{B34A7CAA-D1E2-4400-A7FC-B766C529A319}"/>
          </ac:spMkLst>
        </pc:spChg>
        <pc:spChg chg="mod">
          <ac:chgData name="Kulinich Bohdan" userId="48e65c9f34e137d0" providerId="LiveId" clId="{9FB9D680-F281-4678-B9DC-B2F57C3EF796}" dt="2021-05-16T05:40:12.845" v="1024"/>
          <ac:spMkLst>
            <pc:docMk/>
            <pc:sldMk cId="2814267068" sldId="429"/>
            <ac:spMk id="39" creationId="{B7FDD6F5-06A6-4337-A436-F0E95744DE05}"/>
          </ac:spMkLst>
        </pc:spChg>
        <pc:spChg chg="mod">
          <ac:chgData name="Kulinich Bohdan" userId="48e65c9f34e137d0" providerId="LiveId" clId="{9FB9D680-F281-4678-B9DC-B2F57C3EF796}" dt="2021-05-16T05:40:12.845" v="1024"/>
          <ac:spMkLst>
            <pc:docMk/>
            <pc:sldMk cId="2814267068" sldId="429"/>
            <ac:spMk id="40" creationId="{33C4B7CC-9049-4E8B-886C-1AA3936EEFC8}"/>
          </ac:spMkLst>
        </pc:spChg>
        <pc:spChg chg="add mod">
          <ac:chgData name="Kulinich Bohdan" userId="48e65c9f34e137d0" providerId="LiveId" clId="{9FB9D680-F281-4678-B9DC-B2F57C3EF796}" dt="2021-05-16T05:55:31.899" v="1112" actId="207"/>
          <ac:spMkLst>
            <pc:docMk/>
            <pc:sldMk cId="2814267068" sldId="429"/>
            <ac:spMk id="41" creationId="{D8EAADC2-BDE2-46E3-83C2-C6709ED69606}"/>
          </ac:spMkLst>
        </pc:spChg>
        <pc:spChg chg="add mod">
          <ac:chgData name="Kulinich Bohdan" userId="48e65c9f34e137d0" providerId="LiveId" clId="{9FB9D680-F281-4678-B9DC-B2F57C3EF796}" dt="2021-05-16T05:55:31.899" v="1112" actId="207"/>
          <ac:spMkLst>
            <pc:docMk/>
            <pc:sldMk cId="2814267068" sldId="429"/>
            <ac:spMk id="42" creationId="{4DCEDC5D-CD3E-4A9D-B704-BA6D17077AA1}"/>
          </ac:spMkLst>
        </pc:spChg>
        <pc:spChg chg="add mod">
          <ac:chgData name="Kulinich Bohdan" userId="48e65c9f34e137d0" providerId="LiveId" clId="{9FB9D680-F281-4678-B9DC-B2F57C3EF796}" dt="2021-05-16T05:55:31.899" v="1112" actId="207"/>
          <ac:spMkLst>
            <pc:docMk/>
            <pc:sldMk cId="2814267068" sldId="429"/>
            <ac:spMk id="43" creationId="{7246E485-CA9B-4044-9425-69F759F1BB08}"/>
          </ac:spMkLst>
        </pc:spChg>
        <pc:spChg chg="add mod">
          <ac:chgData name="Kulinich Bohdan" userId="48e65c9f34e137d0" providerId="LiveId" clId="{9FB9D680-F281-4678-B9DC-B2F57C3EF796}" dt="2021-05-16T05:55:31.899" v="1112" actId="207"/>
          <ac:spMkLst>
            <pc:docMk/>
            <pc:sldMk cId="2814267068" sldId="429"/>
            <ac:spMk id="44" creationId="{E3DEC17C-8761-4AC2-9C35-1837AB0F0183}"/>
          </ac:spMkLst>
        </pc:spChg>
        <pc:spChg chg="add mod">
          <ac:chgData name="Kulinich Bohdan" userId="48e65c9f34e137d0" providerId="LiveId" clId="{9FB9D680-F281-4678-B9DC-B2F57C3EF796}" dt="2021-05-16T05:55:31.899" v="1112" actId="207"/>
          <ac:spMkLst>
            <pc:docMk/>
            <pc:sldMk cId="2814267068" sldId="429"/>
            <ac:spMk id="45" creationId="{9CCC0763-8FF6-42A4-8723-8EF6C31A8DCB}"/>
          </ac:spMkLst>
        </pc:spChg>
        <pc:spChg chg="add mod">
          <ac:chgData name="Kulinich Bohdan" userId="48e65c9f34e137d0" providerId="LiveId" clId="{9FB9D680-F281-4678-B9DC-B2F57C3EF796}" dt="2021-05-16T05:55:31.899" v="1112" actId="207"/>
          <ac:spMkLst>
            <pc:docMk/>
            <pc:sldMk cId="2814267068" sldId="429"/>
            <ac:spMk id="46" creationId="{6DEEF189-3012-4BCB-84AE-05F13F40437B}"/>
          </ac:spMkLst>
        </pc:spChg>
        <pc:grpChg chg="del">
          <ac:chgData name="Kulinich Bohdan" userId="48e65c9f34e137d0" providerId="LiveId" clId="{9FB9D680-F281-4678-B9DC-B2F57C3EF796}" dt="2021-05-16T05:36:48.780" v="972" actId="478"/>
          <ac:grpSpMkLst>
            <pc:docMk/>
            <pc:sldMk cId="2814267068" sldId="429"/>
            <ac:grpSpMk id="2" creationId="{AB6A0402-5FA7-48CE-BFF9-7C3D866652BB}"/>
          </ac:grpSpMkLst>
        </pc:grpChg>
        <pc:grpChg chg="add del mod">
          <ac:chgData name="Kulinich Bohdan" userId="48e65c9f34e137d0" providerId="LiveId" clId="{9FB9D680-F281-4678-B9DC-B2F57C3EF796}" dt="2021-05-16T05:41:29.145" v="1038" actId="478"/>
          <ac:grpSpMkLst>
            <pc:docMk/>
            <pc:sldMk cId="2814267068" sldId="429"/>
            <ac:grpSpMk id="8" creationId="{C4AB0B20-AC92-4E77-BF24-D01CB44B74D9}"/>
          </ac:grpSpMkLst>
        </pc:grpChg>
        <pc:grpChg chg="add mod">
          <ac:chgData name="Kulinich Bohdan" userId="48e65c9f34e137d0" providerId="LiveId" clId="{9FB9D680-F281-4678-B9DC-B2F57C3EF796}" dt="2021-05-16T05:39:24.982" v="1008" actId="164"/>
          <ac:grpSpMkLst>
            <pc:docMk/>
            <pc:sldMk cId="2814267068" sldId="429"/>
            <ac:grpSpMk id="16" creationId="{70353E05-2D75-49EB-AA1E-C116D7CA4D67}"/>
          </ac:grpSpMkLst>
        </pc:grpChg>
        <pc:grpChg chg="add del mod ord">
          <ac:chgData name="Kulinich Bohdan" userId="48e65c9f34e137d0" providerId="LiveId" clId="{9FB9D680-F281-4678-B9DC-B2F57C3EF796}" dt="2021-05-16T05:41:28.737" v="1037" actId="478"/>
          <ac:grpSpMkLst>
            <pc:docMk/>
            <pc:sldMk cId="2814267068" sldId="429"/>
            <ac:grpSpMk id="20" creationId="{D0B5B53A-68B5-4822-A485-1680491A2584}"/>
          </ac:grpSpMkLst>
        </pc:grpChg>
        <pc:grpChg chg="add del mod ord">
          <ac:chgData name="Kulinich Bohdan" userId="48e65c9f34e137d0" providerId="LiveId" clId="{9FB9D680-F281-4678-B9DC-B2F57C3EF796}" dt="2021-05-16T05:41:28.173" v="1036" actId="478"/>
          <ac:grpSpMkLst>
            <pc:docMk/>
            <pc:sldMk cId="2814267068" sldId="429"/>
            <ac:grpSpMk id="21" creationId="{C06789E3-6ABE-49D4-BECE-AFDAD577A36D}"/>
          </ac:grpSpMkLst>
        </pc:grpChg>
        <pc:grpChg chg="mod">
          <ac:chgData name="Kulinich Bohdan" userId="48e65c9f34e137d0" providerId="LiveId" clId="{9FB9D680-F281-4678-B9DC-B2F57C3EF796}" dt="2021-05-16T05:39:40.002" v="1012"/>
          <ac:grpSpMkLst>
            <pc:docMk/>
            <pc:sldMk cId="2814267068" sldId="429"/>
            <ac:grpSpMk id="22" creationId="{9320780A-55E1-4BAC-902B-E53E7DE8EC14}"/>
          </ac:grpSpMkLst>
        </pc:grpChg>
        <pc:grpChg chg="add del mod ord">
          <ac:chgData name="Kulinich Bohdan" userId="48e65c9f34e137d0" providerId="LiveId" clId="{9FB9D680-F281-4678-B9DC-B2F57C3EF796}" dt="2021-05-16T05:41:27.835" v="1035" actId="478"/>
          <ac:grpSpMkLst>
            <pc:docMk/>
            <pc:sldMk cId="2814267068" sldId="429"/>
            <ac:grpSpMk id="26" creationId="{C5913FBA-8425-4795-8EB5-E7FA9C50921C}"/>
          </ac:grpSpMkLst>
        </pc:grpChg>
        <pc:grpChg chg="mod">
          <ac:chgData name="Kulinich Bohdan" userId="48e65c9f34e137d0" providerId="LiveId" clId="{9FB9D680-F281-4678-B9DC-B2F57C3EF796}" dt="2021-05-16T05:39:50.027" v="1016"/>
          <ac:grpSpMkLst>
            <pc:docMk/>
            <pc:sldMk cId="2814267068" sldId="429"/>
            <ac:grpSpMk id="27" creationId="{65939298-A4CC-4E51-A035-DEA2F015853B}"/>
          </ac:grpSpMkLst>
        </pc:grpChg>
        <pc:grpChg chg="add del mod ord">
          <ac:chgData name="Kulinich Bohdan" userId="48e65c9f34e137d0" providerId="LiveId" clId="{9FB9D680-F281-4678-B9DC-B2F57C3EF796}" dt="2021-05-16T05:41:27.441" v="1034" actId="478"/>
          <ac:grpSpMkLst>
            <pc:docMk/>
            <pc:sldMk cId="2814267068" sldId="429"/>
            <ac:grpSpMk id="31" creationId="{C5D16269-3E66-4FC0-AC1E-DF8EE2D014B2}"/>
          </ac:grpSpMkLst>
        </pc:grpChg>
        <pc:grpChg chg="mod">
          <ac:chgData name="Kulinich Bohdan" userId="48e65c9f34e137d0" providerId="LiveId" clId="{9FB9D680-F281-4678-B9DC-B2F57C3EF796}" dt="2021-05-16T05:40:01.156" v="1019"/>
          <ac:grpSpMkLst>
            <pc:docMk/>
            <pc:sldMk cId="2814267068" sldId="429"/>
            <ac:grpSpMk id="32" creationId="{BE85DEC1-EFDD-444F-B19F-C39D7D0062E1}"/>
          </ac:grpSpMkLst>
        </pc:grpChg>
        <pc:grpChg chg="add del mod ord">
          <ac:chgData name="Kulinich Bohdan" userId="48e65c9f34e137d0" providerId="LiveId" clId="{9FB9D680-F281-4678-B9DC-B2F57C3EF796}" dt="2021-05-16T05:41:26.871" v="1033" actId="478"/>
          <ac:grpSpMkLst>
            <pc:docMk/>
            <pc:sldMk cId="2814267068" sldId="429"/>
            <ac:grpSpMk id="36" creationId="{CF1BF03A-7E63-480A-AA22-75F9DEA707E6}"/>
          </ac:grpSpMkLst>
        </pc:grpChg>
        <pc:grpChg chg="mod">
          <ac:chgData name="Kulinich Bohdan" userId="48e65c9f34e137d0" providerId="LiveId" clId="{9FB9D680-F281-4678-B9DC-B2F57C3EF796}" dt="2021-05-16T05:40:12.845" v="1024"/>
          <ac:grpSpMkLst>
            <pc:docMk/>
            <pc:sldMk cId="2814267068" sldId="429"/>
            <ac:grpSpMk id="37" creationId="{A0F85A60-1F0A-4CB6-A540-6AA08D2155F5}"/>
          </ac:grpSpMkLst>
        </pc:grpChg>
        <pc:picChg chg="add mod">
          <ac:chgData name="Kulinich Bohdan" userId="48e65c9f34e137d0" providerId="LiveId" clId="{9FB9D680-F281-4678-B9DC-B2F57C3EF796}" dt="2021-05-16T05:36:38.824" v="968" actId="1076"/>
          <ac:picMkLst>
            <pc:docMk/>
            <pc:sldMk cId="2814267068" sldId="429"/>
            <ac:picMk id="4" creationId="{4758F862-9B2A-4F59-AEF1-5F98BC94A36B}"/>
          </ac:picMkLst>
        </pc:picChg>
        <pc:picChg chg="del">
          <ac:chgData name="Kulinich Bohdan" userId="48e65c9f34e137d0" providerId="LiveId" clId="{9FB9D680-F281-4678-B9DC-B2F57C3EF796}" dt="2021-05-16T05:36:29.793" v="965" actId="478"/>
          <ac:picMkLst>
            <pc:docMk/>
            <pc:sldMk cId="2814267068" sldId="429"/>
            <ac:picMk id="5" creationId="{524138EE-281B-4901-B6AB-6050313E102D}"/>
          </ac:picMkLst>
        </pc:picChg>
        <pc:picChg chg="del">
          <ac:chgData name="Kulinich Bohdan" userId="48e65c9f34e137d0" providerId="LiveId" clId="{9FB9D680-F281-4678-B9DC-B2F57C3EF796}" dt="2021-05-16T05:36:49.529" v="973" actId="478"/>
          <ac:picMkLst>
            <pc:docMk/>
            <pc:sldMk cId="2814267068" sldId="429"/>
            <ac:picMk id="10" creationId="{372AACD3-E47C-4422-99F4-8F2FA502FD53}"/>
          </ac:picMkLst>
        </pc:picChg>
        <pc:picChg chg="del">
          <ac:chgData name="Kulinich Bohdan" userId="48e65c9f34e137d0" providerId="LiveId" clId="{9FB9D680-F281-4678-B9DC-B2F57C3EF796}" dt="2021-05-16T05:36:43.248" v="969" actId="478"/>
          <ac:picMkLst>
            <pc:docMk/>
            <pc:sldMk cId="2814267068" sldId="429"/>
            <ac:picMk id="15" creationId="{E708C392-1461-46A4-8FEC-1BB1D6A1031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909C0-1FB9-44DF-B603-67B38607775B}" type="datetimeFigureOut">
              <a:rPr lang="uk-UA" smtClean="0"/>
              <a:t>14.07.2021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BDB71-E308-4CD7-906E-6358343789A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8938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345DA2-CE10-4D93-A8A6-DDA8DA814DE2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8009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339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631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039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255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091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60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759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345DA2-CE10-4D93-A8A6-DDA8DA814DE2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6657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4473F-643E-461D-83A3-4144F84EDF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6CFB7BA-552A-4AB7-ACC0-C87941574F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60C136-0BE1-4E55-86E5-8C4F8B27C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14.07.2021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46BE533-3E94-405D-9145-F659AFF0A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32A9601-28C6-4AD8-862E-37D94B9C6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5269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1A2084-F502-4C4A-92F6-DB95D6447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BCE32A5-4A87-4C33-AA42-80A763FB1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D17A7CE-65D5-42E9-8604-7E4844B55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14.07.2021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8E29004-41EE-4449-9EDF-19440C9A1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41F841F-8679-4709-BB2B-BA3390F77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6492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27F7E36-AB78-4CC6-B214-1E7860A3C5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8E4524C-F8FA-4EF4-B657-3A8A8B089D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E6AAD1D-D579-4565-861F-5EED880CB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14.07.2021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9F24DDC-22FC-45A2-9758-A0A682B88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69B0AE-EE54-45B3-A6A1-D0DA93892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7961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251E6-FA0F-423F-8BEB-769A01C5B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A9FDC8-C8A9-4DB2-8D44-31358A45A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5809F89-132F-44DC-BC63-20B440D6C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14.07.2021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3D7842B-B4B8-4647-AB31-A5FCE34E0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70CB6B4-E122-41DE-9BC6-497FB41F9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0105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3C028F-85C5-46B9-ACCF-FBED44ACE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7669F09-F309-456F-AABE-8E2ABA38B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0342D88-1371-43E8-B7D8-F81231C2B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14.07.2021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5404ACB-505A-41CD-B598-43F26ABC9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301CF86-406D-47E5-8431-F22B19030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761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63FEA4-B510-475A-A3DD-F1A70B221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BE6A479-0B75-4261-82F0-C82488EC33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2BA74EC-6ED0-4A7B-8876-F4313A385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3777AA0-7D2A-4BD1-9FFF-2AA0AEEB2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14.07.2021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DBC7D09-F0C0-40D7-ABD2-9A6E73E53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60DA7E6-942D-465A-8C8D-3950985C0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1209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B846CD-358C-4D75-8CED-22AC6F963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F5854FE-40DB-44C3-9E0B-7CAE890A3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12603DE-DAB8-48CF-87DD-D6BAD50A1E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E9BD6F9E-0147-4D36-A57C-ABD9B82E22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6851979-5680-48C3-93AF-AFD2548C3A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CA552D0-7EBA-4020-93D0-602BDCFF0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14.07.2021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E28B45C-6F21-4D6A-B039-7B15AF8BD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6EFCF941-D36A-4F7B-AF14-CFB2C65AD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7043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4B2053-BACD-4854-B38E-D419BB723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7452F82-44A5-4BCB-B0DB-5263D5D39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14.07.2021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E5E1160-0EAA-42F7-B967-40A55D419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13C29AB-D082-4ABB-ACF7-EB8B29D28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2021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24034B5-B496-43C8-9D8F-CAF148BDA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14.07.2021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95CA9B2-A392-4153-9BAB-E52D61AA4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5087C9F-5F17-4C9B-B889-865505ACC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3398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381F83-DFB5-43D2-A015-549200DCB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C46608-664D-483A-ADAE-31544B29D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204F598-D8C8-4B06-B76D-A090234FC6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C31C709-33F1-49AC-9327-350EFE0FE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14.07.2021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3C683B2-990A-4508-A6FE-706E7CFD0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31F77DC-4094-4664-B782-B556649F1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1431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5DA5A-9AA3-4A0D-8DB5-9B2B7F0D9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F46C04C-E643-4465-8F66-3885BA9C41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662D4C-A573-4FE2-9B25-602859968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8745398-7C3A-4C12-B7BA-F52ECB5EA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14.07.2021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F032A4E-74A3-4888-8D97-DA641A66D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9ECC746-2A1B-4588-9C71-FF7BC130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928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F1D09EA-B3A2-4178-93C5-F9C8CE2EE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BCFFB87-6B5A-473B-B226-C24D1E201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B673208-EADA-40F3-891F-63CCB80895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DDA0C-D686-4E7B-8913-8EAA20E7E3DC}" type="datetimeFigureOut">
              <a:rPr lang="uk-UA" smtClean="0"/>
              <a:t>14.07.2021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50CBD9-2FC1-4728-BC43-457148805C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45B2853-C4FF-4194-ACEB-BC641B1D7A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B7219-685F-4B77-A676-BC4DE30C64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551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22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0.png"/><Relationship Id="rId10" Type="http://schemas.openxmlformats.org/officeDocument/2006/relationships/image" Target="../media/image16.svg"/><Relationship Id="rId4" Type="http://schemas.openxmlformats.org/officeDocument/2006/relationships/image" Target="../media/image111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.png"/><Relationship Id="rId39" Type="http://schemas.openxmlformats.org/officeDocument/2006/relationships/image" Target="../media/image29.png"/><Relationship Id="rId3" Type="http://schemas.openxmlformats.org/officeDocument/2006/relationships/image" Target="../media/image17.png"/><Relationship Id="rId34" Type="http://schemas.openxmlformats.org/officeDocument/2006/relationships/image" Target="../media/image24.png"/><Relationship Id="rId42" Type="http://schemas.openxmlformats.org/officeDocument/2006/relationships/image" Target="../media/image32.png"/><Relationship Id="rId25" Type="http://schemas.openxmlformats.org/officeDocument/2006/relationships/image" Target="../media/image35.png"/><Relationship Id="rId33" Type="http://schemas.openxmlformats.org/officeDocument/2006/relationships/image" Target="../media/image23.png"/><Relationship Id="rId38" Type="http://schemas.openxmlformats.org/officeDocument/2006/relationships/image" Target="../media/image28.png"/><Relationship Id="rId46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29" Type="http://schemas.openxmlformats.org/officeDocument/2006/relationships/image" Target="../media/image19.png"/><Relationship Id="rId41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32" Type="http://schemas.openxmlformats.org/officeDocument/2006/relationships/image" Target="../media/image22.png"/><Relationship Id="rId37" Type="http://schemas.openxmlformats.org/officeDocument/2006/relationships/image" Target="../media/image27.png"/><Relationship Id="rId40" Type="http://schemas.openxmlformats.org/officeDocument/2006/relationships/image" Target="../media/image30.png"/><Relationship Id="rId45" Type="http://schemas.openxmlformats.org/officeDocument/2006/relationships/image" Target="../media/image37.png"/><Relationship Id="rId5" Type="http://schemas.openxmlformats.org/officeDocument/2006/relationships/image" Target="../media/image13.png"/><Relationship Id="rId28" Type="http://schemas.openxmlformats.org/officeDocument/2006/relationships/image" Target="../media/image18.png"/><Relationship Id="rId36" Type="http://schemas.openxmlformats.org/officeDocument/2006/relationships/image" Target="../media/image26.png"/><Relationship Id="rId31" Type="http://schemas.openxmlformats.org/officeDocument/2006/relationships/image" Target="../media/image21.png"/><Relationship Id="rId44" Type="http://schemas.openxmlformats.org/officeDocument/2006/relationships/image" Target="../media/image34.png"/><Relationship Id="rId4" Type="http://schemas.openxmlformats.org/officeDocument/2006/relationships/image" Target="../media/image18.svg"/><Relationship Id="rId27" Type="http://schemas.openxmlformats.org/officeDocument/2006/relationships/image" Target="../media/image170.png"/><Relationship Id="rId30" Type="http://schemas.openxmlformats.org/officeDocument/2006/relationships/image" Target="../media/image20.png"/><Relationship Id="rId35" Type="http://schemas.openxmlformats.org/officeDocument/2006/relationships/image" Target="../media/image25.png"/><Relationship Id="rId43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9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8.svg"/><Relationship Id="rId10" Type="http://schemas.openxmlformats.org/officeDocument/2006/relationships/image" Target="../media/image42.png"/><Relationship Id="rId4" Type="http://schemas.openxmlformats.org/officeDocument/2006/relationships/image" Target="../media/image17.png"/><Relationship Id="rId9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1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18.svg"/><Relationship Id="rId17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17.png"/><Relationship Id="rId5" Type="http://schemas.openxmlformats.org/officeDocument/2006/relationships/image" Target="../media/image45.png"/><Relationship Id="rId15" Type="http://schemas.openxmlformats.org/officeDocument/2006/relationships/image" Target="../media/image51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17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8.svg"/><Relationship Id="rId9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7.png"/><Relationship Id="rId7" Type="http://schemas.openxmlformats.org/officeDocument/2006/relationships/image" Target="../media/image40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59.png"/><Relationship Id="rId5" Type="http://schemas.openxmlformats.org/officeDocument/2006/relationships/image" Target="../media/image13.png"/><Relationship Id="rId10" Type="http://schemas.openxmlformats.org/officeDocument/2006/relationships/image" Target="../media/image58.png"/><Relationship Id="rId4" Type="http://schemas.openxmlformats.org/officeDocument/2006/relationships/image" Target="../media/image18.svg"/><Relationship Id="rId9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14.sv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64.png"/><Relationship Id="rId5" Type="http://schemas.openxmlformats.org/officeDocument/2006/relationships/image" Target="../media/image18.svg"/><Relationship Id="rId15" Type="http://schemas.openxmlformats.org/officeDocument/2006/relationships/image" Target="../media/image45.jpg"/><Relationship Id="rId10" Type="http://schemas.openxmlformats.org/officeDocument/2006/relationships/image" Target="../media/image63.png"/><Relationship Id="rId4" Type="http://schemas.openxmlformats.org/officeDocument/2006/relationships/image" Target="../media/image17.png"/><Relationship Id="rId9" Type="http://schemas.openxmlformats.org/officeDocument/2006/relationships/image" Target="../media/image62.png"/><Relationship Id="rId14" Type="http://schemas.openxmlformats.org/officeDocument/2006/relationships/image" Target="../media/image4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68.svg"/><Relationship Id="rId5" Type="http://schemas.openxmlformats.org/officeDocument/2006/relationships/image" Target="../media/image6.png"/><Relationship Id="rId10" Type="http://schemas.openxmlformats.org/officeDocument/2006/relationships/image" Target="../media/image67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E79FC03C-6D73-403F-BCFF-57A07011564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Графіка 2">
              <a:extLst>
                <a:ext uri="{FF2B5EF4-FFF2-40B4-BE49-F238E27FC236}">
                  <a16:creationId xmlns:a16="http://schemas.microsoft.com/office/drawing/2014/main" id="{01C98169-6215-4DE5-96C5-32D95E22E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B9C964D-5FBD-45E1-B4D5-F9657D357989}"/>
                    </a:ext>
                  </a:extLst>
                </p:cNvPr>
                <p:cNvSpPr txBox="1"/>
                <p:nvPr/>
              </p:nvSpPr>
              <p:spPr>
                <a:xfrm>
                  <a:off x="3155795" y="2397948"/>
                  <a:ext cx="9036205" cy="20621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uk-UA" sz="3200" dirty="0">
                      <a:solidFill>
                        <a:schemeClr val="bg1"/>
                      </a:solidFill>
                      <a:ea typeface="Tahoma" panose="020B0604030504040204" pitchFamily="34" charset="0"/>
                      <a:cs typeface="Tahoma" panose="020B0604030504040204" pitchFamily="34" charset="0"/>
                    </a:rPr>
                    <a:t>Розв’язування типових вправ за темами «Координатна площина» та «</a:t>
                  </a:r>
                  <a:r>
                    <a:rPr lang="uk-UA" sz="32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Синус, косинус, тангенс кутів від </a:t>
                  </a:r>
                  <a14:m>
                    <m:oMath xmlns:m="http://schemas.openxmlformats.org/officeDocument/2006/math">
                      <m:r>
                        <a:rPr lang="uk-UA" sz="32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0°</m:t>
                      </m:r>
                    </m:oMath>
                  </a14:m>
                  <a:r>
                    <a:rPr lang="uk-UA" sz="32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до </a:t>
                  </a:r>
                  <a14:m>
                    <m:oMath xmlns:m="http://schemas.openxmlformats.org/officeDocument/2006/math">
                      <m:r>
                        <a:rPr lang="uk-UA" sz="32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180°</m:t>
                      </m:r>
                    </m:oMath>
                  </a14:m>
                  <a:r>
                    <a:rPr lang="uk-UA" sz="32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.Тригонометричні тотожності</a:t>
                  </a:r>
                  <a:r>
                    <a:rPr lang="uk-UA" sz="3200" dirty="0">
                      <a:solidFill>
                        <a:schemeClr val="bg1"/>
                      </a:solidFill>
                      <a:ea typeface="Tahoma" panose="020B0604030504040204" pitchFamily="34" charset="0"/>
                      <a:cs typeface="Tahoma" panose="020B0604030504040204" pitchFamily="34" charset="0"/>
                    </a:rPr>
                    <a:t>»</a:t>
                  </a:r>
                </a:p>
              </p:txBody>
            </p:sp>
          </mc:Choice>
          <mc:Fallback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B9C964D-5FBD-45E1-B4D5-F9657D357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5795" y="2397948"/>
                  <a:ext cx="9036205" cy="2062103"/>
                </a:xfrm>
                <a:prstGeom prst="rect">
                  <a:avLst/>
                </a:prstGeom>
                <a:blipFill>
                  <a:blip r:embed="rId5"/>
                  <a:stretch>
                    <a:fillRect t="-3835" b="-8850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Дата 1">
            <a:extLst>
              <a:ext uri="{FF2B5EF4-FFF2-40B4-BE49-F238E27FC236}">
                <a16:creationId xmlns:a16="http://schemas.microsoft.com/office/drawing/2014/main" id="{EFE2FCE7-7835-406A-99CA-70C9D5ADF9B6}"/>
              </a:ext>
            </a:extLst>
          </p:cNvPr>
          <p:cNvSpPr txBox="1">
            <a:spLocks/>
          </p:cNvSpPr>
          <p:nvPr/>
        </p:nvSpPr>
        <p:spPr>
          <a:xfrm>
            <a:off x="10604500" y="4578299"/>
            <a:ext cx="1587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993008-B989-9943-A67E-AA8CE5BAB33B}" type="datetime1">
              <a:rPr lang="ru-RU" sz="2400" smtClean="0">
                <a:solidFill>
                  <a:srgbClr val="006D96"/>
                </a:solidFill>
                <a:latin typeface="+mj-lt"/>
              </a:rPr>
              <a:pPr/>
              <a:t>14.07.2021</a:t>
            </a:fld>
            <a:endParaRPr lang="ru-RU" sz="1600" dirty="0">
              <a:solidFill>
                <a:srgbClr val="006D96"/>
              </a:solidFill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BBC2948-330B-4D3B-B82B-5B2CD2FFF44B}"/>
              </a:ext>
            </a:extLst>
          </p:cNvPr>
          <p:cNvSpPr txBox="1"/>
          <p:nvPr/>
        </p:nvSpPr>
        <p:spPr>
          <a:xfrm>
            <a:off x="3135977" y="0"/>
            <a:ext cx="3317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006D96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9 клас</a:t>
            </a:r>
          </a:p>
          <a:p>
            <a:r>
              <a:rPr lang="uk-UA" sz="2400" dirty="0">
                <a:solidFill>
                  <a:srgbClr val="006D96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Урок 03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889EE0-C075-4990-A152-63143F404BE0}"/>
              </a:ext>
            </a:extLst>
          </p:cNvPr>
          <p:cNvSpPr txBox="1"/>
          <p:nvPr/>
        </p:nvSpPr>
        <p:spPr>
          <a:xfrm>
            <a:off x="3135979" y="1776803"/>
            <a:ext cx="3667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006D96"/>
                </a:solidFill>
                <a:latin typeface="+mj-lt"/>
                <a:ea typeface="Verdana" panose="020B0604030504040204" pitchFamily="34" charset="0"/>
                <a:cs typeface="DaunPenh" panose="020B0604020202020204" pitchFamily="2" charset="0"/>
              </a:rPr>
              <a:t>Геометрія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72C46A-79D5-44E4-8D6C-610ED03D9B7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76" b="78084"/>
          <a:stretch/>
        </p:blipFill>
        <p:spPr>
          <a:xfrm>
            <a:off x="0" y="0"/>
            <a:ext cx="1734207" cy="15029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EA9B26-272D-45E5-B697-EF43E9D10AC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20843" r="88362" b="67356"/>
          <a:stretch/>
        </p:blipFill>
        <p:spPr>
          <a:xfrm>
            <a:off x="304800" y="1429406"/>
            <a:ext cx="1114097" cy="8092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BFFD63-FF47-457B-939F-6B6318F0E7A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2" t="23908" r="77500" b="59742"/>
          <a:stretch/>
        </p:blipFill>
        <p:spPr>
          <a:xfrm>
            <a:off x="1629102" y="1639614"/>
            <a:ext cx="1114098" cy="11212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6E679C7-6EFD-42E6-A23C-2C93D92C25A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" t="34636" r="84224" b="43448"/>
          <a:stretch/>
        </p:blipFill>
        <p:spPr>
          <a:xfrm>
            <a:off x="73572" y="2375338"/>
            <a:ext cx="1849821" cy="1502979"/>
          </a:xfrm>
          <a:prstGeom prst="rect">
            <a:avLst/>
          </a:prstGeom>
        </p:spPr>
      </p:pic>
      <p:pic>
        <p:nvPicPr>
          <p:cNvPr id="14" name="Рисунок 13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A19069B6-FDFC-4A6D-9515-5968713A800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" t="47356" r="76207" b="23908"/>
          <a:stretch/>
        </p:blipFill>
        <p:spPr>
          <a:xfrm>
            <a:off x="977462" y="3247697"/>
            <a:ext cx="1923393" cy="197069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CBFEF3B-B6C9-45D8-BB73-5798E5CC005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84" r="77500"/>
          <a:stretch/>
        </p:blipFill>
        <p:spPr>
          <a:xfrm>
            <a:off x="0" y="5355020"/>
            <a:ext cx="2743200" cy="1502979"/>
          </a:xfrm>
          <a:prstGeom prst="rect">
            <a:avLst/>
          </a:prstGeom>
        </p:spPr>
      </p:pic>
      <p:pic>
        <p:nvPicPr>
          <p:cNvPr id="21" name="Рисунок 20" descr="Зображення, що містить нічне небо&#10;&#10;Автоматично згенерований опис">
            <a:extLst>
              <a:ext uri="{FF2B5EF4-FFF2-40B4-BE49-F238E27FC236}">
                <a16:creationId xmlns:a16="http://schemas.microsoft.com/office/drawing/2014/main" id="{114C7B04-B7B8-4C8D-AB37-445E70CD7F9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5" t="73906" r="55345" b="4178"/>
          <a:stretch/>
        </p:blipFill>
        <p:spPr>
          <a:xfrm>
            <a:off x="3005959" y="5068496"/>
            <a:ext cx="2438400" cy="150297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61E711B-0EBC-473B-94F4-ECBB49D9107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24" r="4310" b="72680"/>
          <a:stretch/>
        </p:blipFill>
        <p:spPr>
          <a:xfrm>
            <a:off x="10762587" y="0"/>
            <a:ext cx="1397877" cy="187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6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кутник 40">
            <a:extLst>
              <a:ext uri="{FF2B5EF4-FFF2-40B4-BE49-F238E27FC236}">
                <a16:creationId xmlns:a16="http://schemas.microsoft.com/office/drawing/2014/main" id="{D8EAADC2-BDE2-46E3-83C2-C6709ED69606}"/>
              </a:ext>
            </a:extLst>
          </p:cNvPr>
          <p:cNvSpPr/>
          <p:nvPr/>
        </p:nvSpPr>
        <p:spPr>
          <a:xfrm>
            <a:off x="189187" y="945932"/>
            <a:ext cx="11862236" cy="780393"/>
          </a:xfrm>
          <a:prstGeom prst="rect">
            <a:avLst/>
          </a:pr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Яке півколо називається одиничним?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кутник 41">
                <a:extLst>
                  <a:ext uri="{FF2B5EF4-FFF2-40B4-BE49-F238E27FC236}">
                    <a16:creationId xmlns:a16="http://schemas.microsoft.com/office/drawing/2014/main" id="{4DCEDC5D-CD3E-4A9D-B704-BA6D17077AA1}"/>
                  </a:ext>
                </a:extLst>
              </p:cNvPr>
              <p:cNvSpPr/>
              <p:nvPr/>
            </p:nvSpPr>
            <p:spPr>
              <a:xfrm>
                <a:off x="189187" y="1855077"/>
                <a:ext cx="11862236" cy="780393"/>
              </a:xfrm>
              <a:prstGeom prst="rect">
                <a:avLst/>
              </a:prstGeom>
              <a:solidFill>
                <a:srgbClr val="006D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>
                    <a:solidFill>
                      <a:schemeClr val="bg1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Косинус і синус кута </a:t>
                </a:r>
                <a14:m>
                  <m:oMath xmlns:m="http://schemas.openxmlformats.org/officeDocument/2006/math">
                    <m:r>
                      <a:rPr lang="uk-UA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𝛼</m:t>
                    </m:r>
                  </m:oMath>
                </a14:m>
                <a:r>
                  <a:rPr lang="uk-UA" sz="2800" dirty="0">
                    <a:solidFill>
                      <a:schemeClr val="bg1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uk-UA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0°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≤180°</m:t>
                    </m:r>
                  </m:oMath>
                </a14:m>
                <a:r>
                  <a:rPr lang="uk-UA" sz="2800" dirty="0">
                    <a:solidFill>
                      <a:schemeClr val="bg1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– це …</a:t>
                </a:r>
                <a:endParaRPr lang="uk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2" name="Прямокутник 41">
                <a:extLst>
                  <a:ext uri="{FF2B5EF4-FFF2-40B4-BE49-F238E27FC236}">
                    <a16:creationId xmlns:a16="http://schemas.microsoft.com/office/drawing/2014/main" id="{4DCEDC5D-CD3E-4A9D-B704-BA6D17077A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87" y="1855077"/>
                <a:ext cx="11862236" cy="780393"/>
              </a:xfrm>
              <a:prstGeom prst="rect">
                <a:avLst/>
              </a:prstGeom>
              <a:blipFill>
                <a:blip r:embed="rId3"/>
                <a:stretch>
                  <a:fillRect b="-62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кутник 42">
                <a:extLst>
                  <a:ext uri="{FF2B5EF4-FFF2-40B4-BE49-F238E27FC236}">
                    <a16:creationId xmlns:a16="http://schemas.microsoft.com/office/drawing/2014/main" id="{7246E485-CA9B-4044-9425-69F759F1BB08}"/>
                  </a:ext>
                </a:extLst>
              </p:cNvPr>
              <p:cNvSpPr/>
              <p:nvPr/>
            </p:nvSpPr>
            <p:spPr>
              <a:xfrm>
                <a:off x="189187" y="2764222"/>
                <a:ext cx="11862236" cy="780393"/>
              </a:xfrm>
              <a:prstGeom prst="rect">
                <a:avLst/>
              </a:prstGeom>
              <a:solidFill>
                <a:srgbClr val="006D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/>
                  <a:t>Чи існує кут </a:t>
                </a:r>
                <a14:m>
                  <m:oMath xmlns:m="http://schemas.openxmlformats.org/officeDocument/2006/math">
                    <m:r>
                      <a:rPr lang="uk-UA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𝛼</m:t>
                    </m:r>
                  </m:oMath>
                </a14:m>
                <a:r>
                  <a:rPr lang="uk-UA" sz="2800" dirty="0">
                    <a:solidFill>
                      <a:schemeClr val="bg1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uk-UA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0°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≤180°</m:t>
                    </m:r>
                  </m:oMath>
                </a14:m>
                <a:r>
                  <a:rPr lang="uk-UA" sz="2800" dirty="0"/>
                  <a:t>, для якого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=−0,2</m:t>
                    </m:r>
                  </m:oMath>
                </a14:m>
                <a:r>
                  <a:rPr lang="uk-UA" sz="2800" dirty="0"/>
                  <a:t>? Поясніть, чому?</a:t>
                </a:r>
                <a:r>
                  <a:rPr lang="en-US" sz="2800" dirty="0"/>
                  <a:t> </a:t>
                </a:r>
                <a:endParaRPr lang="uk-UA" sz="2800" dirty="0"/>
              </a:p>
            </p:txBody>
          </p:sp>
        </mc:Choice>
        <mc:Fallback xmlns="">
          <p:sp>
            <p:nvSpPr>
              <p:cNvPr id="43" name="Прямокутник 42">
                <a:extLst>
                  <a:ext uri="{FF2B5EF4-FFF2-40B4-BE49-F238E27FC236}">
                    <a16:creationId xmlns:a16="http://schemas.microsoft.com/office/drawing/2014/main" id="{7246E485-CA9B-4044-9425-69F759F1BB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87" y="2764222"/>
                <a:ext cx="11862236" cy="780393"/>
              </a:xfrm>
              <a:prstGeom prst="rect">
                <a:avLst/>
              </a:prstGeom>
              <a:blipFill>
                <a:blip r:embed="rId4"/>
                <a:stretch>
                  <a:fillRect b="-62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кутник 43">
                <a:extLst>
                  <a:ext uri="{FF2B5EF4-FFF2-40B4-BE49-F238E27FC236}">
                    <a16:creationId xmlns:a16="http://schemas.microsoft.com/office/drawing/2014/main" id="{E3DEC17C-8761-4AC2-9C35-1837AB0F0183}"/>
                  </a:ext>
                </a:extLst>
              </p:cNvPr>
              <p:cNvSpPr/>
              <p:nvPr/>
            </p:nvSpPr>
            <p:spPr>
              <a:xfrm>
                <a:off x="189187" y="3673367"/>
                <a:ext cx="11862236" cy="780393"/>
              </a:xfrm>
              <a:prstGeom prst="rect">
                <a:avLst/>
              </a:prstGeom>
              <a:solidFill>
                <a:srgbClr val="006D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/>
                  <a:t>Чому дорівнює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sin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 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uk-UA" sz="2800" i="1">
                            <a:latin typeface="Cambria Math" panose="02040503050406030204" pitchFamily="18" charset="0"/>
                            <a:cs typeface="Times New Roman" charset="0"/>
                          </a:rPr>
                          <m:t>18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Times New Roman" charset="0"/>
                          </a:rPr>
                          <m:t>0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°−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uk-UA" sz="2800" dirty="0"/>
                  <a:t>?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cos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 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uk-UA" sz="2800" i="1">
                            <a:latin typeface="Cambria Math" panose="02040503050406030204" pitchFamily="18" charset="0"/>
                            <a:cs typeface="Times New Roman" charset="0"/>
                          </a:rPr>
                          <m:t>18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Times New Roman" charset="0"/>
                          </a:rPr>
                          <m:t>0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°−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uk-UA" sz="2800" dirty="0"/>
                  <a:t>?</a:t>
                </a:r>
              </a:p>
            </p:txBody>
          </p:sp>
        </mc:Choice>
        <mc:Fallback xmlns="">
          <p:sp>
            <p:nvSpPr>
              <p:cNvPr id="44" name="Прямокутник 43">
                <a:extLst>
                  <a:ext uri="{FF2B5EF4-FFF2-40B4-BE49-F238E27FC236}">
                    <a16:creationId xmlns:a16="http://schemas.microsoft.com/office/drawing/2014/main" id="{E3DEC17C-8761-4AC2-9C35-1837AB0F01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87" y="3673367"/>
                <a:ext cx="11862236" cy="780393"/>
              </a:xfrm>
              <a:prstGeom prst="rect">
                <a:avLst/>
              </a:prstGeom>
              <a:blipFill>
                <a:blip r:embed="rId5"/>
                <a:stretch>
                  <a:fillRect b="-54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кутник 44">
                <a:extLst>
                  <a:ext uri="{FF2B5EF4-FFF2-40B4-BE49-F238E27FC236}">
                    <a16:creationId xmlns:a16="http://schemas.microsoft.com/office/drawing/2014/main" id="{9CCC0763-8FF6-42A4-8723-8EF6C31A8DCB}"/>
                  </a:ext>
                </a:extLst>
              </p:cNvPr>
              <p:cNvSpPr/>
              <p:nvPr/>
            </p:nvSpPr>
            <p:spPr>
              <a:xfrm>
                <a:off x="189187" y="4582512"/>
                <a:ext cx="11862236" cy="780393"/>
              </a:xfrm>
              <a:prstGeom prst="rect">
                <a:avLst/>
              </a:prstGeom>
              <a:solidFill>
                <a:srgbClr val="006D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/>
                  <a:t>Чому дорівнює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tg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 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uk-UA" sz="2800" i="1">
                            <a:latin typeface="Cambria Math" panose="02040503050406030204" pitchFamily="18" charset="0"/>
                            <a:cs typeface="Times New Roman" charset="0"/>
                          </a:rPr>
                          <m:t>18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Times New Roman" charset="0"/>
                          </a:rPr>
                          <m:t>0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°−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uk-UA" sz="2800" dirty="0"/>
                  <a:t>?</a:t>
                </a:r>
              </a:p>
            </p:txBody>
          </p:sp>
        </mc:Choice>
        <mc:Fallback xmlns="">
          <p:sp>
            <p:nvSpPr>
              <p:cNvPr id="45" name="Прямокутник 44">
                <a:extLst>
                  <a:ext uri="{FF2B5EF4-FFF2-40B4-BE49-F238E27FC236}">
                    <a16:creationId xmlns:a16="http://schemas.microsoft.com/office/drawing/2014/main" id="{9CCC0763-8FF6-42A4-8723-8EF6C31A8D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87" y="4582512"/>
                <a:ext cx="11862236" cy="780393"/>
              </a:xfrm>
              <a:prstGeom prst="rect">
                <a:avLst/>
              </a:prstGeom>
              <a:blipFill>
                <a:blip r:embed="rId6"/>
                <a:stretch>
                  <a:fillRect b="-54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Прямокутник 45">
            <a:extLst>
              <a:ext uri="{FF2B5EF4-FFF2-40B4-BE49-F238E27FC236}">
                <a16:creationId xmlns:a16="http://schemas.microsoft.com/office/drawing/2014/main" id="{6DEEF189-3012-4BCB-84AE-05F13F40437B}"/>
              </a:ext>
            </a:extLst>
          </p:cNvPr>
          <p:cNvSpPr/>
          <p:nvPr/>
        </p:nvSpPr>
        <p:spPr>
          <a:xfrm>
            <a:off x="189187" y="5491657"/>
            <a:ext cx="11862236" cy="877612"/>
          </a:xfrm>
          <a:prstGeom prst="rect">
            <a:avLst/>
          </a:pr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Поясніть, як користуватися таблицями Брадіса?</a:t>
            </a:r>
          </a:p>
        </p:txBody>
      </p:sp>
      <p:grpSp>
        <p:nvGrpSpPr>
          <p:cNvPr id="20" name="Групувати 19">
            <a:extLst>
              <a:ext uri="{FF2B5EF4-FFF2-40B4-BE49-F238E27FC236}">
                <a16:creationId xmlns:a16="http://schemas.microsoft.com/office/drawing/2014/main" id="{448A5731-C813-4FE7-82EF-07E67C665545}"/>
              </a:ext>
            </a:extLst>
          </p:cNvPr>
          <p:cNvGrpSpPr/>
          <p:nvPr/>
        </p:nvGrpSpPr>
        <p:grpSpPr>
          <a:xfrm>
            <a:off x="0" y="0"/>
            <a:ext cx="11580372" cy="724645"/>
            <a:chOff x="0" y="0"/>
            <a:chExt cx="11580372" cy="724645"/>
          </a:xfrm>
        </p:grpSpPr>
        <p:pic>
          <p:nvPicPr>
            <p:cNvPr id="21" name="Графіка 20">
              <a:extLst>
                <a:ext uri="{FF2B5EF4-FFF2-40B4-BE49-F238E27FC236}">
                  <a16:creationId xmlns:a16="http://schemas.microsoft.com/office/drawing/2014/main" id="{B7E3D822-3E62-456B-A70E-C0DC6F7A9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475" r="4541" b="89434"/>
            <a:stretch/>
          </p:blipFill>
          <p:spPr>
            <a:xfrm>
              <a:off x="0" y="0"/>
              <a:ext cx="11580372" cy="724645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49AEF11-90B6-4704-9CA0-0FF238E789C6}"/>
                </a:ext>
              </a:extLst>
            </p:cNvPr>
            <p:cNvSpPr txBox="1"/>
            <p:nvPr/>
          </p:nvSpPr>
          <p:spPr>
            <a:xfrm>
              <a:off x="0" y="0"/>
              <a:ext cx="113185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dirty="0">
                  <a:solidFill>
                    <a:schemeClr val="bg1"/>
                  </a:solidFill>
                </a:rPr>
                <a:t>Відповідаємо</a:t>
              </a:r>
            </a:p>
          </p:txBody>
        </p:sp>
      </p:grpSp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BA3A708B-2742-41C1-83E5-32D91D1B7181}"/>
              </a:ext>
            </a:extLst>
          </p:cNvPr>
          <p:cNvGrpSpPr/>
          <p:nvPr/>
        </p:nvGrpSpPr>
        <p:grpSpPr>
          <a:xfrm>
            <a:off x="11384602" y="1370"/>
            <a:ext cx="807398" cy="605679"/>
            <a:chOff x="11384602" y="1370"/>
            <a:chExt cx="807398" cy="605679"/>
          </a:xfrm>
        </p:grpSpPr>
        <p:sp>
          <p:nvSpPr>
            <p:cNvPr id="18" name="Прямокутник 1">
              <a:extLst>
                <a:ext uri="{FF2B5EF4-FFF2-40B4-BE49-F238E27FC236}">
                  <a16:creationId xmlns:a16="http://schemas.microsoft.com/office/drawing/2014/main" id="{C7DA04E3-CE7A-40BE-B9C2-A01BA964CD68}"/>
                </a:ext>
              </a:extLst>
            </p:cNvPr>
            <p:cNvSpPr/>
            <p:nvPr/>
          </p:nvSpPr>
          <p:spPr>
            <a:xfrm>
              <a:off x="11384602" y="1370"/>
              <a:ext cx="807398" cy="605679"/>
            </a:xfrm>
            <a:custGeom>
              <a:avLst/>
              <a:gdLst>
                <a:gd name="connsiteX0" fmla="*/ 0 w 1138236"/>
                <a:gd name="connsiteY0" fmla="*/ 0 h 620110"/>
                <a:gd name="connsiteX1" fmla="*/ 1138236 w 1138236"/>
                <a:gd name="connsiteY1" fmla="*/ 0 h 620110"/>
                <a:gd name="connsiteX2" fmla="*/ 1138236 w 1138236"/>
                <a:gd name="connsiteY2" fmla="*/ 620110 h 620110"/>
                <a:gd name="connsiteX3" fmla="*/ 0 w 1138236"/>
                <a:gd name="connsiteY3" fmla="*/ 620110 h 620110"/>
                <a:gd name="connsiteX4" fmla="*/ 0 w 1138236"/>
                <a:gd name="connsiteY4" fmla="*/ 0 h 620110"/>
                <a:gd name="connsiteX0" fmla="*/ 276225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76225 w 1414461"/>
                <a:gd name="connsiteY4" fmla="*/ 0 h 620110"/>
                <a:gd name="connsiteX0" fmla="*/ 251196 w 1414461"/>
                <a:gd name="connsiteY0" fmla="*/ 3251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1196 w 1414461"/>
                <a:gd name="connsiteY4" fmla="*/ 3251 h 620110"/>
                <a:gd name="connsiteX0" fmla="*/ 253976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3976 w 1414461"/>
                <a:gd name="connsiteY4" fmla="*/ 0 h 62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461" h="620110">
                  <a:moveTo>
                    <a:pt x="253976" y="0"/>
                  </a:moveTo>
                  <a:lnTo>
                    <a:pt x="1414461" y="0"/>
                  </a:lnTo>
                  <a:lnTo>
                    <a:pt x="1414461" y="620110"/>
                  </a:lnTo>
                  <a:lnTo>
                    <a:pt x="0" y="618522"/>
                  </a:lnTo>
                  <a:lnTo>
                    <a:pt x="253976" y="0"/>
                  </a:lnTo>
                  <a:close/>
                </a:path>
              </a:pathLst>
            </a:custGeom>
            <a:solidFill>
              <a:srgbClr val="006D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800" dirty="0"/>
            </a:p>
          </p:txBody>
        </p:sp>
        <p:pic>
          <p:nvPicPr>
            <p:cNvPr id="4" name="Графіка 3" descr="Meeting outline">
              <a:extLst>
                <a:ext uri="{FF2B5EF4-FFF2-40B4-BE49-F238E27FC236}">
                  <a16:creationId xmlns:a16="http://schemas.microsoft.com/office/drawing/2014/main" id="{4758F862-9B2A-4F59-AEF1-5F98BC94A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1580372" y="70054"/>
              <a:ext cx="475593" cy="4755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8701107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E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E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E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E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E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Графіка 4" descr="Gears outline">
            <a:extLst>
              <a:ext uri="{FF2B5EF4-FFF2-40B4-BE49-F238E27FC236}">
                <a16:creationId xmlns:a16="http://schemas.microsoft.com/office/drawing/2014/main" id="{524138EE-281B-4901-B6AB-6050313E1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49456" y="1"/>
            <a:ext cx="606972" cy="606972"/>
          </a:xfrm>
          <a:prstGeom prst="rect">
            <a:avLst/>
          </a:prstGeom>
        </p:spPr>
      </p:pic>
      <p:sp>
        <p:nvSpPr>
          <p:cNvPr id="12" name="Прямокутник 1">
            <a:extLst>
              <a:ext uri="{FF2B5EF4-FFF2-40B4-BE49-F238E27FC236}">
                <a16:creationId xmlns:a16="http://schemas.microsoft.com/office/drawing/2014/main" id="{97485A41-1798-4E95-BC09-FD81F2E9BF93}"/>
              </a:ext>
            </a:extLst>
          </p:cNvPr>
          <p:cNvSpPr/>
          <p:nvPr/>
        </p:nvSpPr>
        <p:spPr>
          <a:xfrm>
            <a:off x="11384602" y="0"/>
            <a:ext cx="807398" cy="605679"/>
          </a:xfrm>
          <a:custGeom>
            <a:avLst/>
            <a:gdLst>
              <a:gd name="connsiteX0" fmla="*/ 0 w 1138236"/>
              <a:gd name="connsiteY0" fmla="*/ 0 h 620110"/>
              <a:gd name="connsiteX1" fmla="*/ 1138236 w 1138236"/>
              <a:gd name="connsiteY1" fmla="*/ 0 h 620110"/>
              <a:gd name="connsiteX2" fmla="*/ 1138236 w 1138236"/>
              <a:gd name="connsiteY2" fmla="*/ 620110 h 620110"/>
              <a:gd name="connsiteX3" fmla="*/ 0 w 1138236"/>
              <a:gd name="connsiteY3" fmla="*/ 620110 h 620110"/>
              <a:gd name="connsiteX4" fmla="*/ 0 w 1138236"/>
              <a:gd name="connsiteY4" fmla="*/ 0 h 620110"/>
              <a:gd name="connsiteX0" fmla="*/ 276225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76225 w 1414461"/>
              <a:gd name="connsiteY4" fmla="*/ 0 h 620110"/>
              <a:gd name="connsiteX0" fmla="*/ 251196 w 1414461"/>
              <a:gd name="connsiteY0" fmla="*/ 3251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1196 w 1414461"/>
              <a:gd name="connsiteY4" fmla="*/ 3251 h 620110"/>
              <a:gd name="connsiteX0" fmla="*/ 253976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3976 w 1414461"/>
              <a:gd name="connsiteY4" fmla="*/ 0 h 6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461" h="620110">
                <a:moveTo>
                  <a:pt x="253976" y="0"/>
                </a:moveTo>
                <a:lnTo>
                  <a:pt x="1414461" y="0"/>
                </a:lnTo>
                <a:lnTo>
                  <a:pt x="1414461" y="620110"/>
                </a:lnTo>
                <a:lnTo>
                  <a:pt x="0" y="618522"/>
                </a:lnTo>
                <a:lnTo>
                  <a:pt x="253976" y="0"/>
                </a:lnTo>
                <a:close/>
              </a:path>
            </a:pathLst>
          </a:cu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1</a:t>
            </a:r>
          </a:p>
        </p:txBody>
      </p: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F031B22B-F0AC-47B8-BCB2-56FABAE416CF}"/>
              </a:ext>
            </a:extLst>
          </p:cNvPr>
          <p:cNvGrpSpPr/>
          <p:nvPr/>
        </p:nvGrpSpPr>
        <p:grpSpPr>
          <a:xfrm>
            <a:off x="0" y="-1"/>
            <a:ext cx="11580372" cy="724646"/>
            <a:chOff x="0" y="-1"/>
            <a:chExt cx="11580372" cy="724646"/>
          </a:xfrm>
        </p:grpSpPr>
        <p:grpSp>
          <p:nvGrpSpPr>
            <p:cNvPr id="16" name="Групувати 15">
              <a:extLst>
                <a:ext uri="{FF2B5EF4-FFF2-40B4-BE49-F238E27FC236}">
                  <a16:creationId xmlns:a16="http://schemas.microsoft.com/office/drawing/2014/main" id="{7930A433-352B-414D-8E21-D16318DDE2D1}"/>
                </a:ext>
              </a:extLst>
            </p:cNvPr>
            <p:cNvGrpSpPr/>
            <p:nvPr/>
          </p:nvGrpSpPr>
          <p:grpSpPr>
            <a:xfrm>
              <a:off x="0" y="0"/>
              <a:ext cx="11580372" cy="724645"/>
              <a:chOff x="0" y="0"/>
              <a:chExt cx="11580372" cy="724645"/>
            </a:xfrm>
          </p:grpSpPr>
          <p:pic>
            <p:nvPicPr>
              <p:cNvPr id="17" name="Графіка 16">
                <a:extLst>
                  <a:ext uri="{FF2B5EF4-FFF2-40B4-BE49-F238E27FC236}">
                    <a16:creationId xmlns:a16="http://schemas.microsoft.com/office/drawing/2014/main" id="{A6205B46-DA42-41D4-B54A-87C86620EC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l="475" r="4541" b="89434"/>
              <a:stretch/>
            </p:blipFill>
            <p:spPr>
              <a:xfrm>
                <a:off x="0" y="0"/>
                <a:ext cx="11580372" cy="724645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4CE138-E046-48A1-82CF-915AED548F8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13185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 dirty="0">
                    <a:solidFill>
                      <a:schemeClr val="bg1"/>
                    </a:solidFill>
                  </a:rPr>
                  <a:t>Розв’язування завдань</a:t>
                </a:r>
              </a:p>
            </p:txBody>
          </p:sp>
        </p:grpSp>
        <p:pic>
          <p:nvPicPr>
            <p:cNvPr id="3" name="Графіка 2" descr="Gears outline">
              <a:extLst>
                <a:ext uri="{FF2B5EF4-FFF2-40B4-BE49-F238E27FC236}">
                  <a16:creationId xmlns:a16="http://schemas.microsoft.com/office/drawing/2014/main" id="{A8032868-9CD7-4C97-804F-C3A502AE1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765179" y="-1"/>
              <a:ext cx="606972" cy="60697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0" name="Прямокутник 229">
                <a:extLst>
                  <a:ext uri="{FF2B5EF4-FFF2-40B4-BE49-F238E27FC236}">
                    <a16:creationId xmlns:a16="http://schemas.microsoft.com/office/drawing/2014/main" id="{B762BB7C-A48B-4719-A7F3-956573847069}"/>
                  </a:ext>
                </a:extLst>
              </p:cNvPr>
              <p:cNvSpPr/>
              <p:nvPr/>
            </p:nvSpPr>
            <p:spPr>
              <a:xfrm>
                <a:off x="6453848" y="950965"/>
                <a:ext cx="5738151" cy="1039357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1. Знайдіть координати точок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𝑀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𝑀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…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𝑀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8</m:t>
                        </m:r>
                      </m:sub>
                    </m:sSub>
                  </m:oMath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0" name="Прямокутник 229">
                <a:extLst>
                  <a:ext uri="{FF2B5EF4-FFF2-40B4-BE49-F238E27FC236}">
                    <a16:creationId xmlns:a16="http://schemas.microsoft.com/office/drawing/2014/main" id="{B762BB7C-A48B-4719-A7F3-9565738470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848" y="950965"/>
                <a:ext cx="5738151" cy="1039357"/>
              </a:xfrm>
              <a:prstGeom prst="rect">
                <a:avLst/>
              </a:prstGeom>
              <a:blipFill>
                <a:blip r:embed="rId25"/>
                <a:stretch>
                  <a:fillRect l="-2232" t="-11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Прямокутник 230">
                <a:extLst>
                  <a:ext uri="{FF2B5EF4-FFF2-40B4-BE49-F238E27FC236}">
                    <a16:creationId xmlns:a16="http://schemas.microsoft.com/office/drawing/2014/main" id="{587D09C5-DD1B-435E-BC49-07FE1B09C0E2}"/>
                  </a:ext>
                </a:extLst>
              </p:cNvPr>
              <p:cNvSpPr/>
              <p:nvPr/>
            </p:nvSpPr>
            <p:spPr>
              <a:xfrm>
                <a:off x="6453848" y="2261887"/>
                <a:ext cx="5738152" cy="1351536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. За координатами відповідних точок знайдіть значення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sin</m:t>
                        </m:r>
                      </m:fName>
                      <m:e>
                        <m:r>
                          <a:rPr lang="uk-UA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35</m:t>
                        </m:r>
                        <m:r>
                          <a:rPr lang="uk-UA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°</m:t>
                        </m:r>
                      </m:e>
                    </m:func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</m:fName>
                      <m:e>
                        <m:r>
                          <a:rPr lang="uk-UA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150</m:t>
                        </m:r>
                        <m:r>
                          <a:rPr lang="uk-UA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°</m:t>
                        </m:r>
                      </m:e>
                    </m:func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120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°</m:t>
                        </m:r>
                      </m:e>
                    </m:func>
                  </m:oMath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1" name="Прямокутник 230">
                <a:extLst>
                  <a:ext uri="{FF2B5EF4-FFF2-40B4-BE49-F238E27FC236}">
                    <a16:creationId xmlns:a16="http://schemas.microsoft.com/office/drawing/2014/main" id="{587D09C5-DD1B-435E-BC49-07FE1B09C0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848" y="2261887"/>
                <a:ext cx="5738152" cy="1351536"/>
              </a:xfrm>
              <a:prstGeom prst="rect">
                <a:avLst/>
              </a:prstGeom>
              <a:blipFill>
                <a:blip r:embed="rId26"/>
                <a:stretch>
                  <a:fillRect l="-2232" t="-4955" b="-135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A05E84CF-67DD-4641-88E5-92888015E24B}"/>
              </a:ext>
            </a:extLst>
          </p:cNvPr>
          <p:cNvGrpSpPr/>
          <p:nvPr/>
        </p:nvGrpSpPr>
        <p:grpSpPr>
          <a:xfrm>
            <a:off x="35440" y="1069931"/>
            <a:ext cx="6418409" cy="5039623"/>
            <a:chOff x="35440" y="1069931"/>
            <a:chExt cx="6418409" cy="5039623"/>
          </a:xfrm>
        </p:grpSpPr>
        <p:grpSp>
          <p:nvGrpSpPr>
            <p:cNvPr id="111" name="Групувати 110">
              <a:extLst>
                <a:ext uri="{FF2B5EF4-FFF2-40B4-BE49-F238E27FC236}">
                  <a16:creationId xmlns:a16="http://schemas.microsoft.com/office/drawing/2014/main" id="{82C7D637-7891-4B5C-A397-F61B0232853C}"/>
                </a:ext>
              </a:extLst>
            </p:cNvPr>
            <p:cNvGrpSpPr/>
            <p:nvPr/>
          </p:nvGrpSpPr>
          <p:grpSpPr>
            <a:xfrm>
              <a:off x="500813" y="1258296"/>
              <a:ext cx="5822782" cy="4851258"/>
              <a:chOff x="900204" y="1107375"/>
              <a:chExt cx="5014117" cy="4177518"/>
            </a:xfrm>
          </p:grpSpPr>
          <p:cxnSp>
            <p:nvCxnSpPr>
              <p:cNvPr id="112" name="Пряма сполучна лінія 111">
                <a:extLst>
                  <a:ext uri="{FF2B5EF4-FFF2-40B4-BE49-F238E27FC236}">
                    <a16:creationId xmlns:a16="http://schemas.microsoft.com/office/drawing/2014/main" id="{46AB587D-42E2-4578-BB42-07601F5BE4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0204" y="3505241"/>
                <a:ext cx="5014117" cy="0"/>
              </a:xfrm>
              <a:prstGeom prst="line">
                <a:avLst/>
              </a:prstGeom>
              <a:ln w="38100" cap="rnd">
                <a:solidFill>
                  <a:srgbClr val="2D5465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Пряма сполучна лінія 112">
                <a:extLst>
                  <a:ext uri="{FF2B5EF4-FFF2-40B4-BE49-F238E27FC236}">
                    <a16:creationId xmlns:a16="http://schemas.microsoft.com/office/drawing/2014/main" id="{8EF1D020-8A6D-4517-9334-82E9303BE07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25972" y="1107375"/>
                <a:ext cx="0" cy="3113993"/>
              </a:xfrm>
              <a:prstGeom prst="line">
                <a:avLst/>
              </a:prstGeom>
              <a:ln w="38100" cap="rnd">
                <a:solidFill>
                  <a:srgbClr val="2D5465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Дуга 113">
                <a:extLst>
                  <a:ext uri="{FF2B5EF4-FFF2-40B4-BE49-F238E27FC236}">
                    <a16:creationId xmlns:a16="http://schemas.microsoft.com/office/drawing/2014/main" id="{FCA7F970-9A65-4BAC-B5A7-2FC7049D0877}"/>
                  </a:ext>
                </a:extLst>
              </p:cNvPr>
              <p:cNvSpPr/>
              <p:nvPr/>
            </p:nvSpPr>
            <p:spPr>
              <a:xfrm>
                <a:off x="1546320" y="1725588"/>
                <a:ext cx="3559305" cy="3559305"/>
              </a:xfrm>
              <a:prstGeom prst="arc">
                <a:avLst>
                  <a:gd name="adj1" fmla="val 10805502"/>
                  <a:gd name="adj2" fmla="val 21583115"/>
                </a:avLst>
              </a:prstGeom>
              <a:ln w="38100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cxnSp>
          <p:nvCxnSpPr>
            <p:cNvPr id="115" name="Пряма сполучна лінія 114">
              <a:extLst>
                <a:ext uri="{FF2B5EF4-FFF2-40B4-BE49-F238E27FC236}">
                  <a16:creationId xmlns:a16="http://schemas.microsoft.com/office/drawing/2014/main" id="{B3F0B42A-D136-4590-ADA4-C9E07D866C72}"/>
                </a:ext>
              </a:extLst>
            </p:cNvPr>
            <p:cNvCxnSpPr>
              <a:cxnSpLocks/>
            </p:cNvCxnSpPr>
            <p:nvPr/>
          </p:nvCxnSpPr>
          <p:spPr>
            <a:xfrm>
              <a:off x="5108577" y="3007228"/>
              <a:ext cx="0" cy="1035655"/>
            </a:xfrm>
            <a:prstGeom prst="line">
              <a:avLst/>
            </a:prstGeom>
            <a:ln w="28575" cap="rnd">
              <a:solidFill>
                <a:srgbClr val="00A44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 сполучна лінія 116">
              <a:extLst>
                <a:ext uri="{FF2B5EF4-FFF2-40B4-BE49-F238E27FC236}">
                  <a16:creationId xmlns:a16="http://schemas.microsoft.com/office/drawing/2014/main" id="{4D19216E-84D5-40A6-BEF7-F8A41A3080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25868" y="3006654"/>
              <a:ext cx="1780326" cy="0"/>
            </a:xfrm>
            <a:prstGeom prst="line">
              <a:avLst/>
            </a:prstGeom>
            <a:ln w="28575" cap="rnd">
              <a:solidFill>
                <a:srgbClr val="00A44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Пряма сполучна лінія 117">
              <a:extLst>
                <a:ext uri="{FF2B5EF4-FFF2-40B4-BE49-F238E27FC236}">
                  <a16:creationId xmlns:a16="http://schemas.microsoft.com/office/drawing/2014/main" id="{3097B5F1-E91D-4CC5-A71B-76648FC2606E}"/>
                </a:ext>
              </a:extLst>
            </p:cNvPr>
            <p:cNvCxnSpPr>
              <a:cxnSpLocks/>
            </p:cNvCxnSpPr>
            <p:nvPr/>
          </p:nvCxnSpPr>
          <p:spPr>
            <a:xfrm>
              <a:off x="4773611" y="2574133"/>
              <a:ext cx="0" cy="1462265"/>
            </a:xfrm>
            <a:prstGeom prst="line">
              <a:avLst/>
            </a:prstGeom>
            <a:ln w="28575" cap="rnd">
              <a:solidFill>
                <a:srgbClr val="006D9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Пряма сполучна лінія 128">
              <a:extLst>
                <a:ext uri="{FF2B5EF4-FFF2-40B4-BE49-F238E27FC236}">
                  <a16:creationId xmlns:a16="http://schemas.microsoft.com/office/drawing/2014/main" id="{6CD1EBEC-AEFA-412B-BFFF-3FAECB323A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22564" y="2569699"/>
              <a:ext cx="1439226" cy="0"/>
            </a:xfrm>
            <a:prstGeom prst="line">
              <a:avLst/>
            </a:prstGeom>
            <a:ln w="28575" cap="rnd">
              <a:solidFill>
                <a:srgbClr val="006D9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Пряма сполучна лінія 129">
              <a:extLst>
                <a:ext uri="{FF2B5EF4-FFF2-40B4-BE49-F238E27FC236}">
                  <a16:creationId xmlns:a16="http://schemas.microsoft.com/office/drawing/2014/main" id="{65B42FB4-ABE2-4EB0-8C17-BE6383F14852}"/>
                </a:ext>
              </a:extLst>
            </p:cNvPr>
            <p:cNvCxnSpPr>
              <a:cxnSpLocks/>
            </p:cNvCxnSpPr>
            <p:nvPr/>
          </p:nvCxnSpPr>
          <p:spPr>
            <a:xfrm>
              <a:off x="4337452" y="2247108"/>
              <a:ext cx="0" cy="1789290"/>
            </a:xfrm>
            <a:prstGeom prst="line">
              <a:avLst/>
            </a:prstGeom>
            <a:ln w="28575" cap="rnd">
              <a:solidFill>
                <a:srgbClr val="CC444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Пряма сполучна лінія 130">
              <a:extLst>
                <a:ext uri="{FF2B5EF4-FFF2-40B4-BE49-F238E27FC236}">
                  <a16:creationId xmlns:a16="http://schemas.microsoft.com/office/drawing/2014/main" id="{047EDF6A-4955-4969-BB99-2B5A85F7B9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17802" y="2240759"/>
              <a:ext cx="1016877" cy="0"/>
            </a:xfrm>
            <a:prstGeom prst="line">
              <a:avLst/>
            </a:prstGeom>
            <a:ln w="28575" cap="rnd">
              <a:solidFill>
                <a:srgbClr val="CC444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Пряма сполучна лінія 132">
              <a:extLst>
                <a:ext uri="{FF2B5EF4-FFF2-40B4-BE49-F238E27FC236}">
                  <a16:creationId xmlns:a16="http://schemas.microsoft.com/office/drawing/2014/main" id="{DAF2D054-0A8F-4735-929A-BD3DE53296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17804" y="3013871"/>
              <a:ext cx="1786009" cy="1029012"/>
            </a:xfrm>
            <a:prstGeom prst="line">
              <a:avLst/>
            </a:prstGeom>
            <a:ln w="38100" cap="rnd">
              <a:solidFill>
                <a:srgbClr val="00A4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Пряма сполучна лінія 133">
              <a:extLst>
                <a:ext uri="{FF2B5EF4-FFF2-40B4-BE49-F238E27FC236}">
                  <a16:creationId xmlns:a16="http://schemas.microsoft.com/office/drawing/2014/main" id="{37A22D69-96CB-4499-A630-E5F57C7BB4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17803" y="2574133"/>
              <a:ext cx="1451047" cy="1469154"/>
            </a:xfrm>
            <a:prstGeom prst="line">
              <a:avLst/>
            </a:prstGeom>
            <a:ln w="38100" cap="rnd">
              <a:solidFill>
                <a:srgbClr val="006D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Пряма сполучна лінія 134">
              <a:extLst>
                <a:ext uri="{FF2B5EF4-FFF2-40B4-BE49-F238E27FC236}">
                  <a16:creationId xmlns:a16="http://schemas.microsoft.com/office/drawing/2014/main" id="{A1242DAA-80E2-48B3-8763-463236E277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17802" y="2247108"/>
              <a:ext cx="1014886" cy="1789290"/>
            </a:xfrm>
            <a:prstGeom prst="line">
              <a:avLst/>
            </a:prstGeom>
            <a:ln w="38100" cap="rnd">
              <a:solidFill>
                <a:srgbClr val="CC44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Пряма сполучна лінія 180">
              <a:extLst>
                <a:ext uri="{FF2B5EF4-FFF2-40B4-BE49-F238E27FC236}">
                  <a16:creationId xmlns:a16="http://schemas.microsoft.com/office/drawing/2014/main" id="{61BCCCDD-5EA4-4E29-991B-2F9543B795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18963" y="3006824"/>
              <a:ext cx="0" cy="1035655"/>
            </a:xfrm>
            <a:prstGeom prst="line">
              <a:avLst/>
            </a:prstGeom>
            <a:ln w="28575" cap="rnd">
              <a:solidFill>
                <a:srgbClr val="00A44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Пряма сполучна лінія 189">
              <a:extLst>
                <a:ext uri="{FF2B5EF4-FFF2-40B4-BE49-F238E27FC236}">
                  <a16:creationId xmlns:a16="http://schemas.microsoft.com/office/drawing/2014/main" id="{8C60E2D5-0634-4125-ABBB-94C249F67915}"/>
                </a:ext>
              </a:extLst>
            </p:cNvPr>
            <p:cNvCxnSpPr>
              <a:cxnSpLocks/>
            </p:cNvCxnSpPr>
            <p:nvPr/>
          </p:nvCxnSpPr>
          <p:spPr>
            <a:xfrm>
              <a:off x="1521346" y="3006250"/>
              <a:ext cx="1780326" cy="0"/>
            </a:xfrm>
            <a:prstGeom prst="line">
              <a:avLst/>
            </a:prstGeom>
            <a:ln w="28575" cap="rnd">
              <a:solidFill>
                <a:srgbClr val="00A44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Пряма сполучна лінія 199">
              <a:extLst>
                <a:ext uri="{FF2B5EF4-FFF2-40B4-BE49-F238E27FC236}">
                  <a16:creationId xmlns:a16="http://schemas.microsoft.com/office/drawing/2014/main" id="{F643256A-CB54-4FC9-9E49-CFE6CCD7E4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53929" y="2573729"/>
              <a:ext cx="0" cy="1462265"/>
            </a:xfrm>
            <a:prstGeom prst="line">
              <a:avLst/>
            </a:prstGeom>
            <a:ln w="28575" cap="rnd">
              <a:solidFill>
                <a:srgbClr val="006D9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Пряма сполучна лінія 205">
              <a:extLst>
                <a:ext uri="{FF2B5EF4-FFF2-40B4-BE49-F238E27FC236}">
                  <a16:creationId xmlns:a16="http://schemas.microsoft.com/office/drawing/2014/main" id="{755A9125-B0BF-49CF-891A-A32C5C08CC70}"/>
                </a:ext>
              </a:extLst>
            </p:cNvPr>
            <p:cNvCxnSpPr>
              <a:cxnSpLocks/>
            </p:cNvCxnSpPr>
            <p:nvPr/>
          </p:nvCxnSpPr>
          <p:spPr>
            <a:xfrm>
              <a:off x="1865750" y="2569295"/>
              <a:ext cx="1439226" cy="0"/>
            </a:xfrm>
            <a:prstGeom prst="line">
              <a:avLst/>
            </a:prstGeom>
            <a:ln w="28575" cap="rnd">
              <a:solidFill>
                <a:srgbClr val="006D9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Пряма сполучна лінія 206">
              <a:extLst>
                <a:ext uri="{FF2B5EF4-FFF2-40B4-BE49-F238E27FC236}">
                  <a16:creationId xmlns:a16="http://schemas.microsoft.com/office/drawing/2014/main" id="{6D785F6C-93DF-4B2D-943A-E4C1407D90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90088" y="2246704"/>
              <a:ext cx="0" cy="1789290"/>
            </a:xfrm>
            <a:prstGeom prst="line">
              <a:avLst/>
            </a:prstGeom>
            <a:ln w="28575" cap="rnd">
              <a:solidFill>
                <a:srgbClr val="CC444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Пряма сполучна лінія 207">
              <a:extLst>
                <a:ext uri="{FF2B5EF4-FFF2-40B4-BE49-F238E27FC236}">
                  <a16:creationId xmlns:a16="http://schemas.microsoft.com/office/drawing/2014/main" id="{BC5545DE-5B80-424C-8B4B-49F6D87D3CD2}"/>
                </a:ext>
              </a:extLst>
            </p:cNvPr>
            <p:cNvCxnSpPr>
              <a:cxnSpLocks/>
            </p:cNvCxnSpPr>
            <p:nvPr/>
          </p:nvCxnSpPr>
          <p:spPr>
            <a:xfrm>
              <a:off x="2292861" y="2240355"/>
              <a:ext cx="1016877" cy="0"/>
            </a:xfrm>
            <a:prstGeom prst="line">
              <a:avLst/>
            </a:prstGeom>
            <a:ln w="28575" cap="rnd">
              <a:solidFill>
                <a:srgbClr val="CC444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Пряма сполучна лінія 208">
              <a:extLst>
                <a:ext uri="{FF2B5EF4-FFF2-40B4-BE49-F238E27FC236}">
                  <a16:creationId xmlns:a16="http://schemas.microsoft.com/office/drawing/2014/main" id="{AA47E67E-59D2-4D96-A8A9-30C6EE0DA766}"/>
                </a:ext>
              </a:extLst>
            </p:cNvPr>
            <p:cNvCxnSpPr>
              <a:cxnSpLocks/>
            </p:cNvCxnSpPr>
            <p:nvPr/>
          </p:nvCxnSpPr>
          <p:spPr>
            <a:xfrm>
              <a:off x="1523727" y="3013467"/>
              <a:ext cx="1786009" cy="1029012"/>
            </a:xfrm>
            <a:prstGeom prst="line">
              <a:avLst/>
            </a:prstGeom>
            <a:ln w="38100" cap="rnd">
              <a:solidFill>
                <a:srgbClr val="00A4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Пряма сполучна лінія 209">
              <a:extLst>
                <a:ext uri="{FF2B5EF4-FFF2-40B4-BE49-F238E27FC236}">
                  <a16:creationId xmlns:a16="http://schemas.microsoft.com/office/drawing/2014/main" id="{82B9B3CE-CE83-4C88-9651-A3A1C5382791}"/>
                </a:ext>
              </a:extLst>
            </p:cNvPr>
            <p:cNvCxnSpPr>
              <a:cxnSpLocks/>
            </p:cNvCxnSpPr>
            <p:nvPr/>
          </p:nvCxnSpPr>
          <p:spPr>
            <a:xfrm>
              <a:off x="1858690" y="2573729"/>
              <a:ext cx="1451047" cy="1469154"/>
            </a:xfrm>
            <a:prstGeom prst="line">
              <a:avLst/>
            </a:prstGeom>
            <a:ln w="38100" cap="rnd">
              <a:solidFill>
                <a:srgbClr val="006D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Пряма сполучна лінія 210">
              <a:extLst>
                <a:ext uri="{FF2B5EF4-FFF2-40B4-BE49-F238E27FC236}">
                  <a16:creationId xmlns:a16="http://schemas.microsoft.com/office/drawing/2014/main" id="{FAC375D0-6CF8-4921-901C-36E938D28307}"/>
                </a:ext>
              </a:extLst>
            </p:cNvPr>
            <p:cNvCxnSpPr>
              <a:cxnSpLocks/>
            </p:cNvCxnSpPr>
            <p:nvPr/>
          </p:nvCxnSpPr>
          <p:spPr>
            <a:xfrm>
              <a:off x="2294852" y="2246704"/>
              <a:ext cx="1014886" cy="1789290"/>
            </a:xfrm>
            <a:prstGeom prst="line">
              <a:avLst/>
            </a:prstGeom>
            <a:ln w="38100" cap="rnd">
              <a:solidFill>
                <a:srgbClr val="CC44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TextBox 211">
                  <a:extLst>
                    <a:ext uri="{FF2B5EF4-FFF2-40B4-BE49-F238E27FC236}">
                      <a16:creationId xmlns:a16="http://schemas.microsoft.com/office/drawing/2014/main" id="{701841E7-DBC4-48C1-B590-79A6C84033A5}"/>
                    </a:ext>
                  </a:extLst>
                </p:cNvPr>
                <p:cNvSpPr txBox="1"/>
                <p:nvPr/>
              </p:nvSpPr>
              <p:spPr>
                <a:xfrm>
                  <a:off x="2926493" y="3995122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212" name="TextBox 211">
                  <a:extLst>
                    <a:ext uri="{FF2B5EF4-FFF2-40B4-BE49-F238E27FC236}">
                      <a16:creationId xmlns:a16="http://schemas.microsoft.com/office/drawing/2014/main" id="{701841E7-DBC4-48C1-B590-79A6C84033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6493" y="3995122"/>
                  <a:ext cx="430917" cy="461665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3" name="TextBox 212">
                  <a:extLst>
                    <a:ext uri="{FF2B5EF4-FFF2-40B4-BE49-F238E27FC236}">
                      <a16:creationId xmlns:a16="http://schemas.microsoft.com/office/drawing/2014/main" id="{8F19501D-C426-4086-BEC1-8156F3C1A7B4}"/>
                    </a:ext>
                  </a:extLst>
                </p:cNvPr>
                <p:cNvSpPr txBox="1"/>
                <p:nvPr/>
              </p:nvSpPr>
              <p:spPr>
                <a:xfrm>
                  <a:off x="6022932" y="3982422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213" name="TextBox 212">
                  <a:extLst>
                    <a:ext uri="{FF2B5EF4-FFF2-40B4-BE49-F238E27FC236}">
                      <a16:creationId xmlns:a16="http://schemas.microsoft.com/office/drawing/2014/main" id="{8F19501D-C426-4086-BEC1-8156F3C1A7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2932" y="3982422"/>
                  <a:ext cx="430917" cy="461665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4" name="TextBox 213">
                  <a:extLst>
                    <a:ext uri="{FF2B5EF4-FFF2-40B4-BE49-F238E27FC236}">
                      <a16:creationId xmlns:a16="http://schemas.microsoft.com/office/drawing/2014/main" id="{96349AEC-6D98-4B75-A3A5-90832DA098E4}"/>
                    </a:ext>
                  </a:extLst>
                </p:cNvPr>
                <p:cNvSpPr txBox="1"/>
                <p:nvPr/>
              </p:nvSpPr>
              <p:spPr>
                <a:xfrm>
                  <a:off x="2889267" y="1069931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214" name="TextBox 213">
                  <a:extLst>
                    <a:ext uri="{FF2B5EF4-FFF2-40B4-BE49-F238E27FC236}">
                      <a16:creationId xmlns:a16="http://schemas.microsoft.com/office/drawing/2014/main" id="{96349AEC-6D98-4B75-A3A5-90832DA098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9267" y="1069931"/>
                  <a:ext cx="430917" cy="461665"/>
                </a:xfrm>
                <a:prstGeom prst="rect">
                  <a:avLst/>
                </a:prstGeom>
                <a:blipFill>
                  <a:blip r:embed="rId29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5" name="TextBox 214">
                  <a:extLst>
                    <a:ext uri="{FF2B5EF4-FFF2-40B4-BE49-F238E27FC236}">
                      <a16:creationId xmlns:a16="http://schemas.microsoft.com/office/drawing/2014/main" id="{7AEC4C5A-46FB-4593-BECB-362853DC2F9F}"/>
                    </a:ext>
                  </a:extLst>
                </p:cNvPr>
                <p:cNvSpPr txBox="1"/>
                <p:nvPr/>
              </p:nvSpPr>
              <p:spPr>
                <a:xfrm>
                  <a:off x="5226800" y="4034361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215" name="TextBox 214">
                  <a:extLst>
                    <a:ext uri="{FF2B5EF4-FFF2-40B4-BE49-F238E27FC236}">
                      <a16:creationId xmlns:a16="http://schemas.microsoft.com/office/drawing/2014/main" id="{7AEC4C5A-46FB-4593-BECB-362853DC2F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6800" y="4034361"/>
                  <a:ext cx="430917" cy="461665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6" name="TextBox 215">
                  <a:extLst>
                    <a:ext uri="{FF2B5EF4-FFF2-40B4-BE49-F238E27FC236}">
                      <a16:creationId xmlns:a16="http://schemas.microsoft.com/office/drawing/2014/main" id="{72F5C29E-81FA-4CF9-825D-150EBCCB0327}"/>
                    </a:ext>
                  </a:extLst>
                </p:cNvPr>
                <p:cNvSpPr txBox="1"/>
                <p:nvPr/>
              </p:nvSpPr>
              <p:spPr>
                <a:xfrm>
                  <a:off x="773259" y="4034361"/>
                  <a:ext cx="5010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216" name="TextBox 215">
                  <a:extLst>
                    <a:ext uri="{FF2B5EF4-FFF2-40B4-BE49-F238E27FC236}">
                      <a16:creationId xmlns:a16="http://schemas.microsoft.com/office/drawing/2014/main" id="{72F5C29E-81FA-4CF9-825D-150EBCCB03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259" y="4034361"/>
                  <a:ext cx="501061" cy="461665"/>
                </a:xfrm>
                <a:prstGeom prst="rect">
                  <a:avLst/>
                </a:prstGeom>
                <a:blipFill>
                  <a:blip r:embed="rId31"/>
                  <a:stretch>
                    <a:fillRect r="-18293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TextBox 216">
                  <a:extLst>
                    <a:ext uri="{FF2B5EF4-FFF2-40B4-BE49-F238E27FC236}">
                      <a16:creationId xmlns:a16="http://schemas.microsoft.com/office/drawing/2014/main" id="{88F9B4A3-97E4-46E2-A9C4-59D717F93408}"/>
                    </a:ext>
                  </a:extLst>
                </p:cNvPr>
                <p:cNvSpPr txBox="1"/>
                <p:nvPr/>
              </p:nvSpPr>
              <p:spPr>
                <a:xfrm>
                  <a:off x="2939191" y="1577838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217" name="TextBox 216">
                  <a:extLst>
                    <a:ext uri="{FF2B5EF4-FFF2-40B4-BE49-F238E27FC236}">
                      <a16:creationId xmlns:a16="http://schemas.microsoft.com/office/drawing/2014/main" id="{88F9B4A3-97E4-46E2-A9C4-59D717F934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9191" y="1577838"/>
                  <a:ext cx="430917" cy="461665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8" name="TextBox 217">
                  <a:extLst>
                    <a:ext uri="{FF2B5EF4-FFF2-40B4-BE49-F238E27FC236}">
                      <a16:creationId xmlns:a16="http://schemas.microsoft.com/office/drawing/2014/main" id="{2F673408-977B-4C90-B583-A16C5C45D27D}"/>
                    </a:ext>
                  </a:extLst>
                </p:cNvPr>
                <p:cNvSpPr txBox="1"/>
                <p:nvPr/>
              </p:nvSpPr>
              <p:spPr>
                <a:xfrm>
                  <a:off x="4847633" y="4020440"/>
                  <a:ext cx="633099" cy="6732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b="0" i="1" dirty="0" smtClean="0">
                                    <a:solidFill>
                                      <a:srgbClr val="2D546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dirty="0" smtClean="0">
                                    <a:solidFill>
                                      <a:srgbClr val="2D5465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uk-UA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218" name="TextBox 217">
                  <a:extLst>
                    <a:ext uri="{FF2B5EF4-FFF2-40B4-BE49-F238E27FC236}">
                      <a16:creationId xmlns:a16="http://schemas.microsoft.com/office/drawing/2014/main" id="{2F673408-977B-4C90-B583-A16C5C45D2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7633" y="4020440"/>
                  <a:ext cx="633099" cy="673261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9" name="TextBox 218">
                  <a:extLst>
                    <a:ext uri="{FF2B5EF4-FFF2-40B4-BE49-F238E27FC236}">
                      <a16:creationId xmlns:a16="http://schemas.microsoft.com/office/drawing/2014/main" id="{5ACC918E-17A4-421D-A463-D6F54BDEF031}"/>
                    </a:ext>
                  </a:extLst>
                </p:cNvPr>
                <p:cNvSpPr txBox="1"/>
                <p:nvPr/>
              </p:nvSpPr>
              <p:spPr>
                <a:xfrm>
                  <a:off x="4397823" y="4019599"/>
                  <a:ext cx="633099" cy="6732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b="0" i="1" dirty="0" smtClean="0">
                                    <a:solidFill>
                                      <a:srgbClr val="2D546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dirty="0" smtClean="0">
                                    <a:solidFill>
                                      <a:srgbClr val="2D5465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en-US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uk-UA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219" name="TextBox 218">
                  <a:extLst>
                    <a:ext uri="{FF2B5EF4-FFF2-40B4-BE49-F238E27FC236}">
                      <a16:creationId xmlns:a16="http://schemas.microsoft.com/office/drawing/2014/main" id="{5ACC918E-17A4-421D-A463-D6F54BDEF0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7823" y="4019599"/>
                  <a:ext cx="633099" cy="673261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0" name="TextBox 219">
                  <a:extLst>
                    <a:ext uri="{FF2B5EF4-FFF2-40B4-BE49-F238E27FC236}">
                      <a16:creationId xmlns:a16="http://schemas.microsoft.com/office/drawing/2014/main" id="{B0D49402-4D36-4BC4-BFD8-7BAD88155919}"/>
                    </a:ext>
                  </a:extLst>
                </p:cNvPr>
                <p:cNvSpPr txBox="1"/>
                <p:nvPr/>
              </p:nvSpPr>
              <p:spPr>
                <a:xfrm>
                  <a:off x="4032490" y="4082004"/>
                  <a:ext cx="633099" cy="610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uk-UA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220" name="TextBox 219">
                  <a:extLst>
                    <a:ext uri="{FF2B5EF4-FFF2-40B4-BE49-F238E27FC236}">
                      <a16:creationId xmlns:a16="http://schemas.microsoft.com/office/drawing/2014/main" id="{B0D49402-4D36-4BC4-BFD8-7BAD881559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2490" y="4082004"/>
                  <a:ext cx="633099" cy="610936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1" name="TextBox 220">
                  <a:extLst>
                    <a:ext uri="{FF2B5EF4-FFF2-40B4-BE49-F238E27FC236}">
                      <a16:creationId xmlns:a16="http://schemas.microsoft.com/office/drawing/2014/main" id="{4D2DE220-FDD4-4426-9D23-6DDCAB121CC8}"/>
                    </a:ext>
                  </a:extLst>
                </p:cNvPr>
                <p:cNvSpPr txBox="1"/>
                <p:nvPr/>
              </p:nvSpPr>
              <p:spPr>
                <a:xfrm>
                  <a:off x="5304429" y="3654739"/>
                  <a:ext cx="90534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(0°)</m:t>
                        </m:r>
                      </m:oMath>
                    </m:oMathPara>
                  </a14:m>
                  <a:endParaRPr lang="uk-UA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221" name="TextBox 220">
                  <a:extLst>
                    <a:ext uri="{FF2B5EF4-FFF2-40B4-BE49-F238E27FC236}">
                      <a16:creationId xmlns:a16="http://schemas.microsoft.com/office/drawing/2014/main" id="{4D2DE220-FDD4-4426-9D23-6DDCAB121C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4429" y="3654739"/>
                  <a:ext cx="905346" cy="369332"/>
                </a:xfrm>
                <a:prstGeom prst="rect">
                  <a:avLst/>
                </a:prstGeom>
                <a:blipFill>
                  <a:blip r:embed="rId36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2" name="TextBox 221">
                  <a:extLst>
                    <a:ext uri="{FF2B5EF4-FFF2-40B4-BE49-F238E27FC236}">
                      <a16:creationId xmlns:a16="http://schemas.microsoft.com/office/drawing/2014/main" id="{8AC2E5D3-8304-402A-BF3F-1BC34867E927}"/>
                    </a:ext>
                  </a:extLst>
                </p:cNvPr>
                <p:cNvSpPr txBox="1"/>
                <p:nvPr/>
              </p:nvSpPr>
              <p:spPr>
                <a:xfrm>
                  <a:off x="5129744" y="2764421"/>
                  <a:ext cx="90534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(30</m:t>
                        </m:r>
                        <m:r>
                          <a:rPr lang="en-US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r>
                          <a:rPr lang="en-US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uk-UA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222" name="TextBox 221">
                  <a:extLst>
                    <a:ext uri="{FF2B5EF4-FFF2-40B4-BE49-F238E27FC236}">
                      <a16:creationId xmlns:a16="http://schemas.microsoft.com/office/drawing/2014/main" id="{8AC2E5D3-8304-402A-BF3F-1BC34867E9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9744" y="2764421"/>
                  <a:ext cx="905346" cy="369332"/>
                </a:xfrm>
                <a:prstGeom prst="rect">
                  <a:avLst/>
                </a:prstGeom>
                <a:blipFill>
                  <a:blip r:embed="rId37"/>
                  <a:stretch>
                    <a:fillRect r="-12081" b="-13115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TextBox 222">
                  <a:extLst>
                    <a:ext uri="{FF2B5EF4-FFF2-40B4-BE49-F238E27FC236}">
                      <a16:creationId xmlns:a16="http://schemas.microsoft.com/office/drawing/2014/main" id="{1C29E26C-5CB4-455B-BBDA-D3BDE08C1532}"/>
                    </a:ext>
                  </a:extLst>
                </p:cNvPr>
                <p:cNvSpPr txBox="1"/>
                <p:nvPr/>
              </p:nvSpPr>
              <p:spPr>
                <a:xfrm>
                  <a:off x="4308551" y="1937696"/>
                  <a:ext cx="90534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(60</m:t>
                        </m:r>
                        <m:r>
                          <a:rPr lang="en-US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r>
                          <a:rPr lang="en-US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uk-UA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223" name="TextBox 222">
                  <a:extLst>
                    <a:ext uri="{FF2B5EF4-FFF2-40B4-BE49-F238E27FC236}">
                      <a16:creationId xmlns:a16="http://schemas.microsoft.com/office/drawing/2014/main" id="{1C29E26C-5CB4-455B-BBDA-D3BDE08C15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8551" y="1937696"/>
                  <a:ext cx="905346" cy="369332"/>
                </a:xfrm>
                <a:prstGeom prst="rect">
                  <a:avLst/>
                </a:prstGeom>
                <a:blipFill>
                  <a:blip r:embed="rId38"/>
                  <a:stretch>
                    <a:fillRect r="-13514" b="-13333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4" name="TextBox 223">
                  <a:extLst>
                    <a:ext uri="{FF2B5EF4-FFF2-40B4-BE49-F238E27FC236}">
                      <a16:creationId xmlns:a16="http://schemas.microsoft.com/office/drawing/2014/main" id="{51CFEEFB-3F1E-43CD-9347-E61B6CF0A4C9}"/>
                    </a:ext>
                  </a:extLst>
                </p:cNvPr>
                <p:cNvSpPr txBox="1"/>
                <p:nvPr/>
              </p:nvSpPr>
              <p:spPr>
                <a:xfrm>
                  <a:off x="4811550" y="2318758"/>
                  <a:ext cx="90534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(45</m:t>
                        </m:r>
                        <m:r>
                          <a:rPr lang="en-US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r>
                          <a:rPr lang="en-US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uk-UA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224" name="TextBox 223">
                  <a:extLst>
                    <a:ext uri="{FF2B5EF4-FFF2-40B4-BE49-F238E27FC236}">
                      <a16:creationId xmlns:a16="http://schemas.microsoft.com/office/drawing/2014/main" id="{51CFEEFB-3F1E-43CD-9347-E61B6CF0A4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1550" y="2318758"/>
                  <a:ext cx="905346" cy="369332"/>
                </a:xfrm>
                <a:prstGeom prst="rect">
                  <a:avLst/>
                </a:prstGeom>
                <a:blipFill>
                  <a:blip r:embed="rId39"/>
                  <a:stretch>
                    <a:fillRect r="-12752" b="-13115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5" name="TextBox 224">
                  <a:extLst>
                    <a:ext uri="{FF2B5EF4-FFF2-40B4-BE49-F238E27FC236}">
                      <a16:creationId xmlns:a16="http://schemas.microsoft.com/office/drawing/2014/main" id="{0E1E3C27-925F-4D49-876B-C5B721F0CAF4}"/>
                    </a:ext>
                  </a:extLst>
                </p:cNvPr>
                <p:cNvSpPr txBox="1"/>
                <p:nvPr/>
              </p:nvSpPr>
              <p:spPr>
                <a:xfrm>
                  <a:off x="3411134" y="1641666"/>
                  <a:ext cx="90534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(90</m:t>
                        </m:r>
                        <m:r>
                          <a:rPr lang="en-US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r>
                          <a:rPr lang="en-US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uk-UA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225" name="TextBox 224">
                  <a:extLst>
                    <a:ext uri="{FF2B5EF4-FFF2-40B4-BE49-F238E27FC236}">
                      <a16:creationId xmlns:a16="http://schemas.microsoft.com/office/drawing/2014/main" id="{0E1E3C27-925F-4D49-876B-C5B721F0CA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1134" y="1641666"/>
                  <a:ext cx="905346" cy="369332"/>
                </a:xfrm>
                <a:prstGeom prst="rect">
                  <a:avLst/>
                </a:prstGeom>
                <a:blipFill>
                  <a:blip r:embed="rId40"/>
                  <a:stretch>
                    <a:fillRect r="-13514" b="-13115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6" name="TextBox 225">
                  <a:extLst>
                    <a:ext uri="{FF2B5EF4-FFF2-40B4-BE49-F238E27FC236}">
                      <a16:creationId xmlns:a16="http://schemas.microsoft.com/office/drawing/2014/main" id="{F7D2AC25-F9D7-4200-9126-E26BDF31E86C}"/>
                    </a:ext>
                  </a:extLst>
                </p:cNvPr>
                <p:cNvSpPr txBox="1"/>
                <p:nvPr/>
              </p:nvSpPr>
              <p:spPr>
                <a:xfrm>
                  <a:off x="1263002" y="1894765"/>
                  <a:ext cx="113879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(120</m:t>
                        </m:r>
                        <m:r>
                          <a:rPr lang="en-US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r>
                          <a:rPr lang="en-US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uk-UA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226" name="TextBox 225">
                  <a:extLst>
                    <a:ext uri="{FF2B5EF4-FFF2-40B4-BE49-F238E27FC236}">
                      <a16:creationId xmlns:a16="http://schemas.microsoft.com/office/drawing/2014/main" id="{F7D2AC25-F9D7-4200-9126-E26BDF31E8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3002" y="1894765"/>
                  <a:ext cx="1138794" cy="369332"/>
                </a:xfrm>
                <a:prstGeom prst="rect">
                  <a:avLst/>
                </a:prstGeom>
                <a:blipFill>
                  <a:blip r:embed="rId41"/>
                  <a:stretch>
                    <a:fillRect r="-1604" b="-13333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7" name="TextBox 226">
                  <a:extLst>
                    <a:ext uri="{FF2B5EF4-FFF2-40B4-BE49-F238E27FC236}">
                      <a16:creationId xmlns:a16="http://schemas.microsoft.com/office/drawing/2014/main" id="{0B5B6B6E-16E0-4380-BF7D-84CE72B9AF54}"/>
                    </a:ext>
                  </a:extLst>
                </p:cNvPr>
                <p:cNvSpPr txBox="1"/>
                <p:nvPr/>
              </p:nvSpPr>
              <p:spPr>
                <a:xfrm>
                  <a:off x="674651" y="2362630"/>
                  <a:ext cx="113879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(135</m:t>
                        </m:r>
                        <m:r>
                          <a:rPr lang="en-US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r>
                          <a:rPr lang="en-US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uk-UA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227" name="TextBox 226">
                  <a:extLst>
                    <a:ext uri="{FF2B5EF4-FFF2-40B4-BE49-F238E27FC236}">
                      <a16:creationId xmlns:a16="http://schemas.microsoft.com/office/drawing/2014/main" id="{0B5B6B6E-16E0-4380-BF7D-84CE72B9AF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651" y="2362630"/>
                  <a:ext cx="1138794" cy="369332"/>
                </a:xfrm>
                <a:prstGeom prst="rect">
                  <a:avLst/>
                </a:prstGeom>
                <a:blipFill>
                  <a:blip r:embed="rId42"/>
                  <a:stretch>
                    <a:fillRect r="-2151" b="-13333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8" name="TextBox 227">
                  <a:extLst>
                    <a:ext uri="{FF2B5EF4-FFF2-40B4-BE49-F238E27FC236}">
                      <a16:creationId xmlns:a16="http://schemas.microsoft.com/office/drawing/2014/main" id="{8AD140FA-B9E4-4C3F-8A3F-9F6908FDE3C4}"/>
                    </a:ext>
                  </a:extLst>
                </p:cNvPr>
                <p:cNvSpPr txBox="1"/>
                <p:nvPr/>
              </p:nvSpPr>
              <p:spPr>
                <a:xfrm>
                  <a:off x="301333" y="2905962"/>
                  <a:ext cx="113879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(150</m:t>
                        </m:r>
                        <m:r>
                          <a:rPr lang="en-US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r>
                          <a:rPr lang="en-US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uk-UA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228" name="TextBox 227">
                  <a:extLst>
                    <a:ext uri="{FF2B5EF4-FFF2-40B4-BE49-F238E27FC236}">
                      <a16:creationId xmlns:a16="http://schemas.microsoft.com/office/drawing/2014/main" id="{8AD140FA-B9E4-4C3F-8A3F-9F6908FDE3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333" y="2905962"/>
                  <a:ext cx="1138794" cy="369332"/>
                </a:xfrm>
                <a:prstGeom prst="rect">
                  <a:avLst/>
                </a:prstGeom>
                <a:blipFill>
                  <a:blip r:embed="rId43"/>
                  <a:stretch>
                    <a:fillRect r="-1604" b="-13333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9" name="TextBox 228">
                  <a:extLst>
                    <a:ext uri="{FF2B5EF4-FFF2-40B4-BE49-F238E27FC236}">
                      <a16:creationId xmlns:a16="http://schemas.microsoft.com/office/drawing/2014/main" id="{D7512FC6-AD70-4AE4-8BD8-8A9FBC7DCE98}"/>
                    </a:ext>
                  </a:extLst>
                </p:cNvPr>
                <p:cNvSpPr txBox="1"/>
                <p:nvPr/>
              </p:nvSpPr>
              <p:spPr>
                <a:xfrm>
                  <a:off x="35440" y="3679033"/>
                  <a:ext cx="113879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(180</m:t>
                        </m:r>
                        <m:r>
                          <a:rPr lang="en-US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r>
                          <a:rPr lang="en-US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uk-UA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229" name="TextBox 228">
                  <a:extLst>
                    <a:ext uri="{FF2B5EF4-FFF2-40B4-BE49-F238E27FC236}">
                      <a16:creationId xmlns:a16="http://schemas.microsoft.com/office/drawing/2014/main" id="{D7512FC6-AD70-4AE4-8BD8-8A9FBC7DCE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40" y="3679033"/>
                  <a:ext cx="1138794" cy="369332"/>
                </a:xfrm>
                <a:prstGeom prst="rect">
                  <a:avLst/>
                </a:prstGeom>
                <a:blipFill>
                  <a:blip r:embed="rId44"/>
                  <a:stretch>
                    <a:fillRect r="-1604" b="-13333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2" name="TextBox 231">
                  <a:extLst>
                    <a:ext uri="{FF2B5EF4-FFF2-40B4-BE49-F238E27FC236}">
                      <a16:creationId xmlns:a16="http://schemas.microsoft.com/office/drawing/2014/main" id="{AB47774F-646E-46EE-9424-BD05322CE96D}"/>
                    </a:ext>
                  </a:extLst>
                </p:cNvPr>
                <p:cNvSpPr txBox="1"/>
                <p:nvPr/>
              </p:nvSpPr>
              <p:spPr>
                <a:xfrm>
                  <a:off x="2754539" y="2211956"/>
                  <a:ext cx="633099" cy="6732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b="0" i="1" dirty="0" smtClean="0">
                                    <a:solidFill>
                                      <a:srgbClr val="2D546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dirty="0" smtClean="0">
                                    <a:solidFill>
                                      <a:srgbClr val="2D5465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en-US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uk-UA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232" name="TextBox 231">
                  <a:extLst>
                    <a:ext uri="{FF2B5EF4-FFF2-40B4-BE49-F238E27FC236}">
                      <a16:creationId xmlns:a16="http://schemas.microsoft.com/office/drawing/2014/main" id="{AB47774F-646E-46EE-9424-BD05322CE9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4539" y="2211956"/>
                  <a:ext cx="633099" cy="673261"/>
                </a:xfrm>
                <a:prstGeom prst="rect">
                  <a:avLst/>
                </a:prstGeom>
                <a:blipFill>
                  <a:blip r:embed="rId4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3" name="TextBox 232">
                  <a:extLst>
                    <a:ext uri="{FF2B5EF4-FFF2-40B4-BE49-F238E27FC236}">
                      <a16:creationId xmlns:a16="http://schemas.microsoft.com/office/drawing/2014/main" id="{B0E1438E-F483-41A0-8332-DD45D2932E13}"/>
                    </a:ext>
                  </a:extLst>
                </p:cNvPr>
                <p:cNvSpPr txBox="1"/>
                <p:nvPr/>
              </p:nvSpPr>
              <p:spPr>
                <a:xfrm>
                  <a:off x="1450647" y="4020573"/>
                  <a:ext cx="633099" cy="6732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b="0" i="1" dirty="0" smtClean="0">
                                    <a:solidFill>
                                      <a:srgbClr val="2D546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uk-UA" b="0" i="1" dirty="0" smtClean="0">
                                    <a:solidFill>
                                      <a:srgbClr val="2D5465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en-US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uk-UA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233" name="TextBox 232">
                  <a:extLst>
                    <a:ext uri="{FF2B5EF4-FFF2-40B4-BE49-F238E27FC236}">
                      <a16:creationId xmlns:a16="http://schemas.microsoft.com/office/drawing/2014/main" id="{B0E1438E-F483-41A0-8332-DD45D2932E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0647" y="4020573"/>
                  <a:ext cx="633099" cy="673261"/>
                </a:xfrm>
                <a:prstGeom prst="rect">
                  <a:avLst/>
                </a:prstGeom>
                <a:blipFill>
                  <a:blip r:embed="rId4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1331989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0" grpId="0" animBg="1"/>
      <p:bldP spid="2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5864772" y="1465289"/>
                <a:ext cx="6327228" cy="605679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Кут </a:t>
                </a:r>
                <a14:m>
                  <m:oMath xmlns:m="http://schemas.openxmlformats.org/officeDocument/2006/math">
                    <m:r>
                      <a:rPr lang="uk-UA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𝛽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– гострий, знайдіть:</a:t>
                </a:r>
              </a:p>
            </p:txBody>
          </p:sp>
        </mc:Choice>
        <mc:Fallback xmlns="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772" y="1465289"/>
                <a:ext cx="6327228" cy="605679"/>
              </a:xfrm>
              <a:prstGeom prst="rect">
                <a:avLst/>
              </a:prstGeom>
              <a:blipFill>
                <a:blip r:embed="rId3"/>
                <a:stretch>
                  <a:fillRect t="-2000" b="-2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Графіка 4" descr="Gears outline">
            <a:extLst>
              <a:ext uri="{FF2B5EF4-FFF2-40B4-BE49-F238E27FC236}">
                <a16:creationId xmlns:a16="http://schemas.microsoft.com/office/drawing/2014/main" id="{524138EE-281B-4901-B6AB-6050313E10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49456" y="1"/>
            <a:ext cx="606972" cy="606972"/>
          </a:xfrm>
          <a:prstGeom prst="rect">
            <a:avLst/>
          </a:prstGeom>
        </p:spPr>
      </p:pic>
      <p:sp>
        <p:nvSpPr>
          <p:cNvPr id="12" name="Прямокутник 1">
            <a:extLst>
              <a:ext uri="{FF2B5EF4-FFF2-40B4-BE49-F238E27FC236}">
                <a16:creationId xmlns:a16="http://schemas.microsoft.com/office/drawing/2014/main" id="{97485A41-1798-4E95-BC09-FD81F2E9BF93}"/>
              </a:ext>
            </a:extLst>
          </p:cNvPr>
          <p:cNvSpPr/>
          <p:nvPr/>
        </p:nvSpPr>
        <p:spPr>
          <a:xfrm>
            <a:off x="11384602" y="0"/>
            <a:ext cx="807398" cy="605679"/>
          </a:xfrm>
          <a:custGeom>
            <a:avLst/>
            <a:gdLst>
              <a:gd name="connsiteX0" fmla="*/ 0 w 1138236"/>
              <a:gd name="connsiteY0" fmla="*/ 0 h 620110"/>
              <a:gd name="connsiteX1" fmla="*/ 1138236 w 1138236"/>
              <a:gd name="connsiteY1" fmla="*/ 0 h 620110"/>
              <a:gd name="connsiteX2" fmla="*/ 1138236 w 1138236"/>
              <a:gd name="connsiteY2" fmla="*/ 620110 h 620110"/>
              <a:gd name="connsiteX3" fmla="*/ 0 w 1138236"/>
              <a:gd name="connsiteY3" fmla="*/ 620110 h 620110"/>
              <a:gd name="connsiteX4" fmla="*/ 0 w 1138236"/>
              <a:gd name="connsiteY4" fmla="*/ 0 h 620110"/>
              <a:gd name="connsiteX0" fmla="*/ 276225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76225 w 1414461"/>
              <a:gd name="connsiteY4" fmla="*/ 0 h 620110"/>
              <a:gd name="connsiteX0" fmla="*/ 251196 w 1414461"/>
              <a:gd name="connsiteY0" fmla="*/ 3251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1196 w 1414461"/>
              <a:gd name="connsiteY4" fmla="*/ 3251 h 620110"/>
              <a:gd name="connsiteX0" fmla="*/ 253976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3976 w 1414461"/>
              <a:gd name="connsiteY4" fmla="*/ 0 h 6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461" h="620110">
                <a:moveTo>
                  <a:pt x="253976" y="0"/>
                </a:moveTo>
                <a:lnTo>
                  <a:pt x="1414461" y="0"/>
                </a:lnTo>
                <a:lnTo>
                  <a:pt x="1414461" y="620110"/>
                </a:lnTo>
                <a:lnTo>
                  <a:pt x="0" y="618522"/>
                </a:lnTo>
                <a:lnTo>
                  <a:pt x="253976" y="0"/>
                </a:lnTo>
                <a:close/>
              </a:path>
            </a:pathLst>
          </a:cu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2</a:t>
            </a:r>
          </a:p>
        </p:txBody>
      </p: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F031B22B-F0AC-47B8-BCB2-56FABAE416CF}"/>
              </a:ext>
            </a:extLst>
          </p:cNvPr>
          <p:cNvGrpSpPr/>
          <p:nvPr/>
        </p:nvGrpSpPr>
        <p:grpSpPr>
          <a:xfrm>
            <a:off x="0" y="-1"/>
            <a:ext cx="11580372" cy="724646"/>
            <a:chOff x="0" y="-1"/>
            <a:chExt cx="11580372" cy="724646"/>
          </a:xfrm>
        </p:grpSpPr>
        <p:grpSp>
          <p:nvGrpSpPr>
            <p:cNvPr id="16" name="Групувати 15">
              <a:extLst>
                <a:ext uri="{FF2B5EF4-FFF2-40B4-BE49-F238E27FC236}">
                  <a16:creationId xmlns:a16="http://schemas.microsoft.com/office/drawing/2014/main" id="{7930A433-352B-414D-8E21-D16318DDE2D1}"/>
                </a:ext>
              </a:extLst>
            </p:cNvPr>
            <p:cNvGrpSpPr/>
            <p:nvPr/>
          </p:nvGrpSpPr>
          <p:grpSpPr>
            <a:xfrm>
              <a:off x="0" y="0"/>
              <a:ext cx="11580372" cy="724645"/>
              <a:chOff x="0" y="0"/>
              <a:chExt cx="11580372" cy="724645"/>
            </a:xfrm>
          </p:grpSpPr>
          <p:pic>
            <p:nvPicPr>
              <p:cNvPr id="17" name="Графіка 16">
                <a:extLst>
                  <a:ext uri="{FF2B5EF4-FFF2-40B4-BE49-F238E27FC236}">
                    <a16:creationId xmlns:a16="http://schemas.microsoft.com/office/drawing/2014/main" id="{A6205B46-DA42-41D4-B54A-87C86620EC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l="475" r="4541" b="89434"/>
              <a:stretch/>
            </p:blipFill>
            <p:spPr>
              <a:xfrm>
                <a:off x="0" y="0"/>
                <a:ext cx="11580372" cy="724645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4CE138-E046-48A1-82CF-915AED548F8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13185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 dirty="0">
                    <a:solidFill>
                      <a:schemeClr val="bg1"/>
                    </a:solidFill>
                  </a:rPr>
                  <a:t>Розв’язування завдань</a:t>
                </a:r>
              </a:p>
            </p:txBody>
          </p:sp>
        </p:grpSp>
        <p:pic>
          <p:nvPicPr>
            <p:cNvPr id="3" name="Графіка 2" descr="Gears outline">
              <a:extLst>
                <a:ext uri="{FF2B5EF4-FFF2-40B4-BE49-F238E27FC236}">
                  <a16:creationId xmlns:a16="http://schemas.microsoft.com/office/drawing/2014/main" id="{A8032868-9CD7-4C97-804F-C3A502AE1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65179" y="-1"/>
              <a:ext cx="606972" cy="606972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BBF827E-5082-4894-858E-CC1F17B8CC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7" y="1879884"/>
            <a:ext cx="4091823" cy="38549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7A5BBD8-5574-4F08-AF1D-324733C7635A}"/>
              </a:ext>
            </a:extLst>
          </p:cNvPr>
          <p:cNvSpPr txBox="1"/>
          <p:nvPr/>
        </p:nvSpPr>
        <p:spPr>
          <a:xfrm>
            <a:off x="1888256" y="1937875"/>
            <a:ext cx="2305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rgbClr val="486074"/>
                </a:solidFill>
              </a:rPr>
              <a:t>Виконайте необхідні записи</a:t>
            </a:r>
            <a:endParaRPr lang="uk-UA" dirty="0">
              <a:solidFill>
                <a:srgbClr val="48607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кутник 14">
                <a:extLst>
                  <a:ext uri="{FF2B5EF4-FFF2-40B4-BE49-F238E27FC236}">
                    <a16:creationId xmlns:a16="http://schemas.microsoft.com/office/drawing/2014/main" id="{64D36BF6-DBBA-4302-87B1-3E0CEFB8C0D5}"/>
                  </a:ext>
                </a:extLst>
              </p:cNvPr>
              <p:cNvSpPr/>
              <p:nvPr/>
            </p:nvSpPr>
            <p:spPr>
              <a:xfrm>
                <a:off x="5864773" y="2440920"/>
                <a:ext cx="4309242" cy="741383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</m:fName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𝛽</m:t>
                        </m:r>
                      </m:e>
                    </m:func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ru-RU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якщо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𝛽</m:t>
                        </m:r>
                      </m:e>
                    </m:func>
                    <m:r>
                      <a:rPr lang="uk-UA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uk-UA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uk-UA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num>
                      <m:den>
                        <m:r>
                          <a:rPr lang="uk-UA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Прямокутник 14">
                <a:extLst>
                  <a:ext uri="{FF2B5EF4-FFF2-40B4-BE49-F238E27FC236}">
                    <a16:creationId xmlns:a16="http://schemas.microsoft.com/office/drawing/2014/main" id="{64D36BF6-DBBA-4302-87B1-3E0CEFB8C0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773" y="2440920"/>
                <a:ext cx="4309242" cy="741383"/>
              </a:xfrm>
              <a:prstGeom prst="rect">
                <a:avLst/>
              </a:prstGeom>
              <a:blipFill>
                <a:blip r:embed="rId9"/>
                <a:stretch>
                  <a:fillRect l="-2829" b="-90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кутник 18">
                <a:extLst>
                  <a:ext uri="{FF2B5EF4-FFF2-40B4-BE49-F238E27FC236}">
                    <a16:creationId xmlns:a16="http://schemas.microsoft.com/office/drawing/2014/main" id="{925670F1-030B-4831-934F-BACE8D7191B0}"/>
                  </a:ext>
                </a:extLst>
              </p:cNvPr>
              <p:cNvSpPr/>
              <p:nvPr/>
            </p:nvSpPr>
            <p:spPr>
              <a:xfrm>
                <a:off x="5864772" y="3436690"/>
                <a:ext cx="4309242" cy="741383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2)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in</m:t>
                        </m:r>
                      </m:fName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𝛽</m:t>
                        </m:r>
                      </m:e>
                    </m:func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ru-RU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якщо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</m:fName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𝛽</m:t>
                        </m:r>
                      </m:e>
                    </m:func>
                    <m:r>
                      <a:rPr lang="uk-UA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uk-UA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17</m:t>
                        </m:r>
                      </m:den>
                    </m:f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Прямокутник 18">
                <a:extLst>
                  <a:ext uri="{FF2B5EF4-FFF2-40B4-BE49-F238E27FC236}">
                    <a16:creationId xmlns:a16="http://schemas.microsoft.com/office/drawing/2014/main" id="{925670F1-030B-4831-934F-BACE8D7191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772" y="3436690"/>
                <a:ext cx="4309242" cy="741383"/>
              </a:xfrm>
              <a:prstGeom prst="rect">
                <a:avLst/>
              </a:prstGeom>
              <a:blipFill>
                <a:blip r:embed="rId10"/>
                <a:stretch>
                  <a:fillRect l="-2829" b="-99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589976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4" grpId="0"/>
      <p:bldP spid="15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увати 26">
            <a:extLst>
              <a:ext uri="{FF2B5EF4-FFF2-40B4-BE49-F238E27FC236}">
                <a16:creationId xmlns:a16="http://schemas.microsoft.com/office/drawing/2014/main" id="{3451DAEC-D143-4E9C-B517-E3671872CD08}"/>
              </a:ext>
            </a:extLst>
          </p:cNvPr>
          <p:cNvGrpSpPr/>
          <p:nvPr/>
        </p:nvGrpSpPr>
        <p:grpSpPr>
          <a:xfrm>
            <a:off x="0" y="0"/>
            <a:ext cx="6152876" cy="6858000"/>
            <a:chOff x="0" y="0"/>
            <a:chExt cx="6152876" cy="6858000"/>
          </a:xfrm>
        </p:grpSpPr>
        <p:pic>
          <p:nvPicPr>
            <p:cNvPr id="132" name="Рисунок 131" descr="Зображення, що містить стіл&#10;&#10;Автоматично згенерований опис">
              <a:extLst>
                <a:ext uri="{FF2B5EF4-FFF2-40B4-BE49-F238E27FC236}">
                  <a16:creationId xmlns:a16="http://schemas.microsoft.com/office/drawing/2014/main" id="{A1FAF1CD-B3D7-4898-A82D-F0E0B03C21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34"/>
            <a:stretch/>
          </p:blipFill>
          <p:spPr>
            <a:xfrm>
              <a:off x="0" y="0"/>
              <a:ext cx="6152876" cy="6858000"/>
            </a:xfrm>
            <a:prstGeom prst="rect">
              <a:avLst/>
            </a:prstGeom>
          </p:spPr>
        </p:pic>
        <p:sp>
          <p:nvSpPr>
            <p:cNvPr id="21" name="Частина кола 20">
              <a:extLst>
                <a:ext uri="{FF2B5EF4-FFF2-40B4-BE49-F238E27FC236}">
                  <a16:creationId xmlns:a16="http://schemas.microsoft.com/office/drawing/2014/main" id="{981959A2-C71D-4ABE-934A-0E1411AD8A59}"/>
                </a:ext>
              </a:extLst>
            </p:cNvPr>
            <p:cNvSpPr/>
            <p:nvPr/>
          </p:nvSpPr>
          <p:spPr>
            <a:xfrm>
              <a:off x="3113550" y="2593792"/>
              <a:ext cx="541978" cy="541978"/>
            </a:xfrm>
            <a:prstGeom prst="pie">
              <a:avLst>
                <a:gd name="adj1" fmla="val 3008496"/>
                <a:gd name="adj2" fmla="val 10976349"/>
              </a:avLst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tx1"/>
                </a:solidFill>
              </a:endParaRPr>
            </a:p>
          </p:txBody>
        </p:sp>
        <p:cxnSp>
          <p:nvCxnSpPr>
            <p:cNvPr id="383" name="Пряма сполучна лінія 382">
              <a:extLst>
                <a:ext uri="{FF2B5EF4-FFF2-40B4-BE49-F238E27FC236}">
                  <a16:creationId xmlns:a16="http://schemas.microsoft.com/office/drawing/2014/main" id="{C3AB72B7-B617-4909-B556-D787CBF35F81}"/>
                </a:ext>
              </a:extLst>
            </p:cNvPr>
            <p:cNvCxnSpPr>
              <a:cxnSpLocks/>
            </p:cNvCxnSpPr>
            <p:nvPr/>
          </p:nvCxnSpPr>
          <p:spPr>
            <a:xfrm>
              <a:off x="193930" y="3689957"/>
              <a:ext cx="5615918" cy="0"/>
            </a:xfrm>
            <a:prstGeom prst="line">
              <a:avLst/>
            </a:prstGeom>
            <a:ln w="38100" cap="rnd">
              <a:solidFill>
                <a:srgbClr val="2D5465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Пряма сполучна лінія 383">
              <a:extLst>
                <a:ext uri="{FF2B5EF4-FFF2-40B4-BE49-F238E27FC236}">
                  <a16:creationId xmlns:a16="http://schemas.microsoft.com/office/drawing/2014/main" id="{4BAC7E63-9C05-4A78-B979-E85CF29FFF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1197" y="724645"/>
              <a:ext cx="0" cy="5938914"/>
            </a:xfrm>
            <a:prstGeom prst="line">
              <a:avLst/>
            </a:prstGeom>
            <a:ln w="38100" cap="rnd">
              <a:solidFill>
                <a:srgbClr val="2D5465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8" name="TextBox 387">
                  <a:extLst>
                    <a:ext uri="{FF2B5EF4-FFF2-40B4-BE49-F238E27FC236}">
                      <a16:creationId xmlns:a16="http://schemas.microsoft.com/office/drawing/2014/main" id="{EC6C821A-F2EB-406A-BC5D-6793DE3076E2}"/>
                    </a:ext>
                  </a:extLst>
                </p:cNvPr>
                <p:cNvSpPr txBox="1"/>
                <p:nvPr/>
              </p:nvSpPr>
              <p:spPr>
                <a:xfrm>
                  <a:off x="1330724" y="2487446"/>
                  <a:ext cx="36284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uk-UA" sz="2400" b="1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388" name="TextBox 387">
                  <a:extLst>
                    <a:ext uri="{FF2B5EF4-FFF2-40B4-BE49-F238E27FC236}">
                      <a16:creationId xmlns:a16="http://schemas.microsoft.com/office/drawing/2014/main" id="{EC6C821A-F2EB-406A-BC5D-6793DE3076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0724" y="2487446"/>
                  <a:ext cx="362843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3333" r="-10000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9" name="TextBox 388">
                  <a:extLst>
                    <a:ext uri="{FF2B5EF4-FFF2-40B4-BE49-F238E27FC236}">
                      <a16:creationId xmlns:a16="http://schemas.microsoft.com/office/drawing/2014/main" id="{BB321864-0684-4D38-B483-D6C970313123}"/>
                    </a:ext>
                  </a:extLst>
                </p:cNvPr>
                <p:cNvSpPr txBox="1"/>
                <p:nvPr/>
              </p:nvSpPr>
              <p:spPr>
                <a:xfrm>
                  <a:off x="5599591" y="3638850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389" name="TextBox 388">
                  <a:extLst>
                    <a:ext uri="{FF2B5EF4-FFF2-40B4-BE49-F238E27FC236}">
                      <a16:creationId xmlns:a16="http://schemas.microsoft.com/office/drawing/2014/main" id="{BB321864-0684-4D38-B483-D6C9703131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591" y="3638850"/>
                  <a:ext cx="430917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0" name="TextBox 389">
                  <a:extLst>
                    <a:ext uri="{FF2B5EF4-FFF2-40B4-BE49-F238E27FC236}">
                      <a16:creationId xmlns:a16="http://schemas.microsoft.com/office/drawing/2014/main" id="{45957F23-A0F1-443A-9B19-3A21C977C27C}"/>
                    </a:ext>
                  </a:extLst>
                </p:cNvPr>
                <p:cNvSpPr txBox="1"/>
                <p:nvPr/>
              </p:nvSpPr>
              <p:spPr>
                <a:xfrm>
                  <a:off x="2170281" y="555241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390" name="TextBox 389">
                  <a:extLst>
                    <a:ext uri="{FF2B5EF4-FFF2-40B4-BE49-F238E27FC236}">
                      <a16:creationId xmlns:a16="http://schemas.microsoft.com/office/drawing/2014/main" id="{45957F23-A0F1-443A-9B19-3A21C977C2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0281" y="555241"/>
                  <a:ext cx="430917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1" name="TextBox 390">
                  <a:extLst>
                    <a:ext uri="{FF2B5EF4-FFF2-40B4-BE49-F238E27FC236}">
                      <a16:creationId xmlns:a16="http://schemas.microsoft.com/office/drawing/2014/main" id="{D308C31F-2723-4CF2-A089-4192A0ABE7A5}"/>
                    </a:ext>
                  </a:extLst>
                </p:cNvPr>
                <p:cNvSpPr txBox="1"/>
                <p:nvPr/>
              </p:nvSpPr>
              <p:spPr>
                <a:xfrm>
                  <a:off x="2627108" y="3941227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391" name="TextBox 390">
                  <a:extLst>
                    <a:ext uri="{FF2B5EF4-FFF2-40B4-BE49-F238E27FC236}">
                      <a16:creationId xmlns:a16="http://schemas.microsoft.com/office/drawing/2014/main" id="{D308C31F-2723-4CF2-A089-4192A0ABE7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7108" y="3941227"/>
                  <a:ext cx="430917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2" name="TextBox 391">
              <a:extLst>
                <a:ext uri="{FF2B5EF4-FFF2-40B4-BE49-F238E27FC236}">
                  <a16:creationId xmlns:a16="http://schemas.microsoft.com/office/drawing/2014/main" id="{D0E3E0DD-8594-438E-8D3F-423F50E84095}"/>
                </a:ext>
              </a:extLst>
            </p:cNvPr>
            <p:cNvSpPr txBox="1"/>
            <p:nvPr/>
          </p:nvSpPr>
          <p:spPr>
            <a:xfrm>
              <a:off x="2698567" y="3740809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1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cxnSp>
          <p:nvCxnSpPr>
            <p:cNvPr id="393" name="Пряма сполучна лінія 392">
              <a:extLst>
                <a:ext uri="{FF2B5EF4-FFF2-40B4-BE49-F238E27FC236}">
                  <a16:creationId xmlns:a16="http://schemas.microsoft.com/office/drawing/2014/main" id="{07CC512A-9C60-446B-9530-1F173D3DA95D}"/>
                </a:ext>
              </a:extLst>
            </p:cNvPr>
            <p:cNvCxnSpPr>
              <a:cxnSpLocks/>
            </p:cNvCxnSpPr>
            <p:nvPr/>
          </p:nvCxnSpPr>
          <p:spPr>
            <a:xfrm>
              <a:off x="2855260" y="360442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Пряма сполучна лінія 393">
              <a:extLst>
                <a:ext uri="{FF2B5EF4-FFF2-40B4-BE49-F238E27FC236}">
                  <a16:creationId xmlns:a16="http://schemas.microsoft.com/office/drawing/2014/main" id="{427D4E94-EDB6-41B8-A537-4F0DBB87E406}"/>
                </a:ext>
              </a:extLst>
            </p:cNvPr>
            <p:cNvCxnSpPr>
              <a:cxnSpLocks/>
            </p:cNvCxnSpPr>
            <p:nvPr/>
          </p:nvCxnSpPr>
          <p:spPr>
            <a:xfrm>
              <a:off x="3128310" y="360442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Пряма сполучна лінія 394">
              <a:extLst>
                <a:ext uri="{FF2B5EF4-FFF2-40B4-BE49-F238E27FC236}">
                  <a16:creationId xmlns:a16="http://schemas.microsoft.com/office/drawing/2014/main" id="{B0D64745-EE07-4F67-98F1-7415A98E2A6F}"/>
                </a:ext>
              </a:extLst>
            </p:cNvPr>
            <p:cNvCxnSpPr>
              <a:cxnSpLocks/>
            </p:cNvCxnSpPr>
            <p:nvPr/>
          </p:nvCxnSpPr>
          <p:spPr>
            <a:xfrm>
              <a:off x="3404535" y="3601850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Пряма сполучна лінія 395">
              <a:extLst>
                <a:ext uri="{FF2B5EF4-FFF2-40B4-BE49-F238E27FC236}">
                  <a16:creationId xmlns:a16="http://schemas.microsoft.com/office/drawing/2014/main" id="{91989236-B404-4208-9604-A1085F490764}"/>
                </a:ext>
              </a:extLst>
            </p:cNvPr>
            <p:cNvCxnSpPr>
              <a:cxnSpLocks/>
            </p:cNvCxnSpPr>
            <p:nvPr/>
          </p:nvCxnSpPr>
          <p:spPr>
            <a:xfrm>
              <a:off x="3677585" y="3601850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Пряма сполучна лінія 396">
              <a:extLst>
                <a:ext uri="{FF2B5EF4-FFF2-40B4-BE49-F238E27FC236}">
                  <a16:creationId xmlns:a16="http://schemas.microsoft.com/office/drawing/2014/main" id="{38F31BF7-7CAF-4388-A85F-A50EDFCDB86C}"/>
                </a:ext>
              </a:extLst>
            </p:cNvPr>
            <p:cNvCxnSpPr>
              <a:cxnSpLocks/>
            </p:cNvCxnSpPr>
            <p:nvPr/>
          </p:nvCxnSpPr>
          <p:spPr>
            <a:xfrm>
              <a:off x="3952754" y="3601850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Пряма сполучна лінія 397">
              <a:extLst>
                <a:ext uri="{FF2B5EF4-FFF2-40B4-BE49-F238E27FC236}">
                  <a16:creationId xmlns:a16="http://schemas.microsoft.com/office/drawing/2014/main" id="{38E3549A-8F7D-4674-9F8D-A3B6242003BA}"/>
                </a:ext>
              </a:extLst>
            </p:cNvPr>
            <p:cNvCxnSpPr>
              <a:cxnSpLocks/>
            </p:cNvCxnSpPr>
            <p:nvPr/>
          </p:nvCxnSpPr>
          <p:spPr>
            <a:xfrm>
              <a:off x="4225804" y="3601850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Пряма сполучна лінія 398">
              <a:extLst>
                <a:ext uri="{FF2B5EF4-FFF2-40B4-BE49-F238E27FC236}">
                  <a16:creationId xmlns:a16="http://schemas.microsoft.com/office/drawing/2014/main" id="{DAE31EE6-465E-476F-8F68-A8ECB07A8334}"/>
                </a:ext>
              </a:extLst>
            </p:cNvPr>
            <p:cNvCxnSpPr>
              <a:cxnSpLocks/>
            </p:cNvCxnSpPr>
            <p:nvPr/>
          </p:nvCxnSpPr>
          <p:spPr>
            <a:xfrm>
              <a:off x="4502029" y="3599279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Пряма сполучна лінія 399">
              <a:extLst>
                <a:ext uri="{FF2B5EF4-FFF2-40B4-BE49-F238E27FC236}">
                  <a16:creationId xmlns:a16="http://schemas.microsoft.com/office/drawing/2014/main" id="{F72E22DA-FAC7-4D62-B2DE-8490F77B8655}"/>
                </a:ext>
              </a:extLst>
            </p:cNvPr>
            <p:cNvCxnSpPr>
              <a:cxnSpLocks/>
            </p:cNvCxnSpPr>
            <p:nvPr/>
          </p:nvCxnSpPr>
          <p:spPr>
            <a:xfrm>
              <a:off x="4775079" y="3599279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Пряма сполучна лінія 400">
              <a:extLst>
                <a:ext uri="{FF2B5EF4-FFF2-40B4-BE49-F238E27FC236}">
                  <a16:creationId xmlns:a16="http://schemas.microsoft.com/office/drawing/2014/main" id="{212763AF-9C13-4569-B321-0C526D556C43}"/>
                </a:ext>
              </a:extLst>
            </p:cNvPr>
            <p:cNvCxnSpPr>
              <a:cxnSpLocks/>
            </p:cNvCxnSpPr>
            <p:nvPr/>
          </p:nvCxnSpPr>
          <p:spPr>
            <a:xfrm>
              <a:off x="5049187" y="3601119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Пряма сполучна лінія 401">
              <a:extLst>
                <a:ext uri="{FF2B5EF4-FFF2-40B4-BE49-F238E27FC236}">
                  <a16:creationId xmlns:a16="http://schemas.microsoft.com/office/drawing/2014/main" id="{D5E44975-2457-404F-96DC-062A6DA844AA}"/>
                </a:ext>
              </a:extLst>
            </p:cNvPr>
            <p:cNvCxnSpPr>
              <a:cxnSpLocks/>
            </p:cNvCxnSpPr>
            <p:nvPr/>
          </p:nvCxnSpPr>
          <p:spPr>
            <a:xfrm>
              <a:off x="5325412" y="3598548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Пряма сполучна лінія 402">
              <a:extLst>
                <a:ext uri="{FF2B5EF4-FFF2-40B4-BE49-F238E27FC236}">
                  <a16:creationId xmlns:a16="http://schemas.microsoft.com/office/drawing/2014/main" id="{81B4A47F-DF46-40B0-BA6F-85BECC900852}"/>
                </a:ext>
              </a:extLst>
            </p:cNvPr>
            <p:cNvCxnSpPr>
              <a:cxnSpLocks/>
            </p:cNvCxnSpPr>
            <p:nvPr/>
          </p:nvCxnSpPr>
          <p:spPr>
            <a:xfrm>
              <a:off x="5598462" y="3598548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Пряма сполучна лінія 403">
              <a:extLst>
                <a:ext uri="{FF2B5EF4-FFF2-40B4-BE49-F238E27FC236}">
                  <a16:creationId xmlns:a16="http://schemas.microsoft.com/office/drawing/2014/main" id="{D1709CFA-7B6D-4021-BFFD-D68FA8E36A48}"/>
                </a:ext>
              </a:extLst>
            </p:cNvPr>
            <p:cNvCxnSpPr>
              <a:cxnSpLocks/>
            </p:cNvCxnSpPr>
            <p:nvPr/>
          </p:nvCxnSpPr>
          <p:spPr>
            <a:xfrm>
              <a:off x="379632" y="3612952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Пряма сполучна лінія 404">
              <a:extLst>
                <a:ext uri="{FF2B5EF4-FFF2-40B4-BE49-F238E27FC236}">
                  <a16:creationId xmlns:a16="http://schemas.microsoft.com/office/drawing/2014/main" id="{7F54A9D6-631E-433F-9C86-9DBC232DA6B5}"/>
                </a:ext>
              </a:extLst>
            </p:cNvPr>
            <p:cNvCxnSpPr>
              <a:cxnSpLocks/>
            </p:cNvCxnSpPr>
            <p:nvPr/>
          </p:nvCxnSpPr>
          <p:spPr>
            <a:xfrm>
              <a:off x="654801" y="3612952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Пряма сполучна лінія 405">
              <a:extLst>
                <a:ext uri="{FF2B5EF4-FFF2-40B4-BE49-F238E27FC236}">
                  <a16:creationId xmlns:a16="http://schemas.microsoft.com/office/drawing/2014/main" id="{430AC4C2-1059-4DAF-981A-AFA699C385E8}"/>
                </a:ext>
              </a:extLst>
            </p:cNvPr>
            <p:cNvCxnSpPr>
              <a:cxnSpLocks/>
            </p:cNvCxnSpPr>
            <p:nvPr/>
          </p:nvCxnSpPr>
          <p:spPr>
            <a:xfrm>
              <a:off x="927851" y="3612952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Пряма сполучна лінія 406">
              <a:extLst>
                <a:ext uri="{FF2B5EF4-FFF2-40B4-BE49-F238E27FC236}">
                  <a16:creationId xmlns:a16="http://schemas.microsoft.com/office/drawing/2014/main" id="{E4A184D8-7EB8-453D-9DAB-80FE0D97344A}"/>
                </a:ext>
              </a:extLst>
            </p:cNvPr>
            <p:cNvCxnSpPr>
              <a:cxnSpLocks/>
            </p:cNvCxnSpPr>
            <p:nvPr/>
          </p:nvCxnSpPr>
          <p:spPr>
            <a:xfrm>
              <a:off x="1204076" y="361038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Пряма сполучна лінія 407">
              <a:extLst>
                <a:ext uri="{FF2B5EF4-FFF2-40B4-BE49-F238E27FC236}">
                  <a16:creationId xmlns:a16="http://schemas.microsoft.com/office/drawing/2014/main" id="{93160624-B770-4B5A-A1C8-1AB5E3C15072}"/>
                </a:ext>
              </a:extLst>
            </p:cNvPr>
            <p:cNvCxnSpPr>
              <a:cxnSpLocks/>
            </p:cNvCxnSpPr>
            <p:nvPr/>
          </p:nvCxnSpPr>
          <p:spPr>
            <a:xfrm>
              <a:off x="1477126" y="361038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Пряма сполучна лінія 408">
              <a:extLst>
                <a:ext uri="{FF2B5EF4-FFF2-40B4-BE49-F238E27FC236}">
                  <a16:creationId xmlns:a16="http://schemas.microsoft.com/office/drawing/2014/main" id="{76C08CB5-657D-45E4-81D4-170307D66E0A}"/>
                </a:ext>
              </a:extLst>
            </p:cNvPr>
            <p:cNvCxnSpPr>
              <a:cxnSpLocks/>
            </p:cNvCxnSpPr>
            <p:nvPr/>
          </p:nvCxnSpPr>
          <p:spPr>
            <a:xfrm>
              <a:off x="1751234" y="361222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Пряма сполучна лінія 409">
              <a:extLst>
                <a:ext uri="{FF2B5EF4-FFF2-40B4-BE49-F238E27FC236}">
                  <a16:creationId xmlns:a16="http://schemas.microsoft.com/office/drawing/2014/main" id="{38556BCF-B5E7-4A48-9F42-159D8F7D6F3A}"/>
                </a:ext>
              </a:extLst>
            </p:cNvPr>
            <p:cNvCxnSpPr>
              <a:cxnSpLocks/>
            </p:cNvCxnSpPr>
            <p:nvPr/>
          </p:nvCxnSpPr>
          <p:spPr>
            <a:xfrm>
              <a:off x="2027459" y="3609650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Пряма сполучна лінія 410">
              <a:extLst>
                <a:ext uri="{FF2B5EF4-FFF2-40B4-BE49-F238E27FC236}">
                  <a16:creationId xmlns:a16="http://schemas.microsoft.com/office/drawing/2014/main" id="{806E7DF2-72A1-4952-8F03-FA47ACD9B91E}"/>
                </a:ext>
              </a:extLst>
            </p:cNvPr>
            <p:cNvCxnSpPr>
              <a:cxnSpLocks/>
            </p:cNvCxnSpPr>
            <p:nvPr/>
          </p:nvCxnSpPr>
          <p:spPr>
            <a:xfrm>
              <a:off x="2300509" y="3609650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Пряма сполучна лінія 411">
              <a:extLst>
                <a:ext uri="{FF2B5EF4-FFF2-40B4-BE49-F238E27FC236}">
                  <a16:creationId xmlns:a16="http://schemas.microsoft.com/office/drawing/2014/main" id="{1347AA01-1CB3-473F-87ED-3F35BA4B2F2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2783" y="3317172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Пряма сполучна лінія 412">
              <a:extLst>
                <a:ext uri="{FF2B5EF4-FFF2-40B4-BE49-F238E27FC236}">
                  <a16:creationId xmlns:a16="http://schemas.microsoft.com/office/drawing/2014/main" id="{0EBF76E3-114C-4F7E-B473-A41D2A3570E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2783" y="3043586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Пряма сполучна лінія 413">
              <a:extLst>
                <a:ext uri="{FF2B5EF4-FFF2-40B4-BE49-F238E27FC236}">
                  <a16:creationId xmlns:a16="http://schemas.microsoft.com/office/drawing/2014/main" id="{FD845355-9794-447F-9F4C-0A0C51539D4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1196" y="2767884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Пряма сполучна лінія 414">
              <a:extLst>
                <a:ext uri="{FF2B5EF4-FFF2-40B4-BE49-F238E27FC236}">
                  <a16:creationId xmlns:a16="http://schemas.microsoft.com/office/drawing/2014/main" id="{57DF8669-3D2D-49D0-B5FC-88610D4A22C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1196" y="2494298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Пряма сполучна лінія 415">
              <a:extLst>
                <a:ext uri="{FF2B5EF4-FFF2-40B4-BE49-F238E27FC236}">
                  <a16:creationId xmlns:a16="http://schemas.microsoft.com/office/drawing/2014/main" id="{E9F3E661-94D6-4D84-A6C9-0D3F33B019F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1195" y="2219758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Пряма сполучна лінія 416">
              <a:extLst>
                <a:ext uri="{FF2B5EF4-FFF2-40B4-BE49-F238E27FC236}">
                  <a16:creationId xmlns:a16="http://schemas.microsoft.com/office/drawing/2014/main" id="{E01BC46A-87F0-43E1-BACC-C129824E7C5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59608" y="1944056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Пряма сполучна лінія 417">
              <a:extLst>
                <a:ext uri="{FF2B5EF4-FFF2-40B4-BE49-F238E27FC236}">
                  <a16:creationId xmlns:a16="http://schemas.microsoft.com/office/drawing/2014/main" id="{941D66C1-FC06-4458-A00B-3E2EB589989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59608" y="1670470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Пряма сполучна лінія 418">
              <a:extLst>
                <a:ext uri="{FF2B5EF4-FFF2-40B4-BE49-F238E27FC236}">
                  <a16:creationId xmlns:a16="http://schemas.microsoft.com/office/drawing/2014/main" id="{AAB4C6F9-247E-49FD-A7BD-8FF2B9E150B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58831" y="1392227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Пряма сполучна лінія 419">
              <a:extLst>
                <a:ext uri="{FF2B5EF4-FFF2-40B4-BE49-F238E27FC236}">
                  <a16:creationId xmlns:a16="http://schemas.microsoft.com/office/drawing/2014/main" id="{720F93E2-6083-4B61-96DA-341F05224B5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58831" y="111864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Пряма сполучна лінія 420">
              <a:extLst>
                <a:ext uri="{FF2B5EF4-FFF2-40B4-BE49-F238E27FC236}">
                  <a16:creationId xmlns:a16="http://schemas.microsoft.com/office/drawing/2014/main" id="{510CFFC6-9536-4EBF-BF12-4744599A41C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4371" y="5493867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Пряма сполучна лінія 421">
              <a:extLst>
                <a:ext uri="{FF2B5EF4-FFF2-40B4-BE49-F238E27FC236}">
                  <a16:creationId xmlns:a16="http://schemas.microsoft.com/office/drawing/2014/main" id="{FF6AEC86-FFB9-4D98-8B60-5E8B32E5ED3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4371" y="522028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Пряма сполучна лінія 422">
              <a:extLst>
                <a:ext uri="{FF2B5EF4-FFF2-40B4-BE49-F238E27FC236}">
                  <a16:creationId xmlns:a16="http://schemas.microsoft.com/office/drawing/2014/main" id="{3D710531-A5EC-468F-B596-494195F8582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2784" y="4944579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Пряма сполучна лінія 423">
              <a:extLst>
                <a:ext uri="{FF2B5EF4-FFF2-40B4-BE49-F238E27FC236}">
                  <a16:creationId xmlns:a16="http://schemas.microsoft.com/office/drawing/2014/main" id="{FDAD51D7-C570-4C7C-9D68-A5F0EA9C139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2784" y="4670993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Пряма сполучна лінія 424">
              <a:extLst>
                <a:ext uri="{FF2B5EF4-FFF2-40B4-BE49-F238E27FC236}">
                  <a16:creationId xmlns:a16="http://schemas.microsoft.com/office/drawing/2014/main" id="{231D2EED-FB02-425A-9711-77A622F55BD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2783" y="4396453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Пряма сполучна лінія 425">
              <a:extLst>
                <a:ext uri="{FF2B5EF4-FFF2-40B4-BE49-F238E27FC236}">
                  <a16:creationId xmlns:a16="http://schemas.microsoft.com/office/drawing/2014/main" id="{8B3C9980-610A-4CD7-AAC2-7B649C09B57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1196" y="412075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Пряма сполучна лінія 426">
              <a:extLst>
                <a:ext uri="{FF2B5EF4-FFF2-40B4-BE49-F238E27FC236}">
                  <a16:creationId xmlns:a16="http://schemas.microsoft.com/office/drawing/2014/main" id="{DCBD6652-18FC-4BDD-AECB-06CE4ADF0F9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1196" y="3867505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Пряма сполучна лінія 427">
              <a:extLst>
                <a:ext uri="{FF2B5EF4-FFF2-40B4-BE49-F238E27FC236}">
                  <a16:creationId xmlns:a16="http://schemas.microsoft.com/office/drawing/2014/main" id="{56BBB93A-FD50-401C-8147-625F2FF0DDC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3881" y="6319923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Пряма сполучна лінія 428">
              <a:extLst>
                <a:ext uri="{FF2B5EF4-FFF2-40B4-BE49-F238E27FC236}">
                  <a16:creationId xmlns:a16="http://schemas.microsoft.com/office/drawing/2014/main" id="{849B7D14-D00A-4D55-A501-2AA266A1AE8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3881" y="6046337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Пряма сполучна лінія 429">
              <a:extLst>
                <a:ext uri="{FF2B5EF4-FFF2-40B4-BE49-F238E27FC236}">
                  <a16:creationId xmlns:a16="http://schemas.microsoft.com/office/drawing/2014/main" id="{42AFB127-233E-44BE-9A0B-2FF6D00CBCA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2294" y="5770635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1" name="TextBox 430">
              <a:extLst>
                <a:ext uri="{FF2B5EF4-FFF2-40B4-BE49-F238E27FC236}">
                  <a16:creationId xmlns:a16="http://schemas.microsoft.com/office/drawing/2014/main" id="{2F3D5F44-A579-4983-BFE3-4975888BCCC4}"/>
                </a:ext>
              </a:extLst>
            </p:cNvPr>
            <p:cNvSpPr txBox="1"/>
            <p:nvPr/>
          </p:nvSpPr>
          <p:spPr>
            <a:xfrm>
              <a:off x="2982112" y="3740809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2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432" name="TextBox 431">
              <a:extLst>
                <a:ext uri="{FF2B5EF4-FFF2-40B4-BE49-F238E27FC236}">
                  <a16:creationId xmlns:a16="http://schemas.microsoft.com/office/drawing/2014/main" id="{9DF8C1E9-7F84-4397-85C2-B2F651812084}"/>
                </a:ext>
              </a:extLst>
            </p:cNvPr>
            <p:cNvSpPr txBox="1"/>
            <p:nvPr/>
          </p:nvSpPr>
          <p:spPr>
            <a:xfrm>
              <a:off x="3257640" y="3743726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3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433" name="TextBox 432">
              <a:extLst>
                <a:ext uri="{FF2B5EF4-FFF2-40B4-BE49-F238E27FC236}">
                  <a16:creationId xmlns:a16="http://schemas.microsoft.com/office/drawing/2014/main" id="{1B260AF9-E3E4-40FD-9CD6-F888A4DED41C}"/>
                </a:ext>
              </a:extLst>
            </p:cNvPr>
            <p:cNvSpPr txBox="1"/>
            <p:nvPr/>
          </p:nvSpPr>
          <p:spPr>
            <a:xfrm>
              <a:off x="3517872" y="3739168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4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434" name="TextBox 433">
              <a:extLst>
                <a:ext uri="{FF2B5EF4-FFF2-40B4-BE49-F238E27FC236}">
                  <a16:creationId xmlns:a16="http://schemas.microsoft.com/office/drawing/2014/main" id="{9C00DF67-A8A3-4674-8CED-F9C8010D547D}"/>
                </a:ext>
              </a:extLst>
            </p:cNvPr>
            <p:cNvSpPr txBox="1"/>
            <p:nvPr/>
          </p:nvSpPr>
          <p:spPr>
            <a:xfrm>
              <a:off x="3804797" y="3734575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5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436" name="TextBox 435">
              <a:extLst>
                <a:ext uri="{FF2B5EF4-FFF2-40B4-BE49-F238E27FC236}">
                  <a16:creationId xmlns:a16="http://schemas.microsoft.com/office/drawing/2014/main" id="{21C6D21C-F80F-4109-B24A-8F10B6AD4BFB}"/>
                </a:ext>
              </a:extLst>
            </p:cNvPr>
            <p:cNvSpPr txBox="1"/>
            <p:nvPr/>
          </p:nvSpPr>
          <p:spPr>
            <a:xfrm>
              <a:off x="4355064" y="3731183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7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437" name="TextBox 436">
              <a:extLst>
                <a:ext uri="{FF2B5EF4-FFF2-40B4-BE49-F238E27FC236}">
                  <a16:creationId xmlns:a16="http://schemas.microsoft.com/office/drawing/2014/main" id="{D59FC99C-FA83-4422-9DC1-9679873D9894}"/>
                </a:ext>
              </a:extLst>
            </p:cNvPr>
            <p:cNvSpPr txBox="1"/>
            <p:nvPr/>
          </p:nvSpPr>
          <p:spPr>
            <a:xfrm>
              <a:off x="4626229" y="3732770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8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438" name="TextBox 437">
              <a:extLst>
                <a:ext uri="{FF2B5EF4-FFF2-40B4-BE49-F238E27FC236}">
                  <a16:creationId xmlns:a16="http://schemas.microsoft.com/office/drawing/2014/main" id="{1F70AE83-C9F8-4EB2-ACD6-F4EE63FD5B60}"/>
                </a:ext>
              </a:extLst>
            </p:cNvPr>
            <p:cNvSpPr txBox="1"/>
            <p:nvPr/>
          </p:nvSpPr>
          <p:spPr>
            <a:xfrm>
              <a:off x="4901834" y="3733723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9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439" name="TextBox 438">
              <a:extLst>
                <a:ext uri="{FF2B5EF4-FFF2-40B4-BE49-F238E27FC236}">
                  <a16:creationId xmlns:a16="http://schemas.microsoft.com/office/drawing/2014/main" id="{AA37CE6A-2D04-4843-A412-4B552647688E}"/>
                </a:ext>
              </a:extLst>
            </p:cNvPr>
            <p:cNvSpPr txBox="1"/>
            <p:nvPr/>
          </p:nvSpPr>
          <p:spPr>
            <a:xfrm>
              <a:off x="5125247" y="3730650"/>
              <a:ext cx="4353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10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440" name="TextBox 439">
              <a:extLst>
                <a:ext uri="{FF2B5EF4-FFF2-40B4-BE49-F238E27FC236}">
                  <a16:creationId xmlns:a16="http://schemas.microsoft.com/office/drawing/2014/main" id="{1BD7B04D-080A-480A-88CA-24ABCFBAA94F}"/>
                </a:ext>
              </a:extLst>
            </p:cNvPr>
            <p:cNvSpPr txBox="1"/>
            <p:nvPr/>
          </p:nvSpPr>
          <p:spPr>
            <a:xfrm>
              <a:off x="2203647" y="3220951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1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443" name="TextBox 442">
              <a:extLst>
                <a:ext uri="{FF2B5EF4-FFF2-40B4-BE49-F238E27FC236}">
                  <a16:creationId xmlns:a16="http://schemas.microsoft.com/office/drawing/2014/main" id="{004C6897-B630-47BB-B09C-65350EF25B4F}"/>
                </a:ext>
              </a:extLst>
            </p:cNvPr>
            <p:cNvSpPr txBox="1"/>
            <p:nvPr/>
          </p:nvSpPr>
          <p:spPr>
            <a:xfrm>
              <a:off x="2200122" y="2398022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4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444" name="TextBox 443">
              <a:extLst>
                <a:ext uri="{FF2B5EF4-FFF2-40B4-BE49-F238E27FC236}">
                  <a16:creationId xmlns:a16="http://schemas.microsoft.com/office/drawing/2014/main" id="{A574A326-A5A3-467F-B95C-55279F7DC272}"/>
                </a:ext>
              </a:extLst>
            </p:cNvPr>
            <p:cNvSpPr txBox="1"/>
            <p:nvPr/>
          </p:nvSpPr>
          <p:spPr>
            <a:xfrm>
              <a:off x="2201009" y="2125857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5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445" name="TextBox 444">
              <a:extLst>
                <a:ext uri="{FF2B5EF4-FFF2-40B4-BE49-F238E27FC236}">
                  <a16:creationId xmlns:a16="http://schemas.microsoft.com/office/drawing/2014/main" id="{0492FB72-595F-4EDE-8422-8AF33DDCFFCB}"/>
                </a:ext>
              </a:extLst>
            </p:cNvPr>
            <p:cNvSpPr txBox="1"/>
            <p:nvPr/>
          </p:nvSpPr>
          <p:spPr>
            <a:xfrm>
              <a:off x="2196597" y="1841825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6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446" name="TextBox 445">
              <a:extLst>
                <a:ext uri="{FF2B5EF4-FFF2-40B4-BE49-F238E27FC236}">
                  <a16:creationId xmlns:a16="http://schemas.microsoft.com/office/drawing/2014/main" id="{B0B7D3DC-ABFC-4566-92B1-7AC0382A14B1}"/>
                </a:ext>
              </a:extLst>
            </p:cNvPr>
            <p:cNvSpPr txBox="1"/>
            <p:nvPr/>
          </p:nvSpPr>
          <p:spPr>
            <a:xfrm>
              <a:off x="2200144" y="1570338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7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447" name="TextBox 446">
              <a:extLst>
                <a:ext uri="{FF2B5EF4-FFF2-40B4-BE49-F238E27FC236}">
                  <a16:creationId xmlns:a16="http://schemas.microsoft.com/office/drawing/2014/main" id="{6B88FDAE-2289-401B-9A51-7C5D8485120C}"/>
                </a:ext>
              </a:extLst>
            </p:cNvPr>
            <p:cNvSpPr txBox="1"/>
            <p:nvPr/>
          </p:nvSpPr>
          <p:spPr>
            <a:xfrm>
              <a:off x="2202035" y="1301828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8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448" name="TextBox 447">
              <a:extLst>
                <a:ext uri="{FF2B5EF4-FFF2-40B4-BE49-F238E27FC236}">
                  <a16:creationId xmlns:a16="http://schemas.microsoft.com/office/drawing/2014/main" id="{369A992A-B511-45FC-99C6-34F4B57F0391}"/>
                </a:ext>
              </a:extLst>
            </p:cNvPr>
            <p:cNvSpPr txBox="1"/>
            <p:nvPr/>
          </p:nvSpPr>
          <p:spPr>
            <a:xfrm>
              <a:off x="2200122" y="1025263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9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449" name="TextBox 448">
              <a:extLst>
                <a:ext uri="{FF2B5EF4-FFF2-40B4-BE49-F238E27FC236}">
                  <a16:creationId xmlns:a16="http://schemas.microsoft.com/office/drawing/2014/main" id="{28B39CDE-523A-4DE3-BCF9-2470D369AC89}"/>
                </a:ext>
              </a:extLst>
            </p:cNvPr>
            <p:cNvSpPr txBox="1"/>
            <p:nvPr/>
          </p:nvSpPr>
          <p:spPr>
            <a:xfrm>
              <a:off x="2081966" y="3737892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-1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450" name="TextBox 449">
              <a:extLst>
                <a:ext uri="{FF2B5EF4-FFF2-40B4-BE49-F238E27FC236}">
                  <a16:creationId xmlns:a16="http://schemas.microsoft.com/office/drawing/2014/main" id="{11ADEF05-1EC7-4431-BB59-A40309879294}"/>
                </a:ext>
              </a:extLst>
            </p:cNvPr>
            <p:cNvSpPr txBox="1"/>
            <p:nvPr/>
          </p:nvSpPr>
          <p:spPr>
            <a:xfrm>
              <a:off x="1816531" y="3737892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-2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451" name="TextBox 450">
              <a:extLst>
                <a:ext uri="{FF2B5EF4-FFF2-40B4-BE49-F238E27FC236}">
                  <a16:creationId xmlns:a16="http://schemas.microsoft.com/office/drawing/2014/main" id="{84FE57A8-0643-44FF-A7C0-B4357DD20019}"/>
                </a:ext>
              </a:extLst>
            </p:cNvPr>
            <p:cNvSpPr txBox="1"/>
            <p:nvPr/>
          </p:nvSpPr>
          <p:spPr>
            <a:xfrm>
              <a:off x="1538440" y="3732180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-3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452" name="TextBox 451">
              <a:extLst>
                <a:ext uri="{FF2B5EF4-FFF2-40B4-BE49-F238E27FC236}">
                  <a16:creationId xmlns:a16="http://schemas.microsoft.com/office/drawing/2014/main" id="{4B94ED3D-A987-495E-B526-A579FC3944AD}"/>
                </a:ext>
              </a:extLst>
            </p:cNvPr>
            <p:cNvSpPr txBox="1"/>
            <p:nvPr/>
          </p:nvSpPr>
          <p:spPr>
            <a:xfrm>
              <a:off x="1251981" y="3733723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-4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453" name="TextBox 452">
              <a:extLst>
                <a:ext uri="{FF2B5EF4-FFF2-40B4-BE49-F238E27FC236}">
                  <a16:creationId xmlns:a16="http://schemas.microsoft.com/office/drawing/2014/main" id="{69708E91-0F67-4BA8-B580-C376F51F89AE}"/>
                </a:ext>
              </a:extLst>
            </p:cNvPr>
            <p:cNvSpPr txBox="1"/>
            <p:nvPr/>
          </p:nvSpPr>
          <p:spPr>
            <a:xfrm>
              <a:off x="996522" y="3733723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-5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454" name="TextBox 453">
              <a:extLst>
                <a:ext uri="{FF2B5EF4-FFF2-40B4-BE49-F238E27FC236}">
                  <a16:creationId xmlns:a16="http://schemas.microsoft.com/office/drawing/2014/main" id="{A75B457B-053E-4B41-9B8D-04032F1C4212}"/>
                </a:ext>
              </a:extLst>
            </p:cNvPr>
            <p:cNvSpPr txBox="1"/>
            <p:nvPr/>
          </p:nvSpPr>
          <p:spPr>
            <a:xfrm>
              <a:off x="716664" y="3730650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-6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455" name="TextBox 454">
              <a:extLst>
                <a:ext uri="{FF2B5EF4-FFF2-40B4-BE49-F238E27FC236}">
                  <a16:creationId xmlns:a16="http://schemas.microsoft.com/office/drawing/2014/main" id="{C19C5617-8C5F-4326-B936-0411EC87F7C7}"/>
                </a:ext>
              </a:extLst>
            </p:cNvPr>
            <p:cNvSpPr txBox="1"/>
            <p:nvPr/>
          </p:nvSpPr>
          <p:spPr>
            <a:xfrm>
              <a:off x="451290" y="3730650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-7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456" name="TextBox 455">
              <a:extLst>
                <a:ext uri="{FF2B5EF4-FFF2-40B4-BE49-F238E27FC236}">
                  <a16:creationId xmlns:a16="http://schemas.microsoft.com/office/drawing/2014/main" id="{AC6E9A89-5391-4EEA-BB5E-2EFE33392943}"/>
                </a:ext>
              </a:extLst>
            </p:cNvPr>
            <p:cNvSpPr txBox="1"/>
            <p:nvPr/>
          </p:nvSpPr>
          <p:spPr>
            <a:xfrm>
              <a:off x="161949" y="3730650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-8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458" name="TextBox 457">
              <a:extLst>
                <a:ext uri="{FF2B5EF4-FFF2-40B4-BE49-F238E27FC236}">
                  <a16:creationId xmlns:a16="http://schemas.microsoft.com/office/drawing/2014/main" id="{85E073A8-D312-47F1-A048-4422F1E363B3}"/>
                </a:ext>
              </a:extLst>
            </p:cNvPr>
            <p:cNvSpPr txBox="1"/>
            <p:nvPr/>
          </p:nvSpPr>
          <p:spPr>
            <a:xfrm>
              <a:off x="2137835" y="4027008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-2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459" name="TextBox 458">
              <a:extLst>
                <a:ext uri="{FF2B5EF4-FFF2-40B4-BE49-F238E27FC236}">
                  <a16:creationId xmlns:a16="http://schemas.microsoft.com/office/drawing/2014/main" id="{492D174F-D589-4BBA-AEE3-DC46CFE64C0E}"/>
                </a:ext>
              </a:extLst>
            </p:cNvPr>
            <p:cNvSpPr txBox="1"/>
            <p:nvPr/>
          </p:nvSpPr>
          <p:spPr>
            <a:xfrm>
              <a:off x="2137481" y="4297152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-3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460" name="TextBox 459">
              <a:extLst>
                <a:ext uri="{FF2B5EF4-FFF2-40B4-BE49-F238E27FC236}">
                  <a16:creationId xmlns:a16="http://schemas.microsoft.com/office/drawing/2014/main" id="{7C12A5B9-21A2-4032-944B-95C7376A233D}"/>
                </a:ext>
              </a:extLst>
            </p:cNvPr>
            <p:cNvSpPr txBox="1"/>
            <p:nvPr/>
          </p:nvSpPr>
          <p:spPr>
            <a:xfrm>
              <a:off x="2137481" y="4567733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-4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461" name="TextBox 460">
              <a:extLst>
                <a:ext uri="{FF2B5EF4-FFF2-40B4-BE49-F238E27FC236}">
                  <a16:creationId xmlns:a16="http://schemas.microsoft.com/office/drawing/2014/main" id="{F77012D5-72E1-46F5-84F6-7D5B9F092AEA}"/>
                </a:ext>
              </a:extLst>
            </p:cNvPr>
            <p:cNvSpPr txBox="1"/>
            <p:nvPr/>
          </p:nvSpPr>
          <p:spPr>
            <a:xfrm>
              <a:off x="2141775" y="4846988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-5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462" name="TextBox 461">
              <a:extLst>
                <a:ext uri="{FF2B5EF4-FFF2-40B4-BE49-F238E27FC236}">
                  <a16:creationId xmlns:a16="http://schemas.microsoft.com/office/drawing/2014/main" id="{07A4EF54-925C-4E94-BA6C-FF8C851419DB}"/>
                </a:ext>
              </a:extLst>
            </p:cNvPr>
            <p:cNvSpPr txBox="1"/>
            <p:nvPr/>
          </p:nvSpPr>
          <p:spPr>
            <a:xfrm>
              <a:off x="2141775" y="5117569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-6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463" name="TextBox 462">
              <a:extLst>
                <a:ext uri="{FF2B5EF4-FFF2-40B4-BE49-F238E27FC236}">
                  <a16:creationId xmlns:a16="http://schemas.microsoft.com/office/drawing/2014/main" id="{C3682F6E-DACF-4AFE-AA28-EBCB6992F09C}"/>
                </a:ext>
              </a:extLst>
            </p:cNvPr>
            <p:cNvSpPr txBox="1"/>
            <p:nvPr/>
          </p:nvSpPr>
          <p:spPr>
            <a:xfrm>
              <a:off x="2141775" y="5399457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-7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464" name="TextBox 463">
              <a:extLst>
                <a:ext uri="{FF2B5EF4-FFF2-40B4-BE49-F238E27FC236}">
                  <a16:creationId xmlns:a16="http://schemas.microsoft.com/office/drawing/2014/main" id="{72B79167-2322-4102-8743-D5CC535A7E47}"/>
                </a:ext>
              </a:extLst>
            </p:cNvPr>
            <p:cNvSpPr txBox="1"/>
            <p:nvPr/>
          </p:nvSpPr>
          <p:spPr>
            <a:xfrm>
              <a:off x="2141775" y="5667405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-8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465" name="TextBox 464">
              <a:extLst>
                <a:ext uri="{FF2B5EF4-FFF2-40B4-BE49-F238E27FC236}">
                  <a16:creationId xmlns:a16="http://schemas.microsoft.com/office/drawing/2014/main" id="{CF396F7D-FC7B-4AC6-9777-C4DCC4B2F13E}"/>
                </a:ext>
              </a:extLst>
            </p:cNvPr>
            <p:cNvSpPr txBox="1"/>
            <p:nvPr/>
          </p:nvSpPr>
          <p:spPr>
            <a:xfrm>
              <a:off x="2141775" y="5951926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-9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cxnSp>
          <p:nvCxnSpPr>
            <p:cNvPr id="7" name="Пряма сполучна лінія 6">
              <a:extLst>
                <a:ext uri="{FF2B5EF4-FFF2-40B4-BE49-F238E27FC236}">
                  <a16:creationId xmlns:a16="http://schemas.microsoft.com/office/drawing/2014/main" id="{CF72198D-5396-4BD6-A8DA-ECED564298C1}"/>
                </a:ext>
              </a:extLst>
            </p:cNvPr>
            <p:cNvCxnSpPr>
              <a:cxnSpLocks/>
            </p:cNvCxnSpPr>
            <p:nvPr/>
          </p:nvCxnSpPr>
          <p:spPr>
            <a:xfrm>
              <a:off x="1733567" y="2852809"/>
              <a:ext cx="1650528" cy="0"/>
            </a:xfrm>
            <a:prstGeom prst="line">
              <a:avLst/>
            </a:prstGeom>
            <a:ln w="38100" cap="rnd">
              <a:solidFill>
                <a:srgbClr val="00A4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Пряма сполучна лінія 473">
              <a:extLst>
                <a:ext uri="{FF2B5EF4-FFF2-40B4-BE49-F238E27FC236}">
                  <a16:creationId xmlns:a16="http://schemas.microsoft.com/office/drawing/2014/main" id="{1FDD372A-0C94-461F-8D7E-9ECF9D11B405}"/>
                </a:ext>
              </a:extLst>
            </p:cNvPr>
            <p:cNvCxnSpPr>
              <a:cxnSpLocks/>
            </p:cNvCxnSpPr>
            <p:nvPr/>
          </p:nvCxnSpPr>
          <p:spPr>
            <a:xfrm>
              <a:off x="3378644" y="2855727"/>
              <a:ext cx="838592" cy="1066831"/>
            </a:xfrm>
            <a:prstGeom prst="line">
              <a:avLst/>
            </a:prstGeom>
            <a:ln w="38100" cap="rnd">
              <a:solidFill>
                <a:srgbClr val="00A4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Пряма сполучна лінія 474">
              <a:extLst>
                <a:ext uri="{FF2B5EF4-FFF2-40B4-BE49-F238E27FC236}">
                  <a16:creationId xmlns:a16="http://schemas.microsoft.com/office/drawing/2014/main" id="{E9B9609C-941C-44C7-A3DA-C5C716D27FCA}"/>
                </a:ext>
              </a:extLst>
            </p:cNvPr>
            <p:cNvCxnSpPr>
              <a:cxnSpLocks/>
            </p:cNvCxnSpPr>
            <p:nvPr/>
          </p:nvCxnSpPr>
          <p:spPr>
            <a:xfrm>
              <a:off x="1733567" y="2861837"/>
              <a:ext cx="2483669" cy="1061360"/>
            </a:xfrm>
            <a:prstGeom prst="line">
              <a:avLst/>
            </a:prstGeom>
            <a:ln w="38100" cap="rnd">
              <a:solidFill>
                <a:srgbClr val="00A4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6" name="Овал 475">
              <a:extLst>
                <a:ext uri="{FF2B5EF4-FFF2-40B4-BE49-F238E27FC236}">
                  <a16:creationId xmlns:a16="http://schemas.microsoft.com/office/drawing/2014/main" id="{2F49E36C-1EEB-42AE-B555-F1A4E7AD146B}"/>
                </a:ext>
              </a:extLst>
            </p:cNvPr>
            <p:cNvSpPr/>
            <p:nvPr/>
          </p:nvSpPr>
          <p:spPr>
            <a:xfrm>
              <a:off x="3326890" y="2811325"/>
              <a:ext cx="101023" cy="101023"/>
            </a:xfrm>
            <a:prstGeom prst="ellipse">
              <a:avLst/>
            </a:prstGeom>
            <a:solidFill>
              <a:srgbClr val="CC4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77" name="Овал 476">
              <a:extLst>
                <a:ext uri="{FF2B5EF4-FFF2-40B4-BE49-F238E27FC236}">
                  <a16:creationId xmlns:a16="http://schemas.microsoft.com/office/drawing/2014/main" id="{65DFCD90-FAAD-4834-ACE9-154C1FD1FB8A}"/>
                </a:ext>
              </a:extLst>
            </p:cNvPr>
            <p:cNvSpPr/>
            <p:nvPr/>
          </p:nvSpPr>
          <p:spPr>
            <a:xfrm>
              <a:off x="1688535" y="2807591"/>
              <a:ext cx="101023" cy="101023"/>
            </a:xfrm>
            <a:prstGeom prst="ellipse">
              <a:avLst/>
            </a:prstGeom>
            <a:solidFill>
              <a:srgbClr val="CC4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8" name="TextBox 477">
                  <a:extLst>
                    <a:ext uri="{FF2B5EF4-FFF2-40B4-BE49-F238E27FC236}">
                      <a16:creationId xmlns:a16="http://schemas.microsoft.com/office/drawing/2014/main" id="{8D50ED8D-1508-43CD-BACB-70CF4C79100A}"/>
                    </a:ext>
                  </a:extLst>
                </p:cNvPr>
                <p:cNvSpPr txBox="1"/>
                <p:nvPr/>
              </p:nvSpPr>
              <p:spPr>
                <a:xfrm>
                  <a:off x="3286346" y="2415477"/>
                  <a:ext cx="36284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oMath>
                    </m:oMathPara>
                  </a14:m>
                  <a:endParaRPr lang="uk-UA" sz="2400" b="1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478" name="TextBox 477">
                  <a:extLst>
                    <a:ext uri="{FF2B5EF4-FFF2-40B4-BE49-F238E27FC236}">
                      <a16:creationId xmlns:a16="http://schemas.microsoft.com/office/drawing/2014/main" id="{8D50ED8D-1508-43CD-BACB-70CF4C7910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6346" y="2415477"/>
                  <a:ext cx="362843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3333" r="-15000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9" name="TextBox 478">
                  <a:extLst>
                    <a:ext uri="{FF2B5EF4-FFF2-40B4-BE49-F238E27FC236}">
                      <a16:creationId xmlns:a16="http://schemas.microsoft.com/office/drawing/2014/main" id="{423FC790-0BB5-4A13-A070-EFD84595E18E}"/>
                    </a:ext>
                  </a:extLst>
                </p:cNvPr>
                <p:cNvSpPr txBox="1"/>
                <p:nvPr/>
              </p:nvSpPr>
              <p:spPr>
                <a:xfrm>
                  <a:off x="4145740" y="3952188"/>
                  <a:ext cx="36284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oMath>
                    </m:oMathPara>
                  </a14:m>
                  <a:endParaRPr lang="uk-UA" sz="2400" b="1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479" name="TextBox 478">
                  <a:extLst>
                    <a:ext uri="{FF2B5EF4-FFF2-40B4-BE49-F238E27FC236}">
                      <a16:creationId xmlns:a16="http://schemas.microsoft.com/office/drawing/2014/main" id="{423FC790-0BB5-4A13-A070-EFD84595E1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5740" y="3952188"/>
                  <a:ext cx="362843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3333" r="-6667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0" name="Овал 469">
              <a:extLst>
                <a:ext uri="{FF2B5EF4-FFF2-40B4-BE49-F238E27FC236}">
                  <a16:creationId xmlns:a16="http://schemas.microsoft.com/office/drawing/2014/main" id="{86BBBB7B-E213-4663-9890-21C9025F97C2}"/>
                </a:ext>
              </a:extLst>
            </p:cNvPr>
            <p:cNvSpPr/>
            <p:nvPr/>
          </p:nvSpPr>
          <p:spPr>
            <a:xfrm>
              <a:off x="4172701" y="3885978"/>
              <a:ext cx="101023" cy="101023"/>
            </a:xfrm>
            <a:prstGeom prst="ellipse">
              <a:avLst/>
            </a:prstGeom>
            <a:solidFill>
              <a:srgbClr val="CC4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6152876" y="931389"/>
                <a:ext cx="6039124" cy="1307287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Використовуючи рисунок, знайдіть косинус кута</a:t>
                </a: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𝐵</m:t>
                    </m:r>
                  </m:oMath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2876" y="931389"/>
                <a:ext cx="6039124" cy="13072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Графіка 4" descr="Gears outline">
            <a:extLst>
              <a:ext uri="{FF2B5EF4-FFF2-40B4-BE49-F238E27FC236}">
                <a16:creationId xmlns:a16="http://schemas.microsoft.com/office/drawing/2014/main" id="{524138EE-281B-4901-B6AB-6050313E102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749456" y="1"/>
            <a:ext cx="606972" cy="606972"/>
          </a:xfrm>
          <a:prstGeom prst="rect">
            <a:avLst/>
          </a:prstGeom>
        </p:spPr>
      </p:pic>
      <p:sp>
        <p:nvSpPr>
          <p:cNvPr id="12" name="Прямокутник 1">
            <a:extLst>
              <a:ext uri="{FF2B5EF4-FFF2-40B4-BE49-F238E27FC236}">
                <a16:creationId xmlns:a16="http://schemas.microsoft.com/office/drawing/2014/main" id="{97485A41-1798-4E95-BC09-FD81F2E9BF93}"/>
              </a:ext>
            </a:extLst>
          </p:cNvPr>
          <p:cNvSpPr/>
          <p:nvPr/>
        </p:nvSpPr>
        <p:spPr>
          <a:xfrm>
            <a:off x="11384602" y="0"/>
            <a:ext cx="807398" cy="605679"/>
          </a:xfrm>
          <a:custGeom>
            <a:avLst/>
            <a:gdLst>
              <a:gd name="connsiteX0" fmla="*/ 0 w 1138236"/>
              <a:gd name="connsiteY0" fmla="*/ 0 h 620110"/>
              <a:gd name="connsiteX1" fmla="*/ 1138236 w 1138236"/>
              <a:gd name="connsiteY1" fmla="*/ 0 h 620110"/>
              <a:gd name="connsiteX2" fmla="*/ 1138236 w 1138236"/>
              <a:gd name="connsiteY2" fmla="*/ 620110 h 620110"/>
              <a:gd name="connsiteX3" fmla="*/ 0 w 1138236"/>
              <a:gd name="connsiteY3" fmla="*/ 620110 h 620110"/>
              <a:gd name="connsiteX4" fmla="*/ 0 w 1138236"/>
              <a:gd name="connsiteY4" fmla="*/ 0 h 620110"/>
              <a:gd name="connsiteX0" fmla="*/ 276225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76225 w 1414461"/>
              <a:gd name="connsiteY4" fmla="*/ 0 h 620110"/>
              <a:gd name="connsiteX0" fmla="*/ 251196 w 1414461"/>
              <a:gd name="connsiteY0" fmla="*/ 3251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1196 w 1414461"/>
              <a:gd name="connsiteY4" fmla="*/ 3251 h 620110"/>
              <a:gd name="connsiteX0" fmla="*/ 253976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3976 w 1414461"/>
              <a:gd name="connsiteY4" fmla="*/ 0 h 6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461" h="620110">
                <a:moveTo>
                  <a:pt x="253976" y="0"/>
                </a:moveTo>
                <a:lnTo>
                  <a:pt x="1414461" y="0"/>
                </a:lnTo>
                <a:lnTo>
                  <a:pt x="1414461" y="620110"/>
                </a:lnTo>
                <a:lnTo>
                  <a:pt x="0" y="618522"/>
                </a:lnTo>
                <a:lnTo>
                  <a:pt x="253976" y="0"/>
                </a:lnTo>
                <a:close/>
              </a:path>
            </a:pathLst>
          </a:cu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endParaRPr lang="uk-UA" sz="2800" dirty="0"/>
          </a:p>
        </p:txBody>
      </p: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F031B22B-F0AC-47B8-BCB2-56FABAE416CF}"/>
              </a:ext>
            </a:extLst>
          </p:cNvPr>
          <p:cNvGrpSpPr/>
          <p:nvPr/>
        </p:nvGrpSpPr>
        <p:grpSpPr>
          <a:xfrm>
            <a:off x="0" y="-1"/>
            <a:ext cx="11580372" cy="724646"/>
            <a:chOff x="0" y="-1"/>
            <a:chExt cx="11580372" cy="724646"/>
          </a:xfrm>
        </p:grpSpPr>
        <p:grpSp>
          <p:nvGrpSpPr>
            <p:cNvPr id="16" name="Групувати 15">
              <a:extLst>
                <a:ext uri="{FF2B5EF4-FFF2-40B4-BE49-F238E27FC236}">
                  <a16:creationId xmlns:a16="http://schemas.microsoft.com/office/drawing/2014/main" id="{7930A433-352B-414D-8E21-D16318DDE2D1}"/>
                </a:ext>
              </a:extLst>
            </p:cNvPr>
            <p:cNvGrpSpPr/>
            <p:nvPr/>
          </p:nvGrpSpPr>
          <p:grpSpPr>
            <a:xfrm>
              <a:off x="0" y="0"/>
              <a:ext cx="11580372" cy="724645"/>
              <a:chOff x="0" y="0"/>
              <a:chExt cx="11580372" cy="724645"/>
            </a:xfrm>
          </p:grpSpPr>
          <p:pic>
            <p:nvPicPr>
              <p:cNvPr id="17" name="Графіка 16">
                <a:extLst>
                  <a:ext uri="{FF2B5EF4-FFF2-40B4-BE49-F238E27FC236}">
                    <a16:creationId xmlns:a16="http://schemas.microsoft.com/office/drawing/2014/main" id="{A6205B46-DA42-41D4-B54A-87C86620EC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 l="475" r="4541" b="89434"/>
              <a:stretch/>
            </p:blipFill>
            <p:spPr>
              <a:xfrm>
                <a:off x="0" y="0"/>
                <a:ext cx="11580372" cy="724645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4CE138-E046-48A1-82CF-915AED548F8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13185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 dirty="0">
                    <a:solidFill>
                      <a:schemeClr val="bg1"/>
                    </a:solidFill>
                  </a:rPr>
                  <a:t>Розв’язування завдань</a:t>
                </a:r>
              </a:p>
            </p:txBody>
          </p:sp>
        </p:grpSp>
        <p:pic>
          <p:nvPicPr>
            <p:cNvPr id="3" name="Графіка 2" descr="Gears outline">
              <a:extLst>
                <a:ext uri="{FF2B5EF4-FFF2-40B4-BE49-F238E27FC236}">
                  <a16:creationId xmlns:a16="http://schemas.microsoft.com/office/drawing/2014/main" id="{A8032868-9CD7-4C97-804F-C3A502AE1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765179" y="-1"/>
              <a:ext cx="606972" cy="606972"/>
            </a:xfrm>
            <a:prstGeom prst="rect">
              <a:avLst/>
            </a:prstGeom>
          </p:spPr>
        </p:pic>
      </p:grpSp>
      <p:grpSp>
        <p:nvGrpSpPr>
          <p:cNvPr id="26" name="Групувати 25">
            <a:extLst>
              <a:ext uri="{FF2B5EF4-FFF2-40B4-BE49-F238E27FC236}">
                <a16:creationId xmlns:a16="http://schemas.microsoft.com/office/drawing/2014/main" id="{1AEF794C-BF70-4E19-B8F8-3D63A7FF44DA}"/>
              </a:ext>
            </a:extLst>
          </p:cNvPr>
          <p:cNvGrpSpPr/>
          <p:nvPr/>
        </p:nvGrpSpPr>
        <p:grpSpPr>
          <a:xfrm>
            <a:off x="2682415" y="2418313"/>
            <a:ext cx="1834172" cy="1518176"/>
            <a:chOff x="2682415" y="2418313"/>
            <a:chExt cx="1834172" cy="15181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5" name="TextBox 484">
                  <a:extLst>
                    <a:ext uri="{FF2B5EF4-FFF2-40B4-BE49-F238E27FC236}">
                      <a16:creationId xmlns:a16="http://schemas.microsoft.com/office/drawing/2014/main" id="{A092926E-5458-4567-908D-AD7226509886}"/>
                    </a:ext>
                  </a:extLst>
                </p:cNvPr>
                <p:cNvSpPr txBox="1"/>
                <p:nvPr/>
              </p:nvSpPr>
              <p:spPr>
                <a:xfrm rot="1441159">
                  <a:off x="2682415" y="3056424"/>
                  <a:ext cx="120283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6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180°−</m:t>
                        </m:r>
                        <m:r>
                          <a:rPr lang="en-US" sz="16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uk-UA" sz="16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485" name="TextBox 484">
                  <a:extLst>
                    <a:ext uri="{FF2B5EF4-FFF2-40B4-BE49-F238E27FC236}">
                      <a16:creationId xmlns:a16="http://schemas.microsoft.com/office/drawing/2014/main" id="{A092926E-5458-4567-908D-AD72265098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441159">
                  <a:off x="2682415" y="3056424"/>
                  <a:ext cx="1202833" cy="338554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4" name="Групувати 23">
              <a:extLst>
                <a:ext uri="{FF2B5EF4-FFF2-40B4-BE49-F238E27FC236}">
                  <a16:creationId xmlns:a16="http://schemas.microsoft.com/office/drawing/2014/main" id="{92430C3E-7475-4E73-ACFF-2558C8493185}"/>
                </a:ext>
              </a:extLst>
            </p:cNvPr>
            <p:cNvGrpSpPr/>
            <p:nvPr/>
          </p:nvGrpSpPr>
          <p:grpSpPr>
            <a:xfrm>
              <a:off x="3008572" y="2418313"/>
              <a:ext cx="1508015" cy="1518176"/>
              <a:chOff x="3008572" y="2418313"/>
              <a:chExt cx="1508015" cy="1518176"/>
            </a:xfrm>
          </p:grpSpPr>
          <p:sp>
            <p:nvSpPr>
              <p:cNvPr id="483" name="Частина кола 482">
                <a:extLst>
                  <a:ext uri="{FF2B5EF4-FFF2-40B4-BE49-F238E27FC236}">
                    <a16:creationId xmlns:a16="http://schemas.microsoft.com/office/drawing/2014/main" id="{4291BF14-0F86-49F1-B903-B87BD6DE0B46}"/>
                  </a:ext>
                </a:extLst>
              </p:cNvPr>
              <p:cNvSpPr/>
              <p:nvPr/>
            </p:nvSpPr>
            <p:spPr>
              <a:xfrm>
                <a:off x="3008572" y="2470151"/>
                <a:ext cx="759615" cy="759615"/>
              </a:xfrm>
              <a:prstGeom prst="pie">
                <a:avLst>
                  <a:gd name="adj1" fmla="val 21594706"/>
                  <a:gd name="adj2" fmla="val 3211825"/>
                </a:avLst>
              </a:prstGeom>
              <a:solidFill>
                <a:srgbClr val="00B0F0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80" name="Пряма сполучна лінія 479">
                <a:extLst>
                  <a:ext uri="{FF2B5EF4-FFF2-40B4-BE49-F238E27FC236}">
                    <a16:creationId xmlns:a16="http://schemas.microsoft.com/office/drawing/2014/main" id="{E8E5001B-9633-4F24-86F1-254B09BC40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25804" y="2852809"/>
                <a:ext cx="0" cy="1083680"/>
              </a:xfrm>
              <a:prstGeom prst="line">
                <a:avLst/>
              </a:prstGeom>
              <a:ln w="38100" cap="rnd">
                <a:solidFill>
                  <a:srgbClr val="006D96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1" name="Пряма сполучна лінія 480">
                <a:extLst>
                  <a:ext uri="{FF2B5EF4-FFF2-40B4-BE49-F238E27FC236}">
                    <a16:creationId xmlns:a16="http://schemas.microsoft.com/office/drawing/2014/main" id="{E14AD04F-49A8-4B14-8136-AE6FA0C278A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77401" y="2852809"/>
                <a:ext cx="848403" cy="0"/>
              </a:xfrm>
              <a:prstGeom prst="line">
                <a:avLst/>
              </a:prstGeom>
              <a:ln w="38100" cap="rnd">
                <a:solidFill>
                  <a:srgbClr val="006D96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2" name="Овал 481">
                <a:extLst>
                  <a:ext uri="{FF2B5EF4-FFF2-40B4-BE49-F238E27FC236}">
                    <a16:creationId xmlns:a16="http://schemas.microsoft.com/office/drawing/2014/main" id="{E4AA9935-51E4-4449-A27F-30EDC97199C8}"/>
                  </a:ext>
                </a:extLst>
              </p:cNvPr>
              <p:cNvSpPr/>
              <p:nvPr/>
            </p:nvSpPr>
            <p:spPr>
              <a:xfrm>
                <a:off x="4175293" y="2817632"/>
                <a:ext cx="101023" cy="101023"/>
              </a:xfrm>
              <a:prstGeom prst="ellipse">
                <a:avLst/>
              </a:prstGeom>
              <a:solidFill>
                <a:srgbClr val="CC44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4" name="TextBox 483">
                    <a:extLst>
                      <a:ext uri="{FF2B5EF4-FFF2-40B4-BE49-F238E27FC236}">
                        <a16:creationId xmlns:a16="http://schemas.microsoft.com/office/drawing/2014/main" id="{10899C07-4886-4B5F-9F8E-DA28715FAEFC}"/>
                      </a:ext>
                    </a:extLst>
                  </p:cNvPr>
                  <p:cNvSpPr txBox="1"/>
                  <p:nvPr/>
                </p:nvSpPr>
                <p:spPr>
                  <a:xfrm>
                    <a:off x="3649189" y="2824818"/>
                    <a:ext cx="430918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0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oMath>
                      </m:oMathPara>
                    </a14:m>
                    <a:endParaRPr lang="uk-UA" sz="20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84" name="TextBox 483">
                    <a:extLst>
                      <a:ext uri="{FF2B5EF4-FFF2-40B4-BE49-F238E27FC236}">
                        <a16:creationId xmlns:a16="http://schemas.microsoft.com/office/drawing/2014/main" id="{10899C07-4886-4B5F-9F8E-DA28715FAEF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49189" y="2824818"/>
                    <a:ext cx="430918" cy="40011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7" name="TextBox 486">
                    <a:extLst>
                      <a:ext uri="{FF2B5EF4-FFF2-40B4-BE49-F238E27FC236}">
                        <a16:creationId xmlns:a16="http://schemas.microsoft.com/office/drawing/2014/main" id="{2AC91489-7E0A-43C5-863B-838678B823F5}"/>
                      </a:ext>
                    </a:extLst>
                  </p:cNvPr>
                  <p:cNvSpPr txBox="1"/>
                  <p:nvPr/>
                </p:nvSpPr>
                <p:spPr>
                  <a:xfrm>
                    <a:off x="4127840" y="2418313"/>
                    <a:ext cx="38874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b="1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oMath>
                      </m:oMathPara>
                    </a14:m>
                    <a:endParaRPr lang="uk-UA" sz="2400" b="1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87" name="TextBox 486">
                    <a:extLst>
                      <a:ext uri="{FF2B5EF4-FFF2-40B4-BE49-F238E27FC236}">
                        <a16:creationId xmlns:a16="http://schemas.microsoft.com/office/drawing/2014/main" id="{2AC91489-7E0A-43C5-863B-838678B823F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27840" y="2418313"/>
                    <a:ext cx="388747" cy="4616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3125" r="-23438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256064280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4CD1B612-D16C-4F70-8335-78480BFE8EC8}"/>
              </a:ext>
            </a:extLst>
          </p:cNvPr>
          <p:cNvSpPr/>
          <p:nvPr/>
        </p:nvSpPr>
        <p:spPr>
          <a:xfrm>
            <a:off x="5864772" y="1465289"/>
            <a:ext cx="6327228" cy="825966"/>
          </a:xfrm>
          <a:prstGeom prst="rect">
            <a:avLst/>
          </a:prstGeom>
          <a:solidFill>
            <a:srgbClr val="486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ea typeface="Tahoma" panose="020B0604030504040204" pitchFamily="34" charset="0"/>
                <a:cs typeface="Tahoma" panose="020B0604030504040204" pitchFamily="34" charset="0"/>
              </a:rPr>
              <a:t>Побудуйте гострий кут:</a:t>
            </a:r>
          </a:p>
        </p:txBody>
      </p:sp>
      <p:pic>
        <p:nvPicPr>
          <p:cNvPr id="5" name="Графіка 4" descr="Gears outline">
            <a:extLst>
              <a:ext uri="{FF2B5EF4-FFF2-40B4-BE49-F238E27FC236}">
                <a16:creationId xmlns:a16="http://schemas.microsoft.com/office/drawing/2014/main" id="{524138EE-281B-4901-B6AB-6050313E1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49456" y="1"/>
            <a:ext cx="606972" cy="606972"/>
          </a:xfrm>
          <a:prstGeom prst="rect">
            <a:avLst/>
          </a:prstGeom>
        </p:spPr>
      </p:pic>
      <p:sp>
        <p:nvSpPr>
          <p:cNvPr id="12" name="Прямокутник 1">
            <a:extLst>
              <a:ext uri="{FF2B5EF4-FFF2-40B4-BE49-F238E27FC236}">
                <a16:creationId xmlns:a16="http://schemas.microsoft.com/office/drawing/2014/main" id="{97485A41-1798-4E95-BC09-FD81F2E9BF93}"/>
              </a:ext>
            </a:extLst>
          </p:cNvPr>
          <p:cNvSpPr/>
          <p:nvPr/>
        </p:nvSpPr>
        <p:spPr>
          <a:xfrm>
            <a:off x="11384602" y="0"/>
            <a:ext cx="807398" cy="605679"/>
          </a:xfrm>
          <a:custGeom>
            <a:avLst/>
            <a:gdLst>
              <a:gd name="connsiteX0" fmla="*/ 0 w 1138236"/>
              <a:gd name="connsiteY0" fmla="*/ 0 h 620110"/>
              <a:gd name="connsiteX1" fmla="*/ 1138236 w 1138236"/>
              <a:gd name="connsiteY1" fmla="*/ 0 h 620110"/>
              <a:gd name="connsiteX2" fmla="*/ 1138236 w 1138236"/>
              <a:gd name="connsiteY2" fmla="*/ 620110 h 620110"/>
              <a:gd name="connsiteX3" fmla="*/ 0 w 1138236"/>
              <a:gd name="connsiteY3" fmla="*/ 620110 h 620110"/>
              <a:gd name="connsiteX4" fmla="*/ 0 w 1138236"/>
              <a:gd name="connsiteY4" fmla="*/ 0 h 620110"/>
              <a:gd name="connsiteX0" fmla="*/ 276225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76225 w 1414461"/>
              <a:gd name="connsiteY4" fmla="*/ 0 h 620110"/>
              <a:gd name="connsiteX0" fmla="*/ 251196 w 1414461"/>
              <a:gd name="connsiteY0" fmla="*/ 3251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1196 w 1414461"/>
              <a:gd name="connsiteY4" fmla="*/ 3251 h 620110"/>
              <a:gd name="connsiteX0" fmla="*/ 253976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3976 w 1414461"/>
              <a:gd name="connsiteY4" fmla="*/ 0 h 6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461" h="620110">
                <a:moveTo>
                  <a:pt x="253976" y="0"/>
                </a:moveTo>
                <a:lnTo>
                  <a:pt x="1414461" y="0"/>
                </a:lnTo>
                <a:lnTo>
                  <a:pt x="1414461" y="620110"/>
                </a:lnTo>
                <a:lnTo>
                  <a:pt x="0" y="618522"/>
                </a:lnTo>
                <a:lnTo>
                  <a:pt x="253976" y="0"/>
                </a:lnTo>
                <a:close/>
              </a:path>
            </a:pathLst>
          </a:cu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4</a:t>
            </a:r>
          </a:p>
        </p:txBody>
      </p: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F031B22B-F0AC-47B8-BCB2-56FABAE416CF}"/>
              </a:ext>
            </a:extLst>
          </p:cNvPr>
          <p:cNvGrpSpPr/>
          <p:nvPr/>
        </p:nvGrpSpPr>
        <p:grpSpPr>
          <a:xfrm>
            <a:off x="0" y="-1"/>
            <a:ext cx="11580372" cy="724646"/>
            <a:chOff x="0" y="-1"/>
            <a:chExt cx="11580372" cy="724646"/>
          </a:xfrm>
        </p:grpSpPr>
        <p:grpSp>
          <p:nvGrpSpPr>
            <p:cNvPr id="16" name="Групувати 15">
              <a:extLst>
                <a:ext uri="{FF2B5EF4-FFF2-40B4-BE49-F238E27FC236}">
                  <a16:creationId xmlns:a16="http://schemas.microsoft.com/office/drawing/2014/main" id="{7930A433-352B-414D-8E21-D16318DDE2D1}"/>
                </a:ext>
              </a:extLst>
            </p:cNvPr>
            <p:cNvGrpSpPr/>
            <p:nvPr/>
          </p:nvGrpSpPr>
          <p:grpSpPr>
            <a:xfrm>
              <a:off x="0" y="0"/>
              <a:ext cx="11580372" cy="724645"/>
              <a:chOff x="0" y="0"/>
              <a:chExt cx="11580372" cy="724645"/>
            </a:xfrm>
          </p:grpSpPr>
          <p:pic>
            <p:nvPicPr>
              <p:cNvPr id="17" name="Графіка 16">
                <a:extLst>
                  <a:ext uri="{FF2B5EF4-FFF2-40B4-BE49-F238E27FC236}">
                    <a16:creationId xmlns:a16="http://schemas.microsoft.com/office/drawing/2014/main" id="{A6205B46-DA42-41D4-B54A-87C86620EC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l="475" r="4541" b="89434"/>
              <a:stretch/>
            </p:blipFill>
            <p:spPr>
              <a:xfrm>
                <a:off x="0" y="0"/>
                <a:ext cx="11580372" cy="724645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4CE138-E046-48A1-82CF-915AED548F8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13185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 dirty="0">
                    <a:solidFill>
                      <a:schemeClr val="bg1"/>
                    </a:solidFill>
                  </a:rPr>
                  <a:t>Розв’язування завдань</a:t>
                </a:r>
              </a:p>
            </p:txBody>
          </p:sp>
        </p:grpSp>
        <p:pic>
          <p:nvPicPr>
            <p:cNvPr id="3" name="Графіка 2" descr="Gears outline">
              <a:extLst>
                <a:ext uri="{FF2B5EF4-FFF2-40B4-BE49-F238E27FC236}">
                  <a16:creationId xmlns:a16="http://schemas.microsoft.com/office/drawing/2014/main" id="{A8032868-9CD7-4C97-804F-C3A502AE1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765179" y="-1"/>
              <a:ext cx="606972" cy="606972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BBF827E-5082-4894-858E-CC1F17B8CC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7" y="1879884"/>
            <a:ext cx="4091823" cy="38549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7A5BBD8-5574-4F08-AF1D-324733C7635A}"/>
              </a:ext>
            </a:extLst>
          </p:cNvPr>
          <p:cNvSpPr txBox="1"/>
          <p:nvPr/>
        </p:nvSpPr>
        <p:spPr>
          <a:xfrm>
            <a:off x="1888256" y="1937875"/>
            <a:ext cx="2305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rgbClr val="486074"/>
                </a:solidFill>
              </a:rPr>
              <a:t>Виконайте необхідні записи</a:t>
            </a:r>
            <a:endParaRPr lang="uk-UA" dirty="0">
              <a:solidFill>
                <a:srgbClr val="48607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кутник 14">
                <a:extLst>
                  <a:ext uri="{FF2B5EF4-FFF2-40B4-BE49-F238E27FC236}">
                    <a16:creationId xmlns:a16="http://schemas.microsoft.com/office/drawing/2014/main" id="{64D36BF6-DBBA-4302-87B1-3E0CEFB8C0D5}"/>
                  </a:ext>
                </a:extLst>
              </p:cNvPr>
              <p:cNvSpPr/>
              <p:nvPr/>
            </p:nvSpPr>
            <p:spPr>
              <a:xfrm>
                <a:off x="5864773" y="2603034"/>
                <a:ext cx="4550980" cy="825966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1) Синус якого дорівнює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8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uk-UA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num>
                      <m:den>
                        <m:r>
                          <a:rPr lang="uk-UA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Прямокутник 14">
                <a:extLst>
                  <a:ext uri="{FF2B5EF4-FFF2-40B4-BE49-F238E27FC236}">
                    <a16:creationId xmlns:a16="http://schemas.microsoft.com/office/drawing/2014/main" id="{64D36BF6-DBBA-4302-87B1-3E0CEFB8C0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773" y="2603034"/>
                <a:ext cx="4550980" cy="825966"/>
              </a:xfrm>
              <a:prstGeom prst="rect">
                <a:avLst/>
              </a:prstGeom>
              <a:blipFill>
                <a:blip r:embed="rId8"/>
                <a:stretch>
                  <a:fillRect l="-2677" b="-29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кутник 18">
                <a:extLst>
                  <a:ext uri="{FF2B5EF4-FFF2-40B4-BE49-F238E27FC236}">
                    <a16:creationId xmlns:a16="http://schemas.microsoft.com/office/drawing/2014/main" id="{921A0248-5DB4-4CD9-AED1-CF3CABA3E52F}"/>
                  </a:ext>
                </a:extLst>
              </p:cNvPr>
              <p:cNvSpPr/>
              <p:nvPr/>
            </p:nvSpPr>
            <p:spPr>
              <a:xfrm>
                <a:off x="5864773" y="3617282"/>
                <a:ext cx="4550980" cy="825966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2) Тангенс якого дорівнює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8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uk-UA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num>
                      <m:den>
                        <m:r>
                          <a:rPr lang="uk-UA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7</m:t>
                        </m:r>
                      </m:den>
                    </m:f>
                  </m:oMath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Прямокутник 18">
                <a:extLst>
                  <a:ext uri="{FF2B5EF4-FFF2-40B4-BE49-F238E27FC236}">
                    <a16:creationId xmlns:a16="http://schemas.microsoft.com/office/drawing/2014/main" id="{921A0248-5DB4-4CD9-AED1-CF3CABA3E5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773" y="3617282"/>
                <a:ext cx="4550980" cy="825966"/>
              </a:xfrm>
              <a:prstGeom prst="rect">
                <a:avLst/>
              </a:prstGeom>
              <a:blipFill>
                <a:blip r:embed="rId9"/>
                <a:stretch>
                  <a:fillRect l="-2677" b="-29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5136338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4" grpId="0"/>
      <p:bldP spid="15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4CD1B612-D16C-4F70-8335-78480BFE8EC8}"/>
              </a:ext>
            </a:extLst>
          </p:cNvPr>
          <p:cNvSpPr/>
          <p:nvPr/>
        </p:nvSpPr>
        <p:spPr>
          <a:xfrm>
            <a:off x="4627851" y="720878"/>
            <a:ext cx="6117021" cy="637685"/>
          </a:xfrm>
          <a:prstGeom prst="rect">
            <a:avLst/>
          </a:prstGeom>
          <a:solidFill>
            <a:srgbClr val="486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ea typeface="Tahoma" panose="020B0604030504040204" pitchFamily="34" charset="0"/>
                <a:cs typeface="Tahoma" panose="020B0604030504040204" pitchFamily="34" charset="0"/>
              </a:rPr>
              <a:t>Доведіть тригонометричну тотожність:</a:t>
            </a:r>
          </a:p>
        </p:txBody>
      </p:sp>
      <p:pic>
        <p:nvPicPr>
          <p:cNvPr id="5" name="Графіка 4" descr="Gears outline">
            <a:extLst>
              <a:ext uri="{FF2B5EF4-FFF2-40B4-BE49-F238E27FC236}">
                <a16:creationId xmlns:a16="http://schemas.microsoft.com/office/drawing/2014/main" id="{524138EE-281B-4901-B6AB-6050313E1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49456" y="1"/>
            <a:ext cx="606972" cy="606972"/>
          </a:xfrm>
          <a:prstGeom prst="rect">
            <a:avLst/>
          </a:prstGeom>
        </p:spPr>
      </p:pic>
      <p:sp>
        <p:nvSpPr>
          <p:cNvPr id="12" name="Прямокутник 1">
            <a:extLst>
              <a:ext uri="{FF2B5EF4-FFF2-40B4-BE49-F238E27FC236}">
                <a16:creationId xmlns:a16="http://schemas.microsoft.com/office/drawing/2014/main" id="{97485A41-1798-4E95-BC09-FD81F2E9BF93}"/>
              </a:ext>
            </a:extLst>
          </p:cNvPr>
          <p:cNvSpPr/>
          <p:nvPr/>
        </p:nvSpPr>
        <p:spPr>
          <a:xfrm>
            <a:off x="11384602" y="0"/>
            <a:ext cx="807398" cy="605679"/>
          </a:xfrm>
          <a:custGeom>
            <a:avLst/>
            <a:gdLst>
              <a:gd name="connsiteX0" fmla="*/ 0 w 1138236"/>
              <a:gd name="connsiteY0" fmla="*/ 0 h 620110"/>
              <a:gd name="connsiteX1" fmla="*/ 1138236 w 1138236"/>
              <a:gd name="connsiteY1" fmla="*/ 0 h 620110"/>
              <a:gd name="connsiteX2" fmla="*/ 1138236 w 1138236"/>
              <a:gd name="connsiteY2" fmla="*/ 620110 h 620110"/>
              <a:gd name="connsiteX3" fmla="*/ 0 w 1138236"/>
              <a:gd name="connsiteY3" fmla="*/ 620110 h 620110"/>
              <a:gd name="connsiteX4" fmla="*/ 0 w 1138236"/>
              <a:gd name="connsiteY4" fmla="*/ 0 h 620110"/>
              <a:gd name="connsiteX0" fmla="*/ 276225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76225 w 1414461"/>
              <a:gd name="connsiteY4" fmla="*/ 0 h 620110"/>
              <a:gd name="connsiteX0" fmla="*/ 251196 w 1414461"/>
              <a:gd name="connsiteY0" fmla="*/ 3251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1196 w 1414461"/>
              <a:gd name="connsiteY4" fmla="*/ 3251 h 620110"/>
              <a:gd name="connsiteX0" fmla="*/ 253976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3976 w 1414461"/>
              <a:gd name="connsiteY4" fmla="*/ 0 h 6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461" h="620110">
                <a:moveTo>
                  <a:pt x="253976" y="0"/>
                </a:moveTo>
                <a:lnTo>
                  <a:pt x="1414461" y="0"/>
                </a:lnTo>
                <a:lnTo>
                  <a:pt x="1414461" y="620110"/>
                </a:lnTo>
                <a:lnTo>
                  <a:pt x="0" y="618522"/>
                </a:lnTo>
                <a:lnTo>
                  <a:pt x="253976" y="0"/>
                </a:lnTo>
                <a:close/>
              </a:path>
            </a:pathLst>
          </a:cu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5</a:t>
            </a:r>
          </a:p>
        </p:txBody>
      </p: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F031B22B-F0AC-47B8-BCB2-56FABAE416CF}"/>
              </a:ext>
            </a:extLst>
          </p:cNvPr>
          <p:cNvGrpSpPr/>
          <p:nvPr/>
        </p:nvGrpSpPr>
        <p:grpSpPr>
          <a:xfrm>
            <a:off x="0" y="-1"/>
            <a:ext cx="11580372" cy="724646"/>
            <a:chOff x="0" y="-1"/>
            <a:chExt cx="11580372" cy="724646"/>
          </a:xfrm>
        </p:grpSpPr>
        <p:grpSp>
          <p:nvGrpSpPr>
            <p:cNvPr id="16" name="Групувати 15">
              <a:extLst>
                <a:ext uri="{FF2B5EF4-FFF2-40B4-BE49-F238E27FC236}">
                  <a16:creationId xmlns:a16="http://schemas.microsoft.com/office/drawing/2014/main" id="{7930A433-352B-414D-8E21-D16318DDE2D1}"/>
                </a:ext>
              </a:extLst>
            </p:cNvPr>
            <p:cNvGrpSpPr/>
            <p:nvPr/>
          </p:nvGrpSpPr>
          <p:grpSpPr>
            <a:xfrm>
              <a:off x="0" y="0"/>
              <a:ext cx="11580372" cy="724645"/>
              <a:chOff x="0" y="0"/>
              <a:chExt cx="11580372" cy="724645"/>
            </a:xfrm>
          </p:grpSpPr>
          <p:pic>
            <p:nvPicPr>
              <p:cNvPr id="17" name="Графіка 16">
                <a:extLst>
                  <a:ext uri="{FF2B5EF4-FFF2-40B4-BE49-F238E27FC236}">
                    <a16:creationId xmlns:a16="http://schemas.microsoft.com/office/drawing/2014/main" id="{A6205B46-DA42-41D4-B54A-87C86620EC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l="475" r="4541" b="89434"/>
              <a:stretch/>
            </p:blipFill>
            <p:spPr>
              <a:xfrm>
                <a:off x="0" y="0"/>
                <a:ext cx="11580372" cy="724645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4CE138-E046-48A1-82CF-915AED548F8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13185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 dirty="0">
                    <a:solidFill>
                      <a:schemeClr val="bg1"/>
                    </a:solidFill>
                  </a:rPr>
                  <a:t>Розв’язування завдань</a:t>
                </a:r>
              </a:p>
            </p:txBody>
          </p:sp>
        </p:grpSp>
        <p:pic>
          <p:nvPicPr>
            <p:cNvPr id="3" name="Графіка 2" descr="Gears outline">
              <a:extLst>
                <a:ext uri="{FF2B5EF4-FFF2-40B4-BE49-F238E27FC236}">
                  <a16:creationId xmlns:a16="http://schemas.microsoft.com/office/drawing/2014/main" id="{A8032868-9CD7-4C97-804F-C3A502AE1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765179" y="-1"/>
              <a:ext cx="606972" cy="606972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BBF827E-5082-4894-858E-CC1F17B8CC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0" y="1879884"/>
            <a:ext cx="4091823" cy="38549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7A5BBD8-5574-4F08-AF1D-324733C7635A}"/>
              </a:ext>
            </a:extLst>
          </p:cNvPr>
          <p:cNvSpPr txBox="1"/>
          <p:nvPr/>
        </p:nvSpPr>
        <p:spPr>
          <a:xfrm>
            <a:off x="1415299" y="1937875"/>
            <a:ext cx="2305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rgbClr val="486074"/>
                </a:solidFill>
              </a:rPr>
              <a:t>Виконайте необхідні записи</a:t>
            </a:r>
            <a:endParaRPr lang="uk-UA" dirty="0">
              <a:solidFill>
                <a:srgbClr val="48607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кутник 14">
                <a:extLst>
                  <a:ext uri="{FF2B5EF4-FFF2-40B4-BE49-F238E27FC236}">
                    <a16:creationId xmlns:a16="http://schemas.microsoft.com/office/drawing/2014/main" id="{64D36BF6-DBBA-4302-87B1-3E0CEFB8C0D5}"/>
                  </a:ext>
                </a:extLst>
              </p:cNvPr>
              <p:cNvSpPr/>
              <p:nvPr/>
            </p:nvSpPr>
            <p:spPr>
              <a:xfrm>
                <a:off x="4627851" y="1670343"/>
                <a:ext cx="6547945" cy="637684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uk-UA" sz="2800" i="0" dirty="0" smtClean="0"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1)</m:t>
                      </m:r>
                      <m:r>
                        <a:rPr lang="uk-UA" sz="28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dirty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uk-UA" sz="2800" b="0" i="1" dirty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𝛼</m:t>
                          </m:r>
                        </m:e>
                      </m:func>
                      <m:r>
                        <a:rPr lang="uk-UA" sz="28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func>
                        <m:func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dirty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tg</m:t>
                              </m:r>
                            </m:e>
                            <m:sup>
                              <m:r>
                                <a:rPr lang="uk-UA" sz="2800" b="0" i="1" dirty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𝛼</m:t>
                          </m:r>
                        </m:e>
                      </m:func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</m:t>
                      </m:r>
                      <m:func>
                        <m:func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𝛼</m:t>
                          </m:r>
                        </m:e>
                      </m:func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=1</m:t>
                      </m:r>
                    </m:oMath>
                  </m:oMathPara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Прямокутник 14">
                <a:extLst>
                  <a:ext uri="{FF2B5EF4-FFF2-40B4-BE49-F238E27FC236}">
                    <a16:creationId xmlns:a16="http://schemas.microsoft.com/office/drawing/2014/main" id="{64D36BF6-DBBA-4302-87B1-3E0CEFB8C0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851" y="1670343"/>
                <a:ext cx="6547945" cy="6376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кутник 18">
                <a:extLst>
                  <a:ext uri="{FF2B5EF4-FFF2-40B4-BE49-F238E27FC236}">
                    <a16:creationId xmlns:a16="http://schemas.microsoft.com/office/drawing/2014/main" id="{921A0248-5DB4-4CD9-AED1-CF3CABA3E52F}"/>
                  </a:ext>
                </a:extLst>
              </p:cNvPr>
              <p:cNvSpPr/>
              <p:nvPr/>
            </p:nvSpPr>
            <p:spPr>
              <a:xfrm>
                <a:off x="4627851" y="2496309"/>
                <a:ext cx="6547945" cy="637684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0" dirty="0" smtClean="0"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2)</m:t>
                      </m:r>
                      <m:r>
                        <a:rPr lang="uk-UA" sz="28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i="1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cos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 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charset="0"/>
                            </a:rPr>
                            <m:t>90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°−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𝛼</m:t>
                          </m:r>
                        </m:e>
                      </m:d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sz="2800" i="1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sin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 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charset="0"/>
                            </a:rPr>
                          </m:ctrlPr>
                        </m:dPr>
                        <m:e>
                          <m:r>
                            <a:rPr lang="uk-UA" sz="2800" i="1">
                              <a:latin typeface="Cambria Math" panose="02040503050406030204" pitchFamily="18" charset="0"/>
                              <a:cs typeface="Times New Roman" charset="0"/>
                            </a:rPr>
                            <m:t>18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charset="0"/>
                            </a:rPr>
                            <m:t>0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°−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𝛼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=</m:t>
                      </m:r>
                      <m:func>
                        <m:funcPr>
                          <m:ctrlPr>
                            <a:rPr lang="en-US" sz="2800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s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dirty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in</m:t>
                              </m:r>
                            </m:e>
                            <m:sup>
                              <m:r>
                                <a:rPr lang="uk-UA" sz="2800" i="1" dirty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Прямокутник 18">
                <a:extLst>
                  <a:ext uri="{FF2B5EF4-FFF2-40B4-BE49-F238E27FC236}">
                    <a16:creationId xmlns:a16="http://schemas.microsoft.com/office/drawing/2014/main" id="{921A0248-5DB4-4CD9-AED1-CF3CABA3E5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851" y="2496309"/>
                <a:ext cx="6547945" cy="63768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кутник 19">
                <a:extLst>
                  <a:ext uri="{FF2B5EF4-FFF2-40B4-BE49-F238E27FC236}">
                    <a16:creationId xmlns:a16="http://schemas.microsoft.com/office/drawing/2014/main" id="{95AAC531-79A3-44E5-8EFE-EAC517A40719}"/>
                  </a:ext>
                </a:extLst>
              </p:cNvPr>
              <p:cNvSpPr/>
              <p:nvPr/>
            </p:nvSpPr>
            <p:spPr>
              <a:xfrm>
                <a:off x="4627851" y="3315726"/>
                <a:ext cx="7579350" cy="637684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dirty="0" smtClean="0"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US" sz="2800" i="0" dirty="0" smtClean="0"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a:rPr lang="uk-UA" sz="28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ctrlPr>
                            <a:rPr lang="uk-UA" sz="2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uk-UA" sz="2800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𝛼</m:t>
                              </m:r>
                            </m:e>
                          </m:func>
                        </m:e>
                      </m:d>
                      <m:r>
                        <a:rPr lang="uk-UA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</m:t>
                      </m:r>
                      <m:d>
                        <m:dPr>
                          <m:ctrlPr>
                            <a:rPr lang="uk-UA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uk-UA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𝛼</m:t>
                              </m:r>
                            </m:e>
                          </m:func>
                        </m:e>
                      </m:d>
                      <m:r>
                        <a:rPr lang="uk-UA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=1−2</m:t>
                      </m:r>
                      <m:func>
                        <m:funcPr>
                          <m:ctrlPr>
                            <a:rPr lang="en-US" sz="2800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uk-UA" sz="2800" i="1" dirty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Прямокутник 19">
                <a:extLst>
                  <a:ext uri="{FF2B5EF4-FFF2-40B4-BE49-F238E27FC236}">
                    <a16:creationId xmlns:a16="http://schemas.microsoft.com/office/drawing/2014/main" id="{95AAC531-79A3-44E5-8EFE-EAC517A407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851" y="3315726"/>
                <a:ext cx="7579350" cy="63768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кутник 20">
                <a:extLst>
                  <a:ext uri="{FF2B5EF4-FFF2-40B4-BE49-F238E27FC236}">
                    <a16:creationId xmlns:a16="http://schemas.microsoft.com/office/drawing/2014/main" id="{C4D4A815-71F1-4709-8400-692431254714}"/>
                  </a:ext>
                </a:extLst>
              </p:cNvPr>
              <p:cNvSpPr/>
              <p:nvPr/>
            </p:nvSpPr>
            <p:spPr>
              <a:xfrm>
                <a:off x="4627851" y="4182649"/>
                <a:ext cx="7579350" cy="1005008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uk-UA" sz="2800" b="0" i="0" smtClean="0"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4)</m:t>
                      </m:r>
                      <m:r>
                        <a:rPr lang="uk-UA" sz="28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f>
                        <m:fPr>
                          <m:ctrlPr>
                            <a:rPr lang="uk-UA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i="1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sin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  <m:t>90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°−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𝛼</m:t>
                              </m:r>
                            </m:e>
                          </m:d>
                        </m:num>
                        <m:den>
                          <m:r>
                            <a:rPr lang="uk-UA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  <m:r>
                        <a:rPr lang="uk-UA" sz="28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f>
                        <m:fPr>
                          <m:ctrlPr>
                            <a:rPr lang="uk-UA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i="1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sin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  <m:t>90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°−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𝛼</m:t>
                              </m:r>
                            </m:e>
                          </m:d>
                        </m:num>
                        <m:den>
                          <m:r>
                            <a:rPr lang="uk-UA" sz="28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  <m:r>
                            <a:rPr lang="uk-UA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  <m:r>
                        <a:rPr lang="uk-UA" sz="28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=2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tg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Прямокутник 20">
                <a:extLst>
                  <a:ext uri="{FF2B5EF4-FFF2-40B4-BE49-F238E27FC236}">
                    <a16:creationId xmlns:a16="http://schemas.microsoft.com/office/drawing/2014/main" id="{C4D4A815-71F1-4709-8400-6924312547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851" y="4182649"/>
                <a:ext cx="7579350" cy="10050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кутник 21">
                <a:extLst>
                  <a:ext uri="{FF2B5EF4-FFF2-40B4-BE49-F238E27FC236}">
                    <a16:creationId xmlns:a16="http://schemas.microsoft.com/office/drawing/2014/main" id="{2404C067-6088-430B-A32E-5D1911BD5C53}"/>
                  </a:ext>
                </a:extLst>
              </p:cNvPr>
              <p:cNvSpPr/>
              <p:nvPr/>
            </p:nvSpPr>
            <p:spPr>
              <a:xfrm>
                <a:off x="4627851" y="5416896"/>
                <a:ext cx="7579350" cy="720226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uk-UA" sz="2800" b="0" i="0" smtClean="0"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tg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𝛼</m:t>
                              </m:r>
                            </m:e>
                          </m:func>
                        </m:e>
                      </m:d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4</m:t>
                              </m:r>
                            </m:sup>
                          </m:sSup>
                        </m:fNam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𝛼</m:t>
                          </m:r>
                        </m:e>
                      </m:func>
                      <m:r>
                        <a:rPr lang="en-US" sz="28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𝛼</m:t>
                          </m:r>
                        </m:e>
                      </m:func>
                      <m:r>
                        <a:rPr lang="en-US" sz="28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=1</m:t>
                      </m:r>
                    </m:oMath>
                  </m:oMathPara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Прямокутник 21">
                <a:extLst>
                  <a:ext uri="{FF2B5EF4-FFF2-40B4-BE49-F238E27FC236}">
                    <a16:creationId xmlns:a16="http://schemas.microsoft.com/office/drawing/2014/main" id="{2404C067-6088-430B-A32E-5D1911BD5C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851" y="5416896"/>
                <a:ext cx="7579350" cy="72022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3052897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4" grpId="0"/>
      <p:bldP spid="15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7734300" y="793961"/>
                <a:ext cx="4457700" cy="1234536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Знайдіть за допомогою калькулятора або таблиць значення кута </a:t>
                </a:r>
                <a14:m>
                  <m:oMath xmlns:m="http://schemas.openxmlformats.org/officeDocument/2006/math">
                    <m:r>
                      <a:rPr lang="uk-UA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𝛼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, якщо:</a:t>
                </a:r>
              </a:p>
            </p:txBody>
          </p:sp>
        </mc:Choice>
        <mc:Fallback xmlns="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300" y="793961"/>
                <a:ext cx="4457700" cy="1234536"/>
              </a:xfrm>
              <a:prstGeom prst="rect">
                <a:avLst/>
              </a:prstGeom>
              <a:blipFill>
                <a:blip r:embed="rId3"/>
                <a:stretch>
                  <a:fillRect t="-9852" r="-958" b="-197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Графіка 4" descr="Gears outline">
            <a:extLst>
              <a:ext uri="{FF2B5EF4-FFF2-40B4-BE49-F238E27FC236}">
                <a16:creationId xmlns:a16="http://schemas.microsoft.com/office/drawing/2014/main" id="{524138EE-281B-4901-B6AB-6050313E10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49456" y="1"/>
            <a:ext cx="606972" cy="606972"/>
          </a:xfrm>
          <a:prstGeom prst="rect">
            <a:avLst/>
          </a:prstGeom>
        </p:spPr>
      </p:pic>
      <p:sp>
        <p:nvSpPr>
          <p:cNvPr id="12" name="Прямокутник 1">
            <a:extLst>
              <a:ext uri="{FF2B5EF4-FFF2-40B4-BE49-F238E27FC236}">
                <a16:creationId xmlns:a16="http://schemas.microsoft.com/office/drawing/2014/main" id="{97485A41-1798-4E95-BC09-FD81F2E9BF93}"/>
              </a:ext>
            </a:extLst>
          </p:cNvPr>
          <p:cNvSpPr/>
          <p:nvPr/>
        </p:nvSpPr>
        <p:spPr>
          <a:xfrm>
            <a:off x="11384602" y="0"/>
            <a:ext cx="807398" cy="605679"/>
          </a:xfrm>
          <a:custGeom>
            <a:avLst/>
            <a:gdLst>
              <a:gd name="connsiteX0" fmla="*/ 0 w 1138236"/>
              <a:gd name="connsiteY0" fmla="*/ 0 h 620110"/>
              <a:gd name="connsiteX1" fmla="*/ 1138236 w 1138236"/>
              <a:gd name="connsiteY1" fmla="*/ 0 h 620110"/>
              <a:gd name="connsiteX2" fmla="*/ 1138236 w 1138236"/>
              <a:gd name="connsiteY2" fmla="*/ 620110 h 620110"/>
              <a:gd name="connsiteX3" fmla="*/ 0 w 1138236"/>
              <a:gd name="connsiteY3" fmla="*/ 620110 h 620110"/>
              <a:gd name="connsiteX4" fmla="*/ 0 w 1138236"/>
              <a:gd name="connsiteY4" fmla="*/ 0 h 620110"/>
              <a:gd name="connsiteX0" fmla="*/ 276225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76225 w 1414461"/>
              <a:gd name="connsiteY4" fmla="*/ 0 h 620110"/>
              <a:gd name="connsiteX0" fmla="*/ 251196 w 1414461"/>
              <a:gd name="connsiteY0" fmla="*/ 3251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1196 w 1414461"/>
              <a:gd name="connsiteY4" fmla="*/ 3251 h 620110"/>
              <a:gd name="connsiteX0" fmla="*/ 253976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3976 w 1414461"/>
              <a:gd name="connsiteY4" fmla="*/ 0 h 6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461" h="620110">
                <a:moveTo>
                  <a:pt x="253976" y="0"/>
                </a:moveTo>
                <a:lnTo>
                  <a:pt x="1414461" y="0"/>
                </a:lnTo>
                <a:lnTo>
                  <a:pt x="1414461" y="620110"/>
                </a:lnTo>
                <a:lnTo>
                  <a:pt x="0" y="618522"/>
                </a:lnTo>
                <a:lnTo>
                  <a:pt x="253976" y="0"/>
                </a:lnTo>
                <a:close/>
              </a:path>
            </a:pathLst>
          </a:cu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6</a:t>
            </a:r>
          </a:p>
        </p:txBody>
      </p: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F031B22B-F0AC-47B8-BCB2-56FABAE416CF}"/>
              </a:ext>
            </a:extLst>
          </p:cNvPr>
          <p:cNvGrpSpPr/>
          <p:nvPr/>
        </p:nvGrpSpPr>
        <p:grpSpPr>
          <a:xfrm>
            <a:off x="0" y="-1"/>
            <a:ext cx="11580372" cy="724646"/>
            <a:chOff x="0" y="-1"/>
            <a:chExt cx="11580372" cy="724646"/>
          </a:xfrm>
        </p:grpSpPr>
        <p:grpSp>
          <p:nvGrpSpPr>
            <p:cNvPr id="16" name="Групувати 15">
              <a:extLst>
                <a:ext uri="{FF2B5EF4-FFF2-40B4-BE49-F238E27FC236}">
                  <a16:creationId xmlns:a16="http://schemas.microsoft.com/office/drawing/2014/main" id="{7930A433-352B-414D-8E21-D16318DDE2D1}"/>
                </a:ext>
              </a:extLst>
            </p:cNvPr>
            <p:cNvGrpSpPr/>
            <p:nvPr/>
          </p:nvGrpSpPr>
          <p:grpSpPr>
            <a:xfrm>
              <a:off x="0" y="0"/>
              <a:ext cx="11580372" cy="724645"/>
              <a:chOff x="0" y="0"/>
              <a:chExt cx="11580372" cy="724645"/>
            </a:xfrm>
          </p:grpSpPr>
          <p:pic>
            <p:nvPicPr>
              <p:cNvPr id="17" name="Графіка 16">
                <a:extLst>
                  <a:ext uri="{FF2B5EF4-FFF2-40B4-BE49-F238E27FC236}">
                    <a16:creationId xmlns:a16="http://schemas.microsoft.com/office/drawing/2014/main" id="{A6205B46-DA42-41D4-B54A-87C86620EC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l="475" r="4541" b="89434"/>
              <a:stretch/>
            </p:blipFill>
            <p:spPr>
              <a:xfrm>
                <a:off x="0" y="0"/>
                <a:ext cx="11580372" cy="724645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4CE138-E046-48A1-82CF-915AED548F8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13185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 dirty="0">
                    <a:solidFill>
                      <a:schemeClr val="bg1"/>
                    </a:solidFill>
                  </a:rPr>
                  <a:t>Розв’язування завдань</a:t>
                </a:r>
              </a:p>
            </p:txBody>
          </p:sp>
        </p:grpSp>
        <p:pic>
          <p:nvPicPr>
            <p:cNvPr id="3" name="Графіка 2" descr="Gears outline">
              <a:extLst>
                <a:ext uri="{FF2B5EF4-FFF2-40B4-BE49-F238E27FC236}">
                  <a16:creationId xmlns:a16="http://schemas.microsoft.com/office/drawing/2014/main" id="{A8032868-9CD7-4C97-804F-C3A502AE1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65179" y="-1"/>
              <a:ext cx="606972" cy="606972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BBF827E-5082-4894-858E-CC1F17B8CC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7" y="1879884"/>
            <a:ext cx="4091823" cy="38549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7A5BBD8-5574-4F08-AF1D-324733C7635A}"/>
              </a:ext>
            </a:extLst>
          </p:cNvPr>
          <p:cNvSpPr txBox="1"/>
          <p:nvPr/>
        </p:nvSpPr>
        <p:spPr>
          <a:xfrm>
            <a:off x="1888256" y="1937875"/>
            <a:ext cx="2305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rgbClr val="486074"/>
                </a:solidFill>
              </a:rPr>
              <a:t>Виконайте необхідні записи</a:t>
            </a:r>
            <a:endParaRPr lang="uk-UA" dirty="0">
              <a:solidFill>
                <a:srgbClr val="48607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кутник 14">
                <a:extLst>
                  <a:ext uri="{FF2B5EF4-FFF2-40B4-BE49-F238E27FC236}">
                    <a16:creationId xmlns:a16="http://schemas.microsoft.com/office/drawing/2014/main" id="{64D36BF6-DBBA-4302-87B1-3E0CEFB8C0D5}"/>
                  </a:ext>
                </a:extLst>
              </p:cNvPr>
              <p:cNvSpPr/>
              <p:nvPr/>
            </p:nvSpPr>
            <p:spPr>
              <a:xfrm>
                <a:off x="7734300" y="2340276"/>
                <a:ext cx="3015155" cy="637684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𝛼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=0,2</m:t>
                    </m:r>
                  </m:oMath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Прямокутник 14">
                <a:extLst>
                  <a:ext uri="{FF2B5EF4-FFF2-40B4-BE49-F238E27FC236}">
                    <a16:creationId xmlns:a16="http://schemas.microsoft.com/office/drawing/2014/main" id="{64D36BF6-DBBA-4302-87B1-3E0CEFB8C0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300" y="2340276"/>
                <a:ext cx="3015155" cy="637684"/>
              </a:xfrm>
              <a:prstGeom prst="rect">
                <a:avLst/>
              </a:prstGeom>
              <a:blipFill>
                <a:blip r:embed="rId9"/>
                <a:stretch>
                  <a:fillRect l="-4251" b="-180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кутник 18">
                <a:extLst>
                  <a:ext uri="{FF2B5EF4-FFF2-40B4-BE49-F238E27FC236}">
                    <a16:creationId xmlns:a16="http://schemas.microsoft.com/office/drawing/2014/main" id="{921A0248-5DB4-4CD9-AED1-CF3CABA3E52F}"/>
                  </a:ext>
                </a:extLst>
              </p:cNvPr>
              <p:cNvSpPr/>
              <p:nvPr/>
            </p:nvSpPr>
            <p:spPr>
              <a:xfrm>
                <a:off x="7734299" y="3166242"/>
                <a:ext cx="3030879" cy="637684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2)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tg</m:t>
                        </m:r>
                      </m:fName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𝛼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=0,3172</m:t>
                    </m:r>
                  </m:oMath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Прямокутник 18">
                <a:extLst>
                  <a:ext uri="{FF2B5EF4-FFF2-40B4-BE49-F238E27FC236}">
                    <a16:creationId xmlns:a16="http://schemas.microsoft.com/office/drawing/2014/main" id="{921A0248-5DB4-4CD9-AED1-CF3CABA3E5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299" y="3166242"/>
                <a:ext cx="3030879" cy="637684"/>
              </a:xfrm>
              <a:prstGeom prst="rect">
                <a:avLst/>
              </a:prstGeom>
              <a:blipFill>
                <a:blip r:embed="rId10"/>
                <a:stretch>
                  <a:fillRect l="-4225" b="-180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кутник 19">
                <a:extLst>
                  <a:ext uri="{FF2B5EF4-FFF2-40B4-BE49-F238E27FC236}">
                    <a16:creationId xmlns:a16="http://schemas.microsoft.com/office/drawing/2014/main" id="{9197E1CE-1BFD-439F-BE24-B7E88F85560C}"/>
                  </a:ext>
                </a:extLst>
              </p:cNvPr>
              <p:cNvSpPr/>
              <p:nvPr/>
            </p:nvSpPr>
            <p:spPr>
              <a:xfrm>
                <a:off x="7734299" y="3992208"/>
                <a:ext cx="3015157" cy="637684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𝛼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=0,9455</m:t>
                    </m:r>
                  </m:oMath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Прямокутник 19">
                <a:extLst>
                  <a:ext uri="{FF2B5EF4-FFF2-40B4-BE49-F238E27FC236}">
                    <a16:creationId xmlns:a16="http://schemas.microsoft.com/office/drawing/2014/main" id="{9197E1CE-1BFD-439F-BE24-B7E88F8556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299" y="3992208"/>
                <a:ext cx="3015157" cy="637684"/>
              </a:xfrm>
              <a:prstGeom prst="rect">
                <a:avLst/>
              </a:prstGeom>
              <a:blipFill>
                <a:blip r:embed="rId11"/>
                <a:stretch>
                  <a:fillRect l="-4251" b="-1923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кутник 20">
                <a:extLst>
                  <a:ext uri="{FF2B5EF4-FFF2-40B4-BE49-F238E27FC236}">
                    <a16:creationId xmlns:a16="http://schemas.microsoft.com/office/drawing/2014/main" id="{4EE91B29-7393-4703-897A-603D3D44C3A6}"/>
                  </a:ext>
                </a:extLst>
              </p:cNvPr>
              <p:cNvSpPr/>
              <p:nvPr/>
            </p:nvSpPr>
            <p:spPr>
              <a:xfrm>
                <a:off x="7734300" y="4818174"/>
                <a:ext cx="3015156" cy="637684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tg</m:t>
                        </m:r>
                      </m:fName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𝛼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=−0,4</m:t>
                    </m:r>
                  </m:oMath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Прямокутник 20">
                <a:extLst>
                  <a:ext uri="{FF2B5EF4-FFF2-40B4-BE49-F238E27FC236}">
                    <a16:creationId xmlns:a16="http://schemas.microsoft.com/office/drawing/2014/main" id="{4EE91B29-7393-4703-897A-603D3D44C3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300" y="4818174"/>
                <a:ext cx="3015156" cy="637684"/>
              </a:xfrm>
              <a:prstGeom prst="rect">
                <a:avLst/>
              </a:prstGeom>
              <a:blipFill>
                <a:blip r:embed="rId12"/>
                <a:stretch>
                  <a:fillRect l="-4251" b="-180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кутник 21">
                <a:extLst>
                  <a:ext uri="{FF2B5EF4-FFF2-40B4-BE49-F238E27FC236}">
                    <a16:creationId xmlns:a16="http://schemas.microsoft.com/office/drawing/2014/main" id="{A0B24DB5-EF72-4013-B4CB-E37AE7BDC992}"/>
                  </a:ext>
                </a:extLst>
              </p:cNvPr>
              <p:cNvSpPr/>
              <p:nvPr/>
            </p:nvSpPr>
            <p:spPr>
              <a:xfrm>
                <a:off x="7734299" y="5644140"/>
                <a:ext cx="3015156" cy="637684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</m:fName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𝛼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=−0,7</m:t>
                    </m:r>
                  </m:oMath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Прямокутник 21">
                <a:extLst>
                  <a:ext uri="{FF2B5EF4-FFF2-40B4-BE49-F238E27FC236}">
                    <a16:creationId xmlns:a16="http://schemas.microsoft.com/office/drawing/2014/main" id="{A0B24DB5-EF72-4013-B4CB-E37AE7BDC9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299" y="5644140"/>
                <a:ext cx="3015156" cy="637684"/>
              </a:xfrm>
              <a:prstGeom prst="rect">
                <a:avLst/>
              </a:prstGeom>
              <a:blipFill>
                <a:blip r:embed="rId13"/>
                <a:stretch>
                  <a:fillRect l="-4251" b="-1923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Прямокутник 38">
            <a:extLst>
              <a:ext uri="{FF2B5EF4-FFF2-40B4-BE49-F238E27FC236}">
                <a16:creationId xmlns:a16="http://schemas.microsoft.com/office/drawing/2014/main" id="{D54B2115-491A-4D8C-BE89-C5A48E2CDD2B}"/>
              </a:ext>
            </a:extLst>
          </p:cNvPr>
          <p:cNvSpPr/>
          <p:nvPr/>
        </p:nvSpPr>
        <p:spPr>
          <a:xfrm>
            <a:off x="152400" y="1515959"/>
            <a:ext cx="5359400" cy="4765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942C105C-F937-43FF-80D8-0291B417B5C6}"/>
              </a:ext>
            </a:extLst>
          </p:cNvPr>
          <p:cNvGrpSpPr/>
          <p:nvPr/>
        </p:nvGrpSpPr>
        <p:grpSpPr>
          <a:xfrm>
            <a:off x="0" y="603955"/>
            <a:ext cx="6319277" cy="6254045"/>
            <a:chOff x="0" y="603955"/>
            <a:chExt cx="6319277" cy="6254045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B92DA52-9B1B-4881-9FBB-3B2BD68FB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03955"/>
              <a:ext cx="2814320" cy="6254045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034522D1-7E17-4357-978C-AE4BDFA400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4956" y="603955"/>
              <a:ext cx="2814321" cy="6254045"/>
            </a:xfrm>
            <a:prstGeom prst="rect">
              <a:avLst/>
            </a:prstGeom>
          </p:spPr>
        </p:pic>
        <p:sp>
          <p:nvSpPr>
            <p:cNvPr id="23" name="Прямокутник 22">
              <a:extLst>
                <a:ext uri="{FF2B5EF4-FFF2-40B4-BE49-F238E27FC236}">
                  <a16:creationId xmlns:a16="http://schemas.microsoft.com/office/drawing/2014/main" id="{5204F011-92FC-4111-9E00-986EFC433E18}"/>
                </a:ext>
              </a:extLst>
            </p:cNvPr>
            <p:cNvSpPr/>
            <p:nvPr/>
          </p:nvSpPr>
          <p:spPr>
            <a:xfrm>
              <a:off x="25401" y="2527300"/>
              <a:ext cx="457200" cy="283633"/>
            </a:xfrm>
            <a:prstGeom prst="rect">
              <a:avLst/>
            </a:prstGeom>
            <a:noFill/>
            <a:ln w="571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4" name="Прямокутник 23">
              <a:extLst>
                <a:ext uri="{FF2B5EF4-FFF2-40B4-BE49-F238E27FC236}">
                  <a16:creationId xmlns:a16="http://schemas.microsoft.com/office/drawing/2014/main" id="{0BFA0874-3145-4FFF-95D4-4E4D2028362A}"/>
                </a:ext>
              </a:extLst>
            </p:cNvPr>
            <p:cNvSpPr/>
            <p:nvPr/>
          </p:nvSpPr>
          <p:spPr>
            <a:xfrm>
              <a:off x="482601" y="3395506"/>
              <a:ext cx="457200" cy="283633"/>
            </a:xfrm>
            <a:prstGeom prst="rect">
              <a:avLst/>
            </a:prstGeom>
            <a:noFill/>
            <a:ln w="571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5" name="Прямокутник 24">
              <a:extLst>
                <a:ext uri="{FF2B5EF4-FFF2-40B4-BE49-F238E27FC236}">
                  <a16:creationId xmlns:a16="http://schemas.microsoft.com/office/drawing/2014/main" id="{01FCDE75-1340-497C-B6B0-CBC310D9A25A}"/>
                </a:ext>
              </a:extLst>
            </p:cNvPr>
            <p:cNvSpPr/>
            <p:nvPr/>
          </p:nvSpPr>
          <p:spPr>
            <a:xfrm>
              <a:off x="3920066" y="1948217"/>
              <a:ext cx="2282614" cy="359373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Прямокутник 25">
              <a:extLst>
                <a:ext uri="{FF2B5EF4-FFF2-40B4-BE49-F238E27FC236}">
                  <a16:creationId xmlns:a16="http://schemas.microsoft.com/office/drawing/2014/main" id="{9ED6FC20-A13E-4E42-90DB-174DE4268291}"/>
                </a:ext>
              </a:extLst>
            </p:cNvPr>
            <p:cNvSpPr/>
            <p:nvPr/>
          </p:nvSpPr>
          <p:spPr>
            <a:xfrm>
              <a:off x="4047068" y="3902845"/>
              <a:ext cx="2082800" cy="359374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5A7FA94-22AD-430A-8ADC-86BD720FF571}"/>
                </a:ext>
              </a:extLst>
            </p:cNvPr>
            <p:cNvSpPr txBox="1"/>
            <p:nvPr/>
          </p:nvSpPr>
          <p:spPr>
            <a:xfrm>
              <a:off x="56527" y="2810933"/>
              <a:ext cx="3949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>
                  <a:solidFill>
                    <a:srgbClr val="FFFF00"/>
                  </a:solidFill>
                </a:rPr>
                <a:t>1</a:t>
              </a:r>
              <a:endParaRPr lang="uk-UA" b="1" dirty="0">
                <a:solidFill>
                  <a:srgbClr val="FFFF00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646C609-FDFB-4516-8138-8A11BB6A239E}"/>
                </a:ext>
              </a:extLst>
            </p:cNvPr>
            <p:cNvSpPr txBox="1"/>
            <p:nvPr/>
          </p:nvSpPr>
          <p:spPr>
            <a:xfrm>
              <a:off x="544853" y="3730977"/>
              <a:ext cx="3949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>
                  <a:solidFill>
                    <a:srgbClr val="FFFF00"/>
                  </a:solidFill>
                </a:rPr>
                <a:t>2</a:t>
              </a:r>
              <a:endParaRPr lang="uk-UA" b="1" dirty="0">
                <a:solidFill>
                  <a:srgbClr val="FFFF00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F5140B7-521E-44A0-B522-8FCC94F5056E}"/>
                </a:ext>
              </a:extLst>
            </p:cNvPr>
            <p:cNvSpPr txBox="1"/>
            <p:nvPr/>
          </p:nvSpPr>
          <p:spPr>
            <a:xfrm>
              <a:off x="3644067" y="1515959"/>
              <a:ext cx="3949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>
                  <a:solidFill>
                    <a:srgbClr val="FF0000"/>
                  </a:solidFill>
                </a:rPr>
                <a:t>3</a:t>
              </a:r>
              <a:endParaRPr lang="uk-UA" b="1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7032F52-A28B-43DF-95D7-ED00CC7EE0D6}"/>
                </a:ext>
              </a:extLst>
            </p:cNvPr>
            <p:cNvSpPr txBox="1"/>
            <p:nvPr/>
          </p:nvSpPr>
          <p:spPr>
            <a:xfrm>
              <a:off x="4738246" y="3485084"/>
              <a:ext cx="3949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>
                  <a:solidFill>
                    <a:srgbClr val="FF0000"/>
                  </a:solidFill>
                </a:rPr>
                <a:t>4</a:t>
              </a:r>
              <a:endParaRPr lang="uk-UA" b="1" dirty="0">
                <a:solidFill>
                  <a:srgbClr val="FF0000"/>
                </a:solidFill>
              </a:endParaRPr>
            </a:p>
          </p:txBody>
        </p:sp>
        <p:cxnSp>
          <p:nvCxnSpPr>
            <p:cNvPr id="30" name="Пряма зі стрілкою 29">
              <a:extLst>
                <a:ext uri="{FF2B5EF4-FFF2-40B4-BE49-F238E27FC236}">
                  <a16:creationId xmlns:a16="http://schemas.microsoft.com/office/drawing/2014/main" id="{AF47E5F5-711B-4920-89B9-AD69553EC92F}"/>
                </a:ext>
              </a:extLst>
            </p:cNvPr>
            <p:cNvCxnSpPr>
              <a:cxnSpLocks/>
            </p:cNvCxnSpPr>
            <p:nvPr/>
          </p:nvCxnSpPr>
          <p:spPr>
            <a:xfrm>
              <a:off x="482601" y="2964462"/>
              <a:ext cx="234325" cy="379206"/>
            </a:xfrm>
            <a:prstGeom prst="straightConnector1">
              <a:avLst/>
            </a:prstGeom>
            <a:ln w="57150" cap="rnd">
              <a:solidFill>
                <a:srgbClr val="FFFF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 зі стрілкою 31">
              <a:extLst>
                <a:ext uri="{FF2B5EF4-FFF2-40B4-BE49-F238E27FC236}">
                  <a16:creationId xmlns:a16="http://schemas.microsoft.com/office/drawing/2014/main" id="{CFCEE1D9-BBA6-4EC1-BD41-E4CF99651E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30690" y="2307590"/>
              <a:ext cx="2609460" cy="1035889"/>
            </a:xfrm>
            <a:prstGeom prst="straightConnector1">
              <a:avLst/>
            </a:prstGeom>
            <a:ln w="57150" cap="rnd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 зі стрілкою 34">
              <a:extLst>
                <a:ext uri="{FF2B5EF4-FFF2-40B4-BE49-F238E27FC236}">
                  <a16:creationId xmlns:a16="http://schemas.microsoft.com/office/drawing/2014/main" id="{E000F835-B767-47F8-A678-215B2A114747}"/>
                </a:ext>
              </a:extLst>
            </p:cNvPr>
            <p:cNvCxnSpPr>
              <a:cxnSpLocks/>
            </p:cNvCxnSpPr>
            <p:nvPr/>
          </p:nvCxnSpPr>
          <p:spPr>
            <a:xfrm>
              <a:off x="4796709" y="2411464"/>
              <a:ext cx="524591" cy="1214386"/>
            </a:xfrm>
            <a:prstGeom prst="straightConnector1">
              <a:avLst/>
            </a:prstGeom>
            <a:ln w="57150" cap="rnd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35720794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4" grpId="0"/>
      <p:bldP spid="14" grpId="1"/>
      <p:bldP spid="15" grpId="0" animBg="1"/>
      <p:bldP spid="19" grpId="0" animBg="1"/>
      <p:bldP spid="20" grpId="0" animBg="1"/>
      <p:bldP spid="21" grpId="0" animBg="1"/>
      <p:bldP spid="22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2E889EE0-C075-4990-A152-63143F404BE0}"/>
              </a:ext>
            </a:extLst>
          </p:cNvPr>
          <p:cNvSpPr txBox="1"/>
          <p:nvPr/>
        </p:nvSpPr>
        <p:spPr>
          <a:xfrm>
            <a:off x="3135978" y="1829881"/>
            <a:ext cx="277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006D96"/>
                </a:solidFill>
                <a:latin typeface="+mj-lt"/>
                <a:ea typeface="Verdana" panose="020B0604030504040204" pitchFamily="34" charset="0"/>
                <a:cs typeface="DaunPenh" panose="020B0604020202020204" pitchFamily="2" charset="0"/>
              </a:rPr>
              <a:t>Домашнє завдання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72C46A-79D5-44E4-8D6C-610ED03D9B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76" b="78084"/>
          <a:stretch/>
        </p:blipFill>
        <p:spPr>
          <a:xfrm>
            <a:off x="0" y="0"/>
            <a:ext cx="1734207" cy="15029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EA9B26-272D-45E5-B697-EF43E9D10A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20843" r="88362" b="67356"/>
          <a:stretch/>
        </p:blipFill>
        <p:spPr>
          <a:xfrm>
            <a:off x="304800" y="1429406"/>
            <a:ext cx="1114097" cy="8092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BFFD63-FF47-457B-939F-6B6318F0E7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2" t="23908" r="77500" b="59742"/>
          <a:stretch/>
        </p:blipFill>
        <p:spPr>
          <a:xfrm>
            <a:off x="1629102" y="1639614"/>
            <a:ext cx="1114098" cy="11212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6E679C7-6EFD-42E6-A23C-2C93D92C25A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" t="34636" r="84224" b="43448"/>
          <a:stretch/>
        </p:blipFill>
        <p:spPr>
          <a:xfrm>
            <a:off x="73572" y="2375338"/>
            <a:ext cx="1849821" cy="1502979"/>
          </a:xfrm>
          <a:prstGeom prst="rect">
            <a:avLst/>
          </a:prstGeom>
        </p:spPr>
      </p:pic>
      <p:pic>
        <p:nvPicPr>
          <p:cNvPr id="14" name="Рисунок 13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A19069B6-FDFC-4A6D-9515-5968713A800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" t="47356" r="76207" b="23908"/>
          <a:stretch/>
        </p:blipFill>
        <p:spPr>
          <a:xfrm>
            <a:off x="977462" y="3247697"/>
            <a:ext cx="1923393" cy="197069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CBFEF3B-B6C9-45D8-BB73-5798E5CC005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84" r="77500"/>
          <a:stretch/>
        </p:blipFill>
        <p:spPr>
          <a:xfrm>
            <a:off x="0" y="5355020"/>
            <a:ext cx="2743200" cy="1502979"/>
          </a:xfrm>
          <a:prstGeom prst="rect">
            <a:avLst/>
          </a:prstGeom>
        </p:spPr>
      </p:pic>
      <p:pic>
        <p:nvPicPr>
          <p:cNvPr id="21" name="Рисунок 20" descr="Зображення, що містить нічне небо&#10;&#10;Автоматично згенерований опис">
            <a:extLst>
              <a:ext uri="{FF2B5EF4-FFF2-40B4-BE49-F238E27FC236}">
                <a16:creationId xmlns:a16="http://schemas.microsoft.com/office/drawing/2014/main" id="{114C7B04-B7B8-4C8D-AB37-445E70CD7F9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5" t="73906" r="55345" b="4178"/>
          <a:stretch/>
        </p:blipFill>
        <p:spPr>
          <a:xfrm>
            <a:off x="3005959" y="5068496"/>
            <a:ext cx="2438400" cy="1502979"/>
          </a:xfrm>
          <a:prstGeom prst="rect">
            <a:avLst/>
          </a:prstGeom>
        </p:spPr>
      </p:pic>
      <p:pic>
        <p:nvPicPr>
          <p:cNvPr id="6" name="Графіка 5" descr="House outline">
            <a:extLst>
              <a:ext uri="{FF2B5EF4-FFF2-40B4-BE49-F238E27FC236}">
                <a16:creationId xmlns:a16="http://schemas.microsoft.com/office/drawing/2014/main" id="{3E055D28-C810-4EB6-B4BC-4F78748C67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983310" y="-1"/>
            <a:ext cx="1203585" cy="120358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43C200E-C38A-43D5-9E7F-135DB0379F39}"/>
              </a:ext>
            </a:extLst>
          </p:cNvPr>
          <p:cNvSpPr txBox="1"/>
          <p:nvPr/>
        </p:nvSpPr>
        <p:spPr>
          <a:xfrm>
            <a:off x="9024622" y="6427665"/>
            <a:ext cx="3167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 dirty="0">
                <a:solidFill>
                  <a:srgbClr val="006D96"/>
                </a:solidFill>
                <a:latin typeface="+mj-lt"/>
                <a:cs typeface="Times New Roman" pitchFamily="18" charset="0"/>
              </a:rPr>
              <a:t>Бажаю творчих успіхів!</a:t>
            </a:r>
          </a:p>
        </p:txBody>
      </p:sp>
      <p:sp>
        <p:nvSpPr>
          <p:cNvPr id="24" name="Дата 1">
            <a:extLst>
              <a:ext uri="{FF2B5EF4-FFF2-40B4-BE49-F238E27FC236}">
                <a16:creationId xmlns:a16="http://schemas.microsoft.com/office/drawing/2014/main" id="{6DB906C0-CF0C-47EC-9410-25C963419286}"/>
              </a:ext>
            </a:extLst>
          </p:cNvPr>
          <p:cNvSpPr txBox="1">
            <a:spLocks/>
          </p:cNvSpPr>
          <p:nvPr/>
        </p:nvSpPr>
        <p:spPr>
          <a:xfrm>
            <a:off x="10604500" y="4578299"/>
            <a:ext cx="1587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993008-B989-9943-A67E-AA8CE5BAB33B}" type="datetime1">
              <a:rPr lang="ru-RU" sz="2400" smtClean="0">
                <a:solidFill>
                  <a:srgbClr val="006D96"/>
                </a:solidFill>
                <a:latin typeface="+mj-lt"/>
              </a:rPr>
              <a:pPr/>
              <a:t>14.07.2021</a:t>
            </a:fld>
            <a:endParaRPr lang="ru-RU" sz="1600" dirty="0">
              <a:solidFill>
                <a:srgbClr val="006D96"/>
              </a:solidFill>
              <a:latin typeface="+mj-lt"/>
            </a:endParaRPr>
          </a:p>
        </p:txBody>
      </p:sp>
      <p:grpSp>
        <p:nvGrpSpPr>
          <p:cNvPr id="26" name="Групувати 25">
            <a:extLst>
              <a:ext uri="{FF2B5EF4-FFF2-40B4-BE49-F238E27FC236}">
                <a16:creationId xmlns:a16="http://schemas.microsoft.com/office/drawing/2014/main" id="{9903AEAE-9169-4A90-BE9A-B64613EBA48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8" name="Графіка 27">
              <a:extLst>
                <a:ext uri="{FF2B5EF4-FFF2-40B4-BE49-F238E27FC236}">
                  <a16:creationId xmlns:a16="http://schemas.microsoft.com/office/drawing/2014/main" id="{43A11FEF-B87D-4BED-A71A-3D9ABA817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8C2234C-B090-464B-A1D3-3CFB7B0A2DA7}"/>
                </a:ext>
              </a:extLst>
            </p:cNvPr>
            <p:cNvSpPr txBox="1"/>
            <p:nvPr/>
          </p:nvSpPr>
          <p:spPr>
            <a:xfrm>
              <a:off x="3155795" y="2890391"/>
              <a:ext cx="903620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Повторити </a:t>
              </a:r>
              <a:r>
                <a:rPr lang="cs-CZ" sz="32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§</a:t>
              </a:r>
              <a:r>
                <a:rPr lang="uk-UA" sz="32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  <a:p>
              <a:pPr algn="ctr"/>
              <a:r>
                <a:rPr lang="uk-UA" sz="32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Виконати </a:t>
              </a:r>
              <a:r>
                <a:rPr lang="uk-UA" sz="320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№ 39, 45, 54, 56</a:t>
              </a:r>
              <a:endParaRPr lang="uk-UA" sz="32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2856674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9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3088</TotalTime>
  <Words>427</Words>
  <Application>Microsoft Office PowerPoint</Application>
  <PresentationFormat>Широкий екран</PresentationFormat>
  <Paragraphs>128</Paragraphs>
  <Slides>9</Slides>
  <Notes>9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Марко Мілевський</dc:creator>
  <cp:lastModifiedBy>Марко Мілевський</cp:lastModifiedBy>
  <cp:revision>8</cp:revision>
  <dcterms:created xsi:type="dcterms:W3CDTF">2021-05-15T19:28:10Z</dcterms:created>
  <dcterms:modified xsi:type="dcterms:W3CDTF">2021-07-14T05:01:49Z</dcterms:modified>
</cp:coreProperties>
</file>