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32" r:id="rId2"/>
    <p:sldId id="461" r:id="rId3"/>
    <p:sldId id="454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25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465"/>
    <a:srgbClr val="96969E"/>
    <a:srgbClr val="00A44A"/>
    <a:srgbClr val="006D96"/>
    <a:srgbClr val="CC4444"/>
    <a:srgbClr val="486074"/>
    <a:srgbClr val="506C69"/>
    <a:srgbClr val="5E7492"/>
    <a:srgbClr val="2F586B"/>
    <a:srgbClr val="366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636E6-4DEA-4B9D-9DD5-42C3627A6426}" v="102" dt="2021-07-14T05:11:27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CC5C23D1-8AED-4FC2-A3EA-F08DE4DBEA2F}"/>
    <pc:docChg chg="undo custSel addSld modSld sldOrd">
      <pc:chgData name="Kulinich Bohdan" userId="48e65c9f34e137d0" providerId="LiveId" clId="{CC5C23D1-8AED-4FC2-A3EA-F08DE4DBEA2F}" dt="2021-06-08T17:31:36.536" v="1305" actId="14100"/>
      <pc:docMkLst>
        <pc:docMk/>
      </pc:docMkLst>
      <pc:sldChg chg="modSp mod">
        <pc:chgData name="Kulinich Bohdan" userId="48e65c9f34e137d0" providerId="LiveId" clId="{CC5C23D1-8AED-4FC2-A3EA-F08DE4DBEA2F}" dt="2021-06-07T04:55:17.627" v="1251" actId="20577"/>
        <pc:sldMkLst>
          <pc:docMk/>
          <pc:sldMk cId="2392856674" sldId="425"/>
        </pc:sldMkLst>
        <pc:spChg chg="mod">
          <ac:chgData name="Kulinich Bohdan" userId="48e65c9f34e137d0" providerId="LiveId" clId="{CC5C23D1-8AED-4FC2-A3EA-F08DE4DBEA2F}" dt="2021-06-07T04:55:17.627" v="125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CC5C23D1-8AED-4FC2-A3EA-F08DE4DBEA2F}" dt="2021-06-04T11:58:13.805" v="0" actId="20577"/>
        <pc:sldMkLst>
          <pc:docMk/>
          <pc:sldMk cId="892962582" sldId="432"/>
        </pc:sldMkLst>
        <pc:spChg chg="mod">
          <ac:chgData name="Kulinich Bohdan" userId="48e65c9f34e137d0" providerId="LiveId" clId="{CC5C23D1-8AED-4FC2-A3EA-F08DE4DBEA2F}" dt="2021-06-04T11:58:13.805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add mod delAnim modAnim">
        <pc:chgData name="Kulinich Bohdan" userId="48e65c9f34e137d0" providerId="LiveId" clId="{CC5C23D1-8AED-4FC2-A3EA-F08DE4DBEA2F}" dt="2021-06-04T17:34:26.420" v="362" actId="1037"/>
        <pc:sldMkLst>
          <pc:docMk/>
          <pc:sldMk cId="3259107861" sldId="454"/>
        </pc:sldMkLst>
        <pc:spChg chg="mod">
          <ac:chgData name="Kulinich Bohdan" userId="48e65c9f34e137d0" providerId="LiveId" clId="{CC5C23D1-8AED-4FC2-A3EA-F08DE4DBEA2F}" dt="2021-06-04T17:24:44.392" v="345" actId="20577"/>
          <ac:spMkLst>
            <pc:docMk/>
            <pc:sldMk cId="3259107861" sldId="454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1:59:08.538" v="3" actId="20577"/>
          <ac:spMkLst>
            <pc:docMk/>
            <pc:sldMk cId="3259107861" sldId="454"/>
            <ac:spMk id="12" creationId="{97485A41-1798-4E95-BC09-FD81F2E9BF93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3" creationId="{1B12946A-D164-49BC-B9C3-B0CA936F3E45}"/>
          </ac:spMkLst>
        </pc:spChg>
        <pc:spChg chg="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4" creationId="{96E857C5-1DC1-4274-8F79-5ED24785D890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5" creationId="{9708FF39-6110-41C0-B119-E5701B994235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9" creationId="{6AB22173-9792-4CE2-808B-B25FB420F8F9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20" creationId="{BE763D4F-07C9-4824-8209-A64AB63D05A9}"/>
          </ac:spMkLst>
        </pc:spChg>
        <pc:spChg chg="add mod">
          <ac:chgData name="Kulinich Bohdan" userId="48e65c9f34e137d0" providerId="LiveId" clId="{CC5C23D1-8AED-4FC2-A3EA-F08DE4DBEA2F}" dt="2021-06-04T17:24:48.517" v="348" actId="20577"/>
          <ac:spMkLst>
            <pc:docMk/>
            <pc:sldMk cId="3259107861" sldId="454"/>
            <ac:spMk id="21" creationId="{001E635D-A916-40C3-837F-F8C5712E4302}"/>
          </ac:spMkLst>
        </pc:spChg>
        <pc:spChg chg="add mod">
          <ac:chgData name="Kulinich Bohdan" userId="48e65c9f34e137d0" providerId="LiveId" clId="{CC5C23D1-8AED-4FC2-A3EA-F08DE4DBEA2F}" dt="2021-06-04T17:34:04.840" v="354" actId="14100"/>
          <ac:spMkLst>
            <pc:docMk/>
            <pc:sldMk cId="3259107861" sldId="454"/>
            <ac:spMk id="22" creationId="{D45A19B2-6A47-43CF-8BC7-1E9265513E76}"/>
          </ac:spMkLst>
        </pc:spChg>
        <pc:spChg chg="add mod">
          <ac:chgData name="Kulinich Bohdan" userId="48e65c9f34e137d0" providerId="LiveId" clId="{CC5C23D1-8AED-4FC2-A3EA-F08DE4DBEA2F}" dt="2021-06-04T17:34:26.420" v="362" actId="1037"/>
          <ac:spMkLst>
            <pc:docMk/>
            <pc:sldMk cId="3259107861" sldId="454"/>
            <ac:spMk id="23" creationId="{55CD6611-FD0D-4392-8204-0CD104898240}"/>
          </ac:spMkLst>
        </pc:spChg>
        <pc:spChg chg="add mod">
          <ac:chgData name="Kulinich Bohdan" userId="48e65c9f34e137d0" providerId="LiveId" clId="{CC5C23D1-8AED-4FC2-A3EA-F08DE4DBEA2F}" dt="2021-06-04T17:34:19.873" v="359" actId="1076"/>
          <ac:spMkLst>
            <pc:docMk/>
            <pc:sldMk cId="3259107861" sldId="454"/>
            <ac:spMk id="24" creationId="{6F2168EA-1410-4CF1-BA19-B6EC7B8BEB40}"/>
          </ac:spMkLst>
        </pc:spChg>
        <pc:spChg chg="add mod">
          <ac:chgData name="Kulinich Bohdan" userId="48e65c9f34e137d0" providerId="LiveId" clId="{CC5C23D1-8AED-4FC2-A3EA-F08DE4DBEA2F}" dt="2021-06-04T15:48:32.036" v="180" actId="1076"/>
          <ac:spMkLst>
            <pc:docMk/>
            <pc:sldMk cId="3259107861" sldId="454"/>
            <ac:spMk id="27" creationId="{64BF379F-1668-45E5-B09F-C8F3F781D995}"/>
          </ac:spMkLst>
        </pc:spChg>
        <pc:spChg chg="add mod">
          <ac:chgData name="Kulinich Bohdan" userId="48e65c9f34e137d0" providerId="LiveId" clId="{CC5C23D1-8AED-4FC2-A3EA-F08DE4DBEA2F}" dt="2021-06-04T15:48:27.224" v="179" actId="20577"/>
          <ac:spMkLst>
            <pc:docMk/>
            <pc:sldMk cId="3259107861" sldId="454"/>
            <ac:spMk id="28" creationId="{12AE8CA2-3842-4720-BF07-72647BD82BBA}"/>
          </ac:spMkLst>
        </pc:spChg>
        <pc:spChg chg="add del mod">
          <ac:chgData name="Kulinich Bohdan" userId="48e65c9f34e137d0" providerId="LiveId" clId="{CC5C23D1-8AED-4FC2-A3EA-F08DE4DBEA2F}" dt="2021-06-04T16:51:26.271" v="208" actId="478"/>
          <ac:spMkLst>
            <pc:docMk/>
            <pc:sldMk cId="3259107861" sldId="454"/>
            <ac:spMk id="29" creationId="{167B5A76-C518-4BEE-AC42-EF2D6069AE2F}"/>
          </ac:spMkLst>
        </pc:spChg>
        <pc:grpChg chg="add del mod">
          <ac:chgData name="Kulinich Bohdan" userId="48e65c9f34e137d0" providerId="LiveId" clId="{CC5C23D1-8AED-4FC2-A3EA-F08DE4DBEA2F}" dt="2021-06-04T15:46:23.523" v="151" actId="165"/>
          <ac:grpSpMkLst>
            <pc:docMk/>
            <pc:sldMk cId="3259107861" sldId="454"/>
            <ac:grpSpMk id="2" creationId="{4B838665-8F7A-4A15-92EA-BBC16F9BBF9C}"/>
          </ac:grpSpMkLst>
        </pc:grpChg>
      </pc:sldChg>
      <pc:sldChg chg="modSp ord">
        <pc:chgData name="Kulinich Bohdan" userId="48e65c9f34e137d0" providerId="LiveId" clId="{CC5C23D1-8AED-4FC2-A3EA-F08DE4DBEA2F}" dt="2021-06-07T04:53:55.130" v="1221" actId="20577"/>
        <pc:sldMkLst>
          <pc:docMk/>
          <pc:sldMk cId="2798701107" sldId="461"/>
        </pc:sldMkLst>
        <pc:spChg chg="mod">
          <ac:chgData name="Kulinich Bohdan" userId="48e65c9f34e137d0" providerId="LiveId" clId="{CC5C23D1-8AED-4FC2-A3EA-F08DE4DBEA2F}" dt="2021-06-07T04:53:55.130" v="1221" actId="20577"/>
          <ac:spMkLst>
            <pc:docMk/>
            <pc:sldMk cId="2798701107" sldId="461"/>
            <ac:spMk id="43" creationId="{7246E485-CA9B-4044-9425-69F759F1BB08}"/>
          </ac:spMkLst>
        </pc:spChg>
      </pc:sldChg>
      <pc:sldChg chg="new">
        <pc:chgData name="Kulinich Bohdan" userId="48e65c9f34e137d0" providerId="LiveId" clId="{CC5C23D1-8AED-4FC2-A3EA-F08DE4DBEA2F}" dt="2021-06-04T11:58:47.126" v="1" actId="680"/>
        <pc:sldMkLst>
          <pc:docMk/>
          <pc:sldMk cId="4246840318" sldId="468"/>
        </pc:sldMkLst>
      </pc:sldChg>
      <pc:sldChg chg="modSp add mod modAnim">
        <pc:chgData name="Kulinich Bohdan" userId="48e65c9f34e137d0" providerId="LiveId" clId="{CC5C23D1-8AED-4FC2-A3EA-F08DE4DBEA2F}" dt="2021-06-04T17:03:20.828" v="342"/>
        <pc:sldMkLst>
          <pc:docMk/>
          <pc:sldMk cId="511434298" sldId="469"/>
        </pc:sldMkLst>
        <pc:spChg chg="mod">
          <ac:chgData name="Kulinich Bohdan" userId="48e65c9f34e137d0" providerId="LiveId" clId="{CC5C23D1-8AED-4FC2-A3EA-F08DE4DBEA2F}" dt="2021-06-04T16:57:10.256" v="288" actId="20577"/>
          <ac:spMkLst>
            <pc:docMk/>
            <pc:sldMk cId="511434298" sldId="469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7:02:33.081" v="339" actId="20577"/>
          <ac:spMkLst>
            <pc:docMk/>
            <pc:sldMk cId="511434298" sldId="469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4T17:00:12.091" v="312" actId="20577"/>
          <ac:spMkLst>
            <pc:docMk/>
            <pc:sldMk cId="511434298" sldId="469"/>
            <ac:spMk id="19" creationId="{925670F1-030B-4831-934F-BACE8D7191B0}"/>
          </ac:spMkLst>
        </pc:spChg>
      </pc:sldChg>
      <pc:sldChg chg="addSp modSp add mod modAnim">
        <pc:chgData name="Kulinich Bohdan" userId="48e65c9f34e137d0" providerId="LiveId" clId="{CC5C23D1-8AED-4FC2-A3EA-F08DE4DBEA2F}" dt="2021-06-05T10:06:05.806" v="469" actId="20577"/>
        <pc:sldMkLst>
          <pc:docMk/>
          <pc:sldMk cId="2593949478" sldId="470"/>
        </pc:sldMkLst>
        <pc:spChg chg="mod">
          <ac:chgData name="Kulinich Bohdan" userId="48e65c9f34e137d0" providerId="LiveId" clId="{CC5C23D1-8AED-4FC2-A3EA-F08DE4DBEA2F}" dt="2021-06-04T18:57:26.650" v="392" actId="20577"/>
          <ac:spMkLst>
            <pc:docMk/>
            <pc:sldMk cId="2593949478" sldId="470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8:53:21.965" v="364" actId="20577"/>
          <ac:spMkLst>
            <pc:docMk/>
            <pc:sldMk cId="2593949478" sldId="470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09:52:15.932" v="411" actId="14100"/>
          <ac:spMkLst>
            <pc:docMk/>
            <pc:sldMk cId="2593949478" sldId="470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0:06:05.806" v="469" actId="20577"/>
          <ac:spMkLst>
            <pc:docMk/>
            <pc:sldMk cId="2593949478" sldId="470"/>
            <ac:spMk id="19" creationId="{925670F1-030B-4831-934F-BACE8D7191B0}"/>
          </ac:spMkLst>
        </pc:spChg>
        <pc:spChg chg="add mod">
          <ac:chgData name="Kulinich Bohdan" userId="48e65c9f34e137d0" providerId="LiveId" clId="{CC5C23D1-8AED-4FC2-A3EA-F08DE4DBEA2F}" dt="2021-06-05T10:04:45.681" v="462" actId="20577"/>
          <ac:spMkLst>
            <pc:docMk/>
            <pc:sldMk cId="2593949478" sldId="470"/>
            <ac:spMk id="20" creationId="{4EFF03A2-CA4C-457D-A484-6BDED3FE7913}"/>
          </ac:spMkLst>
        </pc:spChg>
        <pc:spChg chg="add mod">
          <ac:chgData name="Kulinich Bohdan" userId="48e65c9f34e137d0" providerId="LiveId" clId="{CC5C23D1-8AED-4FC2-A3EA-F08DE4DBEA2F}" dt="2021-06-05T10:04:56.004" v="468" actId="20577"/>
          <ac:spMkLst>
            <pc:docMk/>
            <pc:sldMk cId="2593949478" sldId="470"/>
            <ac:spMk id="21" creationId="{473C57EB-B47D-48F3-8B1A-CD82D22C71AD}"/>
          </ac:spMkLst>
        </pc:spChg>
      </pc:sldChg>
      <pc:sldChg chg="delSp modSp add mod delAnim">
        <pc:chgData name="Kulinich Bohdan" userId="48e65c9f34e137d0" providerId="LiveId" clId="{CC5C23D1-8AED-4FC2-A3EA-F08DE4DBEA2F}" dt="2021-06-05T10:31:46.709" v="549"/>
        <pc:sldMkLst>
          <pc:docMk/>
          <pc:sldMk cId="455317331" sldId="471"/>
        </pc:sldMkLst>
        <pc:spChg chg="mod">
          <ac:chgData name="Kulinich Bohdan" userId="48e65c9f34e137d0" providerId="LiveId" clId="{CC5C23D1-8AED-4FC2-A3EA-F08DE4DBEA2F}" dt="2021-06-05T10:31:46.709" v="549"/>
          <ac:spMkLst>
            <pc:docMk/>
            <pc:sldMk cId="455317331" sldId="471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0:22:38.757" v="471" actId="20577"/>
          <ac:spMkLst>
            <pc:docMk/>
            <pc:sldMk cId="455317331" sldId="471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10:25:58.993" v="545" actId="14100"/>
          <ac:spMkLst>
            <pc:docMk/>
            <pc:sldMk cId="455317331" sldId="471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0:26:00.845" v="546" actId="14100"/>
          <ac:spMkLst>
            <pc:docMk/>
            <pc:sldMk cId="455317331" sldId="471"/>
            <ac:spMk id="19" creationId="{925670F1-030B-4831-934F-BACE8D7191B0}"/>
          </ac:spMkLst>
        </pc:spChg>
        <pc:spChg chg="mod">
          <ac:chgData name="Kulinich Bohdan" userId="48e65c9f34e137d0" providerId="LiveId" clId="{CC5C23D1-8AED-4FC2-A3EA-F08DE4DBEA2F}" dt="2021-06-05T10:26:02.771" v="547" actId="14100"/>
          <ac:spMkLst>
            <pc:docMk/>
            <pc:sldMk cId="455317331" sldId="471"/>
            <ac:spMk id="20" creationId="{4EFF03A2-CA4C-457D-A484-6BDED3FE7913}"/>
          </ac:spMkLst>
        </pc:spChg>
        <pc:spChg chg="del">
          <ac:chgData name="Kulinich Bohdan" userId="48e65c9f34e137d0" providerId="LiveId" clId="{CC5C23D1-8AED-4FC2-A3EA-F08DE4DBEA2F}" dt="2021-06-05T10:23:17.551" v="498" actId="478"/>
          <ac:spMkLst>
            <pc:docMk/>
            <pc:sldMk cId="455317331" sldId="471"/>
            <ac:spMk id="21" creationId="{473C57EB-B47D-48F3-8B1A-CD82D22C71AD}"/>
          </ac:spMkLst>
        </pc:spChg>
      </pc:sldChg>
      <pc:sldChg chg="delSp modSp add mod delAnim">
        <pc:chgData name="Kulinich Bohdan" userId="48e65c9f34e137d0" providerId="LiveId" clId="{CC5C23D1-8AED-4FC2-A3EA-F08DE4DBEA2F}" dt="2021-06-05T11:08:08.866" v="608" actId="14100"/>
        <pc:sldMkLst>
          <pc:docMk/>
          <pc:sldMk cId="2264639238" sldId="472"/>
        </pc:sldMkLst>
        <pc:spChg chg="mod">
          <ac:chgData name="Kulinich Bohdan" userId="48e65c9f34e137d0" providerId="LiveId" clId="{CC5C23D1-8AED-4FC2-A3EA-F08DE4DBEA2F}" dt="2021-06-05T11:08:08.866" v="608" actId="14100"/>
          <ac:spMkLst>
            <pc:docMk/>
            <pc:sldMk cId="2264639238" sldId="472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1:06:34.498" v="551" actId="20577"/>
          <ac:spMkLst>
            <pc:docMk/>
            <pc:sldMk cId="2264639238" sldId="472"/>
            <ac:spMk id="12" creationId="{97485A41-1798-4E95-BC09-FD81F2E9BF93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15" creationId="{64D36BF6-DBBA-4302-87B1-3E0CEFB8C0D5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19" creationId="{925670F1-030B-4831-934F-BACE8D7191B0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20" creationId="{4EFF03A2-CA4C-457D-A484-6BDED3FE7913}"/>
          </ac:spMkLst>
        </pc:spChg>
      </pc:sldChg>
      <pc:sldChg chg="addSp modSp add mod modAnim">
        <pc:chgData name="Kulinich Bohdan" userId="48e65c9f34e137d0" providerId="LiveId" clId="{CC5C23D1-8AED-4FC2-A3EA-F08DE4DBEA2F}" dt="2021-06-05T12:27:24.943" v="764" actId="1076"/>
        <pc:sldMkLst>
          <pc:docMk/>
          <pc:sldMk cId="2968917107" sldId="473"/>
        </pc:sldMkLst>
        <pc:spChg chg="mod">
          <ac:chgData name="Kulinich Bohdan" userId="48e65c9f34e137d0" providerId="LiveId" clId="{CC5C23D1-8AED-4FC2-A3EA-F08DE4DBEA2F}" dt="2021-06-05T12:26:26.810" v="751" actId="1076"/>
          <ac:spMkLst>
            <pc:docMk/>
            <pc:sldMk cId="2968917107" sldId="473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2:13:44.055" v="610" actId="20577"/>
          <ac:spMkLst>
            <pc:docMk/>
            <pc:sldMk cId="2968917107" sldId="473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12:27:24.943" v="764" actId="1076"/>
          <ac:spMkLst>
            <pc:docMk/>
            <pc:sldMk cId="2968917107" sldId="473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2:27:19.669" v="763" actId="1076"/>
          <ac:spMkLst>
            <pc:docMk/>
            <pc:sldMk cId="2968917107" sldId="473"/>
            <ac:spMk id="19" creationId="{925670F1-030B-4831-934F-BACE8D7191B0}"/>
          </ac:spMkLst>
        </pc:spChg>
        <pc:spChg chg="mod">
          <ac:chgData name="Kulinich Bohdan" userId="48e65c9f34e137d0" providerId="LiveId" clId="{CC5C23D1-8AED-4FC2-A3EA-F08DE4DBEA2F}" dt="2021-06-05T12:27:17.095" v="762" actId="1076"/>
          <ac:spMkLst>
            <pc:docMk/>
            <pc:sldMk cId="2968917107" sldId="473"/>
            <ac:spMk id="20" creationId="{4EFF03A2-CA4C-457D-A484-6BDED3FE7913}"/>
          </ac:spMkLst>
        </pc:spChg>
        <pc:spChg chg="add mod">
          <ac:chgData name="Kulinich Bohdan" userId="48e65c9f34e137d0" providerId="LiveId" clId="{CC5C23D1-8AED-4FC2-A3EA-F08DE4DBEA2F}" dt="2021-06-05T12:27:12.285" v="761" actId="1076"/>
          <ac:spMkLst>
            <pc:docMk/>
            <pc:sldMk cId="2968917107" sldId="473"/>
            <ac:spMk id="21" creationId="{032BA24D-F1D8-422E-8851-5F46BDF1942C}"/>
          </ac:spMkLst>
        </pc:spChg>
        <pc:spChg chg="add mod">
          <ac:chgData name="Kulinich Bohdan" userId="48e65c9f34e137d0" providerId="LiveId" clId="{CC5C23D1-8AED-4FC2-A3EA-F08DE4DBEA2F}" dt="2021-06-05T12:27:12.285" v="761" actId="1076"/>
          <ac:spMkLst>
            <pc:docMk/>
            <pc:sldMk cId="2968917107" sldId="473"/>
            <ac:spMk id="22" creationId="{6E5ED404-BB12-4781-9B67-0C1CD624EB28}"/>
          </ac:spMkLst>
        </pc:spChg>
      </pc:sldChg>
      <pc:sldChg chg="modSp add">
        <pc:chgData name="Kulinich Bohdan" userId="48e65c9f34e137d0" providerId="LiveId" clId="{CC5C23D1-8AED-4FC2-A3EA-F08DE4DBEA2F}" dt="2021-06-06T10:57:46.669" v="819" actId="20577"/>
        <pc:sldMkLst>
          <pc:docMk/>
          <pc:sldMk cId="3833883362" sldId="474"/>
        </pc:sldMkLst>
        <pc:spChg chg="mod">
          <ac:chgData name="Kulinich Bohdan" userId="48e65c9f34e137d0" providerId="LiveId" clId="{CC5C23D1-8AED-4FC2-A3EA-F08DE4DBEA2F}" dt="2021-06-06T10:57:46.669" v="819" actId="20577"/>
          <ac:spMkLst>
            <pc:docMk/>
            <pc:sldMk cId="3833883362" sldId="474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0:57:18.768" v="766" actId="20577"/>
          <ac:spMkLst>
            <pc:docMk/>
            <pc:sldMk cId="3833883362" sldId="474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CC5C23D1-8AED-4FC2-A3EA-F08DE4DBEA2F}" dt="2021-06-08T17:29:48.597" v="1273" actId="20577"/>
        <pc:sldMkLst>
          <pc:docMk/>
          <pc:sldMk cId="3900559042" sldId="475"/>
        </pc:sldMkLst>
        <pc:spChg chg="mod ord">
          <ac:chgData name="Kulinich Bohdan" userId="48e65c9f34e137d0" providerId="LiveId" clId="{CC5C23D1-8AED-4FC2-A3EA-F08DE4DBEA2F}" dt="2021-06-08T17:29:48.597" v="1273" actId="20577"/>
          <ac:spMkLst>
            <pc:docMk/>
            <pc:sldMk cId="3900559042" sldId="475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1:37:03.378" v="821" actId="20577"/>
          <ac:spMkLst>
            <pc:docMk/>
            <pc:sldMk cId="3900559042" sldId="475"/>
            <ac:spMk id="12" creationId="{97485A41-1798-4E95-BC09-FD81F2E9BF93}"/>
          </ac:spMkLst>
        </pc:spChg>
        <pc:spChg chg="del">
          <ac:chgData name="Kulinich Bohdan" userId="48e65c9f34e137d0" providerId="LiveId" clId="{CC5C23D1-8AED-4FC2-A3EA-F08DE4DBEA2F}" dt="2021-06-06T11:37:06.288" v="822" actId="478"/>
          <ac:spMkLst>
            <pc:docMk/>
            <pc:sldMk cId="3900559042" sldId="475"/>
            <ac:spMk id="14" creationId="{77A5BBD8-5574-4F08-AF1D-324733C7635A}"/>
          </ac:spMkLst>
        </pc:spChg>
        <pc:spChg chg="add mod">
          <ac:chgData name="Kulinich Bohdan" userId="48e65c9f34e137d0" providerId="LiveId" clId="{CC5C23D1-8AED-4FC2-A3EA-F08DE4DBEA2F}" dt="2021-06-06T12:02:34.718" v="1183" actId="164"/>
          <ac:spMkLst>
            <pc:docMk/>
            <pc:sldMk cId="3900559042" sldId="475"/>
            <ac:spMk id="40" creationId="{F4E125E0-BCA6-48EA-9E80-B97BA3DED7CD}"/>
          </ac:spMkLst>
        </pc:spChg>
        <pc:spChg chg="add mod ord">
          <ac:chgData name="Kulinich Bohdan" userId="48e65c9f34e137d0" providerId="LiveId" clId="{CC5C23D1-8AED-4FC2-A3EA-F08DE4DBEA2F}" dt="2021-06-06T12:03:01.788" v="1190" actId="164"/>
          <ac:spMkLst>
            <pc:docMk/>
            <pc:sldMk cId="3900559042" sldId="475"/>
            <ac:spMk id="41" creationId="{25041813-FDF7-4AB6-BBBD-E1E0B41FFD5B}"/>
          </ac:spMkLst>
        </pc:spChg>
        <pc:spChg chg="add mod">
          <ac:chgData name="Kulinich Bohdan" userId="48e65c9f34e137d0" providerId="LiveId" clId="{CC5C23D1-8AED-4FC2-A3EA-F08DE4DBEA2F}" dt="2021-06-06T12:02:34.718" v="1183" actId="164"/>
          <ac:spMkLst>
            <pc:docMk/>
            <pc:sldMk cId="3900559042" sldId="475"/>
            <ac:spMk id="42" creationId="{9863AC8E-AE94-4D9E-A363-8A5FAE594C49}"/>
          </ac:spMkLst>
        </pc:spChg>
        <pc:spChg chg="add mod">
          <ac:chgData name="Kulinich Bohdan" userId="48e65c9f34e137d0" providerId="LiveId" clId="{CC5C23D1-8AED-4FC2-A3EA-F08DE4DBEA2F}" dt="2021-06-06T12:04:33.928" v="1198" actId="1076"/>
          <ac:spMkLst>
            <pc:docMk/>
            <pc:sldMk cId="3900559042" sldId="475"/>
            <ac:spMk id="45" creationId="{EC759D35-BAEE-4E2D-AA1A-C79008B1BB10}"/>
          </ac:spMkLst>
        </pc:spChg>
        <pc:spChg chg="add mod">
          <ac:chgData name="Kulinich Bohdan" userId="48e65c9f34e137d0" providerId="LiveId" clId="{CC5C23D1-8AED-4FC2-A3EA-F08DE4DBEA2F}" dt="2021-06-06T12:04:38.968" v="1201" actId="20577"/>
          <ac:spMkLst>
            <pc:docMk/>
            <pc:sldMk cId="3900559042" sldId="475"/>
            <ac:spMk id="46" creationId="{92FBC4E7-7516-41CE-9B87-28148C006844}"/>
          </ac:spMkLst>
        </pc:spChg>
        <pc:spChg chg="add mod">
          <ac:chgData name="Kulinich Bohdan" userId="48e65c9f34e137d0" providerId="LiveId" clId="{CC5C23D1-8AED-4FC2-A3EA-F08DE4DBEA2F}" dt="2021-06-06T12:04:49.957" v="1206" actId="1076"/>
          <ac:spMkLst>
            <pc:docMk/>
            <pc:sldMk cId="3900559042" sldId="475"/>
            <ac:spMk id="47" creationId="{632D1554-0C5C-4D40-B487-DD94026FB5BA}"/>
          </ac:spMkLst>
        </pc:spChg>
        <pc:grpChg chg="add del mod">
          <ac:chgData name="Kulinich Bohdan" userId="48e65c9f34e137d0" providerId="LiveId" clId="{CC5C23D1-8AED-4FC2-A3EA-F08DE4DBEA2F}" dt="2021-06-06T11:44:44.175" v="1052" actId="165"/>
          <ac:grpSpMkLst>
            <pc:docMk/>
            <pc:sldMk cId="3900559042" sldId="475"/>
            <ac:grpSpMk id="22" creationId="{3A06414A-264F-4DE8-B0E4-9793958BAED8}"/>
          </ac:grpSpMkLst>
        </pc:grpChg>
        <pc:grpChg chg="add del mod">
          <ac:chgData name="Kulinich Bohdan" userId="48e65c9f34e137d0" providerId="LiveId" clId="{CC5C23D1-8AED-4FC2-A3EA-F08DE4DBEA2F}" dt="2021-06-06T11:46:29.882" v="1074" actId="478"/>
          <ac:grpSpMkLst>
            <pc:docMk/>
            <pc:sldMk cId="3900559042" sldId="475"/>
            <ac:grpSpMk id="33" creationId="{64AF2BDA-E6BC-42D2-BB26-9C3CE653EDED}"/>
          </ac:grpSpMkLst>
        </pc:grpChg>
        <pc:grpChg chg="add del mod">
          <ac:chgData name="Kulinich Bohdan" userId="48e65c9f34e137d0" providerId="LiveId" clId="{CC5C23D1-8AED-4FC2-A3EA-F08DE4DBEA2F}" dt="2021-06-06T11:59:38.878" v="1114" actId="165"/>
          <ac:grpSpMkLst>
            <pc:docMk/>
            <pc:sldMk cId="3900559042" sldId="475"/>
            <ac:grpSpMk id="37" creationId="{8B97DAFC-4F57-44E1-843C-F39F9AA79B59}"/>
          </ac:grpSpMkLst>
        </pc:grpChg>
        <pc:grpChg chg="add mod">
          <ac:chgData name="Kulinich Bohdan" userId="48e65c9f34e137d0" providerId="LiveId" clId="{CC5C23D1-8AED-4FC2-A3EA-F08DE4DBEA2F}" dt="2021-06-06T12:02:34.718" v="1183" actId="164"/>
          <ac:grpSpMkLst>
            <pc:docMk/>
            <pc:sldMk cId="3900559042" sldId="475"/>
            <ac:grpSpMk id="39" creationId="{6B21C618-BFFA-4C57-B6E0-DDCD03E3DD33}"/>
          </ac:grpSpMkLst>
        </pc:grpChg>
        <pc:grpChg chg="add mod">
          <ac:chgData name="Kulinich Bohdan" userId="48e65c9f34e137d0" providerId="LiveId" clId="{CC5C23D1-8AED-4FC2-A3EA-F08DE4DBEA2F}" dt="2021-06-06T12:03:01.788" v="1190" actId="164"/>
          <ac:grpSpMkLst>
            <pc:docMk/>
            <pc:sldMk cId="3900559042" sldId="475"/>
            <ac:grpSpMk id="43" creationId="{2E4FB0ED-2880-4942-BEF5-91C4046F92C7}"/>
          </ac:grpSpMkLst>
        </pc:grpChg>
        <pc:grpChg chg="add mod">
          <ac:chgData name="Kulinich Bohdan" userId="48e65c9f34e137d0" providerId="LiveId" clId="{CC5C23D1-8AED-4FC2-A3EA-F08DE4DBEA2F}" dt="2021-06-06T12:03:01.788" v="1190" actId="164"/>
          <ac:grpSpMkLst>
            <pc:docMk/>
            <pc:sldMk cId="3900559042" sldId="475"/>
            <ac:grpSpMk id="44" creationId="{4BAE602F-252E-4896-8BA0-BE0748C3B511}"/>
          </ac:grpSpMkLst>
        </pc:grpChg>
        <pc:picChg chg="add mod ord topLvl">
          <ac:chgData name="Kulinich Bohdan" userId="48e65c9f34e137d0" providerId="LiveId" clId="{CC5C23D1-8AED-4FC2-A3EA-F08DE4DBEA2F}" dt="2021-06-06T11:46:12.228" v="1072" actId="164"/>
          <ac:picMkLst>
            <pc:docMk/>
            <pc:sldMk cId="3900559042" sldId="475"/>
            <ac:picMk id="7" creationId="{3564C0BB-73E2-41B8-BD5F-01FABA2FAABC}"/>
          </ac:picMkLst>
        </pc:picChg>
        <pc:picChg chg="add mod modCrop">
          <ac:chgData name="Kulinich Bohdan" userId="48e65c9f34e137d0" providerId="LiveId" clId="{CC5C23D1-8AED-4FC2-A3EA-F08DE4DBEA2F}" dt="2021-06-06T11:40:55.265" v="838" actId="732"/>
          <ac:picMkLst>
            <pc:docMk/>
            <pc:sldMk cId="3900559042" sldId="475"/>
            <ac:picMk id="9" creationId="{4604609E-BC23-4BDD-AF49-9D02C3E5A062}"/>
          </ac:picMkLst>
        </pc:picChg>
        <pc:picChg chg="add del mod">
          <ac:chgData name="Kulinich Bohdan" userId="48e65c9f34e137d0" providerId="LiveId" clId="{CC5C23D1-8AED-4FC2-A3EA-F08DE4DBEA2F}" dt="2021-06-06T11:39:57.112" v="827" actId="478"/>
          <ac:picMkLst>
            <pc:docMk/>
            <pc:sldMk cId="3900559042" sldId="475"/>
            <ac:picMk id="11" creationId="{058B5B96-259E-4331-9422-B62885700464}"/>
          </ac:picMkLst>
        </pc:picChg>
        <pc:picChg chg="del">
          <ac:chgData name="Kulinich Bohdan" userId="48e65c9f34e137d0" providerId="LiveId" clId="{CC5C23D1-8AED-4FC2-A3EA-F08DE4DBEA2F}" dt="2021-06-06T11:37:06.988" v="823" actId="478"/>
          <ac:picMkLst>
            <pc:docMk/>
            <pc:sldMk cId="3900559042" sldId="475"/>
            <ac:picMk id="13" creationId="{9BBF827E-5082-4894-858E-CC1F17B8CC0E}"/>
          </ac:picMkLst>
        </pc:picChg>
        <pc:picChg chg="add mod topLvl">
          <ac:chgData name="Kulinich Bohdan" userId="48e65c9f34e137d0" providerId="LiveId" clId="{CC5C23D1-8AED-4FC2-A3EA-F08DE4DBEA2F}" dt="2021-06-06T12:00:03.868" v="1119" actId="164"/>
          <ac:picMkLst>
            <pc:docMk/>
            <pc:sldMk cId="3900559042" sldId="475"/>
            <ac:picMk id="36" creationId="{023CCD26-D9FC-4A7D-AA4E-954C1561D9F5}"/>
          </ac:picMkLst>
        </pc:picChg>
        <pc:cxnChg chg="add mod topLvl">
          <ac:chgData name="Kulinich Bohdan" userId="48e65c9f34e137d0" providerId="LiveId" clId="{CC5C23D1-8AED-4FC2-A3EA-F08DE4DBEA2F}" dt="2021-06-06T11:46:12.228" v="1072" actId="164"/>
          <ac:cxnSpMkLst>
            <pc:docMk/>
            <pc:sldMk cId="3900559042" sldId="475"/>
            <ac:cxnSpMk id="19" creationId="{993C1ACE-6314-4CEF-A99D-C123EF43D524}"/>
          </ac:cxnSpMkLst>
        </pc:cxnChg>
        <pc:cxnChg chg="add del mod">
          <ac:chgData name="Kulinich Bohdan" userId="48e65c9f34e137d0" providerId="LiveId" clId="{CC5C23D1-8AED-4FC2-A3EA-F08DE4DBEA2F}" dt="2021-06-06T11:43:46.138" v="1026" actId="478"/>
          <ac:cxnSpMkLst>
            <pc:docMk/>
            <pc:sldMk cId="3900559042" sldId="475"/>
            <ac:cxnSpMk id="20" creationId="{17715602-00F8-4D75-9B0E-6E5C6C1CEF26}"/>
          </ac:cxnSpMkLst>
        </pc:cxnChg>
        <pc:cxnChg chg="add mod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24" creationId="{5474E7A8-E699-49C3-9426-8A8658C0F8DE}"/>
          </ac:cxnSpMkLst>
        </pc:cxnChg>
        <pc:cxnChg chg="add del mod">
          <ac:chgData name="Kulinich Bohdan" userId="48e65c9f34e137d0" providerId="LiveId" clId="{CC5C23D1-8AED-4FC2-A3EA-F08DE4DBEA2F}" dt="2021-06-06T11:45:38.592" v="1065" actId="478"/>
          <ac:cxnSpMkLst>
            <pc:docMk/>
            <pc:sldMk cId="3900559042" sldId="475"/>
            <ac:cxnSpMk id="27" creationId="{6395FE61-D402-4C70-A363-1DAC321ED6E2}"/>
          </ac:cxnSpMkLst>
        </pc:cxnChg>
        <pc:cxnChg chg="add mod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30" creationId="{5DC33621-C90A-4DD3-95F8-D94FE2439F06}"/>
          </ac:cxnSpMkLst>
        </pc:cxnChg>
        <pc:cxnChg chg="add mod topLvl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34" creationId="{63D40FE4-21A0-430E-9D05-C7F6A5C5F9AE}"/>
          </ac:cxnSpMkLst>
        </pc:cxnChg>
      </pc:sldChg>
      <pc:sldChg chg="delSp modSp add mod">
        <pc:chgData name="Kulinich Bohdan" userId="48e65c9f34e137d0" providerId="LiveId" clId="{CC5C23D1-8AED-4FC2-A3EA-F08DE4DBEA2F}" dt="2021-06-08T17:31:36.536" v="1305" actId="14100"/>
        <pc:sldMkLst>
          <pc:docMk/>
          <pc:sldMk cId="3336838341" sldId="476"/>
        </pc:sldMkLst>
        <pc:spChg chg="mod">
          <ac:chgData name="Kulinich Bohdan" userId="48e65c9f34e137d0" providerId="LiveId" clId="{CC5C23D1-8AED-4FC2-A3EA-F08DE4DBEA2F}" dt="2021-06-08T17:31:36.536" v="1305" actId="14100"/>
          <ac:spMkLst>
            <pc:docMk/>
            <pc:sldMk cId="3336838341" sldId="476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2:12:57.238" v="1215" actId="20577"/>
          <ac:spMkLst>
            <pc:docMk/>
            <pc:sldMk cId="3336838341" sldId="476"/>
            <ac:spMk id="12" creationId="{97485A41-1798-4E95-BC09-FD81F2E9BF93}"/>
          </ac:spMkLst>
        </pc:spChg>
        <pc:grpChg chg="del">
          <ac:chgData name="Kulinich Bohdan" userId="48e65c9f34e137d0" providerId="LiveId" clId="{CC5C23D1-8AED-4FC2-A3EA-F08DE4DBEA2F}" dt="2021-06-06T12:12:53.488" v="1213" actId="478"/>
          <ac:grpSpMkLst>
            <pc:docMk/>
            <pc:sldMk cId="3336838341" sldId="476"/>
            <ac:grpSpMk id="33" creationId="{64AF2BDA-E6BC-42D2-BB26-9C3CE653EDED}"/>
          </ac:grpSpMkLst>
        </pc:grpChg>
        <pc:picChg chg="del">
          <ac:chgData name="Kulinich Bohdan" userId="48e65c9f34e137d0" providerId="LiveId" clId="{CC5C23D1-8AED-4FC2-A3EA-F08DE4DBEA2F}" dt="2021-06-06T12:12:51.598" v="1212" actId="478"/>
          <ac:picMkLst>
            <pc:docMk/>
            <pc:sldMk cId="3336838341" sldId="476"/>
            <ac:picMk id="9" creationId="{4604609E-BC23-4BDD-AF49-9D02C3E5A062}"/>
          </ac:picMkLst>
        </pc:picChg>
        <pc:cxnChg chg="del">
          <ac:chgData name="Kulinich Bohdan" userId="48e65c9f34e137d0" providerId="LiveId" clId="{CC5C23D1-8AED-4FC2-A3EA-F08DE4DBEA2F}" dt="2021-06-06T12:12:53.488" v="1213" actId="478"/>
          <ac:cxnSpMkLst>
            <pc:docMk/>
            <pc:sldMk cId="3336838341" sldId="476"/>
            <ac:cxnSpMk id="24" creationId="{5474E7A8-E699-49C3-9426-8A8658C0F8DE}"/>
          </ac:cxnSpMkLst>
        </pc:cxnChg>
        <pc:cxnChg chg="del">
          <ac:chgData name="Kulinich Bohdan" userId="48e65c9f34e137d0" providerId="LiveId" clId="{CC5C23D1-8AED-4FC2-A3EA-F08DE4DBEA2F}" dt="2021-06-06T12:12:53.488" v="1213" actId="478"/>
          <ac:cxnSpMkLst>
            <pc:docMk/>
            <pc:sldMk cId="3336838341" sldId="476"/>
            <ac:cxnSpMk id="30" creationId="{5DC33621-C90A-4DD3-95F8-D94FE2439F06}"/>
          </ac:cxnSpMkLst>
        </pc:cxnChg>
      </pc:sldChg>
    </pc:docChg>
  </pc:docChgLst>
  <pc:docChgLst>
    <pc:chgData name="Kulinich Bohdan" userId="48e65c9f34e137d0" providerId="LiveId" clId="{CC5341B6-1FA7-4C2B-A935-235567C6AF20}"/>
    <pc:docChg chg="undo custSel addSld delSld modSld">
      <pc:chgData name="Kulinich Bohdan" userId="48e65c9f34e137d0" providerId="LiveId" clId="{CC5341B6-1FA7-4C2B-A935-235567C6AF20}" dt="2021-06-03T19:15:40.274" v="2003" actId="20577"/>
      <pc:docMkLst>
        <pc:docMk/>
      </pc:docMkLst>
      <pc:sldChg chg="addSp delSp modSp mod addAnim delAnim modAnim">
        <pc:chgData name="Kulinich Bohdan" userId="48e65c9f34e137d0" providerId="LiveId" clId="{CC5341B6-1FA7-4C2B-A935-235567C6AF20}" dt="2021-06-03T10:03:47.350" v="1274"/>
        <pc:sldMkLst>
          <pc:docMk/>
          <pc:sldMk cId="1256064280" sldId="388"/>
        </pc:sldMkLst>
        <pc:spChg chg="mod">
          <ac:chgData name="Kulinich Bohdan" userId="48e65c9f34e137d0" providerId="LiveId" clId="{CC5341B6-1FA7-4C2B-A935-235567C6AF20}" dt="2021-06-03T09:54:06.164" v="1177" actId="1076"/>
          <ac:spMkLst>
            <pc:docMk/>
            <pc:sldMk cId="1256064280" sldId="388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09:53:54.220" v="1172" actId="20577"/>
          <ac:spMkLst>
            <pc:docMk/>
            <pc:sldMk cId="1256064280" sldId="388"/>
            <ac:spMk id="12" creationId="{97485A41-1798-4E95-BC09-FD81F2E9BF93}"/>
          </ac:spMkLst>
        </pc:spChg>
        <pc:spChg chg="add mod or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21" creationId="{981959A2-C71D-4ABE-934A-0E1411AD8A59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1" creationId="{8A609C14-B9CF-4677-A8E5-C3F38F7F5C78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3" creationId="{66811F99-DBD1-4117-AD56-7717357ABC35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7" creationId="{9285013E-7FFF-4299-9D39-1F4D305FDB93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8" creationId="{B6E7F658-28A9-4830-ADF3-436F335589B2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3" creationId="{F7482BA1-A673-4C8C-82C2-E71A658BE13E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4" creationId="{17DD0DA6-3FB1-43F6-A8FC-03F9754D9B30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05" creationId="{9D1B756D-0419-46B8-B989-7F58F2A3AAB1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07" creationId="{5138059F-46F5-45EA-8500-6D01F0A621B1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8" creationId="{72B4C1C2-BADA-4BD9-8E36-FA1583BF9CE0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09" creationId="{AEB94A82-3817-4E75-8F87-AD7AF75FA203}"/>
          </ac:spMkLst>
        </pc:spChg>
        <pc:spChg chg="add del mod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11" creationId="{47BF4280-C3D1-4BA2-8962-AA4CEDE7E70B}"/>
          </ac:spMkLst>
        </pc:spChg>
        <pc:spChg chg="add del mod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12" creationId="{C04D6106-D7A8-4DE4-B982-C4DC0E905EB1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16" creationId="{E344B87C-6786-43E5-91BB-E39F6839690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18" creationId="{B4A943AC-DBA2-4ACF-8116-5BEA5C801E5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1" creationId="{A35EB01B-08EF-4676-81FF-863646917CB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3" creationId="{CECCB4FE-4C5A-4FC9-8E5A-A7FFA908C96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4" creationId="{9F2DA5AE-A108-463B-86D1-E66EAC711E9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5" creationId="{99572B44-0948-4FC8-98DF-4B7A662F3F78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3" creationId="{3C78FC1F-2F76-4065-8887-3BBCDFBB774B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4" creationId="{EE4F262D-D742-4531-BCCF-BC28604A27B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5" creationId="{4C053DBD-76DD-47FF-933B-F0A11919E236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6" creationId="{B2C37F35-20A1-480A-9DA9-1C279ACEF5C9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7" creationId="{832B34F9-0C73-482C-9083-A7166739371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8" creationId="{F04E6217-8C7F-4FEF-965C-54271B5AC64F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9" creationId="{E388069A-74D3-4F15-B916-72B008064F9C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0" creationId="{5473C568-BA1E-4CE0-B0A7-FD3D8245D271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1" creationId="{B55905C4-6B49-4CA2-9D9D-F09DF0E443C2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2" creationId="{4D88C99D-A046-4403-97F1-83538CB6EE57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3" creationId="{C2E26E9C-76EA-4C2A-A14E-944F2ED592EA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81" creationId="{B4982296-36FD-4403-83BE-E5735A330945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2" creationId="{C3EE44FC-D84A-4D82-9E19-E45565C6761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3" creationId="{FE058DCD-F2E6-49D4-83EB-F3E7DA02A8E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4" creationId="{377281C4-FD33-42E0-8AB8-9C690E384493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5" creationId="{2F31F087-F827-4560-88A0-799A5171419E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6" creationId="{11931631-4C5A-46D2-94CD-7B830339094D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7" creationId="{8625D0B1-D96E-4F17-A935-457B714E648B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8" creationId="{41EEE0B9-7B1E-4183-8DCB-7FD5E16AE400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90" creationId="{1DA94649-70A8-4E91-AA13-C5BCC10DF859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91" creationId="{9DCBE2D8-2479-43CA-97F8-2CE9DE715A63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2" creationId="{38E9F98D-9982-4E93-A614-6A983D98E98E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3" creationId="{317E48DA-2D79-4225-A6F2-D0870DEA8CF1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9" creationId="{DD5AE7CD-F3FE-4E45-8009-B6D64FE8901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00" creationId="{E0D56B6A-3688-4789-9954-0D776DCD187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5" creationId="{79182758-C5B7-4256-9B3F-50B3730E3A2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06" creationId="{2147615B-B2BF-4F56-B23E-471AD4353FC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5" creationId="{3E8A2029-602B-4418-8EE0-6CE27E0C893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6" creationId="{50EAFE3C-C1AF-4052-8673-BD9FDAA5285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7" creationId="{B5784A3B-3C79-4789-BEF6-B2885663EF6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8" creationId="{10118B1D-5690-4070-ACFB-36601883094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9" creationId="{E9509441-80FD-4720-9668-19FF4797D82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0" creationId="{43BD4575-BE5A-40F7-8ABD-6114F45C13D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1" creationId="{4963518B-5E92-4477-AB37-FC416D04817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2" creationId="{77111C5B-C5A4-457A-9ED6-12BD9B342BE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3" creationId="{172C4836-6D8E-451D-8F7D-B5890373E3B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4" creationId="{A608F27F-A090-4939-AB5D-8EDA1AEAE062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5" creationId="{9B22DF46-7FAD-478F-9CFE-E78A4291839E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6" creationId="{93489C31-691B-432E-B283-2F69DFA15C8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7" creationId="{53A4FA89-FDD3-483B-95E4-EF68667A963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8" creationId="{9B61E4B0-5E5E-4109-A746-33BF785AA01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9" creationId="{6E124478-52F4-41BF-82B4-6EE0872F30B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0" creationId="{C3736045-D40F-4690-8E6C-1AE02D58608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1" creationId="{9902745B-2489-45B8-A0BF-438BF0EC482F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2" creationId="{F751F853-964C-44E6-868D-978E4F7B656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3" creationId="{8EB07714-DE05-4527-B376-2398144C526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4" creationId="{F6D6B1A2-8895-4C80-951E-AC6EEB396BE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5" creationId="{D42BACFB-1D35-4D73-B005-4C299E21FC5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6" creationId="{E92D2854-5A08-4794-BB0C-B60473E9CC7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7" creationId="{B6BA42B2-10E3-4D4F-9EBA-D71CFFD9E06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8" creationId="{E2966E86-018E-4072-A095-C6528E5E2DA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9" creationId="{5822B50E-8285-457C-8152-3F541DD9BC9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0" creationId="{5942B644-7BDA-4DAE-9117-AC1F881C1A86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1" creationId="{F546C7C4-C29B-43A2-A2A9-2BEABF420BF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2" creationId="{0E3EE24E-44E3-44BD-9775-D256C8251A86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3" creationId="{BD32CF0E-D8B9-4C68-BB82-A5B1114AB1D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4" creationId="{BBF03E7B-93E2-47D4-826C-5FA94F420E13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5" creationId="{57D1A04E-17C2-4AEC-958C-573DE71A528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6" creationId="{7C3A0275-2E7F-469E-BAD0-195D392A4CF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7" creationId="{CFD87480-658D-42C0-84F5-D3B279D144A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8" creationId="{453F3ADC-A275-4B96-9AAE-01FAA70C619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9" creationId="{E16BA385-073A-486A-A1E2-16E9283CE21E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4" creationId="{253C587C-3B4F-47BC-BA13-B085703357F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5" creationId="{4308C58E-612B-46B7-8F27-587EF3002E43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6" creationId="{80FFE09B-1440-44B9-BDAA-4595F66BD4E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7" creationId="{C46CEEF7-45DF-43C5-81E2-E94DAB66F4C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89" creationId="{9B4C5B18-90A9-40CB-BE7D-25D4747A59F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2" creationId="{2AD5E398-2CC6-4A80-AFAD-BE03B73BAF1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3" creationId="{CF09CB31-625B-4B66-B0ED-DB979096C6D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4" creationId="{C6790086-718C-45FC-8311-8F9CA7B1178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5" creationId="{E3D1CFC8-3BA7-4B01-B83F-564EF403D6C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6" creationId="{6EBB784B-82AE-41C8-83EE-2987DDB3291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7" creationId="{4CFA55BE-E6F8-46DB-AC03-9FB95D56641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8" creationId="{3005584C-B64E-43D0-963B-BE7F3D64FC7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9" creationId="{BCF8C59F-715F-4341-BD6E-76AE6ABEC63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38" creationId="{9FC843A5-9D65-4B5E-92E3-942378E54090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39" creationId="{55441EF4-D04A-42FB-B954-27B8A7935A3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0" creationId="{C0A9F626-126D-43EF-AB6A-2ED2555417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1" creationId="{A47B970D-B8C0-4D6B-B8A6-FEA5BE818EE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2" creationId="{24BEFF0C-F42B-4E3E-BF29-B5E353FFE0A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3" creationId="{8CC2C573-991C-4077-BF3E-74AF7961C97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4" creationId="{61A65D4C-C9EB-4967-9A60-3D07BF1D185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5" creationId="{A6A6D940-CC31-4AE1-A6A1-885D2D3D142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6" creationId="{CED412DB-2A21-45CC-A022-7E8EBD0A249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7" creationId="{107F63AE-29EF-411D-9D16-5680F4DD88BE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8" creationId="{B7D1215D-A514-4E18-A528-5414D205297A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9" creationId="{964F8D53-A987-4AA0-977D-0AC976BE4E3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0" creationId="{0592768E-C2A7-4D82-9155-FABA25CC145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1" creationId="{C7A524BD-A560-4824-8CD5-B1CF0A1EDAA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2" creationId="{69F3439F-98D8-4A6B-BF6B-06A250067A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3" creationId="{3B13701D-F075-46B4-A0EE-C5210AC6691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4" creationId="{1579D7F2-1798-44A5-B1D7-2AE904968D9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5" creationId="{DDAFF4C9-7D6D-402C-85C9-6F40E235E93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6" creationId="{8725E5AF-8028-49A6-A791-60B2EFDE625D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7" creationId="{AF3112FC-E3C6-4722-8CBC-C4908C6087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8" creationId="{10E90790-AF1A-4224-A10B-4BA46581D66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9" creationId="{A2A47352-BC46-4CB9-9B2B-9069B859706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0" creationId="{01D0CA91-57E4-422C-A767-EB0FCCB4D24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1" creationId="{B5BCBC22-1EBB-435A-A09E-4A9438E4898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2" creationId="{ABBEFB7A-8043-4383-9F67-7E54FD239F2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3" creationId="{4C8567B7-DA40-4A59-B9DB-A769157E32A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4" creationId="{22550218-7E10-4605-B5B8-A1CBCC96E2B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5" creationId="{C9F6AB0E-7D1A-42ED-900F-8D91888C10B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6" creationId="{4DB3C4A1-D76C-4A6F-A05F-5FB1BBBABC6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7" creationId="{775D1FD4-76EC-48CF-A044-2CD5E278E4AF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8" creationId="{1989D056-5793-4E70-9F67-E1FC7BB4632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9" creationId="{F27F1E91-4BDD-42FD-8058-C818E09B2BC9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0" creationId="{2E77EDA7-50EE-4BAD-A52C-7EDBB04390A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1" creationId="{AFC8E535-9C38-451B-83CA-EFBA79012A2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2" creationId="{35EA6994-F452-4277-A12A-BBE76FE75A8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7" creationId="{579EA7F6-D086-48E4-B890-BEEB7499B3F9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8" creationId="{F2F968E0-606A-4507-A570-F2D82FE9B89F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9" creationId="{6E3C8129-E882-4E18-B61C-FAA6630819ED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80" creationId="{260B445E-EECE-49E4-A468-E45D13C5D424}"/>
          </ac:spMkLst>
        </pc:spChg>
        <pc:spChg chg="add del mod">
          <ac:chgData name="Kulinich Bohdan" userId="48e65c9f34e137d0" providerId="LiveId" clId="{CC5341B6-1FA7-4C2B-A935-235567C6AF20}" dt="2021-06-03T09:46:35.143" v="1063" actId="478"/>
          <ac:spMkLst>
            <pc:docMk/>
            <pc:sldMk cId="1256064280" sldId="388"/>
            <ac:spMk id="382" creationId="{4F67BCD7-54CD-4936-9C9C-F2797A9E13E0}"/>
          </ac:spMkLst>
        </pc:spChg>
        <pc:spChg chg="add del mod">
          <ac:chgData name="Kulinich Bohdan" userId="48e65c9f34e137d0" providerId="LiveId" clId="{CC5341B6-1FA7-4C2B-A935-235567C6AF20}" dt="2021-06-03T09:46:38.149" v="1064" actId="478"/>
          <ac:spMkLst>
            <pc:docMk/>
            <pc:sldMk cId="1256064280" sldId="388"/>
            <ac:spMk id="385" creationId="{60503F3D-0A70-430F-8E38-4D92E382141E}"/>
          </ac:spMkLst>
        </pc:spChg>
        <pc:spChg chg="add del mod">
          <ac:chgData name="Kulinich Bohdan" userId="48e65c9f34e137d0" providerId="LiveId" clId="{CC5341B6-1FA7-4C2B-A935-235567C6AF20}" dt="2021-06-03T09:46:50.328" v="1075" actId="478"/>
          <ac:spMkLst>
            <pc:docMk/>
            <pc:sldMk cId="1256064280" sldId="388"/>
            <ac:spMk id="386" creationId="{2580A0E1-7ACB-4276-893D-5AD742840A1C}"/>
          </ac:spMkLst>
        </pc:spChg>
        <pc:spChg chg="add del mod">
          <ac:chgData name="Kulinich Bohdan" userId="48e65c9f34e137d0" providerId="LiveId" clId="{CC5341B6-1FA7-4C2B-A935-235567C6AF20}" dt="2021-06-03T09:46:46.420" v="1071" actId="478"/>
          <ac:spMkLst>
            <pc:docMk/>
            <pc:sldMk cId="1256064280" sldId="388"/>
            <ac:spMk id="387" creationId="{587C651A-0EE7-450B-9DCD-8A9A56755E78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88" creationId="{EC6C821A-F2EB-406A-BC5D-6793DE3076E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89" creationId="{BB321864-0684-4D38-B483-D6C97031312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0" creationId="{45957F23-A0F1-443A-9B19-3A21C977C27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1" creationId="{D308C31F-2723-4CF2-A089-4192A0ABE7A5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2" creationId="{D0E3E0DD-8594-438E-8D3F-423F50E84095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1" creationId="{2F3D5F44-A579-4983-BFE3-4975888BCCC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2" creationId="{9DF8C1E9-7F84-4397-85C2-B2F65181208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3" creationId="{1B260AF9-E3E4-40FD-9CD6-F888A4DED41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4" creationId="{9C00DF67-A8A3-4674-8CED-F9C8010D547D}"/>
          </ac:spMkLst>
        </pc:spChg>
        <pc:spChg chg="add del mod">
          <ac:chgData name="Kulinich Bohdan" userId="48e65c9f34e137d0" providerId="LiveId" clId="{CC5341B6-1FA7-4C2B-A935-235567C6AF20}" dt="2021-06-03T09:49:57.218" v="1111" actId="478"/>
          <ac:spMkLst>
            <pc:docMk/>
            <pc:sldMk cId="1256064280" sldId="388"/>
            <ac:spMk id="435" creationId="{536FCAC0-FA8B-4672-927D-EDEE991FB756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6" creationId="{21C6D21C-F80F-4109-B24A-8F10B6AD4BF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7" creationId="{D59FC99C-FA83-4422-9DC1-9679873D989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8" creationId="{1F70AE83-C9F8-4EB2-ACD6-F4EE63FD5B60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9" creationId="{AA37CE6A-2D04-4843-A412-4B552647688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0" creationId="{1BD7B04D-080A-480A-88CA-24ABCFBAA94F}"/>
          </ac:spMkLst>
        </pc:spChg>
        <pc:spChg chg="add del mod">
          <ac:chgData name="Kulinich Bohdan" userId="48e65c9f34e137d0" providerId="LiveId" clId="{CC5341B6-1FA7-4C2B-A935-235567C6AF20}" dt="2021-06-03T09:49:54.274" v="1109" actId="478"/>
          <ac:spMkLst>
            <pc:docMk/>
            <pc:sldMk cId="1256064280" sldId="388"/>
            <ac:spMk id="441" creationId="{AEC06A66-7A80-41F3-836D-F2D065FD550C}"/>
          </ac:spMkLst>
        </pc:spChg>
        <pc:spChg chg="add del mod">
          <ac:chgData name="Kulinich Bohdan" userId="48e65c9f34e137d0" providerId="LiveId" clId="{CC5341B6-1FA7-4C2B-A935-235567C6AF20}" dt="2021-06-03T09:49:55.915" v="1110" actId="478"/>
          <ac:spMkLst>
            <pc:docMk/>
            <pc:sldMk cId="1256064280" sldId="388"/>
            <ac:spMk id="442" creationId="{F9865349-1E84-4208-9D03-4ECE6B07C0E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3" creationId="{004C6897-B630-47BB-B09C-65350EF25B4F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4" creationId="{A574A326-A5A3-467F-B95C-55279F7DC27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5" creationId="{0492FB72-595F-4EDE-8422-8AF33DDCFFC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6" creationId="{B0B7D3DC-ABFC-4566-92B1-7AC0382A14B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7" creationId="{6B88FDAE-2289-401B-9A51-7C5D8485120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8" creationId="{369A992A-B511-45FC-99C6-34F4B57F039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9" creationId="{28B39CDE-523A-4DE3-BCF9-2470D369AC89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0" creationId="{11ADEF05-1EC7-4431-BB59-A4030987929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1" creationId="{84FE57A8-0643-44FF-A7C0-B4357DD20019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2" creationId="{4B94ED3D-A987-495E-B526-A579FC3944AD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3" creationId="{69708E91-0F67-4BA8-B580-C376F51F89A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4" creationId="{A75B457B-053E-4B41-9B8D-04032F1C421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5" creationId="{C19C5617-8C5F-4326-B936-0411EC87F7C7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6" creationId="{AC6E9A89-5391-4EEA-BB5E-2EFE3339294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7" creationId="{DF95C634-5151-424B-A27C-1FB46C9E1CA0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8" creationId="{85E073A8-D312-47F1-A048-4422F1E363B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9" creationId="{492D174F-D589-4BBA-AEE3-DC46CFE64C0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0" creationId="{7C12A5B9-21A2-4032-944B-95C7376A233D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1" creationId="{F77012D5-72E1-46F5-84F6-7D5B9F092AE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2" creationId="{07A4EF54-925C-4E94-BA6C-FF8C851419D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3" creationId="{C3682F6E-DACF-4AFE-AA28-EBCB6992F09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4" creationId="{72B79167-2322-4102-8743-D5CC535A7E47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5" creationId="{CF396F7D-FC7B-4AC6-9777-C4DCC4B2F13E}"/>
          </ac:spMkLst>
        </pc:spChg>
        <pc:spChg chg="add del mod or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0" creationId="{86BBBB7B-E213-4663-9890-21C9025F97C2}"/>
          </ac:spMkLst>
        </pc:spChg>
        <pc:spChg chg="add del mod">
          <ac:chgData name="Kulinich Bohdan" userId="48e65c9f34e137d0" providerId="LiveId" clId="{CC5341B6-1FA7-4C2B-A935-235567C6AF20}" dt="2021-06-03T09:46:49.226" v="1074" actId="478"/>
          <ac:spMkLst>
            <pc:docMk/>
            <pc:sldMk cId="1256064280" sldId="388"/>
            <ac:spMk id="471" creationId="{51B0D41B-3E8C-481A-BE47-EEAF95B85314}"/>
          </ac:spMkLst>
        </pc:spChg>
        <pc:spChg chg="add del mod">
          <ac:chgData name="Kulinich Bohdan" userId="48e65c9f34e137d0" providerId="LiveId" clId="{CC5341B6-1FA7-4C2B-A935-235567C6AF20}" dt="2021-06-03T09:46:44.593" v="1069" actId="478"/>
          <ac:spMkLst>
            <pc:docMk/>
            <pc:sldMk cId="1256064280" sldId="388"/>
            <ac:spMk id="472" creationId="{CFC2EA05-A3A0-48FC-B3DB-B9B057E4701D}"/>
          </ac:spMkLst>
        </pc:spChg>
        <pc:spChg chg="add del mod">
          <ac:chgData name="Kulinich Bohdan" userId="48e65c9f34e137d0" providerId="LiveId" clId="{CC5341B6-1FA7-4C2B-A935-235567C6AF20}" dt="2021-06-03T09:46:47.322" v="1072" actId="478"/>
          <ac:spMkLst>
            <pc:docMk/>
            <pc:sldMk cId="1256064280" sldId="388"/>
            <ac:spMk id="473" creationId="{28E66445-2B49-4664-BFC8-2C8523C1195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6" creationId="{2F49E36C-1EEB-42AE-B555-F1A4E7AD146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7" creationId="{65DFCD90-FAAD-4834-ACE9-154C1FD1FB8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8" creationId="{8D50ED8D-1508-43CD-BACB-70CF4C79100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9" creationId="{423FC790-0BB5-4A13-A070-EFD84595E18E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2" creationId="{E4AA9935-51E4-4449-A27F-30EDC97199C8}"/>
          </ac:spMkLst>
        </pc:spChg>
        <pc:spChg chg="add mod or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3" creationId="{4291BF14-0F86-49F1-B903-B87BD6DE0B46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4" creationId="{10899C07-4886-4B5F-9F8E-DA28715FAEFC}"/>
          </ac:spMkLst>
        </pc:spChg>
        <pc:spChg chg="add mod topLvl">
          <ac:chgData name="Kulinich Bohdan" userId="48e65c9f34e137d0" providerId="LiveId" clId="{CC5341B6-1FA7-4C2B-A935-235567C6AF20}" dt="2021-06-03T10:03:18.906" v="1264" actId="164"/>
          <ac:spMkLst>
            <pc:docMk/>
            <pc:sldMk cId="1256064280" sldId="388"/>
            <ac:spMk id="485" creationId="{A092926E-5458-4567-908D-AD7226509886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7" creationId="{2AC91489-7E0A-43C5-863B-838678B823F5}"/>
          </ac:spMkLst>
        </pc:spChg>
        <pc:grpChg chg="add mod modVis">
          <ac:chgData name="Kulinich Bohdan" userId="48e65c9f34e137d0" providerId="LiveId" clId="{CC5341B6-1FA7-4C2B-A935-235567C6AF20}" dt="2021-06-03T10:03:18.906" v="1264" actId="164"/>
          <ac:grpSpMkLst>
            <pc:docMk/>
            <pc:sldMk cId="1256064280" sldId="388"/>
            <ac:grpSpMk id="24" creationId="{92430C3E-7475-4E73-ACFF-2558C8493185}"/>
          </ac:grpSpMkLst>
        </pc:grpChg>
        <pc:grpChg chg="add del mod ord">
          <ac:chgData name="Kulinich Bohdan" userId="48e65c9f34e137d0" providerId="LiveId" clId="{CC5341B6-1FA7-4C2B-A935-235567C6AF20}" dt="2021-06-03T10:03:13.045" v="1263" actId="165"/>
          <ac:grpSpMkLst>
            <pc:docMk/>
            <pc:sldMk cId="1256064280" sldId="388"/>
            <ac:grpSpMk id="25" creationId="{65888B1F-6922-4519-8F4C-BF13C93A2D07}"/>
          </ac:grpSpMkLst>
        </pc:grpChg>
        <pc:grpChg chg="add mod modVis">
          <ac:chgData name="Kulinich Bohdan" userId="48e65c9f34e137d0" providerId="LiveId" clId="{CC5341B6-1FA7-4C2B-A935-235567C6AF20}" dt="2021-06-03T10:03:33.403" v="1269" actId="14429"/>
          <ac:grpSpMkLst>
            <pc:docMk/>
            <pc:sldMk cId="1256064280" sldId="388"/>
            <ac:grpSpMk id="26" creationId="{1AEF794C-BF70-4E19-B8F8-3D63A7FF44DA}"/>
          </ac:grpSpMkLst>
        </pc:grpChg>
        <pc:grpChg chg="add mod">
          <ac:chgData name="Kulinich Bohdan" userId="48e65c9f34e137d0" providerId="LiveId" clId="{CC5341B6-1FA7-4C2B-A935-235567C6AF20}" dt="2021-06-03T10:03:31.647" v="1268" actId="1076"/>
          <ac:grpSpMkLst>
            <pc:docMk/>
            <pc:sldMk cId="1256064280" sldId="388"/>
            <ac:grpSpMk id="27" creationId="{3451DAEC-D143-4E9C-B517-E3671872CD08}"/>
          </ac:grpSpMkLst>
        </pc:grpChg>
        <pc:picChg chg="del">
          <ac:chgData name="Kulinich Bohdan" userId="48e65c9f34e137d0" providerId="LiveId" clId="{CC5341B6-1FA7-4C2B-A935-235567C6AF20}" dt="2021-06-03T09:46:20.067" v="1054" actId="478"/>
          <ac:picMkLst>
            <pc:docMk/>
            <pc:sldMk cId="1256064280" sldId="388"/>
            <ac:picMk id="11" creationId="{B50F12AB-57A2-4627-B779-02F869C8E681}"/>
          </ac:picMkLst>
        </pc:picChg>
        <pc:picChg chg="add del mod">
          <ac:chgData name="Kulinich Bohdan" userId="48e65c9f34e137d0" providerId="LiveId" clId="{CC5341B6-1FA7-4C2B-A935-235567C6AF20}" dt="2021-06-03T09:46:25.095" v="1057"/>
          <ac:picMkLst>
            <pc:docMk/>
            <pc:sldMk cId="1256064280" sldId="388"/>
            <ac:picMk id="117" creationId="{999FBCD1-9A9F-4D4C-B80B-09C00B4E7AE4}"/>
          </ac:picMkLst>
        </pc:picChg>
        <pc:picChg chg="add del mod topLvl">
          <ac:chgData name="Kulinich Bohdan" userId="48e65c9f34e137d0" providerId="LiveId" clId="{CC5341B6-1FA7-4C2B-A935-235567C6AF20}" dt="2021-06-03T10:03:29.479" v="1266" actId="164"/>
          <ac:picMkLst>
            <pc:docMk/>
            <pc:sldMk cId="1256064280" sldId="388"/>
            <ac:picMk id="132" creationId="{A1FAF1CD-B3D7-4898-A82D-F0E0B03C2164}"/>
          </ac:picMkLst>
        </pc:picChg>
        <pc:picChg chg="add del mod">
          <ac:chgData name="Kulinich Bohdan" userId="48e65c9f34e137d0" providerId="LiveId" clId="{CC5341B6-1FA7-4C2B-A935-235567C6AF20}" dt="2021-06-03T09:46:27.899" v="1060"/>
          <ac:picMkLst>
            <pc:docMk/>
            <pc:sldMk cId="1256064280" sldId="388"/>
            <ac:picMk id="288" creationId="{BF6F3902-5555-4DA2-A885-1DFD3078E330}"/>
          </ac:picMkLst>
        </pc:picChg>
        <pc:picChg chg="add del mod">
          <ac:chgData name="Kulinich Bohdan" userId="48e65c9f34e137d0" providerId="LiveId" clId="{CC5341B6-1FA7-4C2B-A935-235567C6AF20}" dt="2021-06-03T09:46:31.520" v="1062" actId="478"/>
          <ac:picMkLst>
            <pc:docMk/>
            <pc:sldMk cId="1256064280" sldId="388"/>
            <ac:picMk id="381" creationId="{992B6CAC-2370-47E6-AEC2-579F12B49C49}"/>
          </ac:picMkLst>
        </pc:picChg>
        <pc:picChg chg="add del mod">
          <ac:chgData name="Kulinich Bohdan" userId="48e65c9f34e137d0" providerId="LiveId" clId="{CC5341B6-1FA7-4C2B-A935-235567C6AF20}" dt="2021-06-03T09:59:00.362" v="1238"/>
          <ac:picMkLst>
            <pc:docMk/>
            <pc:sldMk cId="1256064280" sldId="388"/>
            <ac:picMk id="486" creationId="{FCD93D2C-B065-4119-8B75-5B858865B272}"/>
          </ac:picMkLst>
        </pc:picChg>
        <pc:cxnChg chg="add mod ord topLvl modVis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7" creationId="{CF72198D-5396-4BD6-A8DA-ECED564298C1}"/>
          </ac:cxnSpMkLst>
        </pc:cxnChg>
        <pc:cxnChg chg="add del">
          <ac:chgData name="Kulinich Bohdan" userId="48e65c9f34e137d0" providerId="LiveId" clId="{CC5341B6-1FA7-4C2B-A935-235567C6AF20}" dt="2021-06-03T09:46:20.067" v="1054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CC5341B6-1FA7-4C2B-A935-235567C6AF20}" dt="2021-06-03T09:46:20.067" v="1054" actId="478"/>
          <ac:cxnSpMkLst>
            <pc:docMk/>
            <pc:sldMk cId="1256064280" sldId="388"/>
            <ac:cxnSpMk id="88" creationId="{5C4AF2D6-9AED-4A66-A77D-4F261748403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10" creationId="{4A49AEE9-7969-467B-BAF3-3294EADEB17B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19" creationId="{A1D16D78-953B-4F1E-B046-2A98B786378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0" creationId="{B05F9471-2C37-41D4-89E5-4A1934F32F93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1" creationId="{7D9A836D-B359-491F-AE3F-B327AD1E35CA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2" creationId="{EB3014CF-98E1-45ED-927F-0C19BA8D619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3" creationId="{291DFFAA-055C-45A4-97E0-ACEF0F8F6211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4" creationId="{7D09140E-6753-4F02-8292-9FCC0ED2ADB0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5" creationId="{8058D3AA-D47C-4D9E-8FD2-EB8413A1E3B5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6" creationId="{3DEC1542-C162-4575-A4D6-F3DCB1F9ADB1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7" creationId="{890D7587-2F82-4112-B092-27F19335CA7F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129" creationId="{FE753DF0-DFCA-4429-AD77-4E443DF3E21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130" creationId="{10FE27FA-423F-4C01-B66F-010B7732DD6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6" creationId="{C4F9E274-B082-4F1E-8375-0498D9AA3DA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7" creationId="{118EF1FC-C105-48E2-9104-C72314C1A97F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8" creationId="{37605E89-EE06-4D85-A52D-65165DA10FA2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9" creationId="{B1739007-F169-41B8-88CD-BDD0A7E277E0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0" creationId="{C25B70CE-5EC1-4098-AEEA-C0D6534B3E3A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1" creationId="{BEDC7191-CCA2-4223-AF03-E19322DA1834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2" creationId="{9BB0E34C-89BC-41DA-BD6D-E56FB5A81D4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3" creationId="{C1192DD9-9395-471B-9AAC-8FD95A9B3DF3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4" creationId="{35EA672D-BDB9-4445-9EDE-5E9E0C3F86A2}"/>
          </ac:cxnSpMkLst>
        </pc:cxnChg>
        <pc:cxnChg chg="add 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5" creationId="{809B6849-53F4-4DF9-BA46-3BFFD9AB4FD2}"/>
          </ac:cxnSpMkLst>
        </pc:cxnChg>
        <pc:cxnChg chg="add 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3" creationId="{AFCD7549-ED83-4695-8E2A-B29C51A803DA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4" creationId="{3F0DC1C9-87F8-4DE5-877B-9072906AAD47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5" creationId="{F9D6C231-D16A-4FC9-B5E5-AE7FFD273F51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6" creationId="{0B4E1B71-F04D-4C9A-85C2-E83582802F6E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7" creationId="{7237B1EA-2827-489C-B1E1-744B2975B16C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58" creationId="{E39C2DE9-94D5-441A-824A-7A87EA8008BB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2" creationId="{5AD61869-66E2-403C-8EF7-FC3FBBD2BB9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7" creationId="{76E78663-15E9-442F-8BFE-D65327A4B234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8" creationId="{EC46AF5C-0E63-47EA-B4B7-83AFFB968C8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9" creationId="{0353CF53-9FB3-4644-91BE-A123C77ECC8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0" creationId="{91CA17B6-E2EC-4CFA-BE1D-CF61CFB893CC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1" creationId="{777DCC5F-B75F-4843-8C5A-7B64DB4EBD41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2" creationId="{1B2789B8-523F-479E-AF61-DE25B497F7CD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3" creationId="{A52974E5-2D1C-4904-9A55-16C147EBADE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4" creationId="{AB2A9DED-FE68-4D8A-A015-FF84DACDDD82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5" creationId="{95408501-31F5-458D-BDEE-8866275D762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6" creationId="{C5BCA62D-A322-4B62-BDBE-F43AECCF57F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7" creationId="{284605A4-6D06-4A05-9619-F67BA1204E2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8" creationId="{B33F1C2C-BE28-4A82-A903-98DA47F2519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9" creationId="{59B0090B-0FF4-47BF-9AFB-0019E2F10BF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0" creationId="{B75219B6-164A-41D8-BF7E-19263151F545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1" creationId="{471C78C0-BECD-4130-ACFB-825E625B236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2" creationId="{951CC688-9F96-4DBC-ABB3-D51EBECAA734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3" creationId="{003692A9-6A80-47D5-A251-DA868741EFD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4" creationId="{D9BA5A3B-1CF6-45D6-A381-219E58C2713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5" creationId="{A517C7C0-EF9F-4FEE-8D18-76011E64FCD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6" creationId="{DEA628E6-D414-44BF-9963-CB36942DFD8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7" creationId="{207A7ABC-8247-4AD3-8819-C6B1A378B4D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8" creationId="{04476E1F-F14C-4BEB-99D5-CBDD6950023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9" creationId="{C2684882-2F3B-40AB-8421-ACA39A9D2F1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0" creationId="{35AA8B38-6CCE-41B3-8DC3-BFF18309B7F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1" creationId="{D4CED9AA-8B31-4F97-9F32-848F26FE9DF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2" creationId="{23AF6B3C-806E-4C1C-BCFE-9C7F56B84C8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3" creationId="{1644EA3C-8671-439C-B8CF-B5A576027E2C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4" creationId="{3FF1A3CB-07FE-4A23-81F2-D2841F9A4D25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5" creationId="{C5892E28-51FA-45FE-864C-98ABE9DBBFE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6" creationId="{C14B1A2C-9673-41FB-A1BD-9939F1D3047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7" creationId="{84D998AF-9212-4F1B-B27A-8739FD7D560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8" creationId="{5DB0CEAB-F15E-4B10-887E-9C03664A0CE2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9" creationId="{D8072B0D-18FC-4B06-98FE-2F280DF4BA2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0" creationId="{F9124056-A5CB-4E8C-A1B2-B757A44D288D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1" creationId="{3079FBFF-36B0-4C74-9B3C-55DD129C27F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2" creationId="{4691412B-9A00-4153-9FD6-1ED4F5541CC9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3" creationId="{C74ED1AD-9DA0-44A1-B9A2-867586C74F9E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4" creationId="{B78A91AF-A115-4938-938A-AC9579913F86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0" creationId="{2D9EADD7-4A6D-4100-BBC6-CA31043012C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1" creationId="{0762FFFC-69CF-40D3-9675-87C22987831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2" creationId="{16771D2B-1813-4CC0-955F-4D8091ECF30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3" creationId="{E5AF8640-B67E-42FD-952C-5F2706733BA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290" creationId="{D18DDABB-2D8D-49BC-8FE1-5801747216D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291" creationId="{F619B96F-788D-4BC7-A8F6-A23FC11D407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0" creationId="{34F9497D-47C4-4C0D-9CCA-A9C03BB7D1F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1" creationId="{DBF36257-0837-4033-A4DF-D27510FDF2E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2" creationId="{FDBDD758-9CD0-459A-A6E8-141C716D10B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3" creationId="{7B132330-E76F-40FD-84DA-52764EFD3A78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4" creationId="{C08571FC-9372-4A07-AB8B-51C82023C81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5" creationId="{8F35BDFC-01DC-4D24-9131-8E1B7A36A7A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6" creationId="{A08B2C37-42DE-40FA-A101-690AAD70966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7" creationId="{DCF76030-2BAA-455F-B098-FBFD1DC880F7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8" creationId="{4DF4818E-2493-4CC4-B818-A7B6C94A605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9" creationId="{7ABC5716-E681-4C84-863A-F876C043788A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0" creationId="{CD58E8EF-F215-44D6-B685-C14274E9C5B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1" creationId="{C39EDD0E-7381-4696-BFA8-767837D7144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2" creationId="{EC7EBFF4-4277-4E35-B31C-6278731CDE2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3" creationId="{CAAF18CF-349C-4AA5-B6CB-188B2504927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4" creationId="{C1B8453A-2E8B-411A-B3C4-3CA878D85938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5" creationId="{0C416834-2617-476A-B980-8298CC55CEA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6" creationId="{691DE3E9-3C17-47F4-8C5A-E385938F1C1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7" creationId="{024EB520-D0A3-411E-8371-93311404C3A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8" creationId="{76F68509-A391-476E-846D-3566BAE81F2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9" creationId="{C2A3994F-E48C-49F6-906D-53688684AD2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0" creationId="{4906EE8C-8ECF-4256-B9C1-E5CE3169EEE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1" creationId="{C5880EFF-3C9D-432F-9DA3-A37A5E79C9A5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2" creationId="{AEE4CEC6-60F6-43C9-8285-7C8CD612277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3" creationId="{ECF6AD23-4ACB-4F48-A959-D565DD4489B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4" creationId="{003F090D-6021-44B8-8956-1F59FC1797DD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5" creationId="{91E20ED4-E5A6-443A-AC12-1E0C3A07C10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6" creationId="{940A9976-3169-4B52-8A48-26FD3697CF9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7" creationId="{CAE2C78E-DC35-4ADE-9185-C3B53649CB2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8" creationId="{7C619CE4-3CCA-476D-A87A-51D96DF863E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9" creationId="{1EE0B5A9-992E-4A47-8E2B-ED79A9084B0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0" creationId="{0638EBC3-1F00-4D49-B424-46BB3C53ACDA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1" creationId="{BAD58D7F-5C89-41C8-81B7-2899C5D8CD6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2" creationId="{465EEF37-CBCC-42D0-A13B-0AE3F6FFCD4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3" creationId="{F8CA6C8A-C1D9-45F4-9B60-8CCFBD198E6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4" creationId="{12B78D9B-3E39-42C8-A16C-295F9F4F7C6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5" creationId="{B4503315-AC1C-484B-95FA-9F7EC9D0A53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6" creationId="{58E61C21-3830-4747-A1E7-B8F789422BA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7" creationId="{D044F136-A027-485F-AB53-4C595BE554C7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3" creationId="{982DC074-0647-4620-B1F5-2B954890C99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4" creationId="{79B6E496-B80C-4E57-A291-628286F807E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5" creationId="{C72A5544-31BF-45C9-A14D-25ACC4FE5B2D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6" creationId="{9DBD2A65-626C-4141-8C1D-BFE4979A1F0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83" creationId="{C3AB72B7-B617-4909-B556-D787CBF35F8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84" creationId="{4BAC7E63-9C05-4A78-B979-E85CF29FFF0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3" creationId="{07CC512A-9C60-446B-9530-1F173D3DA95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4" creationId="{427D4E94-EDB6-41B8-A537-4F0DBB87E406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5" creationId="{B0D64745-EE07-4F67-98F1-7415A98E2A6F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6" creationId="{91989236-B404-4208-9604-A1085F49076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7" creationId="{38F31BF7-7CAF-4388-A85F-A50EDFCDB86C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8" creationId="{38E3549A-8F7D-4674-9F8D-A3B6242003B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9" creationId="{DAE31EE6-465E-476F-8F68-A8ECB07A833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0" creationId="{F72E22DA-FAC7-4D62-B2DE-8490F77B865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1" creationId="{212763AF-9C13-4569-B321-0C526D556C43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2" creationId="{D5E44975-2457-404F-96DC-062A6DA844A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3" creationId="{81B4A47F-DF46-40B0-BA6F-85BECC90085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4" creationId="{D1709CFA-7B6D-4021-BFFD-D68FA8E36A4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5" creationId="{7F54A9D6-631E-433F-9C86-9DBC232DA6B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6" creationId="{430AC4C2-1059-4DAF-981A-AFA699C385E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7" creationId="{E4A184D8-7EB8-453D-9DAB-80FE0D97344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8" creationId="{93160624-B770-4B5A-A1C8-1AB5E3C1507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9" creationId="{76C08CB5-657D-45E4-81D4-170307D66E0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0" creationId="{38556BCF-B5E7-4A48-9F42-159D8F7D6F3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1" creationId="{806E7DF2-72A1-4952-8F03-FA47ACD9B91E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2" creationId="{1347AA01-1CB3-473F-87ED-3F35BA4B2F2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3" creationId="{0EBF76E3-114C-4F7E-B473-A41D2A3570E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4" creationId="{FD845355-9794-447F-9F4C-0A0C51539D4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5" creationId="{57DF8669-3D2D-49D0-B5FC-88610D4A22C3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6" creationId="{E9F3E661-94D6-4D84-A6C9-0D3F33B019F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7" creationId="{E01BC46A-87F0-43E1-BACC-C129824E7C59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8" creationId="{941D66C1-FC06-4458-A00B-3E2EB589989B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9" creationId="{AAB4C6F9-247E-49FD-A7BD-8FF2B9E150B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0" creationId="{720F93E2-6083-4B61-96DA-341F05224B5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1" creationId="{510CFFC6-9536-4EBF-BF12-4744599A41CE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2" creationId="{FF6AEC86-FFB9-4D98-8B60-5E8B32E5ED3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3" creationId="{3D710531-A5EC-468F-B596-494195F8582C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4" creationId="{FDAD51D7-C570-4C7C-9D68-A5F0EA9C139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5" creationId="{231D2EED-FB02-425A-9711-77A622F55BD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6" creationId="{8B3C9980-610A-4CD7-AAC2-7B649C09B57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7" creationId="{DCBD6652-18FC-4BDD-AECB-06CE4ADF0F9F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8" creationId="{56BBB93A-FD50-401C-8147-625F2FF0DDC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9" creationId="{849B7D14-D00A-4D55-A501-2AA266A1AE8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30" creationId="{42AFB127-233E-44BE-9A0B-2FF6D00CBCA8}"/>
          </ac:cxnSpMkLst>
        </pc:cxnChg>
        <pc:cxnChg chg="add del mod">
          <ac:chgData name="Kulinich Bohdan" userId="48e65c9f34e137d0" providerId="LiveId" clId="{CC5341B6-1FA7-4C2B-A935-235567C6AF20}" dt="2021-06-03T09:46:41.525" v="1067" actId="478"/>
          <ac:cxnSpMkLst>
            <pc:docMk/>
            <pc:sldMk cId="1256064280" sldId="388"/>
            <ac:cxnSpMk id="466" creationId="{D5D447F2-153D-4B03-BB2B-05073EDF7836}"/>
          </ac:cxnSpMkLst>
        </pc:cxnChg>
        <pc:cxnChg chg="add del mod">
          <ac:chgData name="Kulinich Bohdan" userId="48e65c9f34e137d0" providerId="LiveId" clId="{CC5341B6-1FA7-4C2B-A935-235567C6AF20}" dt="2021-06-03T09:46:45.163" v="1070" actId="478"/>
          <ac:cxnSpMkLst>
            <pc:docMk/>
            <pc:sldMk cId="1256064280" sldId="388"/>
            <ac:cxnSpMk id="467" creationId="{90150D95-4D99-4FDD-AB01-100D81E841F6}"/>
          </ac:cxnSpMkLst>
        </pc:cxnChg>
        <pc:cxnChg chg="add del mod">
          <ac:chgData name="Kulinich Bohdan" userId="48e65c9f34e137d0" providerId="LiveId" clId="{CC5341B6-1FA7-4C2B-A935-235567C6AF20}" dt="2021-06-03T09:46:41.009" v="1066" actId="478"/>
          <ac:cxnSpMkLst>
            <pc:docMk/>
            <pc:sldMk cId="1256064280" sldId="388"/>
            <ac:cxnSpMk id="468" creationId="{3090F95F-70B9-460A-A610-782EDBDD82EC}"/>
          </ac:cxnSpMkLst>
        </pc:cxnChg>
        <pc:cxnChg chg="add del mod">
          <ac:chgData name="Kulinich Bohdan" userId="48e65c9f34e137d0" providerId="LiveId" clId="{CC5341B6-1FA7-4C2B-A935-235567C6AF20}" dt="2021-06-03T09:46:47.823" v="1073" actId="478"/>
          <ac:cxnSpMkLst>
            <pc:docMk/>
            <pc:sldMk cId="1256064280" sldId="388"/>
            <ac:cxnSpMk id="469" creationId="{A1531E9D-CA07-4E7C-81AD-C27EA2050CBB}"/>
          </ac:cxnSpMkLst>
        </pc:cxnChg>
        <pc:cxnChg chg="add mod or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74" creationId="{1FDD372A-0C94-461F-8D7E-9ECF9D11B405}"/>
          </ac:cxnSpMkLst>
        </pc:cxnChg>
        <pc:cxnChg chg="add mod or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75" creationId="{E9B9609C-941C-44C7-A3DA-C5C716D27FCA}"/>
          </ac:cxnSpMkLst>
        </pc:cxnChg>
        <pc:cxnChg chg="add mod">
          <ac:chgData name="Kulinich Bohdan" userId="48e65c9f34e137d0" providerId="LiveId" clId="{CC5341B6-1FA7-4C2B-A935-235567C6AF20}" dt="2021-06-03T10:01:26.258" v="1251" actId="164"/>
          <ac:cxnSpMkLst>
            <pc:docMk/>
            <pc:sldMk cId="1256064280" sldId="388"/>
            <ac:cxnSpMk id="480" creationId="{E8E5001B-9633-4F24-86F1-254B09BC4030}"/>
          </ac:cxnSpMkLst>
        </pc:cxnChg>
        <pc:cxnChg chg="add mod">
          <ac:chgData name="Kulinich Bohdan" userId="48e65c9f34e137d0" providerId="LiveId" clId="{CC5341B6-1FA7-4C2B-A935-235567C6AF20}" dt="2021-06-03T10:01:26.258" v="1251" actId="164"/>
          <ac:cxnSpMkLst>
            <pc:docMk/>
            <pc:sldMk cId="1256064280" sldId="388"/>
            <ac:cxnSpMk id="481" creationId="{E14AD04F-49A8-4B14-8136-AE6FA0C278AF}"/>
          </ac:cxnSpMkLst>
        </pc:cxnChg>
      </pc:sldChg>
      <pc:sldChg chg="modSp mod">
        <pc:chgData name="Kulinich Bohdan" userId="48e65c9f34e137d0" providerId="LiveId" clId="{CC5341B6-1FA7-4C2B-A935-235567C6AF20}" dt="2021-06-03T19:15:40.274" v="2003" actId="20577"/>
        <pc:sldMkLst>
          <pc:docMk/>
          <pc:sldMk cId="2392856674" sldId="425"/>
        </pc:sldMkLst>
        <pc:spChg chg="mod">
          <ac:chgData name="Kulinich Bohdan" userId="48e65c9f34e137d0" providerId="LiveId" clId="{CC5341B6-1FA7-4C2B-A935-235567C6AF20}" dt="2021-06-03T19:15:40.274" v="2003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2814267068" sldId="429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3629939914" sldId="430"/>
        </pc:sldMkLst>
      </pc:sldChg>
      <pc:sldChg chg="modSp mod">
        <pc:chgData name="Kulinich Bohdan" userId="48e65c9f34e137d0" providerId="LiveId" clId="{CC5341B6-1FA7-4C2B-A935-235567C6AF20}" dt="2021-06-01T15:30:30.668" v="33" actId="20577"/>
        <pc:sldMkLst>
          <pc:docMk/>
          <pc:sldMk cId="892962582" sldId="432"/>
        </pc:sldMkLst>
        <pc:spChg chg="mod">
          <ac:chgData name="Kulinich Bohdan" userId="48e65c9f34e137d0" providerId="LiveId" clId="{CC5341B6-1FA7-4C2B-A935-235567C6AF20}" dt="2021-06-01T15:30:30.668" v="33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5341B6-1FA7-4C2B-A935-235567C6AF20}" dt="2021-06-01T15:30:22.123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CC5341B6-1FA7-4C2B-A935-235567C6AF20}" dt="2021-06-01T15:30:16.578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add del mod delAnim modAnim">
        <pc:chgData name="Kulinich Bohdan" userId="48e65c9f34e137d0" providerId="LiveId" clId="{CC5341B6-1FA7-4C2B-A935-235567C6AF20}" dt="2021-06-02T21:15:12.601" v="899" actId="47"/>
        <pc:sldMkLst>
          <pc:docMk/>
          <pc:sldMk cId="1244175367" sldId="434"/>
        </pc:sldMkLst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2" creationId="{BB38DFB4-422D-43E9-8A94-BDD0FCB0560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" creationId="{250BFFDA-3C1B-4721-B180-B62A458BFE31}"/>
          </ac:spMkLst>
        </pc:spChg>
        <pc:spChg chg="add del mod">
          <ac:chgData name="Kulinich Bohdan" userId="48e65c9f34e137d0" providerId="LiveId" clId="{CC5341B6-1FA7-4C2B-A935-235567C6AF20}" dt="2021-06-02T17:56:27.447" v="758" actId="478"/>
          <ac:spMkLst>
            <pc:docMk/>
            <pc:sldMk cId="1244175367" sldId="434"/>
            <ac:spMk id="51" creationId="{871F0128-F63F-4035-ADFB-D6D8528630DC}"/>
          </ac:spMkLst>
        </pc:spChg>
        <pc:spChg chg="add del mod">
          <ac:chgData name="Kulinich Bohdan" userId="48e65c9f34e137d0" providerId="LiveId" clId="{CC5341B6-1FA7-4C2B-A935-235567C6AF20}" dt="2021-06-02T17:56:45.155" v="759" actId="478"/>
          <ac:spMkLst>
            <pc:docMk/>
            <pc:sldMk cId="1244175367" sldId="434"/>
            <ac:spMk id="52" creationId="{1FDACE29-A0D0-410F-92FE-363F30E6A1BE}"/>
          </ac:spMkLst>
        </pc:spChg>
        <pc:spChg chg="add mod">
          <ac:chgData name="Kulinich Bohdan" userId="48e65c9f34e137d0" providerId="LiveId" clId="{CC5341B6-1FA7-4C2B-A935-235567C6AF20}" dt="2021-06-02T17:57:57.769" v="775" actId="20577"/>
          <ac:spMkLst>
            <pc:docMk/>
            <pc:sldMk cId="1244175367" sldId="434"/>
            <ac:spMk id="53" creationId="{8FFD49CD-A0A8-4F26-90EF-9447587C3542}"/>
          </ac:spMkLst>
        </pc:spChg>
        <pc:spChg chg="add mod">
          <ac:chgData name="Kulinich Bohdan" userId="48e65c9f34e137d0" providerId="LiveId" clId="{CC5341B6-1FA7-4C2B-A935-235567C6AF20}" dt="2021-06-02T21:02:49.696" v="891" actId="20577"/>
          <ac:spMkLst>
            <pc:docMk/>
            <pc:sldMk cId="1244175367" sldId="434"/>
            <ac:spMk id="54" creationId="{D37DCBDB-CB48-46C4-A7EB-97215D419691}"/>
          </ac:spMkLst>
        </pc:spChg>
        <pc:spChg chg="add mod">
          <ac:chgData name="Kulinich Bohdan" userId="48e65c9f34e137d0" providerId="LiveId" clId="{CC5341B6-1FA7-4C2B-A935-235567C6AF20}" dt="2021-06-02T17:58:53.354" v="797" actId="1037"/>
          <ac:spMkLst>
            <pc:docMk/>
            <pc:sldMk cId="1244175367" sldId="434"/>
            <ac:spMk id="55" creationId="{B167CB97-50CF-463E-9DBD-8EBBAF6E31F2}"/>
          </ac:spMkLst>
        </pc:spChg>
        <pc:spChg chg="add mod">
          <ac:chgData name="Kulinich Bohdan" userId="48e65c9f34e137d0" providerId="LiveId" clId="{CC5341B6-1FA7-4C2B-A935-235567C6AF20}" dt="2021-06-02T18:00:54.924" v="847" actId="1037"/>
          <ac:spMkLst>
            <pc:docMk/>
            <pc:sldMk cId="1244175367" sldId="434"/>
            <ac:spMk id="56" creationId="{230C89A5-F1F1-41F6-8EE6-8AB2C28546C6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6" creationId="{75F3FF90-BB15-4972-B5E4-D8C5E05DDEE7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7" creationId="{A1C49CFD-69D6-4AAF-B018-ABFC11D26D41}"/>
          </ac:spMkLst>
        </pc:spChg>
        <pc:spChg chg="add mod">
          <ac:chgData name="Kulinich Bohdan" userId="48e65c9f34e137d0" providerId="LiveId" clId="{CC5341B6-1FA7-4C2B-A935-235567C6AF20}" dt="2021-06-01T16:08:22.627" v="267" actId="14100"/>
          <ac:spMkLst>
            <pc:docMk/>
            <pc:sldMk cId="1244175367" sldId="434"/>
            <ac:spMk id="64" creationId="{2B7F61DA-8A2A-4727-BFAE-B8EBBF94C12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04" creationId="{BC6C9DEC-6623-4146-8363-3732A85A2C1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0" creationId="{2332C7E3-2C38-4897-B336-3175AA05586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1" creationId="{19E38417-614F-4036-90F8-8F9D17E1ECED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2" creationId="{901F9D0E-FF00-4A61-A100-4B831CC9256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6" creationId="{CF58113C-C3FD-4DD1-8A0B-C4D8B337D34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7" creationId="{5873C609-B2A6-4E61-9E8C-28F8575ECA9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8" creationId="{A0E9772F-C316-44D9-B4C6-FA2E4B5CED1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9" creationId="{510335F7-092A-4C40-AA2C-39D5E997FBF8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0" creationId="{A191BD06-C604-4F05-8BCA-6BA640163AA5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21" creationId="{8D005AB5-83D0-4555-B1A1-0A48F1B22AC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2" creationId="{CACF6288-5E36-42C4-920C-DE1DE82250D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3" creationId="{1CB28067-33D9-4C01-A6E6-511AE7DA243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4" creationId="{965BC6CF-F0A9-4001-AAA5-5BCF20C29FE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5" creationId="{C5022AEF-11E0-4418-A362-FF6B6D803C65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6" creationId="{1ADD515A-6181-46E0-A112-3141D49F062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7" creationId="{CC0A47FC-E709-4D80-B431-944E2B693EE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8" creationId="{3DD7668F-D231-4864-A2BC-14EC26263AA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9" creationId="{CC4130E3-7E74-4105-82D5-7891AAB23A2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1" creationId="{3CED22AA-0D39-4A8D-A07D-B6CC65D5B58B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2" creationId="{733326DF-B5F5-4EF2-B3DC-F58E34F1ACF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3" creationId="{6EB0B742-EF7B-41EA-9A89-13A95211529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4" creationId="{57C3A9AB-16BF-46B5-8B6C-CB43A25E74A0}"/>
          </ac:spMkLst>
        </pc:spChg>
        <pc:spChg chg="add mod">
          <ac:chgData name="Kulinich Bohdan" userId="48e65c9f34e137d0" providerId="LiveId" clId="{CC5341B6-1FA7-4C2B-A935-235567C6AF20}" dt="2021-06-02T18:00:58.785" v="851" actId="1038"/>
          <ac:spMkLst>
            <pc:docMk/>
            <pc:sldMk cId="1244175367" sldId="434"/>
            <ac:spMk id="135" creationId="{6E15E01F-675B-4D49-B42E-EFBDE516B796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36" creationId="{53F8AE24-FE64-4C3A-B0D4-93FC7E403545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7" creationId="{4D07C840-48E0-4A5D-85F8-9D0740742AC7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8" creationId="{38DA1C33-ED73-4571-8E2B-3448A1A8E8A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9" creationId="{8C83C756-31BA-4A70-8AEF-377F28A852A6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0" creationId="{988FDE81-15C4-4723-8EBE-B313564E683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1" creationId="{81AF3C29-51BC-45FF-AE35-7FD659DC31C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3" creationId="{F6563701-23A9-403C-A0EE-64A1A1ED3B2D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6" creationId="{169D053D-B1E9-4C02-B77B-C20E7E7631A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47" creationId="{65394239-0E42-434C-B72B-158B57BD410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8" creationId="{29B106DE-7DD2-43AD-892F-AB8FE97CE48C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9" creationId="{4089184B-7FDD-4248-89D1-9CFE3EC1BE7D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0" creationId="{34A739C4-8856-486C-889B-BDA81D03103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1" creationId="{9E2D654D-35DB-4869-83D0-E6A60D8701C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52" creationId="{F922C4BE-E51A-4B75-9945-0C9CAFE465A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3" creationId="{7B87F855-E539-4EB4-8A83-D71E11DF63E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55" creationId="{F374BD2D-2866-4725-A62C-30808AFEADC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6" creationId="{A4F3187F-523E-40D7-BA35-FB967DA23B12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7" creationId="{7C0F2B9D-5B30-49D1-B4C5-0E98C07D96A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8" creationId="{819E08A8-9E19-4B6D-BA99-92C983B2B7C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9" creationId="{B083B929-F431-4795-B768-184BE6B7236E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60" creationId="{C5C1ACF1-AF07-463A-931D-52CBEFD0A70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61" creationId="{0BC9A51E-C49A-4727-88B4-518169A2792A}"/>
          </ac:spMkLst>
        </pc:spChg>
        <pc:spChg chg="add del mod">
          <ac:chgData name="Kulinich Bohdan" userId="48e65c9f34e137d0" providerId="LiveId" clId="{CC5341B6-1FA7-4C2B-A935-235567C6AF20}" dt="2021-06-02T18:00:17.340" v="813" actId="478"/>
          <ac:spMkLst>
            <pc:docMk/>
            <pc:sldMk cId="1244175367" sldId="434"/>
            <ac:spMk id="162" creationId="{6DA57400-4F73-4DDF-8EF2-137DEEBC2BA2}"/>
          </ac:spMkLst>
        </pc:spChg>
        <pc:spChg chg="add del mod">
          <ac:chgData name="Kulinich Bohdan" userId="48e65c9f34e137d0" providerId="LiveId" clId="{CC5341B6-1FA7-4C2B-A935-235567C6AF20}" dt="2021-06-02T17:58:59.052" v="798" actId="478"/>
          <ac:spMkLst>
            <pc:docMk/>
            <pc:sldMk cId="1244175367" sldId="434"/>
            <ac:spMk id="163" creationId="{ACBD1BFE-58CF-4AAD-8EFC-B94D1830B5FE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4" creationId="{8D0CB900-998F-48DF-89CF-1E1DAAECF6E8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5" creationId="{6DBB3C2F-6AD3-4BF5-88A0-A5DF9E218A3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6" creationId="{560F6E5D-17D4-4F7E-ACAD-8B4F9BF50FA7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7" creationId="{0FAAB207-5256-4C8A-AC61-5C1ED84A2EAA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8" creationId="{0CEAB660-5CFA-4F9F-9B09-411C5BB4D71C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9" creationId="{39535926-B561-48AA-8823-260F7CEA0C0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0" creationId="{D9F30B19-CA6F-4AAE-B093-9487FC05E7C7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1" creationId="{4153BD24-FE85-4866-A962-7869F51DC142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2" creationId="{24CA789A-D8D3-4A9C-ACEE-0FD09D8BDC11}"/>
          </ac:spMkLst>
        </pc:spChg>
        <pc:grpChg chg="add mod">
          <ac:chgData name="Kulinich Bohdan" userId="48e65c9f34e137d0" providerId="LiveId" clId="{CC5341B6-1FA7-4C2B-A935-235567C6AF20}" dt="2021-06-02T17:50:52.724" v="752" actId="1076"/>
          <ac:grpSpMkLst>
            <pc:docMk/>
            <pc:sldMk cId="1244175367" sldId="434"/>
            <ac:grpSpMk id="6" creationId="{AECAFDE9-8404-4247-AD71-ED0B34FF7FD0}"/>
          </ac:grpSpMkLst>
        </pc:grpChg>
        <pc:grpChg chg="add del mod">
          <ac:chgData name="Kulinich Bohdan" userId="48e65c9f34e137d0" providerId="LiveId" clId="{CC5341B6-1FA7-4C2B-A935-235567C6AF20}" dt="2021-06-01T16:00:52.742" v="147" actId="165"/>
          <ac:grpSpMkLst>
            <pc:docMk/>
            <pc:sldMk cId="1244175367" sldId="434"/>
            <ac:grpSpMk id="15" creationId="{E25E24E5-B650-4ABA-B0AE-EC4E30D15568}"/>
          </ac:grpSpMkLst>
        </pc:grpChg>
        <pc:grpChg chg="add del mod">
          <ac:chgData name="Kulinich Bohdan" userId="48e65c9f34e137d0" providerId="LiveId" clId="{CC5341B6-1FA7-4C2B-A935-235567C6AF20}" dt="2021-06-01T16:06:57.179" v="239" actId="165"/>
          <ac:grpSpMkLst>
            <pc:docMk/>
            <pc:sldMk cId="1244175367" sldId="434"/>
            <ac:grpSpMk id="26" creationId="{09B56364-66F8-43F4-90E9-1247F90BA7EA}"/>
          </ac:grpSpMkLst>
        </pc:grpChg>
        <pc:grpChg chg="del">
          <ac:chgData name="Kulinich Bohdan" userId="48e65c9f34e137d0" providerId="LiveId" clId="{CC5341B6-1FA7-4C2B-A935-235567C6AF20}" dt="2021-06-01T15:31:32.136" v="37" actId="478"/>
          <ac:grpSpMkLst>
            <pc:docMk/>
            <pc:sldMk cId="1244175367" sldId="434"/>
            <ac:grpSpMk id="33" creationId="{93D6FFB2-371C-4C20-8DE5-CC119D870B29}"/>
          </ac:grpSpMkLst>
        </pc:grpChg>
        <pc:picChg chg="add del mod modCrop">
          <ac:chgData name="Kulinich Bohdan" userId="48e65c9f34e137d0" providerId="LiveId" clId="{CC5341B6-1FA7-4C2B-A935-235567C6AF20}" dt="2021-06-02T17:42:29.588" v="577" actId="478"/>
          <ac:picMkLst>
            <pc:docMk/>
            <pc:sldMk cId="1244175367" sldId="434"/>
            <ac:picMk id="4" creationId="{45C0AED0-56E6-4AFC-8E20-2B50EB1420B9}"/>
          </ac:picMkLst>
        </pc:picChg>
        <pc:picChg chg="del">
          <ac:chgData name="Kulinich Bohdan" userId="48e65c9f34e137d0" providerId="LiveId" clId="{CC5341B6-1FA7-4C2B-A935-235567C6AF20}" dt="2021-06-01T15:31:32.136" v="37" actId="478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CC5341B6-1FA7-4C2B-A935-235567C6AF20}" dt="2021-06-01T15:31:32.136" v="37" actId="478"/>
          <ac:picMkLst>
            <pc:docMk/>
            <pc:sldMk cId="1244175367" sldId="434"/>
            <ac:picMk id="142" creationId="{DE454229-FE6A-45F4-9757-D37EAEF5142E}"/>
          </ac:picMkLst>
        </pc:pic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3" creationId="{3551EDBB-7A62-4AE5-A5F0-BDD9F86049E1}"/>
          </ac:cxnSpMkLst>
        </pc:cxnChg>
        <pc:cxnChg chg="add del">
          <ac:chgData name="Kulinich Bohdan" userId="48e65c9f34e137d0" providerId="LiveId" clId="{CC5341B6-1FA7-4C2B-A935-235567C6AF20}" dt="2021-06-01T16:01:04.047" v="149" actId="11529"/>
          <ac:cxnSpMkLst>
            <pc:docMk/>
            <pc:sldMk cId="1244175367" sldId="434"/>
            <ac:cxnSpMk id="17" creationId="{9D2695D2-95B1-49AC-A7BA-EB545A1B502E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9" creationId="{AD043115-0050-43FC-96A7-257D4E6F7F37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29" creationId="{312E15D3-6CC9-4D50-8241-99CE34B2AE43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37" creationId="{AE3BD13A-A124-4EFA-A566-1F83D94AB4C9}"/>
          </ac:cxnSpMkLst>
        </pc:cxnChg>
        <pc:cxnChg chg="add mod">
          <ac:chgData name="Kulinich Bohdan" userId="48e65c9f34e137d0" providerId="LiveId" clId="{CC5341B6-1FA7-4C2B-A935-235567C6AF20}" dt="2021-06-01T15:59:03.660" v="94" actId="164"/>
          <ac:cxnSpMkLst>
            <pc:docMk/>
            <pc:sldMk cId="1244175367" sldId="434"/>
            <ac:cxnSpMk id="62" creationId="{C7BB548F-436A-4A0D-ADDE-73EEAEC1C87F}"/>
          </ac:cxnSpMkLst>
        </pc:cxnChg>
        <pc:cxnChg chg="add mod">
          <ac:chgData name="Kulinich Bohdan" userId="48e65c9f34e137d0" providerId="LiveId" clId="{CC5341B6-1FA7-4C2B-A935-235567C6AF20}" dt="2021-06-01T15:59:03.660" v="94" actId="164"/>
          <ac:cxnSpMkLst>
            <pc:docMk/>
            <pc:sldMk cId="1244175367" sldId="434"/>
            <ac:cxnSpMk id="63" creationId="{98D10654-1EF2-40A7-827D-7AC88342E83C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66" creationId="{207C1D4B-D94B-4B92-B646-2DF8A6AA7518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69" creationId="{6D9C2EBF-663E-4479-9BAB-E43AAE915416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73" creationId="{B1A45411-0533-4383-84BC-F45C7C978C21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6" creationId="{4C7C0AD0-E342-41C5-A264-F41AB584E50D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7" creationId="{F4265324-09ED-4442-8102-081F50372884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8" creationId="{2D363E73-7ADF-423D-9C4A-3D2653C02B63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5" creationId="{56BC3E87-B74F-4275-BE9C-F9FAC926AECD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7" creationId="{03B77219-7561-4240-A137-EAE2134CA6CA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9" creationId="{B532AB5D-607F-4AC2-92D0-8D1AB79C1D90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1" creationId="{B0B64A24-CB1B-41C2-956C-A99716CCDADA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3" creationId="{4C05EC04-73E9-403E-8609-097763E22CED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5" creationId="{CA2192A0-28C3-4D8B-A96C-0B32462CACD5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6" creationId="{7728B813-6E96-47DF-9F00-2FBCCD4A6652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7" creationId="{F52462C5-99CF-4968-8AE5-2219D832A529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8" creationId="{9C02B1EE-31C8-4D16-A54E-0F902C6B55FC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9" creationId="{07193C25-9FCE-4B02-8196-9C6769B86FB3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0" creationId="{D4E77C95-94EB-4601-9D5B-849E8B8D9CE7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1" creationId="{B371F2C8-C5D5-48E6-B03B-628D72FBA126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02" creationId="{9A2F1AC8-334A-4200-BFEA-C7E039466B44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03" creationId="{3B9B447E-3D02-4A07-96BD-EA352D8D76E6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7" creationId="{323D0631-6247-4B2F-953A-92A53F355325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8" creationId="{E7212B2A-7EAB-46CF-BB39-912E8994E679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30" creationId="{A136D5E9-A7E6-4A17-9062-4212306F97D2}"/>
          </ac:cxnSpMkLst>
        </pc:cxnChg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414175772" sldId="435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19400224" sldId="436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3206690351" sldId="437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451623191" sldId="446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065468482" sldId="447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74479750" sldId="449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309329643" sldId="451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3259107861" sldId="454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41728230" sldId="455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458921673" sldId="458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3730119961" sldId="459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2344589223" sldId="460"/>
        </pc:sldMkLst>
      </pc:sldChg>
      <pc:sldChg chg="modSp add">
        <pc:chgData name="Kulinich Bohdan" userId="48e65c9f34e137d0" providerId="LiveId" clId="{CC5341B6-1FA7-4C2B-A935-235567C6AF20}" dt="2021-06-02T18:09:04.487" v="858" actId="20577"/>
        <pc:sldMkLst>
          <pc:docMk/>
          <pc:sldMk cId="2798701107" sldId="461"/>
        </pc:sldMkLst>
        <pc:spChg chg="mod">
          <ac:chgData name="Kulinich Bohdan" userId="48e65c9f34e137d0" providerId="LiveId" clId="{CC5341B6-1FA7-4C2B-A935-235567C6AF20}" dt="2021-06-02T18:09:04.487" v="858" actId="20577"/>
          <ac:spMkLst>
            <pc:docMk/>
            <pc:sldMk cId="2798701107" sldId="461"/>
            <ac:spMk id="46" creationId="{6DEEF189-3012-4BCB-84AE-05F13F40437B}"/>
          </ac:spMkLst>
        </pc:spChg>
      </pc:sldChg>
      <pc:sldChg chg="addSp modSp add mod modAnim">
        <pc:chgData name="Kulinich Bohdan" userId="48e65c9f34e137d0" providerId="LiveId" clId="{CC5341B6-1FA7-4C2B-A935-235567C6AF20}" dt="2021-06-03T06:05:07.497" v="975" actId="20577"/>
        <pc:sldMkLst>
          <pc:docMk/>
          <pc:sldMk cId="2075899761" sldId="462"/>
        </pc:sldMkLst>
        <pc:spChg chg="mod">
          <ac:chgData name="Kulinich Bohdan" userId="48e65c9f34e137d0" providerId="LiveId" clId="{CC5341B6-1FA7-4C2B-A935-235567C6AF20}" dt="2021-06-02T21:15:58.156" v="930" actId="14100"/>
          <ac:spMkLst>
            <pc:docMk/>
            <pc:sldMk cId="2075899761" sldId="462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2T21:14:46.259" v="894" actId="20577"/>
          <ac:spMkLst>
            <pc:docMk/>
            <pc:sldMk cId="2075899761" sldId="462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2T21:29:58.734" v="962" actId="1076"/>
          <ac:spMkLst>
            <pc:docMk/>
            <pc:sldMk cId="2075899761" sldId="462"/>
            <ac:spMk id="15" creationId="{64D36BF6-DBBA-4302-87B1-3E0CEFB8C0D5}"/>
          </ac:spMkLst>
        </pc:spChg>
        <pc:spChg chg="add mod">
          <ac:chgData name="Kulinich Bohdan" userId="48e65c9f34e137d0" providerId="LiveId" clId="{CC5341B6-1FA7-4C2B-A935-235567C6AF20}" dt="2021-06-03T06:05:07.497" v="975" actId="20577"/>
          <ac:spMkLst>
            <pc:docMk/>
            <pc:sldMk cId="2075899761" sldId="462"/>
            <ac:spMk id="19" creationId="{925670F1-030B-4831-934F-BACE8D7191B0}"/>
          </ac:spMkLst>
        </pc:spChg>
      </pc:sldChg>
      <pc:sldChg chg="addSp modSp add del mod modTransition modAnim">
        <pc:chgData name="Kulinich Bohdan" userId="48e65c9f34e137d0" providerId="LiveId" clId="{CC5341B6-1FA7-4C2B-A935-235567C6AF20}" dt="2021-06-02T21:14:29.767" v="892" actId="47"/>
        <pc:sldMkLst>
          <pc:docMk/>
          <pc:sldMk cId="4003927127" sldId="462"/>
        </pc:sldMkLst>
        <pc:spChg chg="add mod">
          <ac:chgData name="Kulinich Bohdan" userId="48e65c9f34e137d0" providerId="LiveId" clId="{CC5341B6-1FA7-4C2B-A935-235567C6AF20}" dt="2021-06-02T20:43:31.947" v="865" actId="1076"/>
          <ac:spMkLst>
            <pc:docMk/>
            <pc:sldMk cId="4003927127" sldId="462"/>
            <ac:spMk id="52" creationId="{1A96B416-B2E5-474A-9E8F-2F031B05E0CB}"/>
          </ac:spMkLst>
        </pc:spChg>
        <pc:spChg chg="mod">
          <ac:chgData name="Kulinich Bohdan" userId="48e65c9f34e137d0" providerId="LiveId" clId="{CC5341B6-1FA7-4C2B-A935-235567C6AF20}" dt="2021-06-02T20:44:43.219" v="887" actId="1076"/>
          <ac:spMkLst>
            <pc:docMk/>
            <pc:sldMk cId="4003927127" sldId="462"/>
            <ac:spMk id="56" creationId="{230C89A5-F1F1-41F6-8EE6-8AB2C28546C6}"/>
          </ac:spMkLst>
        </pc:spChg>
        <pc:spChg chg="add mod">
          <ac:chgData name="Kulinich Bohdan" userId="48e65c9f34e137d0" providerId="LiveId" clId="{CC5341B6-1FA7-4C2B-A935-235567C6AF20}" dt="2021-06-02T20:43:40.722" v="867" actId="1076"/>
          <ac:spMkLst>
            <pc:docMk/>
            <pc:sldMk cId="4003927127" sldId="462"/>
            <ac:spMk id="57" creationId="{D474D40A-6465-422F-BC3B-9DB260C6BB1B}"/>
          </ac:spMkLst>
        </pc:spChg>
        <pc:spChg chg="add mod">
          <ac:chgData name="Kulinich Bohdan" userId="48e65c9f34e137d0" providerId="LiveId" clId="{CC5341B6-1FA7-4C2B-A935-235567C6AF20}" dt="2021-06-02T20:44:22.143" v="881" actId="1076"/>
          <ac:spMkLst>
            <pc:docMk/>
            <pc:sldMk cId="4003927127" sldId="462"/>
            <ac:spMk id="58" creationId="{1EFD5C0A-B634-46A7-9CA9-510829FF5557}"/>
          </ac:spMkLst>
        </pc:spChg>
        <pc:spChg chg="add mod">
          <ac:chgData name="Kulinich Bohdan" userId="48e65c9f34e137d0" providerId="LiveId" clId="{CC5341B6-1FA7-4C2B-A935-235567C6AF20}" dt="2021-06-02T20:44:40.564" v="886" actId="1076"/>
          <ac:spMkLst>
            <pc:docMk/>
            <pc:sldMk cId="4003927127" sldId="462"/>
            <ac:spMk id="59" creationId="{DC3F306A-58D0-4F97-913C-5C5A33F039A6}"/>
          </ac:spMkLst>
        </pc:spChg>
        <pc:spChg chg="mod">
          <ac:chgData name="Kulinich Bohdan" userId="48e65c9f34e137d0" providerId="LiveId" clId="{CC5341B6-1FA7-4C2B-A935-235567C6AF20}" dt="2021-06-02T20:44:37.306" v="885" actId="1076"/>
          <ac:spMkLst>
            <pc:docMk/>
            <pc:sldMk cId="4003927127" sldId="462"/>
            <ac:spMk id="135" creationId="{6E15E01F-675B-4D49-B42E-EFBDE516B796}"/>
          </ac:spMkLst>
        </pc:spChg>
      </pc:sldChg>
      <pc:sldChg chg="addSp delSp modSp add mod delAnim modAnim">
        <pc:chgData name="Kulinich Bohdan" userId="48e65c9f34e137d0" providerId="LiveId" clId="{CC5341B6-1FA7-4C2B-A935-235567C6AF20}" dt="2021-06-03T10:18:29.615" v="1282"/>
        <pc:sldMkLst>
          <pc:docMk/>
          <pc:sldMk cId="2113319891" sldId="463"/>
        </pc:sldMkLst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6" creationId="{4CD1B612-D16C-4F70-8335-78480BFE8EC8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1" creationId="{8A609C14-B9CF-4677-A8E5-C3F38F7F5C78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2" creationId="{CD36E4C3-F306-405F-ACA9-D55E9C54382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3" creationId="{66811F99-DBD1-4117-AD56-7717357ABC3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4" creationId="{1A5D422B-D976-49B7-9564-1B1960C7716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6" creationId="{7CA113FC-F17C-497F-B0D1-6B6CBDF13AC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7" creationId="{9285013E-7FFF-4299-9D39-1F4D305FDB9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8" creationId="{B6E7F658-28A9-4830-ADF3-436F335589B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9" creationId="{9DFAD1E9-98D7-44D0-9AF8-FB8864ABB62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0" creationId="{B9520BE2-9FE6-468E-A2A5-BB116C1314E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1" creationId="{368D631B-DDB7-4360-81BB-7D2F2839F41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2" creationId="{D3E24B9D-9EAA-4CA8-B05F-A0815F153DE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3" creationId="{F7482BA1-A673-4C8C-82C2-E71A658BE13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4" creationId="{17DD0DA6-3FB1-43F6-A8FC-03F9754D9B3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5" creationId="{9D1B756D-0419-46B8-B989-7F58F2A3AAB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6" creationId="{47509363-0C3E-44F9-8A14-24F5C916F23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7" creationId="{5138059F-46F5-45EA-8500-6D01F0A621B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8" creationId="{72B4C1C2-BADA-4BD9-8E36-FA1583BF9CE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9" creationId="{AEB94A82-3817-4E75-8F87-AD7AF75FA203}"/>
          </ac:spMkLst>
        </pc:spChg>
        <pc:spChg chg="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114" creationId="{FCA7F970-9A65-4BAC-B5A7-2FC7049D087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16" creationId="{E344B87C-6786-43E5-91BB-E39F6839690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3" creationId="{3C78FC1F-2F76-4065-8887-3BBCDFBB774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4" creationId="{EE4F262D-D742-4531-BCCF-BC28604A27B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5" creationId="{4C053DBD-76DD-47FF-933B-F0A11919E236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6" creationId="{B2C37F35-20A1-480A-9DA9-1C279ACEF5C9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7" creationId="{832B34F9-0C73-482C-9083-A716673937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8" creationId="{F04E6217-8C7F-4FEF-965C-54271B5AC64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9" creationId="{E388069A-74D3-4F15-B916-72B008064F9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0" creationId="{5473C568-BA1E-4CE0-B0A7-FD3D8245D27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1" creationId="{B55905C4-6B49-4CA2-9D9D-F09DF0E443C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2" creationId="{4D88C99D-A046-4403-97F1-83538CB6EE5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3" creationId="{C2E26E9C-76EA-4C2A-A14E-944F2ED592E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4" creationId="{B72DABFC-7955-4135-B781-317EEF9E57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5" creationId="{E869624D-B075-418D-B1E8-BCD909AC5314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6" creationId="{F4A35040-DE3D-4125-8C55-C683AD4B77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7" creationId="{9A317307-5CA9-4AA0-96E6-331F292ED5B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8" creationId="{8D1FDB32-1F54-4D3D-B18D-83283FC7A16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9" creationId="{E3A5DEFC-22DA-4CCB-9857-44403247E5C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0" creationId="{CDB5A87E-66A8-485A-A16A-D4BD8238B92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2" creationId="{C3EE44FC-D84A-4D82-9E19-E45565C676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3" creationId="{FE058DCD-F2E6-49D4-83EB-F3E7DA02A8E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4" creationId="{377281C4-FD33-42E0-8AB8-9C690E38449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5" creationId="{2F31F087-F827-4560-88A0-799A5171419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6" creationId="{11931631-4C5A-46D2-94CD-7B830339094D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7" creationId="{8625D0B1-D96E-4F17-A935-457B714E648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8" creationId="{41EEE0B9-7B1E-4183-8DCB-7FD5E16AE40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9" creationId="{BB9F8CDE-0691-498B-866F-FD3600EAE65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1" creationId="{9DCBE2D8-2479-43CA-97F8-2CE9DE715A6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2" creationId="{38E9F98D-9982-4E93-A614-6A983D98E98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3" creationId="{317E48DA-2D79-4225-A6F2-D0870DEA8CF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4" creationId="{9ADFB19B-0CD6-4D95-96C6-0EA02B52235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5" creationId="{8BACF700-3A85-4467-B9A8-8871EB70145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6" creationId="{92116AA5-9DA6-4144-9A03-C2F5EF6468ED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7" creationId="{A7C4D86D-A6E4-4E2D-BCDC-E18C8029E65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8" creationId="{A72E2AC1-DC75-4B50-9A3C-A930D8E7BD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9" creationId="{DD5AE7CD-F3FE-4E45-8009-B6D64FE890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1" creationId="{DE9738BD-2A09-4BC4-814E-DA9650A76E7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2" creationId="{8ED65732-1D61-4786-A785-E41CC8081E8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3" creationId="{E11CE922-939A-41EE-8AE8-EB7F4E339D3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4" creationId="{10DD71D9-854D-470A-B252-D1079C3135B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5" creationId="{79182758-C5B7-4256-9B3F-50B3730E3A2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2" creationId="{701841E7-DBC4-48C1-B590-79A6C84033A5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3" creationId="{8F19501D-C426-4086-BEC1-8156F3C1A7B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4" creationId="{96349AEC-6D98-4B75-A3A5-90832DA098E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5" creationId="{7AEC4C5A-46FB-4593-BECB-362853DC2F9F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6" creationId="{72F5C29E-81FA-4CF9-825D-150EBCCB0327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7" creationId="{88F9B4A3-97E4-46E2-A9C4-59D717F93408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8" creationId="{2F673408-977B-4C90-B583-A16C5C45D27D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9" creationId="{5ACC918E-17A4-421D-A463-D6F54BDEF031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0" creationId="{B0D49402-4D36-4BC4-BFD8-7BAD8815591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1" creationId="{4D2DE220-FDD4-4426-9D23-6DDCAB121CC8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2" creationId="{8AC2E5D3-8304-402A-BF3F-1BC34867E927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3" creationId="{1C29E26C-5CB4-455B-BBDA-D3BDE08C1532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4" creationId="{51CFEEFB-3F1E-43CD-9347-E61B6CF0A4C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5" creationId="{0E1E3C27-925F-4D49-876B-C5B721F0CAF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6" creationId="{F7D2AC25-F9D7-4200-9126-E26BDF31E86C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7" creationId="{0B5B6B6E-16E0-4380-BF7D-84CE72B9AF5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8" creationId="{8AD140FA-B9E4-4C3F-8A3F-9F6908FDE3C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9" creationId="{D7512FC6-AD70-4AE4-8BD8-8A9FBC7DCE98}"/>
          </ac:spMkLst>
        </pc:spChg>
        <pc:spChg chg="add 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230" creationId="{B762BB7C-A48B-4719-A7F3-956573847069}"/>
          </ac:spMkLst>
        </pc:spChg>
        <pc:spChg chg="add 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231" creationId="{587D09C5-DD1B-435E-BC49-07FE1B09C0E2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32" creationId="{AB47774F-646E-46EE-9424-BD05322CE96D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33" creationId="{B0E1438E-F483-41A0-8332-DD45D2932E13}"/>
          </ac:spMkLst>
        </pc:spChg>
        <pc:grpChg chg="add mod">
          <ac:chgData name="Kulinich Bohdan" userId="48e65c9f34e137d0" providerId="LiveId" clId="{CC5341B6-1FA7-4C2B-A935-235567C6AF20}" dt="2021-06-03T10:18:22.751" v="1279" actId="164"/>
          <ac:grpSpMkLst>
            <pc:docMk/>
            <pc:sldMk cId="2113319891" sldId="463"/>
            <ac:grpSpMk id="2" creationId="{A05E84CF-67DD-4641-88E5-92888015E24B}"/>
          </ac:grpSpMkLst>
        </pc:grpChg>
        <pc:grpChg chg="add mod">
          <ac:chgData name="Kulinich Bohdan" userId="48e65c9f34e137d0" providerId="LiveId" clId="{CC5341B6-1FA7-4C2B-A935-235567C6AF20}" dt="2021-06-03T10:18:22.751" v="1279" actId="164"/>
          <ac:grpSpMkLst>
            <pc:docMk/>
            <pc:sldMk cId="2113319891" sldId="463"/>
            <ac:grpSpMk id="111" creationId="{82C7D637-7891-4B5C-A397-F61B0232853C}"/>
          </ac:grpSpMkLst>
        </pc:grpChg>
        <pc:picChg chg="del">
          <ac:chgData name="Kulinich Bohdan" userId="48e65c9f34e137d0" providerId="LiveId" clId="{CC5341B6-1FA7-4C2B-A935-235567C6AF20}" dt="2021-06-02T21:15:00.153" v="896" actId="478"/>
          <ac:picMkLst>
            <pc:docMk/>
            <pc:sldMk cId="2113319891" sldId="463"/>
            <ac:picMk id="11" creationId="{B50F12AB-57A2-4627-B779-02F869C8E681}"/>
          </ac:picMkLst>
        </pc:picChg>
        <pc:picChg chg="del">
          <ac:chgData name="Kulinich Bohdan" userId="48e65c9f34e137d0" providerId="LiveId" clId="{CC5341B6-1FA7-4C2B-A935-235567C6AF20}" dt="2021-06-02T21:15:01.177" v="897" actId="478"/>
          <ac:picMkLst>
            <pc:docMk/>
            <pc:sldMk cId="2113319891" sldId="463"/>
            <ac:picMk id="132" creationId="{A1FAF1CD-B3D7-4898-A82D-F0E0B03C2164}"/>
          </ac:picMkLst>
        </pc:pic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87" creationId="{B2A955AE-E07D-47ED-A6DD-0964744E92D4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88" creationId="{5C4AF2D6-9AED-4A66-A77D-4F261748403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10" creationId="{4A49AEE9-7969-467B-BAF3-3294EADEB17B}"/>
          </ac:cxnSpMkLst>
        </pc:cxnChg>
        <pc:cxnChg chg="mod">
          <ac:chgData name="Kulinich Bohdan" userId="48e65c9f34e137d0" providerId="LiveId" clId="{CC5341B6-1FA7-4C2B-A935-235567C6AF20}" dt="2021-06-02T21:15:08.022" v="898"/>
          <ac:cxnSpMkLst>
            <pc:docMk/>
            <pc:sldMk cId="2113319891" sldId="463"/>
            <ac:cxnSpMk id="112" creationId="{46AB587D-42E2-4578-BB42-07601F5BE4E6}"/>
          </ac:cxnSpMkLst>
        </pc:cxnChg>
        <pc:cxnChg chg="mod">
          <ac:chgData name="Kulinich Bohdan" userId="48e65c9f34e137d0" providerId="LiveId" clId="{CC5341B6-1FA7-4C2B-A935-235567C6AF20}" dt="2021-06-02T21:15:08.022" v="898"/>
          <ac:cxnSpMkLst>
            <pc:docMk/>
            <pc:sldMk cId="2113319891" sldId="463"/>
            <ac:cxnSpMk id="113" creationId="{8EF1D020-8A6D-4517-9334-82E9303BE077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5" creationId="{B3F0B42A-D136-4590-ADA4-C9E07D866C7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7" creationId="{4D19216E-84D5-40A6-BEF7-F8A41A3080B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8" creationId="{3097B5F1-E91D-4CC5-A71B-76648FC2606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19" creationId="{A1D16D78-953B-4F1E-B046-2A98B786378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0" creationId="{B05F9471-2C37-41D4-89E5-4A1934F32F9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1" creationId="{7D9A836D-B359-491F-AE3F-B327AD1E35C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2" creationId="{EB3014CF-98E1-45ED-927F-0C19BA8D619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3" creationId="{291DFFAA-055C-45A4-97E0-ACEF0F8F621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4" creationId="{7D09140E-6753-4F02-8292-9FCC0ED2ADB0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5" creationId="{8058D3AA-D47C-4D9E-8FD2-EB8413A1E3B5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6" creationId="{3DEC1542-C162-4575-A4D6-F3DCB1F9ADB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7" creationId="{890D7587-2F82-4112-B092-27F19335CA7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8" creationId="{D8CFF1AC-F3E3-45AE-A86D-3880B86F4D59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29" creationId="{6CD1EBEC-AEFA-412B-BFFF-3FAECB323A5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0" creationId="{65B42FB4-ABE2-4EB0-8C17-BE6383F1485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1" creationId="{047EDF6A-4955-4969-BB99-2B5A85F7B98F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3" creationId="{DAF2D054-0A8F-4735-929A-BD3DE532963F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4" creationId="{37A22D69-96CB-4499-A630-E5F57C7BB421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5" creationId="{A1242DAA-80E2-48B3-8763-463236E2776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6" creationId="{C4F9E274-B082-4F1E-8375-0498D9AA3DA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7" creationId="{118EF1FC-C105-48E2-9104-C72314C1A97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8" creationId="{37605E89-EE06-4D85-A52D-65165DA10FA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9" creationId="{B1739007-F169-41B8-88CD-BDD0A7E277E0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0" creationId="{C25B70CE-5EC1-4098-AEEA-C0D6534B3E3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1" creationId="{BEDC7191-CCA2-4223-AF03-E19322DA1834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2" creationId="{9BB0E34C-89BC-41DA-BD6D-E56FB5A81D4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3" creationId="{C1192DD9-9395-471B-9AAC-8FD95A9B3DF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4" creationId="{35EA672D-BDB9-4445-9EDE-5E9E0C3F86A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5" creationId="{809B6849-53F4-4DF9-BA46-3BFFD9AB4FD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6" creationId="{689FE659-090A-4AE1-BC85-94A570AA9C5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7" creationId="{B374CD96-9387-48C6-8322-BFE1E0A76A9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8" creationId="{1AE2A6BE-AA74-4270-B318-28EF2C3DBCC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9" creationId="{FBF92276-F726-4FCF-BFC4-7398B1A696B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0" creationId="{4861AABC-C189-40C9-845D-6D9489D5545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1" creationId="{A89FC92E-0F5A-4A5F-A598-F4267F5F5F4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2" creationId="{C5C6D711-61FC-41B7-95CB-4FE454529B4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3" creationId="{AFCD7549-ED83-4695-8E2A-B29C51A803D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4" creationId="{3F0DC1C9-87F8-4DE5-877B-9072906AAD47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5" creationId="{F9D6C231-D16A-4FC9-B5E5-AE7FFD273F5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6" creationId="{0B4E1B71-F04D-4C9A-85C2-E83582802F6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7" creationId="{7237B1EA-2827-489C-B1E1-744B2975B16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8" creationId="{E39C2DE9-94D5-441A-824A-7A87EA8008BB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9" creationId="{A8B8E40B-EF3A-4AE8-913A-8BD75C6A6B6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0" creationId="{10471874-70B1-4C7E-959F-68A58CDC748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1" creationId="{BD3F66A9-BDCA-4861-8534-1D40055CD62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2" creationId="{5AD61869-66E2-403C-8EF7-FC3FBBD2BB98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81" creationId="{61BCCCDD-5EA4-4E29-991B-2F9543B7954E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90" creationId="{8C60E2D5-0634-4125-ABBB-94C249F6791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0" creationId="{F643256A-CB54-4FC9-9E49-CFE6CCD7E4C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6" creationId="{755A9125-B0BF-49CF-891A-A32C5C08CC70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7" creationId="{6D785F6C-93DF-4B2D-943A-E4C1407D90FC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8" creationId="{BC5545DE-5B80-424C-8B4B-49F6D87D3CD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9" creationId="{AA47E67E-59D2-4D96-A8A9-30C6EE0DA766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10" creationId="{82B9B3CE-CE83-4C88-9651-A3A1C5382791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11" creationId="{FAC375D0-6CF8-4921-901C-36E938D28307}"/>
          </ac:cxnSpMkLst>
        </pc:cxnChg>
      </pc:sldChg>
      <pc:sldChg chg="addSp modSp add mod modAnim">
        <pc:chgData name="Kulinich Bohdan" userId="48e65c9f34e137d0" providerId="LiveId" clId="{CC5341B6-1FA7-4C2B-A935-235567C6AF20}" dt="2021-06-03T10:22:51.820" v="1384"/>
        <pc:sldMkLst>
          <pc:docMk/>
          <pc:sldMk cId="1145136338" sldId="464"/>
        </pc:sldMkLst>
        <pc:spChg chg="mod">
          <ac:chgData name="Kulinich Bohdan" userId="48e65c9f34e137d0" providerId="LiveId" clId="{CC5341B6-1FA7-4C2B-A935-235567C6AF20}" dt="2021-06-03T10:20:26.740" v="1310" actId="14100"/>
          <ac:spMkLst>
            <pc:docMk/>
            <pc:sldMk cId="1145136338" sldId="464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10:20:07.015" v="1284" actId="20577"/>
          <ac:spMkLst>
            <pc:docMk/>
            <pc:sldMk cId="1145136338" sldId="464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3T10:21:28.708" v="1375" actId="20577"/>
          <ac:spMkLst>
            <pc:docMk/>
            <pc:sldMk cId="1145136338" sldId="464"/>
            <ac:spMk id="15" creationId="{64D36BF6-DBBA-4302-87B1-3E0CEFB8C0D5}"/>
          </ac:spMkLst>
        </pc:spChg>
        <pc:spChg chg="add mod">
          <ac:chgData name="Kulinich Bohdan" userId="48e65c9f34e137d0" providerId="LiveId" clId="{CC5341B6-1FA7-4C2B-A935-235567C6AF20}" dt="2021-06-03T10:21:35.233" v="1377" actId="20577"/>
          <ac:spMkLst>
            <pc:docMk/>
            <pc:sldMk cId="1145136338" sldId="464"/>
            <ac:spMk id="19" creationId="{921A0248-5DB4-4CD9-AED1-CF3CABA3E52F}"/>
          </ac:spMkLst>
        </pc:spChg>
      </pc:sldChg>
      <pc:sldChg chg="new del">
        <pc:chgData name="Kulinich Bohdan" userId="48e65c9f34e137d0" providerId="LiveId" clId="{CC5341B6-1FA7-4C2B-A935-235567C6AF20}" dt="2021-06-03T19:14:54.173" v="1957" actId="47"/>
        <pc:sldMkLst>
          <pc:docMk/>
          <pc:sldMk cId="3551658484" sldId="465"/>
        </pc:sldMkLst>
      </pc:sldChg>
      <pc:sldChg chg="addSp modSp add mod modAnim">
        <pc:chgData name="Kulinich Bohdan" userId="48e65c9f34e137d0" providerId="LiveId" clId="{CC5341B6-1FA7-4C2B-A935-235567C6AF20}" dt="2021-06-03T16:50:18.803" v="1833"/>
        <pc:sldMkLst>
          <pc:docMk/>
          <pc:sldMk cId="1383052897" sldId="466"/>
        </pc:sldMkLst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14:34:15.792" v="1386" actId="20577"/>
          <ac:spMkLst>
            <pc:docMk/>
            <pc:sldMk cId="1383052897" sldId="466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3T14:52:24.303" v="1565" actId="1037"/>
          <ac:spMkLst>
            <pc:docMk/>
            <pc:sldMk cId="1383052897" sldId="466"/>
            <ac:spMk id="14" creationId="{77A5BBD8-5574-4F08-AF1D-324733C7635A}"/>
          </ac:spMkLst>
        </pc:spChg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15" creationId="{64D36BF6-DBBA-4302-87B1-3E0CEFB8C0D5}"/>
          </ac:spMkLst>
        </pc:spChg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19" creationId="{921A0248-5DB4-4CD9-AED1-CF3CABA3E52F}"/>
          </ac:spMkLst>
        </pc:spChg>
        <pc:spChg chg="add 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20" creationId="{95AAC531-79A3-44E5-8EFE-EAC517A40719}"/>
          </ac:spMkLst>
        </pc:spChg>
        <pc:spChg chg="add mod">
          <ac:chgData name="Kulinich Bohdan" userId="48e65c9f34e137d0" providerId="LiveId" clId="{CC5341B6-1FA7-4C2B-A935-235567C6AF20}" dt="2021-06-03T14:57:52.511" v="1619" actId="2711"/>
          <ac:spMkLst>
            <pc:docMk/>
            <pc:sldMk cId="1383052897" sldId="466"/>
            <ac:spMk id="21" creationId="{C4D4A815-71F1-4709-8400-692431254714}"/>
          </ac:spMkLst>
        </pc:spChg>
        <pc:spChg chg="add mod">
          <ac:chgData name="Kulinich Bohdan" userId="48e65c9f34e137d0" providerId="LiveId" clId="{CC5341B6-1FA7-4C2B-A935-235567C6AF20}" dt="2021-06-03T14:59:18.669" v="1644" actId="2711"/>
          <ac:spMkLst>
            <pc:docMk/>
            <pc:sldMk cId="1383052897" sldId="466"/>
            <ac:spMk id="22" creationId="{2404C067-6088-430B-A32E-5D1911BD5C53}"/>
          </ac:spMkLst>
        </pc:spChg>
        <pc:picChg chg="mod">
          <ac:chgData name="Kulinich Bohdan" userId="48e65c9f34e137d0" providerId="LiveId" clId="{CC5341B6-1FA7-4C2B-A935-235567C6AF20}" dt="2021-06-03T14:52:24.303" v="1565" actId="1037"/>
          <ac:picMkLst>
            <pc:docMk/>
            <pc:sldMk cId="1383052897" sldId="466"/>
            <ac:picMk id="13" creationId="{9BBF827E-5082-4894-858E-CC1F17B8CC0E}"/>
          </ac:picMkLst>
        </pc:picChg>
      </pc:sldChg>
      <pc:sldChg chg="addSp modSp add mod modAnim">
        <pc:chgData name="Kulinich Bohdan" userId="48e65c9f34e137d0" providerId="LiveId" clId="{CC5341B6-1FA7-4C2B-A935-235567C6AF20}" dt="2021-06-03T18:59:20.756" v="1956" actId="20577"/>
        <pc:sldMkLst>
          <pc:docMk/>
          <pc:sldMk cId="3735720794" sldId="467"/>
        </pc:sldMkLst>
        <pc:spChg chg="mod">
          <ac:chgData name="Kulinich Bohdan" userId="48e65c9f34e137d0" providerId="LiveId" clId="{CC5341B6-1FA7-4C2B-A935-235567C6AF20}" dt="2021-06-03T17:08:43.663" v="1851" actId="14100"/>
          <ac:spMkLst>
            <pc:docMk/>
            <pc:sldMk cId="3735720794" sldId="467"/>
            <ac:spMk id="6" creationId="{4CD1B612-D16C-4F70-8335-78480BFE8EC8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10" creationId="{D5A7FA94-22AD-430A-8ADC-86BD720FF571}"/>
          </ac:spMkLst>
        </pc:spChg>
        <pc:spChg chg="mod">
          <ac:chgData name="Kulinich Bohdan" userId="48e65c9f34e137d0" providerId="LiveId" clId="{CC5341B6-1FA7-4C2B-A935-235567C6AF20}" dt="2021-06-03T16:42:07.105" v="1646" actId="20577"/>
          <ac:spMkLst>
            <pc:docMk/>
            <pc:sldMk cId="3735720794" sldId="467"/>
            <ac:spMk id="12" creationId="{97485A41-1798-4E95-BC09-FD81F2E9BF93}"/>
          </ac:spMkLst>
        </pc:spChg>
        <pc:spChg chg="mod modVis">
          <ac:chgData name="Kulinich Bohdan" userId="48e65c9f34e137d0" providerId="LiveId" clId="{CC5341B6-1FA7-4C2B-A935-235567C6AF20}" dt="2021-06-03T17:14:29.453" v="1934" actId="14429"/>
          <ac:spMkLst>
            <pc:docMk/>
            <pc:sldMk cId="3735720794" sldId="467"/>
            <ac:spMk id="14" creationId="{77A5BBD8-5574-4F08-AF1D-324733C7635A}"/>
          </ac:spMkLst>
        </pc:spChg>
        <pc:spChg chg="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15" creationId="{64D36BF6-DBBA-4302-87B1-3E0CEFB8C0D5}"/>
          </ac:spMkLst>
        </pc:spChg>
        <pc:spChg chg="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19" creationId="{921A0248-5DB4-4CD9-AED1-CF3CABA3E52F}"/>
          </ac:spMkLst>
        </pc:spChg>
        <pc:spChg chg="add mod">
          <ac:chgData name="Kulinich Bohdan" userId="48e65c9f34e137d0" providerId="LiveId" clId="{CC5341B6-1FA7-4C2B-A935-235567C6AF20}" dt="2021-06-03T18:59:20.756" v="1956" actId="20577"/>
          <ac:spMkLst>
            <pc:docMk/>
            <pc:sldMk cId="3735720794" sldId="467"/>
            <ac:spMk id="20" creationId="{9197E1CE-1BFD-439F-BE24-B7E88F85560C}"/>
          </ac:spMkLst>
        </pc:spChg>
        <pc:spChg chg="add 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21" creationId="{4EE91B29-7393-4703-897A-603D3D44C3A6}"/>
          </ac:spMkLst>
        </pc:spChg>
        <pc:spChg chg="add 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22" creationId="{A0B24DB5-EF72-4013-B4CB-E37AE7BDC992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3" creationId="{5204F011-92FC-4111-9E00-986EFC433E18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4" creationId="{0BFA0874-3145-4FFF-95D4-4E4D2028362A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5" creationId="{01FCDE75-1340-497C-B6B0-CBC310D9A25A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6" creationId="{9ED6FC20-A13E-4E42-90DB-174DE4268291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7" creationId="{5646C609-FDFB-4516-8138-8A11BB6A239E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8" creationId="{5F5140B7-521E-44A0-B522-8FCC94F5056E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9" creationId="{77032F52-A28B-43DF-95D7-ED00CC7EE0D6}"/>
          </ac:spMkLst>
        </pc:spChg>
        <pc:spChg chg="add mod ord">
          <ac:chgData name="Kulinich Bohdan" userId="48e65c9f34e137d0" providerId="LiveId" clId="{CC5341B6-1FA7-4C2B-A935-235567C6AF20}" dt="2021-06-03T17:15:30.947" v="1944" actId="171"/>
          <ac:spMkLst>
            <pc:docMk/>
            <pc:sldMk cId="3735720794" sldId="467"/>
            <ac:spMk id="39" creationId="{D54B2115-491A-4D8C-BE89-C5A48E2CDD2B}"/>
          </ac:spMkLst>
        </pc:spChg>
        <pc:grpChg chg="add mod modVis">
          <ac:chgData name="Kulinich Bohdan" userId="48e65c9f34e137d0" providerId="LiveId" clId="{CC5341B6-1FA7-4C2B-A935-235567C6AF20}" dt="2021-06-03T17:15:23.709" v="1943" actId="14429"/>
          <ac:grpSpMkLst>
            <pc:docMk/>
            <pc:sldMk cId="3735720794" sldId="467"/>
            <ac:grpSpMk id="38" creationId="{942C105C-F937-43FF-80D8-0291B417B5C6}"/>
          </ac:grpSpMkLst>
        </pc:grpChg>
        <pc:picChg chg="add mod">
          <ac:chgData name="Kulinich Bohdan" userId="48e65c9f34e137d0" providerId="LiveId" clId="{CC5341B6-1FA7-4C2B-A935-235567C6AF20}" dt="2021-06-03T17:14:14.631" v="1929" actId="164"/>
          <ac:picMkLst>
            <pc:docMk/>
            <pc:sldMk cId="3735720794" sldId="467"/>
            <ac:picMk id="7" creationId="{1B92DA52-9B1B-4881-9FBB-3B2BD68FBAF0}"/>
          </ac:picMkLst>
        </pc:picChg>
        <pc:picChg chg="add mod">
          <ac:chgData name="Kulinich Bohdan" userId="48e65c9f34e137d0" providerId="LiveId" clId="{CC5341B6-1FA7-4C2B-A935-235567C6AF20}" dt="2021-06-03T17:14:14.631" v="1929" actId="164"/>
          <ac:picMkLst>
            <pc:docMk/>
            <pc:sldMk cId="3735720794" sldId="467"/>
            <ac:picMk id="9" creationId="{034522D1-7E17-4357-978C-AE4BDFA400F3}"/>
          </ac:picMkLst>
        </pc:picChg>
        <pc:picChg chg="mod modVis">
          <ac:chgData name="Kulinich Bohdan" userId="48e65c9f34e137d0" providerId="LiveId" clId="{CC5341B6-1FA7-4C2B-A935-235567C6AF20}" dt="2021-06-03T17:14:29.036" v="1933" actId="14429"/>
          <ac:picMkLst>
            <pc:docMk/>
            <pc:sldMk cId="3735720794" sldId="467"/>
            <ac:picMk id="13" creationId="{9BBF827E-5082-4894-858E-CC1F17B8CC0E}"/>
          </ac:picMkLst>
        </pc:pic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0" creationId="{AF47E5F5-711B-4920-89B9-AD69553EC92F}"/>
          </ac:cxnSpMkLst>
        </pc:cxn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2" creationId="{CFCEE1D9-BBA6-4EC1-BD41-E4CF99651E64}"/>
          </ac:cxnSpMkLst>
        </pc:cxn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5" creationId="{E000F835-B767-47F8-A678-215B2A114747}"/>
          </ac:cxnSpMkLst>
        </pc:cxnChg>
      </pc:sldChg>
    </pc:docChg>
  </pc:docChgLst>
  <pc:docChgLst>
    <pc:chgData name="Kulinich Bohdan" userId="48e65c9f34e137d0" providerId="LiveId" clId="{8BD636E6-4DEA-4B9D-9DD5-42C3627A6426}"/>
    <pc:docChg chg="modSld">
      <pc:chgData name="Kulinich Bohdan" userId="48e65c9f34e137d0" providerId="LiveId" clId="{8BD636E6-4DEA-4B9D-9DD5-42C3627A6426}" dt="2021-07-14T05:11:35.904" v="104" actId="1076"/>
      <pc:docMkLst>
        <pc:docMk/>
      </pc:docMkLst>
      <pc:sldChg chg="modSp mod">
        <pc:chgData name="Kulinich Bohdan" userId="48e65c9f34e137d0" providerId="LiveId" clId="{8BD636E6-4DEA-4B9D-9DD5-42C3627A6426}" dt="2021-07-14T05:11:35.904" v="104" actId="1076"/>
        <pc:sldMkLst>
          <pc:docMk/>
          <pc:sldMk cId="892962582" sldId="432"/>
        </pc:sldMkLst>
        <pc:spChg chg="mod">
          <ac:chgData name="Kulinich Bohdan" userId="48e65c9f34e137d0" providerId="LiveId" clId="{8BD636E6-4DEA-4B9D-9DD5-42C3627A6426}" dt="2021-07-14T05:11:35.904" v="104" actId="1076"/>
          <ac:spMkLst>
            <pc:docMk/>
            <pc:sldMk cId="892962582" sldId="432"/>
            <ac:spMk id="19" creationId="{FB9C964D-5FBD-45E1-B4D5-F9657D357989}"/>
          </ac:spMkLst>
        </pc:spChg>
        <pc:grpChg chg="mod">
          <ac:chgData name="Kulinich Bohdan" userId="48e65c9f34e137d0" providerId="LiveId" clId="{8BD636E6-4DEA-4B9D-9DD5-42C3627A6426}" dt="2021-07-14T05:11:25.149" v="66" actId="20577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8BD636E6-4DEA-4B9D-9DD5-42C3627A6426}" dt="2021-07-14T05:11:25.149" v="66" actId="2057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1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7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8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6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6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1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1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14.07.2021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17.sv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1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56.png"/><Relationship Id="rId5" Type="http://schemas.openxmlformats.org/officeDocument/2006/relationships/image" Target="../media/image12.png"/><Relationship Id="rId10" Type="http://schemas.openxmlformats.org/officeDocument/2006/relationships/image" Target="../media/image55.png"/><Relationship Id="rId4" Type="http://schemas.openxmlformats.org/officeDocument/2006/relationships/image" Target="../media/image17.sv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2.svg"/><Relationship Id="rId5" Type="http://schemas.openxmlformats.org/officeDocument/2006/relationships/image" Target="../media/image6.pn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2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15.svg"/><Relationship Id="rId4" Type="http://schemas.openxmlformats.org/officeDocument/2006/relationships/image" Target="../media/image1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80.png"/><Relationship Id="rId4" Type="http://schemas.openxmlformats.org/officeDocument/2006/relationships/image" Target="../media/image17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13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17.sv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17.sv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2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7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244552" cy="6858000"/>
            <a:chOff x="0" y="0"/>
            <a:chExt cx="12244552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C964D-5FBD-45E1-B4D5-F9657D357989}"/>
                    </a:ext>
                  </a:extLst>
                </p:cNvPr>
                <p:cNvSpPr txBox="1"/>
                <p:nvPr/>
              </p:nvSpPr>
              <p:spPr>
                <a:xfrm>
                  <a:off x="3208347" y="2397948"/>
                  <a:ext cx="9036205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3200" dirty="0">
                      <a:solidFill>
                        <a:schemeClr val="bg1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Розв’язування типових вправ за темами «Координатна площина» та «</a:t>
                  </a:r>
                  <a:r>
                    <a:rPr lang="uk-UA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Синус, косинус, тангенс кутів від </a:t>
                  </a:r>
                  <a14:m>
                    <m:oMath xmlns:m="http://schemas.openxmlformats.org/officeDocument/2006/math">
                      <m:r>
                        <a:rPr lang="uk-UA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a14:m>
                  <a:r>
                    <a:rPr lang="uk-UA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до </a:t>
                  </a:r>
                  <a14:m>
                    <m:oMath xmlns:m="http://schemas.openxmlformats.org/officeDocument/2006/math">
                      <m:r>
                        <a:rPr lang="uk-UA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180°</m:t>
                      </m:r>
                    </m:oMath>
                  </a14:m>
                  <a:r>
                    <a:rPr lang="uk-UA" sz="32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.Тригонометричні тотожності</a:t>
                  </a:r>
                  <a:r>
                    <a:rPr lang="uk-UA" sz="3200" dirty="0">
                      <a:solidFill>
                        <a:schemeClr val="bg1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»</a:t>
                  </a: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C964D-5FBD-45E1-B4D5-F9657D357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347" y="2397948"/>
                  <a:ext cx="9036205" cy="2062103"/>
                </a:xfrm>
                <a:prstGeom prst="rect">
                  <a:avLst/>
                </a:prstGeom>
                <a:blipFill>
                  <a:blip r:embed="rId5"/>
                  <a:stretch>
                    <a:fillRect t="-3835" b="-885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14.07.2021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8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9" name="Рисунок 8" descr="Man biking in the mountains">
            <a:extLst>
              <a:ext uri="{FF2B5EF4-FFF2-40B4-BE49-F238E27FC236}">
                <a16:creationId xmlns:a16="http://schemas.microsoft.com/office/drawing/2014/main" id="{4604609E-BC23-4BDD-AF49-9D02C3E5A0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r="20303"/>
          <a:stretch/>
        </p:blipFill>
        <p:spPr>
          <a:xfrm>
            <a:off x="0" y="603816"/>
            <a:ext cx="5265683" cy="6254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12828" y="809297"/>
                <a:ext cx="6779172" cy="170267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Щоб піднятися на вершину, велосипедист здолав шлях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40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м. Знайдіть висоту, на яку піднявся велосипедист, якщо кут підйому дорівнює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28" y="809297"/>
                <a:ext cx="6779172" cy="1702675"/>
              </a:xfrm>
              <a:prstGeom prst="rect">
                <a:avLst/>
              </a:prstGeom>
              <a:blipFill>
                <a:blip r:embed="rId8"/>
                <a:stretch>
                  <a:fillRect l="-1439" t="-6452" r="-2428" b="-132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4BAE602F-252E-4896-8BA0-BE0748C3B511}"/>
              </a:ext>
            </a:extLst>
          </p:cNvPr>
          <p:cNvGrpSpPr/>
          <p:nvPr/>
        </p:nvGrpSpPr>
        <p:grpSpPr>
          <a:xfrm>
            <a:off x="5659255" y="3303055"/>
            <a:ext cx="5216187" cy="2975684"/>
            <a:chOff x="5659255" y="3303055"/>
            <a:chExt cx="5216187" cy="2975684"/>
          </a:xfrm>
        </p:grpSpPr>
        <p:sp>
          <p:nvSpPr>
            <p:cNvPr id="41" name="Частина кола 40">
              <a:extLst>
                <a:ext uri="{FF2B5EF4-FFF2-40B4-BE49-F238E27FC236}">
                  <a16:creationId xmlns:a16="http://schemas.microsoft.com/office/drawing/2014/main" id="{25041813-FDF7-4AB6-BBBD-E1E0B41FFD5B}"/>
                </a:ext>
              </a:extLst>
            </p:cNvPr>
            <p:cNvSpPr/>
            <p:nvPr/>
          </p:nvSpPr>
          <p:spPr>
            <a:xfrm>
              <a:off x="5659255" y="4717341"/>
              <a:ext cx="1561398" cy="1561398"/>
            </a:xfrm>
            <a:prstGeom prst="pie">
              <a:avLst>
                <a:gd name="adj1" fmla="val 20341238"/>
                <a:gd name="adj2" fmla="val 36834"/>
              </a:avLst>
            </a:prstGeom>
            <a:solidFill>
              <a:srgbClr val="F4741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grpSp>
          <p:nvGrpSpPr>
            <p:cNvPr id="43" name="Групувати 42">
              <a:extLst>
                <a:ext uri="{FF2B5EF4-FFF2-40B4-BE49-F238E27FC236}">
                  <a16:creationId xmlns:a16="http://schemas.microsoft.com/office/drawing/2014/main" id="{2E4FB0ED-2880-4942-BEF5-91C4046F92C7}"/>
                </a:ext>
              </a:extLst>
            </p:cNvPr>
            <p:cNvGrpSpPr/>
            <p:nvPr/>
          </p:nvGrpSpPr>
          <p:grpSpPr>
            <a:xfrm>
              <a:off x="6275976" y="3303055"/>
              <a:ext cx="4599466" cy="2245112"/>
              <a:chOff x="6275976" y="3303055"/>
              <a:chExt cx="4599466" cy="2245112"/>
            </a:xfrm>
          </p:grpSpPr>
          <p:grpSp>
            <p:nvGrpSpPr>
              <p:cNvPr id="39" name="Групувати 38">
                <a:extLst>
                  <a:ext uri="{FF2B5EF4-FFF2-40B4-BE49-F238E27FC236}">
                    <a16:creationId xmlns:a16="http://schemas.microsoft.com/office/drawing/2014/main" id="{6B21C618-BFFA-4C57-B6E0-DDCD03E3DD33}"/>
                  </a:ext>
                </a:extLst>
              </p:cNvPr>
              <p:cNvGrpSpPr/>
              <p:nvPr/>
            </p:nvGrpSpPr>
            <p:grpSpPr>
              <a:xfrm>
                <a:off x="6275976" y="3303055"/>
                <a:ext cx="4599466" cy="2201337"/>
                <a:chOff x="6275976" y="3303055"/>
                <a:chExt cx="4599466" cy="2201337"/>
              </a:xfrm>
            </p:grpSpPr>
            <p:cxnSp>
              <p:nvCxnSpPr>
                <p:cNvPr id="24" name="Пряма сполучна лінія 23">
                  <a:extLst>
                    <a:ext uri="{FF2B5EF4-FFF2-40B4-BE49-F238E27FC236}">
                      <a16:creationId xmlns:a16="http://schemas.microsoft.com/office/drawing/2014/main" id="{5474E7A8-E699-49C3-9426-8A8658C0F8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0607" y="5504392"/>
                  <a:ext cx="4464835" cy="0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 сполучна лінія 29">
                  <a:extLst>
                    <a:ext uri="{FF2B5EF4-FFF2-40B4-BE49-F238E27FC236}">
                      <a16:creationId xmlns:a16="http://schemas.microsoft.com/office/drawing/2014/main" id="{5DC33621-C90A-4DD3-95F8-D94FE2439F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57084" y="4182060"/>
                  <a:ext cx="0" cy="1322332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 сполучна лінія 33">
                  <a:extLst>
                    <a:ext uri="{FF2B5EF4-FFF2-40B4-BE49-F238E27FC236}">
                      <a16:creationId xmlns:a16="http://schemas.microsoft.com/office/drawing/2014/main" id="{63D40FE4-21A0-430E-9D05-C7F6A5C5F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400000">
                  <a:off x="6275976" y="4740860"/>
                  <a:ext cx="4464835" cy="0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6" name="Графіка 35" descr="Cycling outline">
                  <a:extLst>
                    <a:ext uri="{FF2B5EF4-FFF2-40B4-BE49-F238E27FC236}">
                      <a16:creationId xmlns:a16="http://schemas.microsoft.com/office/drawing/2014/main" id="{023CCD26-D9FC-4A7D-AA4E-954C1561D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0400000">
                  <a:off x="9467004" y="3303055"/>
                  <a:ext cx="914400" cy="914400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F4E125E0-BCA6-48EA-9E80-B97BA3DED7CD}"/>
                      </a:ext>
                    </a:extLst>
                  </p:cNvPr>
                  <p:cNvSpPr txBox="1"/>
                  <p:nvPr/>
                </p:nvSpPr>
                <p:spPr>
                  <a:xfrm rot="-1200000">
                    <a:off x="7586804" y="4368563"/>
                    <a:ext cx="117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oMath>
                    </a14:m>
                    <a:r>
                      <a:rPr lang="en-US" sz="2400" dirty="0">
                        <a:solidFill>
                          <a:srgbClr val="2D5465"/>
                        </a:solidFill>
                      </a:rPr>
                      <a:t> </a:t>
                    </a:r>
                    <a:r>
                      <a:rPr lang="uk-UA" sz="2400" dirty="0">
                        <a:solidFill>
                          <a:srgbClr val="2D5465"/>
                        </a:solidFill>
                      </a:rPr>
                      <a:t>м</a:t>
                    </a:r>
                    <a:endParaRPr lang="uk-UA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F4E125E0-BCA6-48EA-9E80-B97BA3DED7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-1200000">
                    <a:off x="7586804" y="4368563"/>
                    <a:ext cx="117200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73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863AC8E-AE94-4D9E-A363-8A5FAE594C49}"/>
                      </a:ext>
                    </a:extLst>
                  </p:cNvPr>
                  <p:cNvSpPr txBox="1"/>
                  <p:nvPr/>
                </p:nvSpPr>
                <p:spPr>
                  <a:xfrm>
                    <a:off x="7160341" y="5148057"/>
                    <a:ext cx="5737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000" b="1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uk-UA" sz="2000" b="1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uk-UA" sz="2400" b="1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863AC8E-AE94-4D9E-A363-8A5FAE594C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0341" y="5148057"/>
                    <a:ext cx="57374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06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C759D35-BAEE-4E2D-AA1A-C79008B1BB10}"/>
                  </a:ext>
                </a:extLst>
              </p:cNvPr>
              <p:cNvSpPr txBox="1"/>
              <p:nvPr/>
            </p:nvSpPr>
            <p:spPr>
              <a:xfrm>
                <a:off x="5918849" y="5348112"/>
                <a:ext cx="573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2400" b="1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C759D35-BAEE-4E2D-AA1A-C79008B1B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49" y="5348112"/>
                <a:ext cx="57374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FBC4E7-7516-41CE-9B87-28148C006844}"/>
                  </a:ext>
                </a:extLst>
              </p:cNvPr>
              <p:cNvSpPr txBox="1"/>
              <p:nvPr/>
            </p:nvSpPr>
            <p:spPr>
              <a:xfrm>
                <a:off x="9984448" y="4051392"/>
                <a:ext cx="573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sz="2400" b="1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FBC4E7-7516-41CE-9B87-28148C006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448" y="4051392"/>
                <a:ext cx="57374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2D1554-0C5C-4D40-B487-DD94026FB5BA}"/>
                  </a:ext>
                </a:extLst>
              </p:cNvPr>
              <p:cNvSpPr txBox="1"/>
              <p:nvPr/>
            </p:nvSpPr>
            <p:spPr>
              <a:xfrm>
                <a:off x="9984641" y="5086502"/>
                <a:ext cx="573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sz="2400" b="1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2D1554-0C5C-4D40-B487-DD94026FB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641" y="5086502"/>
                <a:ext cx="57374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5590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9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237473" y="809297"/>
            <a:ext cx="6954527" cy="1881351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Найвища будова світу, що має висоту 828 м, в певний момент доби утворює тінь довжиною 240 м. Знайдіть кут, що утворює промінь сонячного світла з поверхнею землі</a:t>
            </a:r>
          </a:p>
        </p:txBody>
      </p:sp>
      <p:sp>
        <p:nvSpPr>
          <p:cNvPr id="24" name="Частина кола 23">
            <a:extLst>
              <a:ext uri="{FF2B5EF4-FFF2-40B4-BE49-F238E27FC236}">
                <a16:creationId xmlns:a16="http://schemas.microsoft.com/office/drawing/2014/main" id="{7AFBEC06-B6C7-4BB3-A22D-CE2B7BAB1156}"/>
              </a:ext>
            </a:extLst>
          </p:cNvPr>
          <p:cNvSpPr/>
          <p:nvPr/>
        </p:nvSpPr>
        <p:spPr>
          <a:xfrm>
            <a:off x="4112460" y="5793729"/>
            <a:ext cx="1233676" cy="1233676"/>
          </a:xfrm>
          <a:prstGeom prst="pie">
            <a:avLst>
              <a:gd name="adj1" fmla="val 10800599"/>
              <a:gd name="adj2" fmla="val 14394824"/>
            </a:avLst>
          </a:prstGeom>
          <a:solidFill>
            <a:srgbClr val="F47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1" name="Рисунок 10" descr="Зображення, що містить темний,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50419ACB-4AEF-49D8-B640-707EDF22F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7" y="647719"/>
            <a:ext cx="2185347" cy="5779430"/>
          </a:xfrm>
          <a:prstGeom prst="rect">
            <a:avLst/>
          </a:prstGeom>
        </p:spPr>
      </p:pic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67C2814E-8446-46C1-B834-F0285B69C79A}"/>
              </a:ext>
            </a:extLst>
          </p:cNvPr>
          <p:cNvCxnSpPr>
            <a:cxnSpLocks/>
          </p:cNvCxnSpPr>
          <p:nvPr/>
        </p:nvCxnSpPr>
        <p:spPr>
          <a:xfrm>
            <a:off x="1418821" y="658716"/>
            <a:ext cx="3310477" cy="5753689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C539DDBE-025D-4F92-AC33-429280F5207A}"/>
              </a:ext>
            </a:extLst>
          </p:cNvPr>
          <p:cNvCxnSpPr>
            <a:cxnSpLocks/>
          </p:cNvCxnSpPr>
          <p:nvPr/>
        </p:nvCxnSpPr>
        <p:spPr>
          <a:xfrm>
            <a:off x="1310008" y="6412406"/>
            <a:ext cx="3419290" cy="0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BF7EFD-454C-4E7C-A25F-A613DF0AF13D}"/>
                  </a:ext>
                </a:extLst>
              </p:cNvPr>
              <p:cNvSpPr txBox="1"/>
              <p:nvPr/>
            </p:nvSpPr>
            <p:spPr>
              <a:xfrm>
                <a:off x="3712948" y="5859658"/>
                <a:ext cx="573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uk-UA" sz="2400" b="1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BF7EFD-454C-4E7C-A25F-A613DF0AF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948" y="5859658"/>
                <a:ext cx="57374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8CB70D-4DA7-4CED-8DB2-61934F6C8B09}"/>
                  </a:ext>
                </a:extLst>
              </p:cNvPr>
              <p:cNvSpPr txBox="1"/>
              <p:nvPr/>
            </p:nvSpPr>
            <p:spPr>
              <a:xfrm>
                <a:off x="1867448" y="6344718"/>
                <a:ext cx="134255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800" b="0" i="1" dirty="0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</m:oMath>
                </a14:m>
                <a:r>
                  <a:rPr lang="uk-UA" sz="2400" dirty="0">
                    <a:solidFill>
                      <a:srgbClr val="2D5465"/>
                    </a:solidFill>
                  </a:rPr>
                  <a:t> м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8CB70D-4DA7-4CED-8DB2-61934F6C8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448" y="6344718"/>
                <a:ext cx="1342553" cy="513282"/>
              </a:xfrm>
              <a:prstGeom prst="rect">
                <a:avLst/>
              </a:prstGeom>
              <a:blipFill>
                <a:blip r:embed="rId9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2C04E4-0317-4A57-AD7A-763ED85CEE5C}"/>
                  </a:ext>
                </a:extLst>
              </p:cNvPr>
              <p:cNvSpPr txBox="1"/>
              <p:nvPr/>
            </p:nvSpPr>
            <p:spPr>
              <a:xfrm>
                <a:off x="0" y="3352489"/>
                <a:ext cx="134255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800" b="0" i="1" dirty="0" smtClean="0">
                        <a:solidFill>
                          <a:srgbClr val="2D546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828</m:t>
                    </m:r>
                  </m:oMath>
                </a14:m>
                <a:r>
                  <a:rPr lang="uk-UA" sz="2400" dirty="0">
                    <a:solidFill>
                      <a:srgbClr val="2D5465"/>
                    </a:solidFill>
                  </a:rPr>
                  <a:t> м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2C04E4-0317-4A57-AD7A-763ED85CE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2489"/>
                <a:ext cx="1342553" cy="513282"/>
              </a:xfrm>
              <a:prstGeom prst="rect">
                <a:avLst/>
              </a:prstGeom>
              <a:blipFill>
                <a:blip r:embed="rId10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9AF83B-8340-4F91-8CB7-E8AC1CC6646D}"/>
                  </a:ext>
                </a:extLst>
              </p:cNvPr>
              <p:cNvSpPr txBox="1"/>
              <p:nvPr/>
            </p:nvSpPr>
            <p:spPr>
              <a:xfrm>
                <a:off x="845077" y="605679"/>
                <a:ext cx="573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2400" b="1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9AF83B-8340-4F91-8CB7-E8AC1CC6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77" y="605679"/>
                <a:ext cx="57374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61E035-97BB-403B-AFBA-E01F37C126EE}"/>
                  </a:ext>
                </a:extLst>
              </p:cNvPr>
              <p:cNvSpPr txBox="1"/>
              <p:nvPr/>
            </p:nvSpPr>
            <p:spPr>
              <a:xfrm>
                <a:off x="843397" y="6360150"/>
                <a:ext cx="573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sz="2400" b="1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61E035-97BB-403B-AFBA-E01F37C12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97" y="6360150"/>
                <a:ext cx="57374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6B8883-6366-4EEA-9786-F551CAC743B8}"/>
                  </a:ext>
                </a:extLst>
              </p:cNvPr>
              <p:cNvSpPr txBox="1"/>
              <p:nvPr/>
            </p:nvSpPr>
            <p:spPr>
              <a:xfrm>
                <a:off x="4663729" y="6317068"/>
                <a:ext cx="573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sz="2400" b="1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6B8883-6366-4EEA-9786-F551CAC74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29" y="6317068"/>
                <a:ext cx="57374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8383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14.07.2021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Повторити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</a:t>
              </a:r>
              <a:r>
                <a:rPr lang="en-US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41, 49, 52, 59</a:t>
              </a:r>
              <a:endParaRPr lang="uk-UA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D8EAADC2-BDE2-46E3-83C2-C6709ED69606}"/>
              </a:ext>
            </a:extLst>
          </p:cNvPr>
          <p:cNvSpPr/>
          <p:nvPr/>
        </p:nvSpPr>
        <p:spPr>
          <a:xfrm>
            <a:off x="189187" y="94593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Яке півколо називається одиничним?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4DCEDC5D-CD3E-4A9D-B704-BA6D17077AA1}"/>
                  </a:ext>
                </a:extLst>
              </p:cNvPr>
              <p:cNvSpPr/>
              <p:nvPr/>
            </p:nvSpPr>
            <p:spPr>
              <a:xfrm>
                <a:off x="189187" y="1855077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Косинус і синус кута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≤180°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– це …</a:t>
                </a:r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4DCEDC5D-CD3E-4A9D-B704-BA6D17077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1855077"/>
                <a:ext cx="11862236" cy="780393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246E485-CA9B-4044-9425-69F759F1BB08}"/>
                  </a:ext>
                </a:extLst>
              </p:cNvPr>
              <p:cNvSpPr/>
              <p:nvPr/>
            </p:nvSpPr>
            <p:spPr>
              <a:xfrm>
                <a:off x="189187" y="276422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Чи існує кут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≤180°</m:t>
                    </m:r>
                  </m:oMath>
                </a14:m>
                <a:r>
                  <a:rPr lang="uk-UA" sz="2800" dirty="0"/>
                  <a:t>, для якого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uk-UA" sz="2800" dirty="0"/>
                  <a:t>? Поясніть, чому?</a:t>
                </a:r>
                <a:r>
                  <a:rPr lang="en-US" sz="2800" dirty="0"/>
                  <a:t> </a:t>
                </a:r>
                <a:endParaRPr lang="uk-UA" sz="2800" dirty="0"/>
              </a:p>
            </p:txBody>
          </p:sp>
        </mc:Choice>
        <mc:Fallback xmlns="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246E485-CA9B-4044-9425-69F759F1B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2764222"/>
                <a:ext cx="11862236" cy="78039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E3DEC17C-8761-4AC2-9C35-1837AB0F0183}"/>
                  </a:ext>
                </a:extLst>
              </p:cNvPr>
              <p:cNvSpPr/>
              <p:nvPr/>
            </p:nvSpPr>
            <p:spPr>
              <a:xfrm>
                <a:off x="189187" y="3673367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Чому дорівнює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uk-UA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°−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uk-UA" sz="2800" dirty="0"/>
                  <a:t>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cos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uk-UA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°−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uk-UA" sz="2800" dirty="0"/>
                  <a:t>?</a:t>
                </a:r>
              </a:p>
            </p:txBody>
          </p:sp>
        </mc:Choice>
        <mc:Fallback xmlns="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E3DEC17C-8761-4AC2-9C35-1837AB0F0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3673367"/>
                <a:ext cx="11862236" cy="780393"/>
              </a:xfrm>
              <a:prstGeom prst="rect">
                <a:avLst/>
              </a:prstGeom>
              <a:blipFill>
                <a:blip r:embed="rId5"/>
                <a:stretch>
                  <a:fillRect b="-5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9CCC0763-8FF6-42A4-8723-8EF6C31A8DCB}"/>
                  </a:ext>
                </a:extLst>
              </p:cNvPr>
              <p:cNvSpPr/>
              <p:nvPr/>
            </p:nvSpPr>
            <p:spPr>
              <a:xfrm>
                <a:off x="189187" y="458251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Чому дорівнює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tg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uk-UA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18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°−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uk-UA" sz="2800" dirty="0"/>
                  <a:t>?</a:t>
                </a:r>
              </a:p>
            </p:txBody>
          </p:sp>
        </mc:Choice>
        <mc:Fallback xmlns=""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9CCC0763-8FF6-42A4-8723-8EF6C31A8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4582512"/>
                <a:ext cx="11862236" cy="780393"/>
              </a:xfrm>
              <a:prstGeom prst="rect">
                <a:avLst/>
              </a:prstGeom>
              <a:blipFill>
                <a:blip r:embed="rId6"/>
                <a:stretch>
                  <a:fillRect b="-5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Поясніть, як користуватися таблицями Брадіса?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7011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227258" y="1085610"/>
            <a:ext cx="6964741" cy="944883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1. Чи може абсциса точки одиничного кола дорівнювати числу:</a:t>
            </a: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98F87C3-AD90-49D8-91BA-DDDBD4307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3AD570-BF4D-409E-97F1-ED18E41B8991}"/>
              </a:ext>
            </a:extLst>
          </p:cNvPr>
          <p:cNvSpPr txBox="1"/>
          <p:nvPr/>
        </p:nvSpPr>
        <p:spPr>
          <a:xfrm>
            <a:off x="1625497" y="2522461"/>
            <a:ext cx="249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Усно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96E857C5-1DC1-4274-8F79-5ED24785D890}"/>
                  </a:ext>
                </a:extLst>
              </p:cNvPr>
              <p:cNvSpPr/>
              <p:nvPr/>
            </p:nvSpPr>
            <p:spPr>
              <a:xfrm>
                <a:off x="5227258" y="2303741"/>
                <a:ext cx="1198179" cy="94488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0,7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96E857C5-1DC1-4274-8F79-5ED24785D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258" y="2303741"/>
                <a:ext cx="1198179" cy="944882"/>
              </a:xfrm>
              <a:prstGeom prst="rect">
                <a:avLst/>
              </a:prstGeom>
              <a:blipFill>
                <a:blip r:embed="rId8"/>
                <a:stretch>
                  <a:fillRect l="-10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кутник 12">
                <a:extLst>
                  <a:ext uri="{FF2B5EF4-FFF2-40B4-BE49-F238E27FC236}">
                    <a16:creationId xmlns:a16="http://schemas.microsoft.com/office/drawing/2014/main" id="{1B12946A-D164-49BC-B9C3-B0CA936F3E45}"/>
                  </a:ext>
                </a:extLst>
              </p:cNvPr>
              <p:cNvSpPr/>
              <p:nvPr/>
            </p:nvSpPr>
            <p:spPr>
              <a:xfrm>
                <a:off x="6597953" y="2303741"/>
                <a:ext cx="1481958" cy="94488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8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7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кутник 12">
                <a:extLst>
                  <a:ext uri="{FF2B5EF4-FFF2-40B4-BE49-F238E27FC236}">
                    <a16:creationId xmlns:a16="http://schemas.microsoft.com/office/drawing/2014/main" id="{1B12946A-D164-49BC-B9C3-B0CA936F3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953" y="2303741"/>
                <a:ext cx="1481958" cy="944882"/>
              </a:xfrm>
              <a:prstGeom prst="rect">
                <a:avLst/>
              </a:prstGeom>
              <a:blipFill>
                <a:blip r:embed="rId9"/>
                <a:stretch>
                  <a:fillRect l="-8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9708FF39-6110-41C0-B119-E5701B994235}"/>
                  </a:ext>
                </a:extLst>
              </p:cNvPr>
              <p:cNvSpPr/>
              <p:nvPr/>
            </p:nvSpPr>
            <p:spPr>
              <a:xfrm>
                <a:off x="8252428" y="2303740"/>
                <a:ext cx="1198180" cy="9448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3)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9708FF39-6110-41C0-B119-E5701B994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428" y="2303740"/>
                <a:ext cx="1198180" cy="9448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6AB22173-9792-4CE2-808B-B25FB420F8F9}"/>
                  </a:ext>
                </a:extLst>
              </p:cNvPr>
              <p:cNvSpPr/>
              <p:nvPr/>
            </p:nvSpPr>
            <p:spPr>
              <a:xfrm>
                <a:off x="9623125" y="2303741"/>
                <a:ext cx="1198179" cy="94488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,7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6AB22173-9792-4CE2-808B-B25FB420F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125" y="2303741"/>
                <a:ext cx="1198179" cy="944882"/>
              </a:xfrm>
              <a:prstGeom prst="rect">
                <a:avLst/>
              </a:prstGeom>
              <a:blipFill>
                <a:blip r:embed="rId11"/>
                <a:stretch>
                  <a:fillRect l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BE763D4F-07C9-4824-8209-A64AB63D05A9}"/>
                  </a:ext>
                </a:extLst>
              </p:cNvPr>
              <p:cNvSpPr/>
              <p:nvPr/>
            </p:nvSpPr>
            <p:spPr>
              <a:xfrm>
                <a:off x="10993821" y="2288880"/>
                <a:ext cx="1198179" cy="94488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f>
                      <m:fPr>
                        <m:ctrlPr>
                          <a:rPr lang="uk-UA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BE763D4F-07C9-4824-8209-A64AB63D0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821" y="2288880"/>
                <a:ext cx="1198179" cy="944882"/>
              </a:xfrm>
              <a:prstGeom prst="rect">
                <a:avLst/>
              </a:prstGeom>
              <a:blipFill>
                <a:blip r:embed="rId12"/>
                <a:stretch>
                  <a:fillRect l="-10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001E635D-A916-40C3-837F-F8C5712E4302}"/>
              </a:ext>
            </a:extLst>
          </p:cNvPr>
          <p:cNvSpPr/>
          <p:nvPr/>
        </p:nvSpPr>
        <p:spPr>
          <a:xfrm>
            <a:off x="5227259" y="3807382"/>
            <a:ext cx="6964741" cy="944883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2. Чи може ордината точки одиничного кола дорівнювати числу: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D45A19B2-6A47-43CF-8BC7-1E9265513E76}"/>
                  </a:ext>
                </a:extLst>
              </p:cNvPr>
              <p:cNvSpPr/>
              <p:nvPr/>
            </p:nvSpPr>
            <p:spPr>
              <a:xfrm>
                <a:off x="5227258" y="4961431"/>
                <a:ext cx="1154879" cy="94488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0,</m:t>
                    </m:r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D45A19B2-6A47-43CF-8BC7-1E9265513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258" y="4961431"/>
                <a:ext cx="1154879" cy="944882"/>
              </a:xfrm>
              <a:prstGeom prst="rect">
                <a:avLst/>
              </a:prstGeom>
              <a:blipFill>
                <a:blip r:embed="rId13"/>
                <a:stretch>
                  <a:fillRect l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22">
                <a:extLst>
                  <a:ext uri="{FF2B5EF4-FFF2-40B4-BE49-F238E27FC236}">
                    <a16:creationId xmlns:a16="http://schemas.microsoft.com/office/drawing/2014/main" id="{55CD6611-FD0D-4392-8204-0CD104898240}"/>
                  </a:ext>
                </a:extLst>
              </p:cNvPr>
              <p:cNvSpPr/>
              <p:nvPr/>
            </p:nvSpPr>
            <p:spPr>
              <a:xfrm>
                <a:off x="6617348" y="4961431"/>
                <a:ext cx="1364719" cy="94488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8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−0,</m:t>
                    </m:r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кутник 22">
                <a:extLst>
                  <a:ext uri="{FF2B5EF4-FFF2-40B4-BE49-F238E27FC236}">
                    <a16:creationId xmlns:a16="http://schemas.microsoft.com/office/drawing/2014/main" id="{55CD6611-FD0D-4392-8204-0CD104898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48" y="4961431"/>
                <a:ext cx="1364719" cy="944882"/>
              </a:xfrm>
              <a:prstGeom prst="rect">
                <a:avLst/>
              </a:prstGeom>
              <a:blipFill>
                <a:blip r:embed="rId14"/>
                <a:stretch>
                  <a:fillRect l="-9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23">
                <a:extLst>
                  <a:ext uri="{FF2B5EF4-FFF2-40B4-BE49-F238E27FC236}">
                    <a16:creationId xmlns:a16="http://schemas.microsoft.com/office/drawing/2014/main" id="{6F2168EA-1410-4CF1-BA19-B6EC7B8BEB40}"/>
                  </a:ext>
                </a:extLst>
              </p:cNvPr>
              <p:cNvSpPr/>
              <p:nvPr/>
            </p:nvSpPr>
            <p:spPr>
              <a:xfrm>
                <a:off x="8211855" y="4961430"/>
                <a:ext cx="991590" cy="9448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3)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кутник 23">
                <a:extLst>
                  <a:ext uri="{FF2B5EF4-FFF2-40B4-BE49-F238E27FC236}">
                    <a16:creationId xmlns:a16="http://schemas.microsoft.com/office/drawing/2014/main" id="{6F2168EA-1410-4CF1-BA19-B6EC7B8BE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55" y="4961430"/>
                <a:ext cx="991590" cy="9448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64BF379F-1668-45E5-B09F-C8F3F781D995}"/>
                  </a:ext>
                </a:extLst>
              </p:cNvPr>
              <p:cNvSpPr/>
              <p:nvPr/>
            </p:nvSpPr>
            <p:spPr>
              <a:xfrm>
                <a:off x="9413285" y="4961431"/>
                <a:ext cx="1370696" cy="94488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02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64BF379F-1668-45E5-B09F-C8F3F781D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285" y="4961431"/>
                <a:ext cx="1370696" cy="944882"/>
              </a:xfrm>
              <a:prstGeom prst="rect">
                <a:avLst/>
              </a:prstGeom>
              <a:blipFill>
                <a:blip r:embed="rId16"/>
                <a:stretch>
                  <a:fillRect l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кутник 27">
                <a:extLst>
                  <a:ext uri="{FF2B5EF4-FFF2-40B4-BE49-F238E27FC236}">
                    <a16:creationId xmlns:a16="http://schemas.microsoft.com/office/drawing/2014/main" id="{12AE8CA2-3842-4720-BF07-72647BD82BBA}"/>
                  </a:ext>
                </a:extLst>
              </p:cNvPr>
              <p:cNvSpPr/>
              <p:nvPr/>
            </p:nvSpPr>
            <p:spPr>
              <a:xfrm>
                <a:off x="10993821" y="4946570"/>
                <a:ext cx="1198179" cy="94488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f>
                      <m:fPr>
                        <m:ctrlPr>
                          <a:rPr lang="uk-UA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кутник 27">
                <a:extLst>
                  <a:ext uri="{FF2B5EF4-FFF2-40B4-BE49-F238E27FC236}">
                    <a16:creationId xmlns:a16="http://schemas.microsoft.com/office/drawing/2014/main" id="{12AE8CA2-3842-4720-BF07-72647BD82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821" y="4946570"/>
                <a:ext cx="1198179" cy="944882"/>
              </a:xfrm>
              <a:prstGeom prst="rect">
                <a:avLst/>
              </a:prstGeom>
              <a:blipFill>
                <a:blip r:embed="rId17"/>
                <a:stretch>
                  <a:fillRect l="-10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10786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6" grpId="0"/>
      <p:bldP spid="14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64772" y="1145629"/>
                <a:ext cx="6327228" cy="92534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за допомогою калькулятора або таблиць гострий кут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1145629"/>
                <a:ext cx="6327228" cy="925340"/>
              </a:xfrm>
              <a:prstGeom prst="rect">
                <a:avLst/>
              </a:prstGeom>
              <a:blipFill>
                <a:blip r:embed="rId3"/>
                <a:stretch>
                  <a:fillRect t="-7237"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/>
              <p:nvPr/>
            </p:nvSpPr>
            <p:spPr>
              <a:xfrm>
                <a:off x="5864773" y="2440920"/>
                <a:ext cx="4309242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tg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𝛽</m:t>
                        </m:r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=0,4578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3" y="2440920"/>
                <a:ext cx="4309242" cy="741383"/>
              </a:xfrm>
              <a:prstGeom prst="rect">
                <a:avLst/>
              </a:prstGeom>
              <a:blipFill>
                <a:blip r:embed="rId9"/>
                <a:stretch>
                  <a:fillRect l="-2829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/>
              <p:nvPr/>
            </p:nvSpPr>
            <p:spPr>
              <a:xfrm>
                <a:off x="5864772" y="3436690"/>
                <a:ext cx="4309242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𝛽</m:t>
                        </m:r>
                      </m:e>
                    </m:func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=0,3140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3436690"/>
                <a:ext cx="4309242" cy="741383"/>
              </a:xfrm>
              <a:prstGeom prst="rect">
                <a:avLst/>
              </a:prstGeom>
              <a:blipFill>
                <a:blip r:embed="rId10"/>
                <a:stretch>
                  <a:fillRect l="-2829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4342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64772" y="1465289"/>
                <a:ext cx="6327228" cy="60567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1465289"/>
                <a:ext cx="6327228" cy="605679"/>
              </a:xfrm>
              <a:prstGeom prst="rect">
                <a:avLst/>
              </a:prstGeom>
              <a:blipFill>
                <a:blip r:embed="rId3"/>
                <a:stretch>
                  <a:fillRect t="-2000"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/>
              <p:nvPr/>
            </p:nvSpPr>
            <p:spPr>
              <a:xfrm>
                <a:off x="5864773" y="2440920"/>
                <a:ext cx="2259724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3" y="2440920"/>
                <a:ext cx="2259724" cy="741383"/>
              </a:xfrm>
              <a:prstGeom prst="rect">
                <a:avLst/>
              </a:prstGeom>
              <a:blipFill>
                <a:blip r:embed="rId9"/>
                <a:stretch>
                  <a:fillRect l="-5391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/>
              <p:nvPr/>
            </p:nvSpPr>
            <p:spPr>
              <a:xfrm>
                <a:off x="5864772" y="3436690"/>
                <a:ext cx="2259724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3436690"/>
                <a:ext cx="2259724" cy="741383"/>
              </a:xfrm>
              <a:prstGeom prst="rect">
                <a:avLst/>
              </a:prstGeom>
              <a:blipFill>
                <a:blip r:embed="rId10"/>
                <a:stretch>
                  <a:fillRect l="-5391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4EFF03A2-CA4C-457D-A484-6BDED3FE7913}"/>
                  </a:ext>
                </a:extLst>
              </p:cNvPr>
              <p:cNvSpPr/>
              <p:nvPr/>
            </p:nvSpPr>
            <p:spPr>
              <a:xfrm>
                <a:off x="8886497" y="2440919"/>
                <a:ext cx="2601310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0,5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4EFF03A2-CA4C-457D-A484-6BDED3FE7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97" y="2440919"/>
                <a:ext cx="2601310" cy="741383"/>
              </a:xfrm>
              <a:prstGeom prst="rect">
                <a:avLst/>
              </a:prstGeom>
              <a:blipFill>
                <a:blip r:embed="rId11"/>
                <a:stretch>
                  <a:fillRect l="-4930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473C57EB-B47D-48F3-8B1A-CD82D22C71AD}"/>
                  </a:ext>
                </a:extLst>
              </p:cNvPr>
              <p:cNvSpPr/>
              <p:nvPr/>
            </p:nvSpPr>
            <p:spPr>
              <a:xfrm>
                <a:off x="8886497" y="3436689"/>
                <a:ext cx="2601310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473C57EB-B47D-48F3-8B1A-CD82D22C7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97" y="3436689"/>
                <a:ext cx="2601310" cy="741383"/>
              </a:xfrm>
              <a:prstGeom prst="rect">
                <a:avLst/>
              </a:prstGeom>
              <a:blipFill>
                <a:blip r:embed="rId12"/>
                <a:stretch>
                  <a:fillRect l="-4930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94947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64772" y="1465289"/>
                <a:ext cx="6327228" cy="60567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якщо: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1465289"/>
                <a:ext cx="6327228" cy="605679"/>
              </a:xfrm>
              <a:prstGeom prst="rect">
                <a:avLst/>
              </a:prstGeom>
              <a:blipFill>
                <a:blip r:embed="rId3"/>
                <a:stretch>
                  <a:fillRect t="-2000"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4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/>
              <p:nvPr/>
            </p:nvSpPr>
            <p:spPr>
              <a:xfrm>
                <a:off x="5864772" y="2440920"/>
                <a:ext cx="4529960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=0,6, 0°&lt;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&lt;90° 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2440920"/>
                <a:ext cx="4529960" cy="741383"/>
              </a:xfrm>
              <a:prstGeom prst="rect">
                <a:avLst/>
              </a:prstGeom>
              <a:blipFill>
                <a:blip r:embed="rId9"/>
                <a:stretch>
                  <a:fillRect l="-2692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/>
              <p:nvPr/>
            </p:nvSpPr>
            <p:spPr>
              <a:xfrm>
                <a:off x="5864771" y="3436690"/>
                <a:ext cx="4529960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0°&lt;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&lt;180°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1" y="3436690"/>
                <a:ext cx="4529960" cy="741383"/>
              </a:xfrm>
              <a:prstGeom prst="rect">
                <a:avLst/>
              </a:prstGeom>
              <a:blipFill>
                <a:blip r:embed="rId10"/>
                <a:stretch>
                  <a:fillRect l="-2692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4EFF03A2-CA4C-457D-A484-6BDED3FE7913}"/>
                  </a:ext>
                </a:extLst>
              </p:cNvPr>
              <p:cNvSpPr/>
              <p:nvPr/>
            </p:nvSpPr>
            <p:spPr>
              <a:xfrm>
                <a:off x="5864772" y="4432460"/>
                <a:ext cx="4529960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,0°&lt;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&lt;180°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4EFF03A2-CA4C-457D-A484-6BDED3FE7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4432460"/>
                <a:ext cx="4529960" cy="741383"/>
              </a:xfrm>
              <a:prstGeom prst="rect">
                <a:avLst/>
              </a:prstGeom>
              <a:blipFill>
                <a:blip r:embed="rId11"/>
                <a:stretch>
                  <a:fillRect l="-2692" b="-7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3173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118538" y="2396358"/>
                <a:ext cx="7073462" cy="944281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Відомо, що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5</m:t>
                        </m:r>
                      </m:num>
                      <m:den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8" y="2396358"/>
                <a:ext cx="7073462" cy="944281"/>
              </a:xfrm>
              <a:prstGeom prst="rect">
                <a:avLst/>
              </a:prstGeom>
              <a:blipFill>
                <a:blip r:embed="rId3"/>
                <a:stretch>
                  <a:fillRect l="-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92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864772" y="817929"/>
            <a:ext cx="6327228" cy="605679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Обчисліть:</a:t>
            </a: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6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/>
              <p:nvPr/>
            </p:nvSpPr>
            <p:spPr>
              <a:xfrm>
                <a:off x="5864771" y="1697662"/>
                <a:ext cx="5349765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150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64D36BF6-DBBA-4302-87B1-3E0CEFB8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1" y="1697662"/>
                <a:ext cx="5349765" cy="741383"/>
              </a:xfrm>
              <a:prstGeom prst="rect">
                <a:avLst/>
              </a:prstGeom>
              <a:blipFill>
                <a:blip r:embed="rId8"/>
                <a:stretch>
                  <a:fillRect l="-2278" b="-122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/>
              <p:nvPr/>
            </p:nvSpPr>
            <p:spPr>
              <a:xfrm>
                <a:off x="5864770" y="2569107"/>
                <a:ext cx="5349767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150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135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25670F1-030B-4831-934F-BACE8D719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0" y="2569107"/>
                <a:ext cx="5349767" cy="741383"/>
              </a:xfrm>
              <a:prstGeom prst="rect">
                <a:avLst/>
              </a:prstGeom>
              <a:blipFill>
                <a:blip r:embed="rId9"/>
                <a:stretch>
                  <a:fillRect l="-2278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4EFF03A2-CA4C-457D-A484-6BDED3FE7913}"/>
                  </a:ext>
                </a:extLst>
              </p:cNvPr>
              <p:cNvSpPr/>
              <p:nvPr/>
            </p:nvSpPr>
            <p:spPr>
              <a:xfrm>
                <a:off x="5864772" y="3436796"/>
                <a:ext cx="5349764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120°</m:t>
                        </m:r>
                      </m:e>
                    </m:fun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tg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0°</m:t>
                        </m:r>
                      </m:e>
                    </m:func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4EFF03A2-CA4C-457D-A484-6BDED3FE7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3436796"/>
                <a:ext cx="5349764" cy="741383"/>
              </a:xfrm>
              <a:prstGeom prst="rect">
                <a:avLst/>
              </a:prstGeom>
              <a:blipFill>
                <a:blip r:embed="rId10"/>
                <a:stretch>
                  <a:fillRect l="-2278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032BA24D-F1D8-422E-8851-5F46BDF1942C}"/>
                  </a:ext>
                </a:extLst>
              </p:cNvPr>
              <p:cNvSpPr/>
              <p:nvPr/>
            </p:nvSpPr>
            <p:spPr>
              <a:xfrm>
                <a:off x="5864772" y="4304485"/>
                <a:ext cx="5349764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120°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0°</m:t>
                        </m:r>
                      </m:e>
                    </m:func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032BA24D-F1D8-422E-8851-5F46BDF19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4304485"/>
                <a:ext cx="5349764" cy="741383"/>
              </a:xfrm>
              <a:prstGeom prst="rect">
                <a:avLst/>
              </a:prstGeom>
              <a:blipFill>
                <a:blip r:embed="rId11"/>
                <a:stretch>
                  <a:fillRect l="-2278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6E5ED404-BB12-4781-9B67-0C1CD624EB28}"/>
                  </a:ext>
                </a:extLst>
              </p:cNvPr>
              <p:cNvSpPr/>
              <p:nvPr/>
            </p:nvSpPr>
            <p:spPr>
              <a:xfrm>
                <a:off x="5864772" y="5172174"/>
                <a:ext cx="5349764" cy="741383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6E5ED404-BB12-4781-9B67-0C1CD624E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2" y="5172174"/>
                <a:ext cx="5349764" cy="741383"/>
              </a:xfrm>
              <a:prstGeom prst="rect">
                <a:avLst/>
              </a:prstGeom>
              <a:blipFill>
                <a:blip r:embed="rId12"/>
                <a:stretch>
                  <a:fillRect l="-2278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9171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118538" y="2396358"/>
            <a:ext cx="7073462" cy="944281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Знайдіть суму косинусів усіх кутів довільної трапеції</a:t>
            </a: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7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8336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450</Words>
  <Application>Microsoft Office PowerPoint</Application>
  <PresentationFormat>Широкий екран</PresentationFormat>
  <Paragraphs>99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Марко Мілевський</cp:lastModifiedBy>
  <cp:revision>11</cp:revision>
  <dcterms:created xsi:type="dcterms:W3CDTF">2021-05-15T19:28:10Z</dcterms:created>
  <dcterms:modified xsi:type="dcterms:W3CDTF">2021-07-14T05:11:43Z</dcterms:modified>
</cp:coreProperties>
</file>