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434" r:id="rId3"/>
    <p:sldId id="449" r:id="rId4"/>
    <p:sldId id="450" r:id="rId5"/>
    <p:sldId id="451" r:id="rId6"/>
    <p:sldId id="452" r:id="rId7"/>
    <p:sldId id="447" r:id="rId8"/>
    <p:sldId id="462" r:id="rId9"/>
    <p:sldId id="460" r:id="rId10"/>
    <p:sldId id="455" r:id="rId11"/>
    <p:sldId id="454" r:id="rId12"/>
    <p:sldId id="432" r:id="rId13"/>
    <p:sldId id="437" r:id="rId14"/>
    <p:sldId id="428" r:id="rId15"/>
    <p:sldId id="423" r:id="rId16"/>
    <p:sldId id="424" r:id="rId17"/>
    <p:sldId id="456" r:id="rId18"/>
    <p:sldId id="441" r:id="rId19"/>
    <p:sldId id="442" r:id="rId20"/>
    <p:sldId id="457" r:id="rId21"/>
    <p:sldId id="430" r:id="rId22"/>
    <p:sldId id="459" r:id="rId23"/>
    <p:sldId id="265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5D"/>
    <a:srgbClr val="7B0807"/>
    <a:srgbClr val="3E3D3D"/>
    <a:srgbClr val="BDBDBB"/>
    <a:srgbClr val="29A4DE"/>
    <a:srgbClr val="F2D16D"/>
    <a:srgbClr val="F47721"/>
    <a:srgbClr val="FFFFFF"/>
    <a:srgbClr val="0085AD"/>
    <a:srgbClr val="007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B74A0-6A03-8249-9D6F-EC371E6FF415}" v="50" dt="2024-06-15T11:50:58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3179" autoAdjust="0"/>
  </p:normalViewPr>
  <p:slideViewPr>
    <p:cSldViewPr snapToGrid="0">
      <p:cViewPr varScale="1">
        <p:scale>
          <a:sx n="140" d="100"/>
          <a:sy n="140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4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15T10:55:14.704" v="11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16T15:56:09.234" v="3466" actId="1076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19T03:26:26.998" v="5191" actId="14100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  <pc:docChgLst>
    <pc:chgData name="Kulinich Bohdan" userId="48e65c9f34e137d0" providerId="LiveId" clId="{4073E0F1-BF7F-7D45-B448-B60C370A9DF4}"/>
    <pc:docChg chg="undo custSel modSld">
      <pc:chgData name="Kulinich Bohdan" userId="48e65c9f34e137d0" providerId="LiveId" clId="{4073E0F1-BF7F-7D45-B448-B60C370A9DF4}" dt="2020-06-25T02:53:20.155" v="19"/>
      <pc:docMkLst>
        <pc:docMk/>
      </pc:docMkLst>
      <pc:sldChg chg="addSp delSp">
        <pc:chgData name="Kulinich Bohdan" userId="48e65c9f34e137d0" providerId="LiveId" clId="{4073E0F1-BF7F-7D45-B448-B60C370A9DF4}" dt="2020-06-25T02:53:20.155" v="19"/>
        <pc:sldMkLst>
          <pc:docMk/>
          <pc:sldMk cId="3032548992" sldId="450"/>
        </pc:sldMkLst>
        <pc:grpChg chg="add del">
          <ac:chgData name="Kulinich Bohdan" userId="48e65c9f34e137d0" providerId="LiveId" clId="{4073E0F1-BF7F-7D45-B448-B60C370A9DF4}" dt="2020-06-25T02:51:10.827" v="5"/>
          <ac:grpSpMkLst>
            <pc:docMk/>
            <pc:sldMk cId="3032548992" sldId="450"/>
            <ac:grpSpMk id="7" creationId="{B635817C-9649-FD4B-8765-E50F45D96233}"/>
          </ac:grpSpMkLst>
        </pc:grpChg>
        <pc:grpChg chg="add">
          <ac:chgData name="Kulinich Bohdan" userId="48e65c9f34e137d0" providerId="LiveId" clId="{4073E0F1-BF7F-7D45-B448-B60C370A9DF4}" dt="2020-06-25T02:51:42.640" v="12"/>
          <ac:grpSpMkLst>
            <pc:docMk/>
            <pc:sldMk cId="3032548992" sldId="450"/>
            <ac:grpSpMk id="13" creationId="{228EAF6C-7EBC-A44C-B56A-594E7332D3B9}"/>
          </ac:grpSpMkLst>
        </pc:grpChg>
        <pc:inkChg chg="add del">
          <ac:chgData name="Kulinich Bohdan" userId="48e65c9f34e137d0" providerId="LiveId" clId="{4073E0F1-BF7F-7D45-B448-B60C370A9DF4}" dt="2020-06-25T02:50:38.914" v="1"/>
          <ac:inkMkLst>
            <pc:docMk/>
            <pc:sldMk cId="3032548992" sldId="450"/>
            <ac:inkMk id="2" creationId="{318A0187-30FD-4A42-9191-83DDD6846709}"/>
          </ac:inkMkLst>
        </pc:inkChg>
        <pc:inkChg chg="add topLvl">
          <ac:chgData name="Kulinich Bohdan" userId="48e65c9f34e137d0" providerId="LiveId" clId="{4073E0F1-BF7F-7D45-B448-B60C370A9DF4}" dt="2020-06-25T02:51:10.827" v="5"/>
          <ac:inkMkLst>
            <pc:docMk/>
            <pc:sldMk cId="3032548992" sldId="450"/>
            <ac:inkMk id="5" creationId="{A7686021-E05D-3F4D-85DB-4F53762389CF}"/>
          </ac:inkMkLst>
        </pc:inkChg>
        <pc:inkChg chg="add del topLvl">
          <ac:chgData name="Kulinich Bohdan" userId="48e65c9f34e137d0" providerId="LiveId" clId="{4073E0F1-BF7F-7D45-B448-B60C370A9DF4}" dt="2020-06-25T02:51:10.827" v="5"/>
          <ac:inkMkLst>
            <pc:docMk/>
            <pc:sldMk cId="3032548992" sldId="450"/>
            <ac:inkMk id="6" creationId="{3875198E-43D9-3F4D-AF05-B0A9BA5B7F69}"/>
          </ac:inkMkLst>
        </pc:inkChg>
        <pc:inkChg chg="add del">
          <ac:chgData name="Kulinich Bohdan" userId="48e65c9f34e137d0" providerId="LiveId" clId="{4073E0F1-BF7F-7D45-B448-B60C370A9DF4}" dt="2020-06-25T02:51:16.802" v="7"/>
          <ac:inkMkLst>
            <pc:docMk/>
            <pc:sldMk cId="3032548992" sldId="450"/>
            <ac:inkMk id="8" creationId="{3335DD7A-FE1E-C34C-87E8-ECDC750FC146}"/>
          </ac:inkMkLst>
        </pc:inkChg>
        <pc:inkChg chg="add del">
          <ac:chgData name="Kulinich Bohdan" userId="48e65c9f34e137d0" providerId="LiveId" clId="{4073E0F1-BF7F-7D45-B448-B60C370A9DF4}" dt="2020-06-25T02:51:34.005" v="9"/>
          <ac:inkMkLst>
            <pc:docMk/>
            <pc:sldMk cId="3032548992" sldId="450"/>
            <ac:inkMk id="9" creationId="{248A6D70-5BF9-0B40-8ECF-DDBA54E53EE5}"/>
          </ac:inkMkLst>
        </pc:inkChg>
        <pc:inkChg chg="add">
          <ac:chgData name="Kulinich Bohdan" userId="48e65c9f34e137d0" providerId="LiveId" clId="{4073E0F1-BF7F-7D45-B448-B60C370A9DF4}" dt="2020-06-25T02:51:39.556" v="10"/>
          <ac:inkMkLst>
            <pc:docMk/>
            <pc:sldMk cId="3032548992" sldId="450"/>
            <ac:inkMk id="10" creationId="{9FEDB0BB-0D3E-5840-87E9-4E3FB21C9AC0}"/>
          </ac:inkMkLst>
        </pc:inkChg>
        <pc:inkChg chg="add">
          <ac:chgData name="Kulinich Bohdan" userId="48e65c9f34e137d0" providerId="LiveId" clId="{4073E0F1-BF7F-7D45-B448-B60C370A9DF4}" dt="2020-06-25T02:51:42.032" v="11"/>
          <ac:inkMkLst>
            <pc:docMk/>
            <pc:sldMk cId="3032548992" sldId="450"/>
            <ac:inkMk id="12" creationId="{12D5904A-2E77-FE4D-A87C-3ACE1D48C0F3}"/>
          </ac:inkMkLst>
        </pc:inkChg>
        <pc:inkChg chg="add del">
          <ac:chgData name="Kulinich Bohdan" userId="48e65c9f34e137d0" providerId="LiveId" clId="{4073E0F1-BF7F-7D45-B448-B60C370A9DF4}" dt="2020-06-25T02:52:19.836" v="14"/>
          <ac:inkMkLst>
            <pc:docMk/>
            <pc:sldMk cId="3032548992" sldId="450"/>
            <ac:inkMk id="14" creationId="{3F8147F3-BB12-FB41-B686-281D81B94C54}"/>
          </ac:inkMkLst>
        </pc:inkChg>
        <pc:inkChg chg="add del">
          <ac:chgData name="Kulinich Bohdan" userId="48e65c9f34e137d0" providerId="LiveId" clId="{4073E0F1-BF7F-7D45-B448-B60C370A9DF4}" dt="2020-06-25T02:52:23.660" v="16"/>
          <ac:inkMkLst>
            <pc:docMk/>
            <pc:sldMk cId="3032548992" sldId="450"/>
            <ac:inkMk id="15" creationId="{8152FEE8-7E79-E444-9535-18BF4A391EBB}"/>
          </ac:inkMkLst>
        </pc:inkChg>
        <pc:inkChg chg="add del">
          <ac:chgData name="Kulinich Bohdan" userId="48e65c9f34e137d0" providerId="LiveId" clId="{4073E0F1-BF7F-7D45-B448-B60C370A9DF4}" dt="2020-06-25T02:52:43.458" v="18"/>
          <ac:inkMkLst>
            <pc:docMk/>
            <pc:sldMk cId="3032548992" sldId="450"/>
            <ac:inkMk id="16" creationId="{7594E0CF-D4F2-9C47-BA43-0750F35925D2}"/>
          </ac:inkMkLst>
        </pc:inkChg>
        <pc:inkChg chg="add">
          <ac:chgData name="Kulinich Bohdan" userId="48e65c9f34e137d0" providerId="LiveId" clId="{4073E0F1-BF7F-7D45-B448-B60C370A9DF4}" dt="2020-06-25T02:53:20.155" v="19"/>
          <ac:inkMkLst>
            <pc:docMk/>
            <pc:sldMk cId="3032548992" sldId="450"/>
            <ac:inkMk id="17" creationId="{7250FECA-FB98-1F4D-8316-D2F7305A98A5}"/>
          </ac:inkMkLst>
        </pc:inkChg>
      </pc:sldChg>
    </pc:docChg>
  </pc:docChgLst>
  <pc:docChgLst>
    <pc:chgData name="Kulinich Bohdan" userId="48e65c9f34e137d0" providerId="LiveId" clId="{A4EB74A0-6A03-8249-9D6F-EC371E6FF415}"/>
    <pc:docChg chg="addSld delSld modSld">
      <pc:chgData name="Kulinich Bohdan" userId="48e65c9f34e137d0" providerId="LiveId" clId="{A4EB74A0-6A03-8249-9D6F-EC371E6FF415}" dt="2024-06-21T06:31:41.335" v="60" actId="14100"/>
      <pc:docMkLst>
        <pc:docMk/>
      </pc:docMkLst>
      <pc:sldChg chg="modSp add mod setBg">
        <pc:chgData name="Kulinich Bohdan" userId="48e65c9f34e137d0" providerId="LiveId" clId="{A4EB74A0-6A03-8249-9D6F-EC371E6FF415}" dt="2024-06-21T06:31:41.335" v="60" actId="14100"/>
        <pc:sldMkLst>
          <pc:docMk/>
          <pc:sldMk cId="1079275318" sldId="264"/>
        </pc:sldMkLst>
        <pc:spChg chg="mod">
          <ac:chgData name="Kulinich Bohdan" userId="48e65c9f34e137d0" providerId="LiveId" clId="{A4EB74A0-6A03-8249-9D6F-EC371E6FF415}" dt="2024-06-21T06:31:31.822" v="56" actId="14100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A4EB74A0-6A03-8249-9D6F-EC371E6FF415}" dt="2024-06-21T06:31:41.335" v="60" actId="14100"/>
          <ac:spMkLst>
            <pc:docMk/>
            <pc:sldMk cId="1079275318" sldId="264"/>
            <ac:spMk id="10" creationId="{F8830397-99BF-E0B5-6284-7750DA1C7222}"/>
          </ac:spMkLst>
        </pc:spChg>
        <pc:spChg chg="mod">
          <ac:chgData name="Kulinich Bohdan" userId="48e65c9f34e137d0" providerId="LiveId" clId="{A4EB74A0-6A03-8249-9D6F-EC371E6FF415}" dt="2024-06-21T06:31:39.154" v="59" actId="14100"/>
          <ac:spMkLst>
            <pc:docMk/>
            <pc:sldMk cId="1079275318" sldId="264"/>
            <ac:spMk id="11" creationId="{61B64E08-20CF-9C0E-E359-ABCE8D175BC0}"/>
          </ac:spMkLst>
        </pc:spChg>
        <pc:spChg chg="mod">
          <ac:chgData name="Kulinich Bohdan" userId="48e65c9f34e137d0" providerId="LiveId" clId="{A4EB74A0-6A03-8249-9D6F-EC371E6FF415}" dt="2024-06-21T06:31:35.951" v="58" actId="14100"/>
          <ac:spMkLst>
            <pc:docMk/>
            <pc:sldMk cId="1079275318" sldId="264"/>
            <ac:spMk id="14" creationId="{0AC854DF-ECD6-E322-40B9-F4B25933642A}"/>
          </ac:spMkLst>
        </pc:spChg>
      </pc:sldChg>
      <pc:sldChg chg="modSp add setBg">
        <pc:chgData name="Kulinich Bohdan" userId="48e65c9f34e137d0" providerId="LiveId" clId="{A4EB74A0-6A03-8249-9D6F-EC371E6FF415}" dt="2024-06-15T11:46:55.932" v="26" actId="20577"/>
        <pc:sldMkLst>
          <pc:docMk/>
          <pc:sldMk cId="788512274" sldId="265"/>
        </pc:sldMkLst>
        <pc:spChg chg="mod">
          <ac:chgData name="Kulinich Bohdan" userId="48e65c9f34e137d0" providerId="LiveId" clId="{A4EB74A0-6A03-8249-9D6F-EC371E6FF415}" dt="2024-06-15T11:46:55.932" v="26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del">
        <pc:chgData name="Kulinich Bohdan" userId="48e65c9f34e137d0" providerId="LiveId" clId="{A4EB74A0-6A03-8249-9D6F-EC371E6FF415}" dt="2024-06-15T11:43:59.241" v="3" actId="2696"/>
        <pc:sldMkLst>
          <pc:docMk/>
          <pc:sldMk cId="1986055327" sldId="408"/>
        </pc:sldMkLst>
      </pc:sldChg>
      <pc:sldChg chg="del">
        <pc:chgData name="Kulinich Bohdan" userId="48e65c9f34e137d0" providerId="LiveId" clId="{A4EB74A0-6A03-8249-9D6F-EC371E6FF415}" dt="2024-06-15T11:46:58.810" v="27" actId="2696"/>
        <pc:sldMkLst>
          <pc:docMk/>
          <pc:sldMk cId="900640268" sldId="409"/>
        </pc:sldMkLst>
      </pc:sldChg>
      <pc:sldChg chg="modSp">
        <pc:chgData name="Kulinich Bohdan" userId="48e65c9f34e137d0" providerId="LiveId" clId="{A4EB74A0-6A03-8249-9D6F-EC371E6FF415}" dt="2024-06-15T11:50:10.851" v="48" actId="2711"/>
        <pc:sldMkLst>
          <pc:docMk/>
          <pc:sldMk cId="3046331109" sldId="423"/>
        </pc:sldMkLst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6" creationId="{4CD1B612-D16C-4F70-8335-78480BFE8EC8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15" creationId="{237E6362-D244-40A3-BAD0-AF4A75B03B3F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16" creationId="{EB1E1936-F4FA-4FFA-B07A-5E7EB8DE5354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17" creationId="{7DF46900-2E5E-4C96-94E8-E056E19D010D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18" creationId="{D1FCBF2D-EC0F-4A63-8D11-887F55BFFC0A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19" creationId="{5D121F7D-C25C-48A0-B2D1-32B7F6B7C322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51" creationId="{86BC9140-E395-435D-A852-213A1317C46C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65" creationId="{ABA347A4-65AA-4258-8688-72D4305BC36D}"/>
          </ac:spMkLst>
        </pc:spChg>
        <pc:spChg chg="mod">
          <ac:chgData name="Kulinich Bohdan" userId="48e65c9f34e137d0" providerId="LiveId" clId="{A4EB74A0-6A03-8249-9D6F-EC371E6FF415}" dt="2024-06-15T11:50:10.851" v="48" actId="2711"/>
          <ac:spMkLst>
            <pc:docMk/>
            <pc:sldMk cId="3046331109" sldId="423"/>
            <ac:spMk id="66" creationId="{583DE150-25E7-4A4F-990C-18C40ACBFF53}"/>
          </ac:spMkLst>
        </pc:spChg>
        <pc:picChg chg="mod">
          <ac:chgData name="Kulinich Bohdan" userId="48e65c9f34e137d0" providerId="LiveId" clId="{A4EB74A0-6A03-8249-9D6F-EC371E6FF415}" dt="2024-06-15T11:50:10.851" v="48" actId="2711"/>
          <ac:picMkLst>
            <pc:docMk/>
            <pc:sldMk cId="3046331109" sldId="423"/>
            <ac:picMk id="11" creationId="{E9F02244-0F28-48FC-BE09-347456BF9881}"/>
          </ac:picMkLst>
        </pc:picChg>
        <pc:cxnChg chg="mod">
          <ac:chgData name="Kulinich Bohdan" userId="48e65c9f34e137d0" providerId="LiveId" clId="{A4EB74A0-6A03-8249-9D6F-EC371E6FF415}" dt="2024-06-15T11:50:10.851" v="48" actId="2711"/>
          <ac:cxnSpMkLst>
            <pc:docMk/>
            <pc:sldMk cId="3046331109" sldId="423"/>
            <ac:cxnSpMk id="10" creationId="{E37C9D54-9405-44AA-BE3E-9A078DD610A7}"/>
          </ac:cxnSpMkLst>
        </pc:cxnChg>
        <pc:cxnChg chg="mod">
          <ac:chgData name="Kulinich Bohdan" userId="48e65c9f34e137d0" providerId="LiveId" clId="{A4EB74A0-6A03-8249-9D6F-EC371E6FF415}" dt="2024-06-15T11:50:10.851" v="48" actId="2711"/>
          <ac:cxnSpMkLst>
            <pc:docMk/>
            <pc:sldMk cId="3046331109" sldId="423"/>
            <ac:cxnSpMk id="12" creationId="{AD57AF89-53AA-4930-9933-59FF814E7591}"/>
          </ac:cxnSpMkLst>
        </pc:cxnChg>
        <pc:cxnChg chg="mod">
          <ac:chgData name="Kulinich Bohdan" userId="48e65c9f34e137d0" providerId="LiveId" clId="{A4EB74A0-6A03-8249-9D6F-EC371E6FF415}" dt="2024-06-15T11:50:10.851" v="48" actId="2711"/>
          <ac:cxnSpMkLst>
            <pc:docMk/>
            <pc:sldMk cId="3046331109" sldId="423"/>
            <ac:cxnSpMk id="13" creationId="{6064C2BC-1EAA-41C9-8754-305596C22239}"/>
          </ac:cxnSpMkLst>
        </pc:cxnChg>
      </pc:sldChg>
      <pc:sldChg chg="modSp">
        <pc:chgData name="Kulinich Bohdan" userId="48e65c9f34e137d0" providerId="LiveId" clId="{A4EB74A0-6A03-8249-9D6F-EC371E6FF415}" dt="2024-06-15T11:50:17.745" v="49" actId="2711"/>
        <pc:sldMkLst>
          <pc:docMk/>
          <pc:sldMk cId="895604242" sldId="424"/>
        </pc:sldMkLst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19" creationId="{91435A13-72F4-4E72-9E5C-4AAA301E3FB0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25" creationId="{ACF85C79-CC89-4B18-BED1-C0C6ABC25A43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31" creationId="{7C04475B-F77E-46F4-9571-64A5ADDFF017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32" creationId="{41F1077E-1C6E-4D23-8FBA-80C4F99F149B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33" creationId="{DF4995F4-29BB-4B83-8821-A6BD647BFBF9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38" creationId="{9BC96A41-9FCE-48AD-94ED-95B591581334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47" creationId="{15F2488D-953F-4C75-A407-3ED2EEBFC4B7}"/>
          </ac:spMkLst>
        </pc:spChg>
        <pc:spChg chg="mod">
          <ac:chgData name="Kulinich Bohdan" userId="48e65c9f34e137d0" providerId="LiveId" clId="{A4EB74A0-6A03-8249-9D6F-EC371E6FF415}" dt="2024-06-15T11:50:17.745" v="49" actId="2711"/>
          <ac:spMkLst>
            <pc:docMk/>
            <pc:sldMk cId="895604242" sldId="424"/>
            <ac:spMk id="51" creationId="{86BC9140-E395-435D-A852-213A1317C46C}"/>
          </ac:spMkLst>
        </pc:spChg>
        <pc:picChg chg="mod">
          <ac:chgData name="Kulinich Bohdan" userId="48e65c9f34e137d0" providerId="LiveId" clId="{A4EB74A0-6A03-8249-9D6F-EC371E6FF415}" dt="2024-06-15T11:50:17.745" v="49" actId="2711"/>
          <ac:picMkLst>
            <pc:docMk/>
            <pc:sldMk cId="895604242" sldId="424"/>
            <ac:picMk id="11" creationId="{E9F02244-0F28-48FC-BE09-347456BF9881}"/>
          </ac:picMkLst>
        </pc:picChg>
        <pc:picChg chg="mod">
          <ac:chgData name="Kulinich Bohdan" userId="48e65c9f34e137d0" providerId="LiveId" clId="{A4EB74A0-6A03-8249-9D6F-EC371E6FF415}" dt="2024-06-15T11:50:17.745" v="49" actId="2711"/>
          <ac:picMkLst>
            <pc:docMk/>
            <pc:sldMk cId="895604242" sldId="424"/>
            <ac:picMk id="30" creationId="{04F9E0DB-C743-441F-A276-94A6D6A448F1}"/>
          </ac:picMkLst>
        </pc:picChg>
        <pc:picChg chg="mod">
          <ac:chgData name="Kulinich Bohdan" userId="48e65c9f34e137d0" providerId="LiveId" clId="{A4EB74A0-6A03-8249-9D6F-EC371E6FF415}" dt="2024-06-15T11:50:17.745" v="49" actId="2711"/>
          <ac:picMkLst>
            <pc:docMk/>
            <pc:sldMk cId="895604242" sldId="424"/>
            <ac:picMk id="40" creationId="{248AC9B2-65A9-42C3-AF8B-90FAF936D6A5}"/>
          </ac:picMkLst>
        </pc:picChg>
        <pc:cxnChg chg="mod">
          <ac:chgData name="Kulinich Bohdan" userId="48e65c9f34e137d0" providerId="LiveId" clId="{A4EB74A0-6A03-8249-9D6F-EC371E6FF415}" dt="2024-06-15T11:50:17.745" v="49" actId="2711"/>
          <ac:cxnSpMkLst>
            <pc:docMk/>
            <pc:sldMk cId="895604242" sldId="424"/>
            <ac:cxnSpMk id="16" creationId="{BF8AB880-2724-48D5-87E3-B9A0AE133C17}"/>
          </ac:cxnSpMkLst>
        </pc:cxnChg>
        <pc:cxnChg chg="mod">
          <ac:chgData name="Kulinich Bohdan" userId="48e65c9f34e137d0" providerId="LiveId" clId="{A4EB74A0-6A03-8249-9D6F-EC371E6FF415}" dt="2024-06-15T11:50:17.745" v="49" actId="2711"/>
          <ac:cxnSpMkLst>
            <pc:docMk/>
            <pc:sldMk cId="895604242" sldId="424"/>
            <ac:cxnSpMk id="17" creationId="{1903E227-A47B-4170-A287-4D03B6822BCA}"/>
          </ac:cxnSpMkLst>
        </pc:cxnChg>
        <pc:cxnChg chg="mod">
          <ac:chgData name="Kulinich Bohdan" userId="48e65c9f34e137d0" providerId="LiveId" clId="{A4EB74A0-6A03-8249-9D6F-EC371E6FF415}" dt="2024-06-15T11:50:17.745" v="49" actId="2711"/>
          <ac:cxnSpMkLst>
            <pc:docMk/>
            <pc:sldMk cId="895604242" sldId="424"/>
            <ac:cxnSpMk id="35" creationId="{BCD3615F-1BDF-467E-9E38-19AC773A25CB}"/>
          </ac:cxnSpMkLst>
        </pc:cxnChg>
      </pc:sldChg>
      <pc:sldChg chg="modSp">
        <pc:chgData name="Kulinich Bohdan" userId="48e65c9f34e137d0" providerId="LiveId" clId="{A4EB74A0-6A03-8249-9D6F-EC371E6FF415}" dt="2024-06-15T11:49:59.206" v="46" actId="2711"/>
        <pc:sldMkLst>
          <pc:docMk/>
          <pc:sldMk cId="3467199460" sldId="428"/>
        </pc:sldMkLst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6" creationId="{4CD1B612-D16C-4F70-8335-78480BFE8EC8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39" creationId="{D60C765B-10BF-4AA6-8FEC-5C4A78D5845D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0" creationId="{9E1A38C1-BF75-49BE-9381-D35E6ED92B29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1" creationId="{84FE6678-B060-45AA-971A-8EC41A6A66C8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2" creationId="{206CF761-DFD3-41E7-A99E-D2C96C5AAE36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3" creationId="{20BD7063-23A7-4FDF-B839-2030337B7ADC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4" creationId="{2F732D29-32B1-4A68-BA2E-38714529DA9E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5" creationId="{35509933-9A00-418F-BB06-C597EADF8596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6" creationId="{A8A8C269-386D-4F01-99F2-0D6B72C0FDC8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7" creationId="{871BCDA0-76A6-4A52-A756-4DFE79FE87B1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8" creationId="{3E920C19-309A-4DBE-BC07-22A1F3CC4B1D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49" creationId="{0CB45372-E48B-4688-B696-3C03491E0203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50" creationId="{F7859DEB-0B75-4B05-99A5-0E6A2A65EE0C}"/>
          </ac:spMkLst>
        </pc:spChg>
        <pc:spChg chg="mod">
          <ac:chgData name="Kulinich Bohdan" userId="48e65c9f34e137d0" providerId="LiveId" clId="{A4EB74A0-6A03-8249-9D6F-EC371E6FF415}" dt="2024-06-15T11:49:59.206" v="46" actId="2711"/>
          <ac:spMkLst>
            <pc:docMk/>
            <pc:sldMk cId="3467199460" sldId="428"/>
            <ac:spMk id="51" creationId="{86BC9140-E395-435D-A852-213A1317C46C}"/>
          </ac:spMkLst>
        </pc:spChg>
        <pc:picChg chg="mod">
          <ac:chgData name="Kulinich Bohdan" userId="48e65c9f34e137d0" providerId="LiveId" clId="{A4EB74A0-6A03-8249-9D6F-EC371E6FF415}" dt="2024-06-15T11:49:59.206" v="46" actId="2711"/>
          <ac:picMkLst>
            <pc:docMk/>
            <pc:sldMk cId="3467199460" sldId="428"/>
            <ac:picMk id="11" creationId="{E9F02244-0F28-48FC-BE09-347456BF9881}"/>
          </ac:picMkLst>
        </pc:pic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24" creationId="{F786F5AA-B107-4C4D-AD89-5AB11D303730}"/>
          </ac:cxnSpMkLst>
        </pc:cxn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32" creationId="{9862C6A7-B039-4B0B-8508-36001B249693}"/>
          </ac:cxnSpMkLst>
        </pc:cxn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33" creationId="{8D98149D-214C-4B9C-9C1E-2F8ED1A80E80}"/>
          </ac:cxnSpMkLst>
        </pc:cxn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34" creationId="{EB18CF46-F69D-49CE-B9AA-62E22D88E76B}"/>
          </ac:cxnSpMkLst>
        </pc:cxn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35" creationId="{2A32F498-B606-487F-B34C-9525E1BDDDAC}"/>
          </ac:cxnSpMkLst>
        </pc:cxn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36" creationId="{7CA22551-DA7C-441B-83A6-7C39AB4C9643}"/>
          </ac:cxnSpMkLst>
        </pc:cxn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37" creationId="{E5BD7EC0-D095-4545-AFE8-F9A75175A202}"/>
          </ac:cxnSpMkLst>
        </pc:cxnChg>
        <pc:cxnChg chg="mod">
          <ac:chgData name="Kulinich Bohdan" userId="48e65c9f34e137d0" providerId="LiveId" clId="{A4EB74A0-6A03-8249-9D6F-EC371E6FF415}" dt="2024-06-15T11:49:59.206" v="46" actId="2711"/>
          <ac:cxnSpMkLst>
            <pc:docMk/>
            <pc:sldMk cId="3467199460" sldId="428"/>
            <ac:cxnSpMk id="38" creationId="{E17E1E08-7727-4226-ADB7-37C3E4AD9B8E}"/>
          </ac:cxnSpMkLst>
        </pc:cxnChg>
      </pc:sldChg>
      <pc:sldChg chg="modSp">
        <pc:chgData name="Kulinich Bohdan" userId="48e65c9f34e137d0" providerId="LiveId" clId="{A4EB74A0-6A03-8249-9D6F-EC371E6FF415}" dt="2024-06-15T11:50:51.629" v="54" actId="2711"/>
        <pc:sldMkLst>
          <pc:docMk/>
          <pc:sldMk cId="752518231" sldId="430"/>
        </pc:sldMkLst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1.629" v="54" actId="2711"/>
          <ac:spMkLst>
            <pc:docMk/>
            <pc:sldMk cId="752518231" sldId="430"/>
            <ac:spMk id="57" creationId="{00000000-0000-0000-0000-000000000000}"/>
          </ac:spMkLst>
        </pc:spChg>
      </pc:sldChg>
      <pc:sldChg chg="modSp">
        <pc:chgData name="Kulinich Bohdan" userId="48e65c9f34e137d0" providerId="LiveId" clId="{A4EB74A0-6A03-8249-9D6F-EC371E6FF415}" dt="2024-06-15T11:49:42.865" v="44" actId="2711"/>
        <pc:sldMkLst>
          <pc:docMk/>
          <pc:sldMk cId="1993370526" sldId="432"/>
        </pc:sldMkLst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21" creationId="{87FE110B-8E75-4C0E-B273-00A351B1AC63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22" creationId="{D191D125-251B-47A8-B429-7D74C94D24D1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67" creationId="{3CB77750-567E-4354-ABFD-ACD42EF73AFB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71" creationId="{D52E76FC-708F-4FD3-937B-551A579C6B80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75" creationId="{762DF937-DE01-4AB7-85BF-4F46067D33EC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76" creationId="{B596E4C4-9B54-4B6E-9253-91D6172211A5}"/>
          </ac:spMkLst>
        </pc:spChg>
        <pc:spChg chg="mod">
          <ac:chgData name="Kulinich Bohdan" userId="48e65c9f34e137d0" providerId="LiveId" clId="{A4EB74A0-6A03-8249-9D6F-EC371E6FF415}" dt="2024-06-15T11:49:42.865" v="44" actId="2711"/>
          <ac:spMkLst>
            <pc:docMk/>
            <pc:sldMk cId="1993370526" sldId="432"/>
            <ac:spMk id="79" creationId="{923380E8-4D0E-44B1-B60A-A63E30F857C9}"/>
          </ac:spMkLst>
        </pc:spChg>
        <pc:grpChg chg="mod">
          <ac:chgData name="Kulinich Bohdan" userId="48e65c9f34e137d0" providerId="LiveId" clId="{A4EB74A0-6A03-8249-9D6F-EC371E6FF415}" dt="2024-06-15T11:49:42.865" v="44" actId="2711"/>
          <ac:grpSpMkLst>
            <pc:docMk/>
            <pc:sldMk cId="1993370526" sldId="432"/>
            <ac:grpSpMk id="17" creationId="{4C62376C-521B-4FB9-B2CF-491EC13A172E}"/>
          </ac:grpSpMkLst>
        </pc:grpChg>
        <pc:picChg chg="mod">
          <ac:chgData name="Kulinich Bohdan" userId="48e65c9f34e137d0" providerId="LiveId" clId="{A4EB74A0-6A03-8249-9D6F-EC371E6FF415}" dt="2024-06-15T11:49:42.865" v="44" actId="2711"/>
          <ac:picMkLst>
            <pc:docMk/>
            <pc:sldMk cId="1993370526" sldId="432"/>
            <ac:picMk id="8" creationId="{3961858B-D687-469C-8C86-CE65BEFFE2CE}"/>
          </ac:picMkLst>
        </pc:pic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19" creationId="{198CA126-2C9C-4461-836B-955DFB2DB833}"/>
          </ac:cxnSpMkLst>
        </pc:cxn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20" creationId="{134DDA15-11AC-4A15-B2D8-51608DD1AF57}"/>
          </ac:cxnSpMkLst>
        </pc:cxn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49" creationId="{7813DC70-1B96-4A61-B3A3-00D12B4DC872}"/>
          </ac:cxnSpMkLst>
        </pc:cxn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50" creationId="{F8D34E99-5E4B-419C-8235-56BE4EEF8335}"/>
          </ac:cxnSpMkLst>
        </pc:cxn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72" creationId="{2E90CA9E-E9F9-436E-AE2D-17E4BDE70311}"/>
          </ac:cxnSpMkLst>
        </pc:cxn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74" creationId="{9C3F6EA6-C826-4DAE-852B-273E6E92D89D}"/>
          </ac:cxnSpMkLst>
        </pc:cxn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77" creationId="{2B9E8979-7724-4239-BA20-6FC0D73FB352}"/>
          </ac:cxnSpMkLst>
        </pc:cxnChg>
        <pc:cxnChg chg="mod">
          <ac:chgData name="Kulinich Bohdan" userId="48e65c9f34e137d0" providerId="LiveId" clId="{A4EB74A0-6A03-8249-9D6F-EC371E6FF415}" dt="2024-06-15T11:49:42.865" v="44" actId="2711"/>
          <ac:cxnSpMkLst>
            <pc:docMk/>
            <pc:sldMk cId="1993370526" sldId="432"/>
            <ac:cxnSpMk id="78" creationId="{C8F0CF33-91CD-4AF9-998B-70B24EB138FB}"/>
          </ac:cxnSpMkLst>
        </pc:cxnChg>
      </pc:sldChg>
      <pc:sldChg chg="modSp">
        <pc:chgData name="Kulinich Bohdan" userId="48e65c9f34e137d0" providerId="LiveId" clId="{A4EB74A0-6A03-8249-9D6F-EC371E6FF415}" dt="2024-06-15T11:47:17.388" v="29" actId="403"/>
        <pc:sldMkLst>
          <pc:docMk/>
          <pc:sldMk cId="3678422849" sldId="434"/>
        </pc:sldMkLst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17.388" v="29" actId="403"/>
          <ac:spMkLst>
            <pc:docMk/>
            <pc:sldMk cId="3678422849" sldId="434"/>
            <ac:spMk id="11" creationId="{A65A6898-49B6-4CCE-82DF-518E4173EB8D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62" creationId="{EEA00172-276D-44A3-B144-E157B7F566CC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71" creationId="{5FF4EC0F-5A92-4CC6-B6BC-CA00498A49C9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78" creationId="{CC2D9DC7-91DB-45E4-A2A7-9232CB341E1E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0" creationId="{E6B5A067-3A0C-4B85-AAE7-D9536AB13BDB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1" creationId="{6FEEACC7-CB16-43B3-BC42-798F83AE82C0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2" creationId="{C4096CAE-19A9-4A64-9D47-D7662263474B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3" creationId="{071457A2-0DC2-4C3C-9606-3D4C3B8EF8E0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5" creationId="{084D679D-0B5A-441C-BF7F-B57A6C685E7F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6" creationId="{CFA4DD2F-C392-4848-8B6E-78142F7202A7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7" creationId="{A1B3C156-3C97-4E8B-99B3-07255421A746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8" creationId="{C14D7108-49F2-4B94-A8BB-49ED31FEB342}"/>
          </ac:spMkLst>
        </pc:spChg>
        <pc:spChg chg="mod">
          <ac:chgData name="Kulinich Bohdan" userId="48e65c9f34e137d0" providerId="LiveId" clId="{A4EB74A0-6A03-8249-9D6F-EC371E6FF415}" dt="2024-06-15T11:47:13.662" v="28" actId="2711"/>
          <ac:spMkLst>
            <pc:docMk/>
            <pc:sldMk cId="3678422849" sldId="434"/>
            <ac:spMk id="99" creationId="{A79E1206-5CCC-4E45-B75C-CCB199BBDEDA}"/>
          </ac:spMkLst>
        </pc:spChg>
        <pc:picChg chg="mod">
          <ac:chgData name="Kulinich Bohdan" userId="48e65c9f34e137d0" providerId="LiveId" clId="{A4EB74A0-6A03-8249-9D6F-EC371E6FF415}" dt="2024-06-15T11:47:13.662" v="28" actId="2711"/>
          <ac:picMkLst>
            <pc:docMk/>
            <pc:sldMk cId="3678422849" sldId="434"/>
            <ac:picMk id="89" creationId="{F9ABE92F-001F-4DA6-A22D-4DA18D299535}"/>
          </ac:picMkLst>
        </pc:picChg>
        <pc:cxnChg chg="mod">
          <ac:chgData name="Kulinich Bohdan" userId="48e65c9f34e137d0" providerId="LiveId" clId="{A4EB74A0-6A03-8249-9D6F-EC371E6FF415}" dt="2024-06-15T11:47:13.662" v="28" actId="2711"/>
          <ac:cxnSpMkLst>
            <pc:docMk/>
            <pc:sldMk cId="3678422849" sldId="434"/>
            <ac:cxnSpMk id="63" creationId="{25E35263-34C5-479C-85B1-44772DBD7013}"/>
          </ac:cxnSpMkLst>
        </pc:cxnChg>
        <pc:cxnChg chg="mod">
          <ac:chgData name="Kulinich Bohdan" userId="48e65c9f34e137d0" providerId="LiveId" clId="{A4EB74A0-6A03-8249-9D6F-EC371E6FF415}" dt="2024-06-15T11:47:13.662" v="28" actId="2711"/>
          <ac:cxnSpMkLst>
            <pc:docMk/>
            <pc:sldMk cId="3678422849" sldId="434"/>
            <ac:cxnSpMk id="66" creationId="{9F412A04-00A2-4BD5-BAB5-008E32DF4C26}"/>
          </ac:cxnSpMkLst>
        </pc:cxnChg>
        <pc:cxnChg chg="mod">
          <ac:chgData name="Kulinich Bohdan" userId="48e65c9f34e137d0" providerId="LiveId" clId="{A4EB74A0-6A03-8249-9D6F-EC371E6FF415}" dt="2024-06-15T11:47:13.662" v="28" actId="2711"/>
          <ac:cxnSpMkLst>
            <pc:docMk/>
            <pc:sldMk cId="3678422849" sldId="434"/>
            <ac:cxnSpMk id="69" creationId="{8250D774-1DE4-4A31-9A18-C4CC65C0FD8C}"/>
          </ac:cxnSpMkLst>
        </pc:cxnChg>
        <pc:cxnChg chg="mod">
          <ac:chgData name="Kulinich Bohdan" userId="48e65c9f34e137d0" providerId="LiveId" clId="{A4EB74A0-6A03-8249-9D6F-EC371E6FF415}" dt="2024-06-15T11:47:13.662" v="28" actId="2711"/>
          <ac:cxnSpMkLst>
            <pc:docMk/>
            <pc:sldMk cId="3678422849" sldId="434"/>
            <ac:cxnSpMk id="70" creationId="{22414B51-764E-4388-84D2-6077F84833FC}"/>
          </ac:cxnSpMkLst>
        </pc:cxnChg>
        <pc:cxnChg chg="mod">
          <ac:chgData name="Kulinich Bohdan" userId="48e65c9f34e137d0" providerId="LiveId" clId="{A4EB74A0-6A03-8249-9D6F-EC371E6FF415}" dt="2024-06-15T11:47:13.662" v="28" actId="2711"/>
          <ac:cxnSpMkLst>
            <pc:docMk/>
            <pc:sldMk cId="3678422849" sldId="434"/>
            <ac:cxnSpMk id="80" creationId="{54DBFD5C-F7C3-46D4-90C5-D45A22DFA558}"/>
          </ac:cxnSpMkLst>
        </pc:cxnChg>
      </pc:sldChg>
      <pc:sldChg chg="modSp">
        <pc:chgData name="Kulinich Bohdan" userId="48e65c9f34e137d0" providerId="LiveId" clId="{A4EB74A0-6A03-8249-9D6F-EC371E6FF415}" dt="2024-06-15T11:50:02" v="47" actId="403"/>
        <pc:sldMkLst>
          <pc:docMk/>
          <pc:sldMk cId="675147498" sldId="437"/>
        </pc:sldMkLst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2" creationId="{E62A0CD3-7B59-4316-BD92-C846E5483E3C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3" creationId="{31E52009-19DF-4B15-AD7C-57E7010E3B5D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4" creationId="{059B73A9-5B66-44A5-A237-4C6265EB77D0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5" creationId="{7C8ADC4D-CB45-4DA2-8AC7-B1BB8BE3A2EC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6" creationId="{D8E3BA5C-15ED-46BF-8232-14E102F9F796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7" creationId="{885EDF5B-4CFE-477D-9801-95C591BF1D14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39" creationId="{5E4A15B7-0485-4450-BEDB-E59BA5F078B2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46" creationId="{7FA2D96B-1A47-4A66-B17E-2B585D29F448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48" creationId="{D68A91D1-C65D-4255-93BA-989F11F76CA5}"/>
          </ac:spMkLst>
        </pc:spChg>
        <pc:spChg chg="mod">
          <ac:chgData name="Kulinich Bohdan" userId="48e65c9f34e137d0" providerId="LiveId" clId="{A4EB74A0-6A03-8249-9D6F-EC371E6FF415}" dt="2024-06-15T11:50:02" v="47" actId="403"/>
          <ac:spMkLst>
            <pc:docMk/>
            <pc:sldMk cId="675147498" sldId="437"/>
            <ac:spMk id="51" creationId="{C7102DBE-EF65-4B2E-9F05-99A57EB6B180}"/>
          </ac:spMkLst>
        </pc:spChg>
        <pc:spChg chg="mod">
          <ac:chgData name="Kulinich Bohdan" userId="48e65c9f34e137d0" providerId="LiveId" clId="{A4EB74A0-6A03-8249-9D6F-EC371E6FF415}" dt="2024-06-15T11:49:50.027" v="45" actId="2711"/>
          <ac:spMkLst>
            <pc:docMk/>
            <pc:sldMk cId="675147498" sldId="437"/>
            <ac:spMk id="53" creationId="{5DDA73B3-A79F-42E8-80D5-7CBB66261D27}"/>
          </ac:spMkLst>
        </pc:spChg>
        <pc:grpChg chg="mod">
          <ac:chgData name="Kulinich Bohdan" userId="48e65c9f34e137d0" providerId="LiveId" clId="{A4EB74A0-6A03-8249-9D6F-EC371E6FF415}" dt="2024-06-15T11:49:50.027" v="45" actId="2711"/>
          <ac:grpSpMkLst>
            <pc:docMk/>
            <pc:sldMk cId="675147498" sldId="437"/>
            <ac:grpSpMk id="15" creationId="{9131D160-894C-46D4-A174-F0BD42C9F65C}"/>
          </ac:grpSpMkLst>
        </pc:grpChg>
        <pc:picChg chg="mod">
          <ac:chgData name="Kulinich Bohdan" userId="48e65c9f34e137d0" providerId="LiveId" clId="{A4EB74A0-6A03-8249-9D6F-EC371E6FF415}" dt="2024-06-15T11:49:50.027" v="45" actId="2711"/>
          <ac:picMkLst>
            <pc:docMk/>
            <pc:sldMk cId="675147498" sldId="437"/>
            <ac:picMk id="10" creationId="{E8ED94D2-2404-4479-A795-001809A7A6B2}"/>
          </ac:picMkLst>
        </pc:picChg>
        <pc:picChg chg="mod">
          <ac:chgData name="Kulinich Bohdan" userId="48e65c9f34e137d0" providerId="LiveId" clId="{A4EB74A0-6A03-8249-9D6F-EC371E6FF415}" dt="2024-06-15T11:49:50.027" v="45" actId="2711"/>
          <ac:picMkLst>
            <pc:docMk/>
            <pc:sldMk cId="675147498" sldId="437"/>
            <ac:picMk id="38" creationId="{2F8AB6F9-F99B-40BB-99A2-3DB8282FDC4E}"/>
          </ac:picMkLst>
        </pc:picChg>
        <pc:cxnChg chg="mod">
          <ac:chgData name="Kulinich Bohdan" userId="48e65c9f34e137d0" providerId="LiveId" clId="{A4EB74A0-6A03-8249-9D6F-EC371E6FF415}" dt="2024-06-15T11:49:50.027" v="45" actId="2711"/>
          <ac:cxnSpMkLst>
            <pc:docMk/>
            <pc:sldMk cId="675147498" sldId="437"/>
            <ac:cxnSpMk id="23" creationId="{017C6899-9222-470D-BAD6-91A071C393D1}"/>
          </ac:cxnSpMkLst>
        </pc:cxnChg>
        <pc:cxnChg chg="mod">
          <ac:chgData name="Kulinich Bohdan" userId="48e65c9f34e137d0" providerId="LiveId" clId="{A4EB74A0-6A03-8249-9D6F-EC371E6FF415}" dt="2024-06-15T11:49:50.027" v="45" actId="2711"/>
          <ac:cxnSpMkLst>
            <pc:docMk/>
            <pc:sldMk cId="675147498" sldId="437"/>
            <ac:cxnSpMk id="24" creationId="{51CA0A71-7991-4D67-80C6-8E0F858BE229}"/>
          </ac:cxnSpMkLst>
        </pc:cxnChg>
        <pc:cxnChg chg="mod">
          <ac:chgData name="Kulinich Bohdan" userId="48e65c9f34e137d0" providerId="LiveId" clId="{A4EB74A0-6A03-8249-9D6F-EC371E6FF415}" dt="2024-06-15T11:49:50.027" v="45" actId="2711"/>
          <ac:cxnSpMkLst>
            <pc:docMk/>
            <pc:sldMk cId="675147498" sldId="437"/>
            <ac:cxnSpMk id="29" creationId="{E8CCEC5E-46A8-4538-8985-D5027BE6F57A}"/>
          </ac:cxnSpMkLst>
        </pc:cxnChg>
      </pc:sldChg>
      <pc:sldChg chg="modSp">
        <pc:chgData name="Kulinich Bohdan" userId="48e65c9f34e137d0" providerId="LiveId" clId="{A4EB74A0-6A03-8249-9D6F-EC371E6FF415}" dt="2024-06-15T11:50:31.913" v="51" actId="2711"/>
        <pc:sldMkLst>
          <pc:docMk/>
          <pc:sldMk cId="3676001664" sldId="441"/>
        </pc:sldMkLst>
        <pc:spChg chg="mod">
          <ac:chgData name="Kulinich Bohdan" userId="48e65c9f34e137d0" providerId="LiveId" clId="{A4EB74A0-6A03-8249-9D6F-EC371E6FF415}" dt="2024-06-15T11:50:31.913" v="51" actId="2711"/>
          <ac:spMkLst>
            <pc:docMk/>
            <pc:sldMk cId="3676001664" sldId="441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31.913" v="51" actId="2711"/>
          <ac:spMkLst>
            <pc:docMk/>
            <pc:sldMk cId="3676001664" sldId="441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31.913" v="51" actId="2711"/>
          <ac:spMkLst>
            <pc:docMk/>
            <pc:sldMk cId="3676001664" sldId="441"/>
            <ac:spMk id="6" creationId="{4CD1B612-D16C-4F70-8335-78480BFE8EC8}"/>
          </ac:spMkLst>
        </pc:spChg>
        <pc:spChg chg="mod">
          <ac:chgData name="Kulinich Bohdan" userId="48e65c9f34e137d0" providerId="LiveId" clId="{A4EB74A0-6A03-8249-9D6F-EC371E6FF415}" dt="2024-06-15T11:50:31.913" v="51" actId="2711"/>
          <ac:spMkLst>
            <pc:docMk/>
            <pc:sldMk cId="3676001664" sldId="441"/>
            <ac:spMk id="51" creationId="{86BC9140-E395-435D-A852-213A1317C46C}"/>
          </ac:spMkLst>
        </pc:spChg>
        <pc:picChg chg="mod">
          <ac:chgData name="Kulinich Bohdan" userId="48e65c9f34e137d0" providerId="LiveId" clId="{A4EB74A0-6A03-8249-9D6F-EC371E6FF415}" dt="2024-06-15T11:50:31.913" v="51" actId="2711"/>
          <ac:picMkLst>
            <pc:docMk/>
            <pc:sldMk cId="3676001664" sldId="441"/>
            <ac:picMk id="11" creationId="{E9F02244-0F28-48FC-BE09-347456BF9881}"/>
          </ac:picMkLst>
        </pc:picChg>
        <pc:picChg chg="mod">
          <ac:chgData name="Kulinich Bohdan" userId="48e65c9f34e137d0" providerId="LiveId" clId="{A4EB74A0-6A03-8249-9D6F-EC371E6FF415}" dt="2024-06-15T11:50:31.913" v="51" actId="2711"/>
          <ac:picMkLst>
            <pc:docMk/>
            <pc:sldMk cId="3676001664" sldId="441"/>
            <ac:picMk id="17" creationId="{BD7AEADA-D379-4498-A792-48D005AFF9EB}"/>
          </ac:picMkLst>
        </pc:picChg>
      </pc:sldChg>
      <pc:sldChg chg="modSp">
        <pc:chgData name="Kulinich Bohdan" userId="48e65c9f34e137d0" providerId="LiveId" clId="{A4EB74A0-6A03-8249-9D6F-EC371E6FF415}" dt="2024-06-15T11:50:37.999" v="52" actId="2711"/>
        <pc:sldMkLst>
          <pc:docMk/>
          <pc:sldMk cId="241768542" sldId="442"/>
        </pc:sldMkLst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6" creationId="{4CD1B612-D16C-4F70-8335-78480BFE8EC8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9" creationId="{DEF53503-45D1-4BC2-A10F-03DE0EB32338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14" creationId="{6B931857-F7AB-4AFE-8419-BE143ADFFE8C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15" creationId="{54FCC0CD-4F86-4D29-9E77-E105B875358B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16" creationId="{E9AF6F58-ED96-4A78-9AA3-1E2128BBC0F9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19" creationId="{1FD562E9-F3DE-4C96-990A-39DAA1318F9C}"/>
          </ac:spMkLst>
        </pc:spChg>
        <pc:spChg chg="mod">
          <ac:chgData name="Kulinich Bohdan" userId="48e65c9f34e137d0" providerId="LiveId" clId="{A4EB74A0-6A03-8249-9D6F-EC371E6FF415}" dt="2024-06-15T11:50:37.999" v="52" actId="2711"/>
          <ac:spMkLst>
            <pc:docMk/>
            <pc:sldMk cId="241768542" sldId="442"/>
            <ac:spMk id="51" creationId="{86BC9140-E395-435D-A852-213A1317C46C}"/>
          </ac:spMkLst>
        </pc:spChg>
        <pc:grpChg chg="mod">
          <ac:chgData name="Kulinich Bohdan" userId="48e65c9f34e137d0" providerId="LiveId" clId="{A4EB74A0-6A03-8249-9D6F-EC371E6FF415}" dt="2024-06-15T11:50:37.999" v="52" actId="2711"/>
          <ac:grpSpMkLst>
            <pc:docMk/>
            <pc:sldMk cId="241768542" sldId="442"/>
            <ac:grpSpMk id="36" creationId="{B6129277-1881-4518-AC11-99A3A530BCA2}"/>
          </ac:grpSpMkLst>
        </pc:grpChg>
        <pc:picChg chg="mod">
          <ac:chgData name="Kulinich Bohdan" userId="48e65c9f34e137d0" providerId="LiveId" clId="{A4EB74A0-6A03-8249-9D6F-EC371E6FF415}" dt="2024-06-15T11:50:37.999" v="52" actId="2711"/>
          <ac:picMkLst>
            <pc:docMk/>
            <pc:sldMk cId="241768542" sldId="442"/>
            <ac:picMk id="11" creationId="{E9F02244-0F28-48FC-BE09-347456BF9881}"/>
          </ac:picMkLst>
        </pc:picChg>
        <pc:picChg chg="mod">
          <ac:chgData name="Kulinich Bohdan" userId="48e65c9f34e137d0" providerId="LiveId" clId="{A4EB74A0-6A03-8249-9D6F-EC371E6FF415}" dt="2024-06-15T11:50:37.999" v="52" actId="2711"/>
          <ac:picMkLst>
            <pc:docMk/>
            <pc:sldMk cId="241768542" sldId="442"/>
            <ac:picMk id="17" creationId="{BD7AEADA-D379-4498-A792-48D005AFF9EB}"/>
          </ac:picMkLst>
        </pc:picChg>
        <pc:picChg chg="mod">
          <ac:chgData name="Kulinich Bohdan" userId="48e65c9f34e137d0" providerId="LiveId" clId="{A4EB74A0-6A03-8249-9D6F-EC371E6FF415}" dt="2024-06-15T11:50:37.999" v="52" actId="2711"/>
          <ac:picMkLst>
            <pc:docMk/>
            <pc:sldMk cId="241768542" sldId="442"/>
            <ac:picMk id="18" creationId="{C0AE449F-0BC2-405E-A88D-2351B831070E}"/>
          </ac:picMkLst>
        </pc:picChg>
        <pc:cxnChg chg="mod">
          <ac:chgData name="Kulinich Bohdan" userId="48e65c9f34e137d0" providerId="LiveId" clId="{A4EB74A0-6A03-8249-9D6F-EC371E6FF415}" dt="2024-06-15T11:50:37.999" v="52" actId="2711"/>
          <ac:cxnSpMkLst>
            <pc:docMk/>
            <pc:sldMk cId="241768542" sldId="442"/>
            <ac:cxnSpMk id="10" creationId="{7968C739-C01B-4BEE-9B9D-D3552BE881C5}"/>
          </ac:cxnSpMkLst>
        </pc:cxnChg>
        <pc:cxnChg chg="mod">
          <ac:chgData name="Kulinich Bohdan" userId="48e65c9f34e137d0" providerId="LiveId" clId="{A4EB74A0-6A03-8249-9D6F-EC371E6FF415}" dt="2024-06-15T11:50:37.999" v="52" actId="2711"/>
          <ac:cxnSpMkLst>
            <pc:docMk/>
            <pc:sldMk cId="241768542" sldId="442"/>
            <ac:cxnSpMk id="12" creationId="{251540D9-1EEF-4520-844E-7E990C99B112}"/>
          </ac:cxnSpMkLst>
        </pc:cxnChg>
        <pc:cxnChg chg="mod">
          <ac:chgData name="Kulinich Bohdan" userId="48e65c9f34e137d0" providerId="LiveId" clId="{A4EB74A0-6A03-8249-9D6F-EC371E6FF415}" dt="2024-06-15T11:50:37.999" v="52" actId="2711"/>
          <ac:cxnSpMkLst>
            <pc:docMk/>
            <pc:sldMk cId="241768542" sldId="442"/>
            <ac:cxnSpMk id="13" creationId="{9CA922E9-6A11-47BA-84CB-BE12C4DBD914}"/>
          </ac:cxnSpMkLst>
        </pc:cxnChg>
      </pc:sldChg>
      <pc:sldChg chg="modSp">
        <pc:chgData name="Kulinich Bohdan" userId="48e65c9f34e137d0" providerId="LiveId" clId="{A4EB74A0-6A03-8249-9D6F-EC371E6FF415}" dt="2024-06-15T11:48:24.479" v="39" actId="403"/>
        <pc:sldMkLst>
          <pc:docMk/>
          <pc:sldMk cId="2860491989" sldId="447"/>
        </pc:sldMkLst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49" creationId="{7C9BAF2E-F6B2-41AB-9E62-25DB538DBF5D}"/>
          </ac:spMkLst>
        </pc:spChg>
        <pc:spChg chg="mod">
          <ac:chgData name="Kulinich Bohdan" userId="48e65c9f34e137d0" providerId="LiveId" clId="{A4EB74A0-6A03-8249-9D6F-EC371E6FF415}" dt="2024-06-15T11:48:24.479" v="39" actId="403"/>
          <ac:spMkLst>
            <pc:docMk/>
            <pc:sldMk cId="2860491989" sldId="447"/>
            <ac:spMk id="53" creationId="{FE319403-56A4-4DC5-ADD4-C2748731342B}"/>
          </ac:spMkLst>
        </pc:spChg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54" creationId="{4137A41B-B40F-426E-AF84-D34EA9AB64DA}"/>
          </ac:spMkLst>
        </pc:spChg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55" creationId="{4C0F25EC-0346-4463-861F-12FCCAA2F367}"/>
          </ac:spMkLst>
        </pc:spChg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57" creationId="{11E944EC-59D1-46F6-8114-3B3CFFB63087}"/>
          </ac:spMkLst>
        </pc:spChg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60" creationId="{865B8E3B-8B4C-407F-8799-21FBA36BD471}"/>
          </ac:spMkLst>
        </pc:spChg>
        <pc:spChg chg="mod">
          <ac:chgData name="Kulinich Bohdan" userId="48e65c9f34e137d0" providerId="LiveId" clId="{A4EB74A0-6A03-8249-9D6F-EC371E6FF415}" dt="2024-06-15T11:48:21.167" v="38" actId="2711"/>
          <ac:spMkLst>
            <pc:docMk/>
            <pc:sldMk cId="2860491989" sldId="447"/>
            <ac:spMk id="61" creationId="{A6FC1943-3E85-4E57-9999-FCB15C2C4ACC}"/>
          </ac:spMkLst>
        </pc:spChg>
        <pc:picChg chg="mod">
          <ac:chgData name="Kulinich Bohdan" userId="48e65c9f34e137d0" providerId="LiveId" clId="{A4EB74A0-6A03-8249-9D6F-EC371E6FF415}" dt="2024-06-15T11:48:21.167" v="38" actId="2711"/>
          <ac:picMkLst>
            <pc:docMk/>
            <pc:sldMk cId="2860491989" sldId="447"/>
            <ac:picMk id="46" creationId="{5E1FCD38-F85E-4D32-BD1D-FF73ADDF56BD}"/>
          </ac:picMkLst>
        </pc:picChg>
        <pc:cxnChg chg="mod">
          <ac:chgData name="Kulinich Bohdan" userId="48e65c9f34e137d0" providerId="LiveId" clId="{A4EB74A0-6A03-8249-9D6F-EC371E6FF415}" dt="2024-06-15T11:48:21.167" v="38" actId="2711"/>
          <ac:cxnSpMkLst>
            <pc:docMk/>
            <pc:sldMk cId="2860491989" sldId="447"/>
            <ac:cxnSpMk id="56" creationId="{EC0B9FEE-1EA8-486B-AF17-0CDA64831601}"/>
          </ac:cxnSpMkLst>
        </pc:cxnChg>
      </pc:sldChg>
      <pc:sldChg chg="modSp mod">
        <pc:chgData name="Kulinich Bohdan" userId="48e65c9f34e137d0" providerId="LiveId" clId="{A4EB74A0-6A03-8249-9D6F-EC371E6FF415}" dt="2024-06-15T11:47:34.863" v="31" actId="403"/>
        <pc:sldMkLst>
          <pc:docMk/>
          <pc:sldMk cId="3771353730" sldId="449"/>
        </pc:sldMkLst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34.863" v="31" actId="403"/>
          <ac:spMkLst>
            <pc:docMk/>
            <pc:sldMk cId="3771353730" sldId="449"/>
            <ac:spMk id="11" creationId="{A65A6898-49B6-4CCE-82DF-518E4173EB8D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24" creationId="{D7E03575-A51B-4777-946B-4B8D9E128CCF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40" creationId="{15094C21-450D-4630-8FBB-A67D0D8C9ACD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62" creationId="{EEA00172-276D-44A3-B144-E157B7F566CC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1" creationId="{5FF4EC0F-5A92-4CC6-B6BC-CA00498A49C9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2" creationId="{EBCFA4B6-59A5-4216-A83B-B4926DA75EB4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3" creationId="{28550338-B2E9-41E6-9959-CB0076EC8978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4" creationId="{34F9A57C-19CB-4D81-BD79-BDBE2F33C8D9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5" creationId="{8ECB2104-4048-4A10-B4E1-5258A10EA63E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6" creationId="{33478D6B-87A4-4FAF-A25C-8A300048E75A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7" creationId="{0709DAA5-0F4C-4510-8FFD-01821ED266C4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78" creationId="{CC2D9DC7-91DB-45E4-A2A7-9232CB341E1E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92" creationId="{C4096CAE-19A9-4A64-9D47-D7662263474B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93" creationId="{071457A2-0DC2-4C3C-9606-3D4C3B8EF8E0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95" creationId="{084D679D-0B5A-441C-BF7F-B57A6C685E7F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96" creationId="{CFA4DD2F-C392-4848-8B6E-78142F7202A7}"/>
          </ac:spMkLst>
        </pc:spChg>
        <pc:spChg chg="mod">
          <ac:chgData name="Kulinich Bohdan" userId="48e65c9f34e137d0" providerId="LiveId" clId="{A4EB74A0-6A03-8249-9D6F-EC371E6FF415}" dt="2024-06-15T11:47:29.915" v="30" actId="2711"/>
          <ac:spMkLst>
            <pc:docMk/>
            <pc:sldMk cId="3771353730" sldId="449"/>
            <ac:spMk id="97" creationId="{A1B3C156-3C97-4E8B-99B3-07255421A746}"/>
          </ac:spMkLst>
        </pc:spChg>
        <pc:grpChg chg="mod">
          <ac:chgData name="Kulinich Bohdan" userId="48e65c9f34e137d0" providerId="LiveId" clId="{A4EB74A0-6A03-8249-9D6F-EC371E6FF415}" dt="2024-06-15T11:47:29.915" v="30" actId="2711"/>
          <ac:grpSpMkLst>
            <pc:docMk/>
            <pc:sldMk cId="3771353730" sldId="449"/>
            <ac:grpSpMk id="5" creationId="{2F2C74CA-C0CA-4861-B63E-7524FEB0301F}"/>
          </ac:grpSpMkLst>
        </pc:grpChg>
        <pc:picChg chg="mod">
          <ac:chgData name="Kulinich Bohdan" userId="48e65c9f34e137d0" providerId="LiveId" clId="{A4EB74A0-6A03-8249-9D6F-EC371E6FF415}" dt="2024-06-15T11:47:29.915" v="30" actId="2711"/>
          <ac:picMkLst>
            <pc:docMk/>
            <pc:sldMk cId="3771353730" sldId="449"/>
            <ac:picMk id="23" creationId="{3E87A320-055C-485E-BED9-838E91C4EC85}"/>
          </ac:picMkLst>
        </pc:picChg>
        <pc:picChg chg="mod">
          <ac:chgData name="Kulinich Bohdan" userId="48e65c9f34e137d0" providerId="LiveId" clId="{A4EB74A0-6A03-8249-9D6F-EC371E6FF415}" dt="2024-06-15T11:47:29.915" v="30" actId="2711"/>
          <ac:picMkLst>
            <pc:docMk/>
            <pc:sldMk cId="3771353730" sldId="449"/>
            <ac:picMk id="41" creationId="{91D67860-8156-45C1-9FD9-231A0E7BED08}"/>
          </ac:picMkLst>
        </pc:picChg>
        <pc:picChg chg="mod">
          <ac:chgData name="Kulinich Bohdan" userId="48e65c9f34e137d0" providerId="LiveId" clId="{A4EB74A0-6A03-8249-9D6F-EC371E6FF415}" dt="2024-06-15T11:47:29.915" v="30" actId="2711"/>
          <ac:picMkLst>
            <pc:docMk/>
            <pc:sldMk cId="3771353730" sldId="449"/>
            <ac:picMk id="45" creationId="{FE6F1C46-4A59-4F60-8D87-C0E5F575B064}"/>
          </ac:picMkLst>
        </pc:pic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34" creationId="{9581231C-7EAA-4E67-8971-2898DC6E069A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36" creationId="{C9A26FA8-A8F8-4561-8C14-16514652E504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42" creationId="{3F434C96-24C1-4B6E-84F4-42DAFA4D0D60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63" creationId="{25E35263-34C5-479C-85B1-44772DBD7013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66" creationId="{9F412A04-00A2-4BD5-BAB5-008E32DF4C26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67" creationId="{488B918B-EBAE-4FCB-973E-9DB6BCBFFD08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68" creationId="{AFD99FF7-B9BE-40B9-ACE9-D4B1024AE2E8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69" creationId="{8250D774-1DE4-4A31-9A18-C4CC65C0FD8C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70" creationId="{22414B51-764E-4388-84D2-6077F84833FC}"/>
          </ac:cxnSpMkLst>
        </pc:cxnChg>
        <pc:cxnChg chg="mod">
          <ac:chgData name="Kulinich Bohdan" userId="48e65c9f34e137d0" providerId="LiveId" clId="{A4EB74A0-6A03-8249-9D6F-EC371E6FF415}" dt="2024-06-15T11:47:29.915" v="30" actId="2711"/>
          <ac:cxnSpMkLst>
            <pc:docMk/>
            <pc:sldMk cId="3771353730" sldId="449"/>
            <ac:cxnSpMk id="80" creationId="{54DBFD5C-F7C3-46D4-90C5-D45A22DFA558}"/>
          </ac:cxnSpMkLst>
        </pc:cxnChg>
      </pc:sldChg>
      <pc:sldChg chg="modSp mod">
        <pc:chgData name="Kulinich Bohdan" userId="48e65c9f34e137d0" providerId="LiveId" clId="{A4EB74A0-6A03-8249-9D6F-EC371E6FF415}" dt="2024-06-15T11:47:47.680" v="33" actId="403"/>
        <pc:sldMkLst>
          <pc:docMk/>
          <pc:sldMk cId="3032548992" sldId="450"/>
        </pc:sldMkLst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47.680" v="33" actId="403"/>
          <ac:spMkLst>
            <pc:docMk/>
            <pc:sldMk cId="3032548992" sldId="450"/>
            <ac:spMk id="11" creationId="{A65A6898-49B6-4CCE-82DF-518E4173EB8D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24" creationId="{D7E03575-A51B-4777-946B-4B8D9E128CCF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40" creationId="{15094C21-450D-4630-8FBB-A67D0D8C9ACD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62" creationId="{EEA00172-276D-44A3-B144-E157B7F566CC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65" creationId="{81A44CB9-45E9-4B20-9FD8-3F520F62D72F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72" creationId="{EBCFA4B6-59A5-4216-A83B-B4926DA75EB4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73" creationId="{28550338-B2E9-41E6-9959-CB0076EC8978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74" creationId="{34F9A57C-19CB-4D81-BD79-BDBE2F33C8D9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75" creationId="{8ECB2104-4048-4A10-B4E1-5258A10EA63E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76" creationId="{33478D6B-87A4-4FAF-A25C-8A300048E75A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77" creationId="{0709DAA5-0F4C-4510-8FFD-01821ED266C4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92" creationId="{C4096CAE-19A9-4A64-9D47-D7662263474B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93" creationId="{071457A2-0DC2-4C3C-9606-3D4C3B8EF8E0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95" creationId="{084D679D-0B5A-441C-BF7F-B57A6C685E7F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96" creationId="{CFA4DD2F-C392-4848-8B6E-78142F7202A7}"/>
          </ac:spMkLst>
        </pc:spChg>
        <pc:spChg chg="mod">
          <ac:chgData name="Kulinich Bohdan" userId="48e65c9f34e137d0" providerId="LiveId" clId="{A4EB74A0-6A03-8249-9D6F-EC371E6FF415}" dt="2024-06-15T11:47:45.116" v="32" actId="2711"/>
          <ac:spMkLst>
            <pc:docMk/>
            <pc:sldMk cId="3032548992" sldId="450"/>
            <ac:spMk id="97" creationId="{A1B3C156-3C97-4E8B-99B3-07255421A746}"/>
          </ac:spMkLst>
        </pc:spChg>
        <pc:picChg chg="mod">
          <ac:chgData name="Kulinich Bohdan" userId="48e65c9f34e137d0" providerId="LiveId" clId="{A4EB74A0-6A03-8249-9D6F-EC371E6FF415}" dt="2024-06-15T11:47:45.116" v="32" actId="2711"/>
          <ac:picMkLst>
            <pc:docMk/>
            <pc:sldMk cId="3032548992" sldId="450"/>
            <ac:picMk id="19" creationId="{C0BB8BE4-0F3E-461F-B6F3-04261A576DAC}"/>
          </ac:picMkLst>
        </pc:picChg>
        <pc:picChg chg="mod">
          <ac:chgData name="Kulinich Bohdan" userId="48e65c9f34e137d0" providerId="LiveId" clId="{A4EB74A0-6A03-8249-9D6F-EC371E6FF415}" dt="2024-06-15T11:47:45.116" v="32" actId="2711"/>
          <ac:picMkLst>
            <pc:docMk/>
            <pc:sldMk cId="3032548992" sldId="450"/>
            <ac:picMk id="23" creationId="{3E87A320-055C-485E-BED9-838E91C4EC85}"/>
          </ac:picMkLst>
        </pc:picChg>
        <pc:picChg chg="mod">
          <ac:chgData name="Kulinich Bohdan" userId="48e65c9f34e137d0" providerId="LiveId" clId="{A4EB74A0-6A03-8249-9D6F-EC371E6FF415}" dt="2024-06-15T11:47:45.116" v="32" actId="2711"/>
          <ac:picMkLst>
            <pc:docMk/>
            <pc:sldMk cId="3032548992" sldId="450"/>
            <ac:picMk id="41" creationId="{91D67860-8156-45C1-9FD9-231A0E7BED08}"/>
          </ac:picMkLst>
        </pc:picChg>
        <pc:picChg chg="mod">
          <ac:chgData name="Kulinich Bohdan" userId="48e65c9f34e137d0" providerId="LiveId" clId="{A4EB74A0-6A03-8249-9D6F-EC371E6FF415}" dt="2024-06-15T11:47:45.116" v="32" actId="2711"/>
          <ac:picMkLst>
            <pc:docMk/>
            <pc:sldMk cId="3032548992" sldId="450"/>
            <ac:picMk id="45" creationId="{FE6F1C46-4A59-4F60-8D87-C0E5F575B064}"/>
          </ac:picMkLst>
        </pc:picChg>
        <pc:picChg chg="mod">
          <ac:chgData name="Kulinich Bohdan" userId="48e65c9f34e137d0" providerId="LiveId" clId="{A4EB74A0-6A03-8249-9D6F-EC371E6FF415}" dt="2024-06-15T11:47:45.116" v="32" actId="2711"/>
          <ac:picMkLst>
            <pc:docMk/>
            <pc:sldMk cId="3032548992" sldId="450"/>
            <ac:picMk id="79" creationId="{DA074B27-344F-44DA-8C09-BFFA0E07976C}"/>
          </ac:picMkLst>
        </pc:picChg>
        <pc:inkChg chg="mod">
          <ac:chgData name="Kulinich Bohdan" userId="48e65c9f34e137d0" providerId="LiveId" clId="{A4EB74A0-6A03-8249-9D6F-EC371E6FF415}" dt="2024-06-15T11:47:45.116" v="32" actId="2711"/>
          <ac:inkMkLst>
            <pc:docMk/>
            <pc:sldMk cId="3032548992" sldId="450"/>
            <ac:inkMk id="5" creationId="{A7686021-E05D-3F4D-85DB-4F53762389CF}"/>
          </ac:inkMkLst>
        </pc:inkChg>
        <pc:cxnChg chg="mod">
          <ac:chgData name="Kulinich Bohdan" userId="48e65c9f34e137d0" providerId="LiveId" clId="{A4EB74A0-6A03-8249-9D6F-EC371E6FF415}" dt="2024-06-15T11:47:45.116" v="32" actId="2711"/>
          <ac:cxnSpMkLst>
            <pc:docMk/>
            <pc:sldMk cId="3032548992" sldId="450"/>
            <ac:cxnSpMk id="34" creationId="{9581231C-7EAA-4E67-8971-2898DC6E069A}"/>
          </ac:cxnSpMkLst>
        </pc:cxnChg>
        <pc:cxnChg chg="mod">
          <ac:chgData name="Kulinich Bohdan" userId="48e65c9f34e137d0" providerId="LiveId" clId="{A4EB74A0-6A03-8249-9D6F-EC371E6FF415}" dt="2024-06-15T11:47:45.116" v="32" actId="2711"/>
          <ac:cxnSpMkLst>
            <pc:docMk/>
            <pc:sldMk cId="3032548992" sldId="450"/>
            <ac:cxnSpMk id="36" creationId="{C9A26FA8-A8F8-4561-8C14-16514652E504}"/>
          </ac:cxnSpMkLst>
        </pc:cxnChg>
        <pc:cxnChg chg="mod">
          <ac:chgData name="Kulinich Bohdan" userId="48e65c9f34e137d0" providerId="LiveId" clId="{A4EB74A0-6A03-8249-9D6F-EC371E6FF415}" dt="2024-06-15T11:47:45.116" v="32" actId="2711"/>
          <ac:cxnSpMkLst>
            <pc:docMk/>
            <pc:sldMk cId="3032548992" sldId="450"/>
            <ac:cxnSpMk id="42" creationId="{3F434C96-24C1-4B6E-84F4-42DAFA4D0D60}"/>
          </ac:cxnSpMkLst>
        </pc:cxnChg>
        <pc:cxnChg chg="mod">
          <ac:chgData name="Kulinich Bohdan" userId="48e65c9f34e137d0" providerId="LiveId" clId="{A4EB74A0-6A03-8249-9D6F-EC371E6FF415}" dt="2024-06-15T11:47:45.116" v="32" actId="2711"/>
          <ac:cxnSpMkLst>
            <pc:docMk/>
            <pc:sldMk cId="3032548992" sldId="450"/>
            <ac:cxnSpMk id="63" creationId="{25E35263-34C5-479C-85B1-44772DBD7013}"/>
          </ac:cxnSpMkLst>
        </pc:cxnChg>
        <pc:cxnChg chg="mod">
          <ac:chgData name="Kulinich Bohdan" userId="48e65c9f34e137d0" providerId="LiveId" clId="{A4EB74A0-6A03-8249-9D6F-EC371E6FF415}" dt="2024-06-15T11:47:45.116" v="32" actId="2711"/>
          <ac:cxnSpMkLst>
            <pc:docMk/>
            <pc:sldMk cId="3032548992" sldId="450"/>
            <ac:cxnSpMk id="66" creationId="{9F412A04-00A2-4BD5-BAB5-008E32DF4C26}"/>
          </ac:cxnSpMkLst>
        </pc:cxnChg>
        <pc:cxnChg chg="mod">
          <ac:chgData name="Kulinich Bohdan" userId="48e65c9f34e137d0" providerId="LiveId" clId="{A4EB74A0-6A03-8249-9D6F-EC371E6FF415}" dt="2024-06-15T11:47:45.116" v="32" actId="2711"/>
          <ac:cxnSpMkLst>
            <pc:docMk/>
            <pc:sldMk cId="3032548992" sldId="450"/>
            <ac:cxnSpMk id="67" creationId="{488B918B-EBAE-4FCB-973E-9DB6BCBFFD08}"/>
          </ac:cxnSpMkLst>
        </pc:cxnChg>
        <pc:cxnChg chg="mod">
          <ac:chgData name="Kulinich Bohdan" userId="48e65c9f34e137d0" providerId="LiveId" clId="{A4EB74A0-6A03-8249-9D6F-EC371E6FF415}" dt="2024-06-15T11:47:45.116" v="32" actId="2711"/>
          <ac:cxnSpMkLst>
            <pc:docMk/>
            <pc:sldMk cId="3032548992" sldId="450"/>
            <ac:cxnSpMk id="68" creationId="{AFD99FF7-B9BE-40B9-ACE9-D4B1024AE2E8}"/>
          </ac:cxnSpMkLst>
        </pc:cxnChg>
      </pc:sldChg>
      <pc:sldChg chg="modSp mod">
        <pc:chgData name="Kulinich Bohdan" userId="48e65c9f34e137d0" providerId="LiveId" clId="{A4EB74A0-6A03-8249-9D6F-EC371E6FF415}" dt="2024-06-15T11:48:00.931" v="35" actId="403"/>
        <pc:sldMkLst>
          <pc:docMk/>
          <pc:sldMk cId="4226433578" sldId="451"/>
        </pc:sldMkLst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10" creationId="{FC0E6452-4DAD-4EC0-8E33-53EF178A89E7}"/>
          </ac:spMkLst>
        </pc:spChg>
        <pc:spChg chg="mod">
          <ac:chgData name="Kulinich Bohdan" userId="48e65c9f34e137d0" providerId="LiveId" clId="{A4EB74A0-6A03-8249-9D6F-EC371E6FF415}" dt="2024-06-15T11:48:00.931" v="35" actId="403"/>
          <ac:spMkLst>
            <pc:docMk/>
            <pc:sldMk cId="4226433578" sldId="451"/>
            <ac:spMk id="11" creationId="{A65A6898-49B6-4CCE-82DF-518E4173EB8D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38" creationId="{9628BEB7-0B26-465B-817F-907734A8851C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43" creationId="{692B1854-B534-4CCF-A30A-BD28954C4507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62" creationId="{EEA00172-276D-44A3-B144-E157B7F566CC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65" creationId="{81A44CB9-45E9-4B20-9FD8-3F520F62D72F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92" creationId="{C4096CAE-19A9-4A64-9D47-D7662263474B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93" creationId="{071457A2-0DC2-4C3C-9606-3D4C3B8EF8E0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95" creationId="{084D679D-0B5A-441C-BF7F-B57A6C685E7F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96" creationId="{CFA4DD2F-C392-4848-8B6E-78142F7202A7}"/>
          </ac:spMkLst>
        </pc:spChg>
        <pc:spChg chg="mod">
          <ac:chgData name="Kulinich Bohdan" userId="48e65c9f34e137d0" providerId="LiveId" clId="{A4EB74A0-6A03-8249-9D6F-EC371E6FF415}" dt="2024-06-15T11:47:58.338" v="34" actId="2711"/>
          <ac:spMkLst>
            <pc:docMk/>
            <pc:sldMk cId="4226433578" sldId="451"/>
            <ac:spMk id="97" creationId="{A1B3C156-3C97-4E8B-99B3-07255421A746}"/>
          </ac:spMkLst>
        </pc:spChg>
        <pc:grpChg chg="mod">
          <ac:chgData name="Kulinich Bohdan" userId="48e65c9f34e137d0" providerId="LiveId" clId="{A4EB74A0-6A03-8249-9D6F-EC371E6FF415}" dt="2024-06-15T11:47:58.338" v="34" actId="2711"/>
          <ac:grpSpMkLst>
            <pc:docMk/>
            <pc:sldMk cId="4226433578" sldId="451"/>
            <ac:grpSpMk id="13" creationId="{4F157ECA-9FE2-40FD-A796-3BA32EE3471A}"/>
          </ac:grpSpMkLst>
        </pc:grpChg>
        <pc:picChg chg="mod">
          <ac:chgData name="Kulinich Bohdan" userId="48e65c9f34e137d0" providerId="LiveId" clId="{A4EB74A0-6A03-8249-9D6F-EC371E6FF415}" dt="2024-06-15T11:47:58.338" v="34" actId="2711"/>
          <ac:picMkLst>
            <pc:docMk/>
            <pc:sldMk cId="4226433578" sldId="451"/>
            <ac:picMk id="19" creationId="{C0BB8BE4-0F3E-461F-B6F3-04261A576DAC}"/>
          </ac:picMkLst>
        </pc:picChg>
        <pc:picChg chg="mod">
          <ac:chgData name="Kulinich Bohdan" userId="48e65c9f34e137d0" providerId="LiveId" clId="{A4EB74A0-6A03-8249-9D6F-EC371E6FF415}" dt="2024-06-15T11:47:58.338" v="34" actId="2711"/>
          <ac:picMkLst>
            <pc:docMk/>
            <pc:sldMk cId="4226433578" sldId="451"/>
            <ac:picMk id="26" creationId="{C268A6BB-EE3C-4CF1-8566-2142614497FF}"/>
          </ac:picMkLst>
        </pc:picChg>
        <pc:inkChg chg="mod">
          <ac:chgData name="Kulinich Bohdan" userId="48e65c9f34e137d0" providerId="LiveId" clId="{A4EB74A0-6A03-8249-9D6F-EC371E6FF415}" dt="2024-06-15T11:47:58.338" v="34" actId="2711"/>
          <ac:inkMkLst>
            <pc:docMk/>
            <pc:sldMk cId="4226433578" sldId="451"/>
            <ac:inkMk id="5" creationId="{A7686021-E05D-3F4D-85DB-4F53762389CF}"/>
          </ac:inkMkLst>
        </pc:inkChg>
        <pc:cxnChg chg="mod">
          <ac:chgData name="Kulinich Bohdan" userId="48e65c9f34e137d0" providerId="LiveId" clId="{A4EB74A0-6A03-8249-9D6F-EC371E6FF415}" dt="2024-06-15T11:47:58.338" v="34" actId="2711"/>
          <ac:cxnSpMkLst>
            <pc:docMk/>
            <pc:sldMk cId="4226433578" sldId="451"/>
            <ac:cxnSpMk id="42" creationId="{3F434C96-24C1-4B6E-84F4-42DAFA4D0D60}"/>
          </ac:cxnSpMkLst>
        </pc:cxnChg>
        <pc:cxnChg chg="mod">
          <ac:chgData name="Kulinich Bohdan" userId="48e65c9f34e137d0" providerId="LiveId" clId="{A4EB74A0-6A03-8249-9D6F-EC371E6FF415}" dt="2024-06-15T11:47:58.338" v="34" actId="2711"/>
          <ac:cxnSpMkLst>
            <pc:docMk/>
            <pc:sldMk cId="4226433578" sldId="451"/>
            <ac:cxnSpMk id="44" creationId="{F4666209-7011-4A68-B3A1-61CD63FE6A71}"/>
          </ac:cxnSpMkLst>
        </pc:cxnChg>
        <pc:cxnChg chg="mod">
          <ac:chgData name="Kulinich Bohdan" userId="48e65c9f34e137d0" providerId="LiveId" clId="{A4EB74A0-6A03-8249-9D6F-EC371E6FF415}" dt="2024-06-15T11:47:58.338" v="34" actId="2711"/>
          <ac:cxnSpMkLst>
            <pc:docMk/>
            <pc:sldMk cId="4226433578" sldId="451"/>
            <ac:cxnSpMk id="46" creationId="{C14D64C9-E8A2-4F66-AE32-AC8E43F14593}"/>
          </ac:cxnSpMkLst>
        </pc:cxnChg>
        <pc:cxnChg chg="mod">
          <ac:chgData name="Kulinich Bohdan" userId="48e65c9f34e137d0" providerId="LiveId" clId="{A4EB74A0-6A03-8249-9D6F-EC371E6FF415}" dt="2024-06-15T11:47:58.338" v="34" actId="2711"/>
          <ac:cxnSpMkLst>
            <pc:docMk/>
            <pc:sldMk cId="4226433578" sldId="451"/>
            <ac:cxnSpMk id="63" creationId="{25E35263-34C5-479C-85B1-44772DBD7013}"/>
          </ac:cxnSpMkLst>
        </pc:cxnChg>
        <pc:cxnChg chg="mod">
          <ac:chgData name="Kulinich Bohdan" userId="48e65c9f34e137d0" providerId="LiveId" clId="{A4EB74A0-6A03-8249-9D6F-EC371E6FF415}" dt="2024-06-15T11:47:58.338" v="34" actId="2711"/>
          <ac:cxnSpMkLst>
            <pc:docMk/>
            <pc:sldMk cId="4226433578" sldId="451"/>
            <ac:cxnSpMk id="66" creationId="{9F412A04-00A2-4BD5-BAB5-008E32DF4C26}"/>
          </ac:cxnSpMkLst>
        </pc:cxnChg>
      </pc:sldChg>
      <pc:sldChg chg="modSp">
        <pc:chgData name="Kulinich Bohdan" userId="48e65c9f34e137d0" providerId="LiveId" clId="{A4EB74A0-6A03-8249-9D6F-EC371E6FF415}" dt="2024-06-15T11:48:12.928" v="37" actId="403"/>
        <pc:sldMkLst>
          <pc:docMk/>
          <pc:sldMk cId="3959243290" sldId="452"/>
        </pc:sldMkLst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8:12.928" v="37" actId="403"/>
          <ac:spMkLst>
            <pc:docMk/>
            <pc:sldMk cId="3959243290" sldId="452"/>
            <ac:spMk id="11" creationId="{A65A6898-49B6-4CCE-82DF-518E4173EB8D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38" creationId="{9628BEB7-0B26-465B-817F-907734A8851C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43" creationId="{692B1854-B534-4CCF-A30A-BD28954C4507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73" creationId="{BF767C48-41DB-4739-8E02-A7E1529177C7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74" creationId="{D476DC7C-9D2E-4DE2-ABF8-46B962501B1D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76" creationId="{92D958A9-DCBC-468E-8B56-C2D026FF54B2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77" creationId="{1186FAAB-CB88-431F-8677-203ACC6F2471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79" creationId="{51BC73E4-EA20-4788-8C3F-44370D0DB694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80" creationId="{469631EC-E47A-4DBD-BD0D-F8FCB9E86C68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81" creationId="{3691E7AE-1772-43A1-AAE7-64174AAE5E62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82" creationId="{5FE0C6FE-F8E1-4454-B1DD-988A7FE7FDDD}"/>
          </ac:spMkLst>
        </pc:spChg>
        <pc:spChg chg="mod">
          <ac:chgData name="Kulinich Bohdan" userId="48e65c9f34e137d0" providerId="LiveId" clId="{A4EB74A0-6A03-8249-9D6F-EC371E6FF415}" dt="2024-06-15T11:48:10.440" v="36" actId="2711"/>
          <ac:spMkLst>
            <pc:docMk/>
            <pc:sldMk cId="3959243290" sldId="452"/>
            <ac:spMk id="83" creationId="{04229EF3-5AE4-4F50-A4C6-CD6FCA35DFA5}"/>
          </ac:spMkLst>
        </pc:spChg>
        <pc:grpChg chg="mod">
          <ac:chgData name="Kulinich Bohdan" userId="48e65c9f34e137d0" providerId="LiveId" clId="{A4EB74A0-6A03-8249-9D6F-EC371E6FF415}" dt="2024-06-15T11:48:10.440" v="36" actId="2711"/>
          <ac:grpSpMkLst>
            <pc:docMk/>
            <pc:sldMk cId="3959243290" sldId="452"/>
            <ac:grpSpMk id="2" creationId="{F99467F3-8301-4E2B-BB68-945E493942B4}"/>
          </ac:grpSpMkLst>
        </pc:grpChg>
        <pc:grpChg chg="mod">
          <ac:chgData name="Kulinich Bohdan" userId="48e65c9f34e137d0" providerId="LiveId" clId="{A4EB74A0-6A03-8249-9D6F-EC371E6FF415}" dt="2024-06-15T11:48:10.440" v="36" actId="2711"/>
          <ac:grpSpMkLst>
            <pc:docMk/>
            <pc:sldMk cId="3959243290" sldId="452"/>
            <ac:grpSpMk id="8" creationId="{2DADB4FB-317D-47F5-9C75-853EAE48DFCA}"/>
          </ac:grpSpMkLst>
        </pc:grpChg>
        <pc:grpChg chg="mod">
          <ac:chgData name="Kulinich Bohdan" userId="48e65c9f34e137d0" providerId="LiveId" clId="{A4EB74A0-6A03-8249-9D6F-EC371E6FF415}" dt="2024-06-15T11:48:10.440" v="36" actId="2711"/>
          <ac:grpSpMkLst>
            <pc:docMk/>
            <pc:sldMk cId="3959243290" sldId="452"/>
            <ac:grpSpMk id="9" creationId="{1B4CF391-9B0A-445F-B69B-0A76FAE0B53E}"/>
          </ac:grpSpMkLst>
        </pc:grpChg>
        <pc:grpChg chg="mod">
          <ac:chgData name="Kulinich Bohdan" userId="48e65c9f34e137d0" providerId="LiveId" clId="{A4EB74A0-6A03-8249-9D6F-EC371E6FF415}" dt="2024-06-15T11:48:10.440" v="36" actId="2711"/>
          <ac:grpSpMkLst>
            <pc:docMk/>
            <pc:sldMk cId="3959243290" sldId="452"/>
            <ac:grpSpMk id="13" creationId="{4F157ECA-9FE2-40FD-A796-3BA32EE3471A}"/>
          </ac:grpSpMkLst>
        </pc:grpChg>
        <pc:grpChg chg="mod">
          <ac:chgData name="Kulinich Bohdan" userId="48e65c9f34e137d0" providerId="LiveId" clId="{A4EB74A0-6A03-8249-9D6F-EC371E6FF415}" dt="2024-06-15T11:48:10.440" v="36" actId="2711"/>
          <ac:grpSpMkLst>
            <pc:docMk/>
            <pc:sldMk cId="3959243290" sldId="452"/>
            <ac:grpSpMk id="27" creationId="{F8047715-2CAD-46A2-B958-EB9AB73A1E23}"/>
          </ac:grpSpMkLst>
        </pc:grpChg>
        <pc:picChg chg="mod">
          <ac:chgData name="Kulinich Bohdan" userId="48e65c9f34e137d0" providerId="LiveId" clId="{A4EB74A0-6A03-8249-9D6F-EC371E6FF415}" dt="2024-06-15T11:48:10.440" v="36" actId="2711"/>
          <ac:picMkLst>
            <pc:docMk/>
            <pc:sldMk cId="3959243290" sldId="452"/>
            <ac:picMk id="75" creationId="{B5B8BC81-898E-4A77-A7D5-6E7373E53A40}"/>
          </ac:picMkLst>
        </pc:picChg>
        <pc:inkChg chg="mod">
          <ac:chgData name="Kulinich Bohdan" userId="48e65c9f34e137d0" providerId="LiveId" clId="{A4EB74A0-6A03-8249-9D6F-EC371E6FF415}" dt="2024-06-15T11:48:10.440" v="36" actId="2711"/>
          <ac:inkMkLst>
            <pc:docMk/>
            <pc:sldMk cId="3959243290" sldId="452"/>
            <ac:inkMk id="53" creationId="{60B3D702-F073-4D5F-938A-97B900948D73}"/>
          </ac:inkMkLst>
        </pc:inkChg>
        <pc:inkChg chg="mod">
          <ac:chgData name="Kulinich Bohdan" userId="48e65c9f34e137d0" providerId="LiveId" clId="{A4EB74A0-6A03-8249-9D6F-EC371E6FF415}" dt="2024-06-15T11:48:10.440" v="36" actId="2711"/>
          <ac:inkMkLst>
            <pc:docMk/>
            <pc:sldMk cId="3959243290" sldId="452"/>
            <ac:inkMk id="69" creationId="{65ECF1D8-22E1-416D-BE65-F5FD054781CB}"/>
          </ac:inkMkLst>
        </pc:inkChg>
        <pc:cxnChg chg="mod">
          <ac:chgData name="Kulinich Bohdan" userId="48e65c9f34e137d0" providerId="LiveId" clId="{A4EB74A0-6A03-8249-9D6F-EC371E6FF415}" dt="2024-06-15T11:48:10.440" v="36" actId="2711"/>
          <ac:cxnSpMkLst>
            <pc:docMk/>
            <pc:sldMk cId="3959243290" sldId="452"/>
            <ac:cxnSpMk id="41" creationId="{37A7504F-C87F-4584-A40D-F0D3B6EBE27A}"/>
          </ac:cxnSpMkLst>
        </pc:cxnChg>
        <pc:cxnChg chg="mod">
          <ac:chgData name="Kulinich Bohdan" userId="48e65c9f34e137d0" providerId="LiveId" clId="{A4EB74A0-6A03-8249-9D6F-EC371E6FF415}" dt="2024-06-15T11:48:10.440" v="36" actId="2711"/>
          <ac:cxnSpMkLst>
            <pc:docMk/>
            <pc:sldMk cId="3959243290" sldId="452"/>
            <ac:cxnSpMk id="42" creationId="{3F434C96-24C1-4B6E-84F4-42DAFA4D0D60}"/>
          </ac:cxnSpMkLst>
        </pc:cxnChg>
        <pc:cxnChg chg="mod">
          <ac:chgData name="Kulinich Bohdan" userId="48e65c9f34e137d0" providerId="LiveId" clId="{A4EB74A0-6A03-8249-9D6F-EC371E6FF415}" dt="2024-06-15T11:48:10.440" v="36" actId="2711"/>
          <ac:cxnSpMkLst>
            <pc:docMk/>
            <pc:sldMk cId="3959243290" sldId="452"/>
            <ac:cxnSpMk id="44" creationId="{F4666209-7011-4A68-B3A1-61CD63FE6A71}"/>
          </ac:cxnSpMkLst>
        </pc:cxnChg>
        <pc:cxnChg chg="mod">
          <ac:chgData name="Kulinich Bohdan" userId="48e65c9f34e137d0" providerId="LiveId" clId="{A4EB74A0-6A03-8249-9D6F-EC371E6FF415}" dt="2024-06-15T11:48:10.440" v="36" actId="2711"/>
          <ac:cxnSpMkLst>
            <pc:docMk/>
            <pc:sldMk cId="3959243290" sldId="452"/>
            <ac:cxnSpMk id="45" creationId="{B02A1B77-9ACD-4D28-AA49-9C8255DA8440}"/>
          </ac:cxnSpMkLst>
        </pc:cxnChg>
        <pc:cxnChg chg="mod">
          <ac:chgData name="Kulinich Bohdan" userId="48e65c9f34e137d0" providerId="LiveId" clId="{A4EB74A0-6A03-8249-9D6F-EC371E6FF415}" dt="2024-06-15T11:48:10.440" v="36" actId="2711"/>
          <ac:cxnSpMkLst>
            <pc:docMk/>
            <pc:sldMk cId="3959243290" sldId="452"/>
            <ac:cxnSpMk id="46" creationId="{C14D64C9-E8A2-4F66-AE32-AC8E43F14593}"/>
          </ac:cxnSpMkLst>
        </pc:cxnChg>
        <pc:cxnChg chg="mod">
          <ac:chgData name="Kulinich Bohdan" userId="48e65c9f34e137d0" providerId="LiveId" clId="{A4EB74A0-6A03-8249-9D6F-EC371E6FF415}" dt="2024-06-15T11:48:10.440" v="36" actId="2711"/>
          <ac:cxnSpMkLst>
            <pc:docMk/>
            <pc:sldMk cId="3959243290" sldId="452"/>
            <ac:cxnSpMk id="58" creationId="{A3CADE3A-6841-43C1-BD8A-8998CC8BA757}"/>
          </ac:cxnSpMkLst>
        </pc:cxnChg>
        <pc:cxnChg chg="mod">
          <ac:chgData name="Kulinich Bohdan" userId="48e65c9f34e137d0" providerId="LiveId" clId="{A4EB74A0-6A03-8249-9D6F-EC371E6FF415}" dt="2024-06-15T11:48:10.440" v="36" actId="2711"/>
          <ac:cxnSpMkLst>
            <pc:docMk/>
            <pc:sldMk cId="3959243290" sldId="452"/>
            <ac:cxnSpMk id="59" creationId="{E5EA1DF7-E7BD-4CA7-AB7A-2437FAC2C930}"/>
          </ac:cxnSpMkLst>
        </pc:cxnChg>
      </pc:sldChg>
      <pc:sldChg chg="modSp">
        <pc:chgData name="Kulinich Bohdan" userId="48e65c9f34e137d0" providerId="LiveId" clId="{A4EB74A0-6A03-8249-9D6F-EC371E6FF415}" dt="2024-06-15T11:49:35.238" v="43" actId="2711"/>
        <pc:sldMkLst>
          <pc:docMk/>
          <pc:sldMk cId="1902682216" sldId="454"/>
        </pc:sldMkLst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9" creationId="{82BF502E-18ED-4092-A512-57809637CE9C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27" creationId="{5A10B065-1C0C-4FD0-8B25-BE485F4CE5C3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0" creationId="{247C61D8-5C60-4C6D-9BF4-C1F8ACD7F24C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1" creationId="{01666F30-6955-4D82-B964-4BF789CB042D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2" creationId="{EADC0FAE-C234-4667-B0DC-EBB69483BFF7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3" creationId="{823F0A6C-86D3-4AD3-AD4F-A432574D9EAA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4" creationId="{58DF42E3-7A9C-4872-AF98-099468F9A8F4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5" creationId="{D257B21C-0E7E-47DC-B82B-B58814A0276E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6" creationId="{8651DD6C-D594-4757-98CB-A5323306D65E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7" creationId="{873018F4-0908-4986-8612-B3C1F2357821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39" creationId="{B28B6E79-EEB5-4A4F-B9EF-77C74C34E22E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40" creationId="{16B1DCF1-91CA-4408-A9AA-0E6BEFE9ADFE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41" creationId="{502BBAF3-873C-4EEB-9291-2650D3362EE8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43" creationId="{286753F6-9D01-4FA2-B8AE-5BF4C2C319A0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44" creationId="{88AC55BF-BE52-41B3-BA1B-9875305983F6}"/>
          </ac:spMkLst>
        </pc:spChg>
        <pc:spChg chg="mod">
          <ac:chgData name="Kulinich Bohdan" userId="48e65c9f34e137d0" providerId="LiveId" clId="{A4EB74A0-6A03-8249-9D6F-EC371E6FF415}" dt="2024-06-15T11:49:35.238" v="43" actId="2711"/>
          <ac:spMkLst>
            <pc:docMk/>
            <pc:sldMk cId="1902682216" sldId="454"/>
            <ac:spMk id="45" creationId="{1901057D-230F-49F9-A33B-9832B2393B47}"/>
          </ac:spMkLst>
        </pc:spChg>
        <pc:picChg chg="mod">
          <ac:chgData name="Kulinich Bohdan" userId="48e65c9f34e137d0" providerId="LiveId" clId="{A4EB74A0-6A03-8249-9D6F-EC371E6FF415}" dt="2024-06-15T11:49:35.238" v="43" actId="2711"/>
          <ac:picMkLst>
            <pc:docMk/>
            <pc:sldMk cId="1902682216" sldId="454"/>
            <ac:picMk id="10" creationId="{BE873C3C-BEFF-4584-9753-B57F39B425DB}"/>
          </ac:picMkLst>
        </pc:picChg>
        <pc:picChg chg="mod">
          <ac:chgData name="Kulinich Bohdan" userId="48e65c9f34e137d0" providerId="LiveId" clId="{A4EB74A0-6A03-8249-9D6F-EC371E6FF415}" dt="2024-06-15T11:49:35.238" v="43" actId="2711"/>
          <ac:picMkLst>
            <pc:docMk/>
            <pc:sldMk cId="1902682216" sldId="454"/>
            <ac:picMk id="38" creationId="{14FA1860-067F-4FA1-B75D-7D6088A23185}"/>
          </ac:picMkLst>
        </pc:picChg>
        <pc:picChg chg="mod">
          <ac:chgData name="Kulinich Bohdan" userId="48e65c9f34e137d0" providerId="LiveId" clId="{A4EB74A0-6A03-8249-9D6F-EC371E6FF415}" dt="2024-06-15T11:49:35.238" v="43" actId="2711"/>
          <ac:picMkLst>
            <pc:docMk/>
            <pc:sldMk cId="1902682216" sldId="454"/>
            <ac:picMk id="42" creationId="{0B19B92D-B5BC-4BBA-8586-A4D547DB8431}"/>
          </ac:picMkLst>
        </pc:picChg>
        <pc:cxnChg chg="mod">
          <ac:chgData name="Kulinich Bohdan" userId="48e65c9f34e137d0" providerId="LiveId" clId="{A4EB74A0-6A03-8249-9D6F-EC371E6FF415}" dt="2024-06-15T11:49:35.238" v="43" actId="2711"/>
          <ac:cxnSpMkLst>
            <pc:docMk/>
            <pc:sldMk cId="1902682216" sldId="454"/>
            <ac:cxnSpMk id="7" creationId="{6F1BDC27-1230-45DB-9F5F-4860B2CD2984}"/>
          </ac:cxnSpMkLst>
        </pc:cxnChg>
        <pc:cxnChg chg="mod">
          <ac:chgData name="Kulinich Bohdan" userId="48e65c9f34e137d0" providerId="LiveId" clId="{A4EB74A0-6A03-8249-9D6F-EC371E6FF415}" dt="2024-06-15T11:49:35.238" v="43" actId="2711"/>
          <ac:cxnSpMkLst>
            <pc:docMk/>
            <pc:sldMk cId="1902682216" sldId="454"/>
            <ac:cxnSpMk id="8" creationId="{F86DEC6E-32AB-4283-8724-A787EC556BD3}"/>
          </ac:cxnSpMkLst>
        </pc:cxnChg>
        <pc:cxnChg chg="mod">
          <ac:chgData name="Kulinich Bohdan" userId="48e65c9f34e137d0" providerId="LiveId" clId="{A4EB74A0-6A03-8249-9D6F-EC371E6FF415}" dt="2024-06-15T11:49:35.238" v="43" actId="2711"/>
          <ac:cxnSpMkLst>
            <pc:docMk/>
            <pc:sldMk cId="1902682216" sldId="454"/>
            <ac:cxnSpMk id="25" creationId="{8272848C-53E8-4BDD-A466-82D9E0153CF9}"/>
          </ac:cxnSpMkLst>
        </pc:cxnChg>
        <pc:cxnChg chg="mod">
          <ac:chgData name="Kulinich Bohdan" userId="48e65c9f34e137d0" providerId="LiveId" clId="{A4EB74A0-6A03-8249-9D6F-EC371E6FF415}" dt="2024-06-15T11:49:35.238" v="43" actId="2711"/>
          <ac:cxnSpMkLst>
            <pc:docMk/>
            <pc:sldMk cId="1902682216" sldId="454"/>
            <ac:cxnSpMk id="26" creationId="{2D546A48-A006-42D7-93DE-620238B2C8DA}"/>
          </ac:cxnSpMkLst>
        </pc:cxnChg>
      </pc:sldChg>
      <pc:sldChg chg="modSp mod">
        <pc:chgData name="Kulinich Bohdan" userId="48e65c9f34e137d0" providerId="LiveId" clId="{A4EB74A0-6A03-8249-9D6F-EC371E6FF415}" dt="2024-06-15T11:49:28.794" v="42" actId="2711"/>
        <pc:sldMkLst>
          <pc:docMk/>
          <pc:sldMk cId="1742233131" sldId="455"/>
        </pc:sldMkLst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25" creationId="{6BEE56E9-0985-4CB4-B3BE-6955116C6383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26" creationId="{20D56290-3D4D-481E-A1E4-BF279D715F5B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28" creationId="{3185044D-7729-4230-BE48-6813D29B62B2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29" creationId="{E5F086DB-4FFC-40CD-88D4-8B4BAF14194C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0" creationId="{7D8E4EFC-D545-4627-AB0B-3008BC66EE39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1" creationId="{A0B5F4E9-3E1C-4357-818C-53412E359D33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3" creationId="{1D562970-D72F-4FB1-AB58-27B2B40A40D0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4" creationId="{52F43756-20E2-488F-822D-429F3E410294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5" creationId="{09E24095-568C-4505-BA51-44ED3A81ECF2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6" creationId="{5C49AB25-BEAD-425A-A233-1281A2BBAB35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37" creationId="{E1B25D20-4A17-45A4-BA71-30F9F17B2620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54" creationId="{3F87D523-EBD9-4DD3-83EF-2FC59048BBF5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55" creationId="{F613E953-9B52-4C32-8096-C2C6E7E52D05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56" creationId="{0C323BB4-72C6-42BC-9332-03FE09814CFF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57" creationId="{16FFDC21-E34F-4416-A9AC-BA51AD311798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58" creationId="{59E5FB88-7980-4547-B777-2C230A12FD2F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59" creationId="{E08A381B-8E28-49BD-956C-13D37E16E1BE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63" creationId="{1606D3BF-B5C0-47FA-BD03-B01D69EED27C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64" creationId="{34311C41-38E7-4CEA-8D30-7479164847B4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65" creationId="{C1DB9864-523F-49FA-BB05-ABAAEA5302E8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67" creationId="{3B9BE213-9940-4281-97B8-81FAD7D9E201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118" creationId="{08974BBD-692E-461C-BEAE-9BFE2740525A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119" creationId="{B50808ED-2697-41B7-82BE-1BCC5B1161A0}"/>
          </ac:spMkLst>
        </pc:spChg>
        <pc:spChg chg="mod">
          <ac:chgData name="Kulinich Bohdan" userId="48e65c9f34e137d0" providerId="LiveId" clId="{A4EB74A0-6A03-8249-9D6F-EC371E6FF415}" dt="2024-06-15T11:49:28.794" v="42" actId="2711"/>
          <ac:spMkLst>
            <pc:docMk/>
            <pc:sldMk cId="1742233131" sldId="455"/>
            <ac:spMk id="120" creationId="{88C79768-ABC4-4FE6-BE86-16596899AC54}"/>
          </ac:spMkLst>
        </pc:spChg>
      </pc:sldChg>
      <pc:sldChg chg="modSp">
        <pc:chgData name="Kulinich Bohdan" userId="48e65c9f34e137d0" providerId="LiveId" clId="{A4EB74A0-6A03-8249-9D6F-EC371E6FF415}" dt="2024-06-15T11:50:25.099" v="50" actId="2711"/>
        <pc:sldMkLst>
          <pc:docMk/>
          <pc:sldMk cId="2071804829" sldId="456"/>
        </pc:sldMkLst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6" creationId="{4CD1B612-D16C-4F70-8335-78480BFE8EC8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8" creationId="{A830E4D9-E389-4165-BB3F-1D3D67C11554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13" creationId="{32271CD1-52EA-4CB5-ABF4-6B24041DA15D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14" creationId="{AA14C652-07C6-48FD-B797-70D239920229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15" creationId="{E64D0E66-6C41-4B1A-81A3-812B8368741C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18" creationId="{D8AE726D-7B72-4C64-A05F-6DDFD2BE903C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20" creationId="{E976698A-B9CE-4467-9951-ECE380F26F12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21" creationId="{0D1FEBED-ABAD-4646-B993-CA25D2A03EAC}"/>
          </ac:spMkLst>
        </pc:spChg>
        <pc:spChg chg="mod">
          <ac:chgData name="Kulinich Bohdan" userId="48e65c9f34e137d0" providerId="LiveId" clId="{A4EB74A0-6A03-8249-9D6F-EC371E6FF415}" dt="2024-06-15T11:50:25.099" v="50" actId="2711"/>
          <ac:spMkLst>
            <pc:docMk/>
            <pc:sldMk cId="2071804829" sldId="456"/>
            <ac:spMk id="51" creationId="{86BC9140-E395-435D-A852-213A1317C46C}"/>
          </ac:spMkLst>
        </pc:spChg>
        <pc:grpChg chg="mod">
          <ac:chgData name="Kulinich Bohdan" userId="48e65c9f34e137d0" providerId="LiveId" clId="{A4EB74A0-6A03-8249-9D6F-EC371E6FF415}" dt="2024-06-15T11:50:25.099" v="50" actId="2711"/>
          <ac:grpSpMkLst>
            <pc:docMk/>
            <pc:sldMk cId="2071804829" sldId="456"/>
            <ac:grpSpMk id="22" creationId="{DD0BFE0B-83C2-4B76-A135-B94171D6443B}"/>
          </ac:grpSpMkLst>
        </pc:grpChg>
        <pc:picChg chg="mod">
          <ac:chgData name="Kulinich Bohdan" userId="48e65c9f34e137d0" providerId="LiveId" clId="{A4EB74A0-6A03-8249-9D6F-EC371E6FF415}" dt="2024-06-15T11:50:25.099" v="50" actId="2711"/>
          <ac:picMkLst>
            <pc:docMk/>
            <pc:sldMk cId="2071804829" sldId="456"/>
            <ac:picMk id="11" creationId="{E9F02244-0F28-48FC-BE09-347456BF9881}"/>
          </ac:picMkLst>
        </pc:picChg>
        <pc:picChg chg="mod">
          <ac:chgData name="Kulinich Bohdan" userId="48e65c9f34e137d0" providerId="LiveId" clId="{A4EB74A0-6A03-8249-9D6F-EC371E6FF415}" dt="2024-06-15T11:50:25.099" v="50" actId="2711"/>
          <ac:picMkLst>
            <pc:docMk/>
            <pc:sldMk cId="2071804829" sldId="456"/>
            <ac:picMk id="16" creationId="{FA3EB4E8-5569-4DE5-8354-D543FAB3E759}"/>
          </ac:picMkLst>
        </pc:picChg>
        <pc:picChg chg="mod">
          <ac:chgData name="Kulinich Bohdan" userId="48e65c9f34e137d0" providerId="LiveId" clId="{A4EB74A0-6A03-8249-9D6F-EC371E6FF415}" dt="2024-06-15T11:50:25.099" v="50" actId="2711"/>
          <ac:picMkLst>
            <pc:docMk/>
            <pc:sldMk cId="2071804829" sldId="456"/>
            <ac:picMk id="17" creationId="{BD7AEADA-D379-4498-A792-48D005AFF9EB}"/>
          </ac:picMkLst>
        </pc:picChg>
        <pc:cxnChg chg="mod">
          <ac:chgData name="Kulinich Bohdan" userId="48e65c9f34e137d0" providerId="LiveId" clId="{A4EB74A0-6A03-8249-9D6F-EC371E6FF415}" dt="2024-06-15T11:50:25.099" v="50" actId="2711"/>
          <ac:cxnSpMkLst>
            <pc:docMk/>
            <pc:sldMk cId="2071804829" sldId="456"/>
            <ac:cxnSpMk id="9" creationId="{2B55F45C-E56D-4091-A810-C0F8579BB9A5}"/>
          </ac:cxnSpMkLst>
        </pc:cxnChg>
        <pc:cxnChg chg="mod">
          <ac:chgData name="Kulinich Bohdan" userId="48e65c9f34e137d0" providerId="LiveId" clId="{A4EB74A0-6A03-8249-9D6F-EC371E6FF415}" dt="2024-06-15T11:50:25.099" v="50" actId="2711"/>
          <ac:cxnSpMkLst>
            <pc:docMk/>
            <pc:sldMk cId="2071804829" sldId="456"/>
            <ac:cxnSpMk id="10" creationId="{543C765B-BE9B-4311-A819-A22C50756E33}"/>
          </ac:cxnSpMkLst>
        </pc:cxnChg>
        <pc:cxnChg chg="mod">
          <ac:chgData name="Kulinich Bohdan" userId="48e65c9f34e137d0" providerId="LiveId" clId="{A4EB74A0-6A03-8249-9D6F-EC371E6FF415}" dt="2024-06-15T11:50:25.099" v="50" actId="2711"/>
          <ac:cxnSpMkLst>
            <pc:docMk/>
            <pc:sldMk cId="2071804829" sldId="456"/>
            <ac:cxnSpMk id="12" creationId="{7B86B1D2-DB11-4071-83C0-C7CE8BFCB4F2}"/>
          </ac:cxnSpMkLst>
        </pc:cxnChg>
      </pc:sldChg>
      <pc:sldChg chg="modSp">
        <pc:chgData name="Kulinich Bohdan" userId="48e65c9f34e137d0" providerId="LiveId" clId="{A4EB74A0-6A03-8249-9D6F-EC371E6FF415}" dt="2024-06-15T11:50:45.439" v="53" actId="2711"/>
        <pc:sldMkLst>
          <pc:docMk/>
          <pc:sldMk cId="1255004229" sldId="457"/>
        </pc:sldMkLst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6" creationId="{4CD1B612-D16C-4F70-8335-78480BFE8EC8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38" creationId="{36D21148-2684-43A8-A413-75506C2B1DB0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42" creationId="{7A6A9840-4DBB-4DEB-A457-7DF5C3046832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43" creationId="{E713ED21-E76D-4834-B2B3-1557818FEDC9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44" creationId="{5B7CA9CB-46D0-494C-B757-2EFBD9D1B790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45" creationId="{53044C88-C6EB-4714-9856-60D3079FEA8E}"/>
          </ac:spMkLst>
        </pc:spChg>
        <pc:spChg chg="mod">
          <ac:chgData name="Kulinich Bohdan" userId="48e65c9f34e137d0" providerId="LiveId" clId="{A4EB74A0-6A03-8249-9D6F-EC371E6FF415}" dt="2024-06-15T11:50:45.439" v="53" actId="2711"/>
          <ac:spMkLst>
            <pc:docMk/>
            <pc:sldMk cId="1255004229" sldId="457"/>
            <ac:spMk id="51" creationId="{86BC9140-E395-435D-A852-213A1317C46C}"/>
          </ac:spMkLst>
        </pc:spChg>
        <pc:picChg chg="mod">
          <ac:chgData name="Kulinich Bohdan" userId="48e65c9f34e137d0" providerId="LiveId" clId="{A4EB74A0-6A03-8249-9D6F-EC371E6FF415}" dt="2024-06-15T11:50:45.439" v="53" actId="2711"/>
          <ac:picMkLst>
            <pc:docMk/>
            <pc:sldMk cId="1255004229" sldId="457"/>
            <ac:picMk id="11" creationId="{E9F02244-0F28-48FC-BE09-347456BF9881}"/>
          </ac:picMkLst>
        </pc:picChg>
        <pc:picChg chg="mod">
          <ac:chgData name="Kulinich Bohdan" userId="48e65c9f34e137d0" providerId="LiveId" clId="{A4EB74A0-6A03-8249-9D6F-EC371E6FF415}" dt="2024-06-15T11:50:45.439" v="53" actId="2711"/>
          <ac:picMkLst>
            <pc:docMk/>
            <pc:sldMk cId="1255004229" sldId="457"/>
            <ac:picMk id="37" creationId="{28127E9A-0C2F-4FBD-9CAE-9AE01D9EAB93}"/>
          </ac:picMkLst>
        </pc:picChg>
        <pc:cxnChg chg="mod">
          <ac:chgData name="Kulinich Bohdan" userId="48e65c9f34e137d0" providerId="LiveId" clId="{A4EB74A0-6A03-8249-9D6F-EC371E6FF415}" dt="2024-06-15T11:50:45.439" v="53" actId="2711"/>
          <ac:cxnSpMkLst>
            <pc:docMk/>
            <pc:sldMk cId="1255004229" sldId="457"/>
            <ac:cxnSpMk id="39" creationId="{631B196B-1BAE-4A97-9079-9F3A0DCDEE8C}"/>
          </ac:cxnSpMkLst>
        </pc:cxnChg>
        <pc:cxnChg chg="mod">
          <ac:chgData name="Kulinich Bohdan" userId="48e65c9f34e137d0" providerId="LiveId" clId="{A4EB74A0-6A03-8249-9D6F-EC371E6FF415}" dt="2024-06-15T11:50:45.439" v="53" actId="2711"/>
          <ac:cxnSpMkLst>
            <pc:docMk/>
            <pc:sldMk cId="1255004229" sldId="457"/>
            <ac:cxnSpMk id="40" creationId="{C22EC084-F9EE-4B36-AE44-E9BB7656AF5A}"/>
          </ac:cxnSpMkLst>
        </pc:cxnChg>
        <pc:cxnChg chg="mod">
          <ac:chgData name="Kulinich Bohdan" userId="48e65c9f34e137d0" providerId="LiveId" clId="{A4EB74A0-6A03-8249-9D6F-EC371E6FF415}" dt="2024-06-15T11:50:45.439" v="53" actId="2711"/>
          <ac:cxnSpMkLst>
            <pc:docMk/>
            <pc:sldMk cId="1255004229" sldId="457"/>
            <ac:cxnSpMk id="41" creationId="{47A609CB-F8B0-47B2-81F3-F0D7045B3BB8}"/>
          </ac:cxnSpMkLst>
        </pc:cxnChg>
      </pc:sldChg>
      <pc:sldChg chg="modSp">
        <pc:chgData name="Kulinich Bohdan" userId="48e65c9f34e137d0" providerId="LiveId" clId="{A4EB74A0-6A03-8249-9D6F-EC371E6FF415}" dt="2024-06-15T11:50:58.141" v="55" actId="2711"/>
        <pc:sldMkLst>
          <pc:docMk/>
          <pc:sldMk cId="1108550450" sldId="459"/>
        </pc:sldMkLst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50:58.141" v="55" actId="2711"/>
          <ac:spMkLst>
            <pc:docMk/>
            <pc:sldMk cId="1108550450" sldId="459"/>
            <ac:spMk id="57" creationId="{00000000-0000-0000-0000-000000000000}"/>
          </ac:spMkLst>
        </pc:spChg>
      </pc:sldChg>
      <pc:sldChg chg="modSp">
        <pc:chgData name="Kulinich Bohdan" userId="48e65c9f34e137d0" providerId="LiveId" clId="{A4EB74A0-6A03-8249-9D6F-EC371E6FF415}" dt="2024-06-15T11:49:21.569" v="41" actId="2711"/>
        <pc:sldMkLst>
          <pc:docMk/>
          <pc:sldMk cId="3549694346" sldId="460"/>
        </pc:sldMkLst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2" creationId="{3B804AAF-50F8-4BE5-AD03-38865E0D97DE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21" creationId="{DF7B172E-6F91-43B2-90BA-780C90603A1A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23" creationId="{280B240D-742D-4940-82C6-B0866366C90E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26" creationId="{E961288E-2FBC-47AB-8C3B-9A95148E02EA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54" creationId="{3F87D523-EBD9-4DD3-83EF-2FC59048BBF5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55" creationId="{F613E953-9B52-4C32-8096-C2C6E7E52D05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56" creationId="{0C323BB4-72C6-42BC-9332-03FE09814CFF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57" creationId="{16FFDC21-E34F-4416-A9AC-BA51AD311798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58" creationId="{59E5FB88-7980-4547-B777-2C230A12FD2F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59" creationId="{E08A381B-8E28-49BD-956C-13D37E16E1BE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61" creationId="{8FA02936-60DB-4A40-8BA9-33CC7EC995AF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62" creationId="{A42B4E2A-71F8-4046-822D-7C2880B35443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63" creationId="{1606D3BF-B5C0-47FA-BD03-B01D69EED27C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64" creationId="{34311C41-38E7-4CEA-8D30-7479164847B4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65" creationId="{C1DB9864-523F-49FA-BB05-ABAAEA5302E8}"/>
          </ac:spMkLst>
        </pc:spChg>
        <pc:spChg chg="mod">
          <ac:chgData name="Kulinich Bohdan" userId="48e65c9f34e137d0" providerId="LiveId" clId="{A4EB74A0-6A03-8249-9D6F-EC371E6FF415}" dt="2024-06-15T11:49:21.569" v="41" actId="2711"/>
          <ac:spMkLst>
            <pc:docMk/>
            <pc:sldMk cId="3549694346" sldId="460"/>
            <ac:spMk id="67" creationId="{3B9BE213-9940-4281-97B8-81FAD7D9E201}"/>
          </ac:spMkLst>
        </pc:spChg>
        <pc:picChg chg="mod">
          <ac:chgData name="Kulinich Bohdan" userId="48e65c9f34e137d0" providerId="LiveId" clId="{A4EB74A0-6A03-8249-9D6F-EC371E6FF415}" dt="2024-06-15T11:49:21.569" v="41" actId="2711"/>
          <ac:picMkLst>
            <pc:docMk/>
            <pc:sldMk cId="3549694346" sldId="460"/>
            <ac:picMk id="6" creationId="{CF3797E5-3BED-4F00-8C1C-C3C980F6BF69}"/>
          </ac:picMkLst>
        </pc:picChg>
        <pc:picChg chg="mod">
          <ac:chgData name="Kulinich Bohdan" userId="48e65c9f34e137d0" providerId="LiveId" clId="{A4EB74A0-6A03-8249-9D6F-EC371E6FF415}" dt="2024-06-15T11:49:21.569" v="41" actId="2711"/>
          <ac:picMkLst>
            <pc:docMk/>
            <pc:sldMk cId="3549694346" sldId="460"/>
            <ac:picMk id="7" creationId="{C4FCC26B-ACA9-48EF-87E4-660981CF43B4}"/>
          </ac:picMkLst>
        </pc:picChg>
        <pc:picChg chg="mod">
          <ac:chgData name="Kulinich Bohdan" userId="48e65c9f34e137d0" providerId="LiveId" clId="{A4EB74A0-6A03-8249-9D6F-EC371E6FF415}" dt="2024-06-15T11:49:21.569" v="41" actId="2711"/>
          <ac:picMkLst>
            <pc:docMk/>
            <pc:sldMk cId="3549694346" sldId="460"/>
            <ac:picMk id="20" creationId="{45B3DA31-832C-471B-AF42-6A84E0460EF2}"/>
          </ac:picMkLst>
        </pc:picChg>
        <pc:picChg chg="mod">
          <ac:chgData name="Kulinich Bohdan" userId="48e65c9f34e137d0" providerId="LiveId" clId="{A4EB74A0-6A03-8249-9D6F-EC371E6FF415}" dt="2024-06-15T11:49:21.569" v="41" actId="2711"/>
          <ac:picMkLst>
            <pc:docMk/>
            <pc:sldMk cId="3549694346" sldId="460"/>
            <ac:picMk id="60" creationId="{E98C5380-53A6-4262-BEAA-0303405D5BA8}"/>
          </ac:picMkLst>
        </pc:picChg>
        <pc:picChg chg="mod">
          <ac:chgData name="Kulinich Bohdan" userId="48e65c9f34e137d0" providerId="LiveId" clId="{A4EB74A0-6A03-8249-9D6F-EC371E6FF415}" dt="2024-06-15T11:49:21.569" v="41" actId="2711"/>
          <ac:picMkLst>
            <pc:docMk/>
            <pc:sldMk cId="3549694346" sldId="460"/>
            <ac:picMk id="66" creationId="{40AC0BAA-FD4E-418A-B520-74A3D6B0A26D}"/>
          </ac:picMkLst>
        </pc:picChg>
        <pc:cxnChg chg="mod">
          <ac:chgData name="Kulinich Bohdan" userId="48e65c9f34e137d0" providerId="LiveId" clId="{A4EB74A0-6A03-8249-9D6F-EC371E6FF415}" dt="2024-06-15T11:49:21.569" v="41" actId="2711"/>
          <ac:cxnSpMkLst>
            <pc:docMk/>
            <pc:sldMk cId="3549694346" sldId="460"/>
            <ac:cxnSpMk id="51" creationId="{D91C5C3B-DDE0-46B5-8774-D5C34566B383}"/>
          </ac:cxnSpMkLst>
        </pc:cxnChg>
        <pc:cxnChg chg="mod">
          <ac:chgData name="Kulinich Bohdan" userId="48e65c9f34e137d0" providerId="LiveId" clId="{A4EB74A0-6A03-8249-9D6F-EC371E6FF415}" dt="2024-06-15T11:49:21.569" v="41" actId="2711"/>
          <ac:cxnSpMkLst>
            <pc:docMk/>
            <pc:sldMk cId="3549694346" sldId="460"/>
            <ac:cxnSpMk id="52" creationId="{97176826-056D-4152-8253-79C14B8BBC14}"/>
          </ac:cxnSpMkLst>
        </pc:cxnChg>
        <pc:cxnChg chg="mod">
          <ac:chgData name="Kulinich Bohdan" userId="48e65c9f34e137d0" providerId="LiveId" clId="{A4EB74A0-6A03-8249-9D6F-EC371E6FF415}" dt="2024-06-15T11:49:21.569" v="41" actId="2711"/>
          <ac:cxnSpMkLst>
            <pc:docMk/>
            <pc:sldMk cId="3549694346" sldId="460"/>
            <ac:cxnSpMk id="53" creationId="{C79C3F04-C11B-4CFE-8F51-4CD06502C60B}"/>
          </ac:cxnSpMkLst>
        </pc:cxnChg>
      </pc:sldChg>
      <pc:sldChg chg="modSp">
        <pc:chgData name="Kulinich Bohdan" userId="48e65c9f34e137d0" providerId="LiveId" clId="{A4EB74A0-6A03-8249-9D6F-EC371E6FF415}" dt="2024-06-15T11:49:14.286" v="40" actId="2711"/>
        <pc:sldMkLst>
          <pc:docMk/>
          <pc:sldMk cId="2163044538" sldId="462"/>
        </pc:sldMkLst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4" creationId="{00000000-0000-0000-0000-000000000000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108" creationId="{31B128C1-BB62-4238-9032-2A99528498AE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124" creationId="{C528FFDA-093A-4832-8CF6-3249F57A7933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125" creationId="{2B58A80A-EAAE-4DE8-A026-B6AC0BE21EC9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129" creationId="{F42D899F-86AD-4913-A523-05F5B4D1F4EF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202" creationId="{05457D00-AFD6-4E05-8E57-FE09E2991D5D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209" creationId="{B6CCE14F-0D81-4E92-93D9-B7ECEE9108C1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215" creationId="{A46B02BE-F710-43C1-94BA-0B0FA36E24C9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45" creationId="{B39B6ACC-54D7-4E05-ACD0-F4CB27BAFE22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46" creationId="{FB12934C-B987-412B-B3C5-6F3D30A012B1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47" creationId="{54777E99-5C4D-4889-BD7F-AE364C762AA6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48" creationId="{8DDD47AF-6D75-41B1-AD32-4C1575BB8555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49" creationId="{572D0C6E-C3B1-40EB-AA64-4B461CFB63F2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50" creationId="{140F4193-A68B-4D51-9662-13C8EF64E19B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51" creationId="{84301844-C774-4736-8422-09297818F810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52" creationId="{6433BD41-68F6-4133-A9D3-689E3B9AD1DA}"/>
          </ac:spMkLst>
        </pc:spChg>
        <pc:spChg chg="mod">
          <ac:chgData name="Kulinich Bohdan" userId="48e65c9f34e137d0" providerId="LiveId" clId="{A4EB74A0-6A03-8249-9D6F-EC371E6FF415}" dt="2024-06-15T11:49:14.286" v="40" actId="2711"/>
          <ac:spMkLst>
            <pc:docMk/>
            <pc:sldMk cId="2163044538" sldId="462"/>
            <ac:spMk id="353" creationId="{EA513302-2205-4CD8-8228-C2309272100B}"/>
          </ac:spMkLst>
        </pc:spChg>
        <pc:picChg chg="mod">
          <ac:chgData name="Kulinich Bohdan" userId="48e65c9f34e137d0" providerId="LiveId" clId="{A4EB74A0-6A03-8249-9D6F-EC371E6FF415}" dt="2024-06-15T11:49:14.286" v="40" actId="2711"/>
          <ac:picMkLst>
            <pc:docMk/>
            <pc:sldMk cId="2163044538" sldId="462"/>
            <ac:picMk id="5" creationId="{80223243-A8E4-49A4-9D0D-373FB65B37D9}"/>
          </ac:picMkLst>
        </pc:pic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8" creationId="{8FDC9AC2-72C8-4323-8B73-993476F9994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9" creationId="{9BB50B1C-24F2-45FD-A06E-76A7E0E33CA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1" creationId="{D40336E6-4835-481A-A83B-99CB11678B0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3" creationId="{8E4AF6F6-5CCD-45F5-93E5-DF789D1213D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" creationId="{1FA07250-0C48-4812-A329-99D6D7FB07D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" creationId="{F7892DEE-6821-4A60-8C05-97F1F0AC3DE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" creationId="{8EF67A60-57E0-46A4-89AC-86481B7DAFE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" creationId="{AFE427CF-226F-432B-AD0D-D6DC8FCC449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8" creationId="{E1B0E1C7-A51D-48E6-AD19-5E4A657DFA7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40" creationId="{68BEF3FC-5649-456F-9249-90C004BE470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42" creationId="{4A485402-A9E3-45C9-A88A-4A5AB72EE6A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44" creationId="{D7128EF6-1715-479F-9109-5A576BEB262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47" creationId="{6102C229-CBA4-44A2-81A3-C698C7AD956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49" creationId="{A18E83ED-8C06-45D7-AD0A-B856F55A746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51" creationId="{261830FA-B849-4338-94F9-B4006F1504D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53" creationId="{7267A316-850A-4851-BEC7-C32C0184AA0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55" creationId="{656BD4EF-FA58-4D81-97FA-284CB7D5D05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57" creationId="{C7614131-3D40-4627-B46B-04A6AC25828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59" creationId="{A9574488-C499-42E5-A737-04439C892CF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61" creationId="{A8C3F368-9FB1-405B-9AD6-01C5C320A4B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63" creationId="{DA801DF4-25CA-43E3-A3B3-3A94BDD1DE7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65" creationId="{64FA5941-9609-4428-B2EC-B03BC0D67AF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67" creationId="{7537C735-17F1-42DB-BF85-98C845152BE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69" creationId="{B78F690C-4B69-4A00-A906-207591D9C37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71" creationId="{1B662676-9B3C-46B6-BE0D-7E30EC93207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73" creationId="{8C6D08E3-28E7-411C-B188-DA956EA0A3F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75" creationId="{D5584148-6A72-43FE-BA91-E1FA252F7ADF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77" creationId="{C26762A4-15C5-4208-A32E-34A4C8869AB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79" creationId="{314C20E2-667E-4336-B240-0B5391C81D6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81" creationId="{FF4CC193-7A33-40FF-B75F-1D387434A16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83" creationId="{44618577-53FB-47E4-9CFC-AFCDB79F225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84" creationId="{C1157E41-CDE4-48D7-A9C7-B603F1B085F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85" creationId="{405B75A3-F2B5-405D-93F2-6D6CE54755A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87" creationId="{AF78D36C-B868-4DF9-B507-C1D5E2418D5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89" creationId="{DBBE64C9-5BB5-4FB4-B6B4-F4A5F792B7EC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91" creationId="{15A15E03-7D4E-49F9-85B8-00E4976B045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93" creationId="{67D9BC3F-CEA1-44E1-8469-3E321BA65D7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95" creationId="{30954A60-ED4E-4ABF-9537-F2EDE83CD3E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97" creationId="{78CCD372-14E7-4C6B-9C0A-41E08EEF3F5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99" creationId="{AF2B6921-2EFD-4A75-89C4-D09A8EF0AC7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01" creationId="{99A6ACF4-96C5-4D87-8560-83ADD7D7721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03" creationId="{4D3FDBE9-85F0-49F2-9676-726D45941B5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05" creationId="{9C1A842D-3341-4BC0-96F5-654F5A728F8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07" creationId="{5CAC41A1-A40A-4698-BBFF-E6EE510A8E4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10" creationId="{06D9ACC2-42AA-44AE-806A-6108F58A1A8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11" creationId="{027BD921-C0EC-4816-817D-8AEEB1A95B7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13" creationId="{E9D403E5-BFD4-4B44-8D2C-026FB82199E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15" creationId="{0F19CD8F-0E8B-4F15-BB94-2D95C3D3905C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17" creationId="{1574B2FF-265F-4615-A0A7-8F2A69047D6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19" creationId="{A791173E-6A4E-4600-9A10-3093F583181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21" creationId="{9AAFDE5F-60EC-4319-9A00-77213059820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23" creationId="{76EB677C-BCD7-4C42-8267-C8D78933123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26" creationId="{2B8C2852-0F6B-4779-B2B2-A34AC43A92E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30" creationId="{69CE91A2-0923-47CB-9516-714177B3B47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31" creationId="{3FEA5EE4-111E-4772-A077-CCCD067B0D6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32" creationId="{6D437EE5-BA17-4576-BF40-B37DB29DC2E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33" creationId="{B39AADF1-E2C4-4261-9463-5F56C74EDDF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34" creationId="{23593650-16B5-4B31-88FA-03F556CD107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37" creationId="{5018FD54-E8A5-4E26-B383-0391B0E8875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39" creationId="{1C62605F-C699-4254-8BF8-D734409558A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42" creationId="{315D0179-8E13-4B5E-9FDF-5848D89513BF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46" creationId="{7B4B55BF-82A7-4E99-B4D4-B2434F7BF8F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50" creationId="{3CEAE01A-2D70-4CD5-9D1F-0A50CF77D42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53" creationId="{2E2C3672-2C98-4454-9A50-08360B1BF5C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57" creationId="{C6AFAD00-5620-4D1A-BDFC-820FB738FD5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59" creationId="{499C76FE-C5B1-4D7C-9C8D-A4279C67878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62" creationId="{94D3D0FE-CD83-4766-A725-530373B701F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65" creationId="{62CC6F34-78A8-44B9-ABEC-81FF1CA050A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70" creationId="{AB5FA9D6-9D04-4180-9B34-F57EA180A57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74" creationId="{D0BB8626-07D1-47A6-A9C8-B6BA758CFF7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77" creationId="{E1200C64-B962-4E73-AAFD-EEDEB2FF1D3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80" creationId="{50F55D42-2313-4675-AD8B-0E33419E870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83" creationId="{0F5DAD48-0447-4DD7-B54E-40F333E2D21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87" creationId="{3DE71669-7488-43C0-8DAD-6AE7465130EC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90" creationId="{239BAEB0-E33C-483C-92C5-0DDA51C1AE5C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93" creationId="{DDCBD658-C913-492A-A240-5481DA66A20C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96" creationId="{22F95488-B42C-4138-A291-763B7571E3D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199" creationId="{8D5BCFA6-3C2E-4EE1-8A49-80D616E9930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01" creationId="{B0FF6D07-1CB2-4093-9B9C-0DDABB1ABA8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04" creationId="{8244BF8A-0AC9-4123-AF99-25AB66C31FDC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05" creationId="{325C2B68-B538-4027-B655-8B79FA0C6BE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06" creationId="{FA079C0F-1712-490C-BF31-8768E57C067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07" creationId="{715F52ED-C382-48ED-9B35-B84840C7536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10" creationId="{E837D92E-E777-4EA3-9F8C-C9123CA73E4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11" creationId="{4F33992C-752B-4BDD-9F56-5433B9A4477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13" creationId="{944CFE12-AFA0-45D1-B1AD-032EF79A382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18" creationId="{FFA817A0-E6D8-4396-BDA9-D7D4CEFD662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21" creationId="{9834A9AB-9210-4DF2-B617-057E8AA1F8E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25" creationId="{9EB706D6-70CF-40D7-88C7-4AAC7483AC1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28" creationId="{8D02C134-AE1A-4059-862F-FEA588823D2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31" creationId="{07D818D9-1B6A-40D1-9A0C-92BBB183319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34" creationId="{E6665C39-336C-4DDC-8D72-D05F242426A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37" creationId="{F4A59EFE-D56E-45D7-B740-326F86D6A23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40" creationId="{A900A8F0-2BCF-4E15-8040-1C688D4040B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43" creationId="{15E2B387-4AEA-43D9-B0DD-CA073733494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46" creationId="{38EDA0DE-14DA-45A2-8A83-41C93FE7069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49" creationId="{C25F5C83-A025-4451-88E2-5F83007B3D6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0" creationId="{B3C0E028-6A26-4CCE-8361-37A9687227C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1" creationId="{9009E9BB-6DD8-46EA-A5BF-BE4B3E9A8CE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2" creationId="{40A6482E-7A6B-4F82-82D2-91ECB608C77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3" creationId="{BBC38ECC-0E5C-43A0-83C7-9067E9331AB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4" creationId="{93C58D03-CC83-45DC-8015-FECB51AC6CD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5" creationId="{D8C518D5-0698-48B4-BD09-687C817D6FA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6" creationId="{2AA60B58-A0EB-461A-9A31-8EFF8C40F7A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7" creationId="{3F5670D8-AD4D-478B-BAB3-31463CB2CD6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8" creationId="{1D16CA18-ECE2-424E-8B2C-D7E3EF3BB7A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59" creationId="{DD31352E-7FB3-4A45-91F5-1E082580A1A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0" creationId="{C103A9BC-A4E9-47DD-8475-4707A8CADD4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1" creationId="{4FD9A727-478E-4FE3-BA9A-7E59B72CB56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2" creationId="{C9CF5280-D65A-4BE0-8083-ED9037B94BE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3" creationId="{9F11A616-88D3-4747-B3A0-F19DD3704DF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4" creationId="{3EA256A4-1901-42B5-B141-B1D0DFD9172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5" creationId="{6AFBE322-E841-42ED-A907-BB686A7FFBE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6" creationId="{F535086C-9DEC-4F7D-B4B5-7C2ED4D5453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7" creationId="{4A070102-CAF6-4FBF-9ECF-8D395F6F1DC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8" creationId="{9F0CA76C-E627-4C57-9924-E77B71994FC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69" creationId="{07D4CBDD-CE7B-4227-9F07-AE72B5AADA6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0" creationId="{CDDB3B22-1681-4969-AF5D-D0F6C2AC835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1" creationId="{C631368A-6CF8-40C9-B115-717B850039E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2" creationId="{424462A6-BA3C-4DE1-A8B4-A2FD751926D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3" creationId="{EB4198B7-B84B-460D-8951-B99E0A4C090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4" creationId="{6C9CD4D8-66FF-431F-86FC-6E896FD74DC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5" creationId="{BB1FC5B7-F33B-4026-BD6D-0DA594AC769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6" creationId="{F1D69994-178F-4EA9-BD5A-B8F23193163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7" creationId="{9191B338-1145-4333-806B-88C54434FD1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8" creationId="{9D0D2B09-CEEC-4DE0-AD65-74506A2473A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79" creationId="{EFA20754-8FBC-485A-A3E8-B0DF2DED81C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0" creationId="{FA97AA11-96E4-41A9-A906-21A2E70C95C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1" creationId="{9DF598DF-6288-4DA4-902F-F2217F4CCEF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2" creationId="{3B04C167-3E26-4A0B-A035-17AD7DD869B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3" creationId="{E74385A4-98F6-4C97-A3C6-4D2A83079C9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4" creationId="{E9D0CCE5-3DF2-44A7-A839-0E9E578F75C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5" creationId="{DFDF83C5-1DDB-4ED9-8B05-89357A7DD62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6" creationId="{8C741CE2-DB56-438C-9660-B74130381C8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7" creationId="{5C25BBDE-59B4-4C56-8CA1-0AB0073B7F7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8" creationId="{F37A4917-D01D-4F8F-9203-CABDA25A7E3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89" creationId="{54DB0866-D953-4225-9386-B627D9D77B4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0" creationId="{3E06B656-7090-43E2-90EA-4D924BF8154F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1" creationId="{87A94EBC-7FE8-491A-8E7C-CF8AFBA85EB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2" creationId="{22D34769-47B6-42F0-9DFF-CA0ABA2E185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3" creationId="{4BF96D83-3B3D-4B67-93A6-AB36F2B6BE1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4" creationId="{6FF6A312-8855-48DE-8008-BC9B1D3230C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5" creationId="{BFA98349-380D-43D8-A8E3-D3240EA1691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6" creationId="{7FACEDEB-C6AA-4CC6-ACB0-40E8796749A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7" creationId="{6ADE159A-B673-4627-9053-9AF82690168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8" creationId="{B3E0FDD7-B136-4C0E-9607-75607F7A3B9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299" creationId="{24B8D674-9A85-405B-A04A-14FD5B8B850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0" creationId="{6F5AC061-EB03-4BFF-8693-B80394EB7D3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1" creationId="{713981B8-F175-42AD-97D3-CBEE071373B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2" creationId="{52C6DDF1-3479-4C56-9A9D-A67F1E8F1FD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3" creationId="{384A7F85-6D77-48D5-A8FB-C6BF212FACF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4" creationId="{C1051263-A772-4F20-9BEF-61684B2780E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5" creationId="{BC0F2A51-4D3F-4F3A-BE6B-E759F54DB3D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6" creationId="{FA2AAF0D-B305-4C81-B148-B9F2574F124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7" creationId="{28C2B6BF-22E5-4EA5-B30E-1637772C31F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8" creationId="{0E5C9DA7-7E76-4AAE-B843-422C2CCAE7D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09" creationId="{F9294AEC-FC8B-4A95-BAD3-A07CFBD04BF9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0" creationId="{578C06AC-846E-48E2-9107-6DF0F60E68C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1" creationId="{CF087007-39C0-4287-A136-BBE8CEFC1FD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2" creationId="{2ABEF0D6-C3FC-4B32-A878-D22DC81DFC1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3" creationId="{F2EB30F2-0417-4001-AD7E-32852A8770F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4" creationId="{BC8DD597-136C-4F14-A6CE-B36C04368CF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5" creationId="{FB287077-8328-4DD3-AE3E-93C70ABF888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6" creationId="{A9906679-A2CA-4F3A-92A4-5DF8BFD345D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7" creationId="{25288826-CDA3-4EAF-90BD-7433BA25EDCF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8" creationId="{697B2198-6471-47D3-B212-43952C5CFC81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19" creationId="{4D30B6EB-FABE-4743-A380-C703F57DD083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0" creationId="{4D822C85-F74B-4585-A09B-0D69A51682FD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1" creationId="{A7F8B842-0D79-4395-BD52-9A053811D4D8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2" creationId="{F531129A-AEEE-4F11-AAF9-815A4124441F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3" creationId="{2B6DD7EE-189A-4986-A300-7F89983FB62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4" creationId="{62071BDD-C7A6-489E-B2A4-B16733C6E0B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5" creationId="{9A12D4F4-1400-44B3-BF06-CBA938FFE6EE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6" creationId="{BCF6EF40-FF1B-476D-BD19-56E3FC67E2F7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7" creationId="{89366542-41C5-4223-8A4F-508357044A10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8" creationId="{F5F96F60-CAC2-4E01-9BAF-85440B7CE83A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29" creationId="{93346F2D-6B6C-490C-B3CF-5290D0E7D6D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0" creationId="{90AD49AE-66E4-43A0-A71A-439A9C6283F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1" creationId="{44FFE7B4-97AA-41F9-B69E-FE66F796A35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2" creationId="{A4289961-8A0E-4B76-A90A-AA8DEE25969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3" creationId="{87D058EF-8747-403F-8DD0-A586B4477764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4" creationId="{A11D90DD-F533-46E1-987A-21BBD08CB38F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5" creationId="{2AF56FC5-7A3A-42E7-93FA-41CA4223A08C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6" creationId="{B950C6C8-0C08-42FE-902E-25034A2B6E4B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7" creationId="{8BFD4184-5DE3-4EF9-BA32-361DC66ACC02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8" creationId="{677D0C34-6FB5-4351-9E9B-AF02BC2804C6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39" creationId="{B23CF970-F762-4549-B2EC-0DAC5D520155}"/>
          </ac:cxnSpMkLst>
        </pc:cxnChg>
        <pc:cxnChg chg="mod">
          <ac:chgData name="Kulinich Bohdan" userId="48e65c9f34e137d0" providerId="LiveId" clId="{A4EB74A0-6A03-8249-9D6F-EC371E6FF415}" dt="2024-06-15T11:49:14.286" v="40" actId="2711"/>
          <ac:cxnSpMkLst>
            <pc:docMk/>
            <pc:sldMk cId="2163044538" sldId="462"/>
            <ac:cxnSpMk id="341" creationId="{3DC2B500-141C-43BE-8053-713FAF42ACF5}"/>
          </ac:cxnSpMkLst>
        </pc:cxnChg>
      </pc:sldChg>
    </pc:docChg>
  </pc:docChgLst>
  <pc:docChgLst>
    <pc:chgData name="Kulinich Bohdan" userId="48e65c9f34e137d0" providerId="LiveId" clId="{6AB28CDB-DFF0-4D04-9E35-5CABEDA9C745}"/>
    <pc:docChg chg="undo redo custSel addSld delSld modSld sldOrd">
      <pc:chgData name="Kulinich Bohdan" userId="48e65c9f34e137d0" providerId="LiveId" clId="{6AB28CDB-DFF0-4D04-9E35-5CABEDA9C745}" dt="2020-07-01T02:38:12.461" v="9379" actId="20577"/>
      <pc:docMkLst>
        <pc:docMk/>
      </pc:docMkLst>
      <pc:sldChg chg="modSp mod">
        <pc:chgData name="Kulinich Bohdan" userId="48e65c9f34e137d0" providerId="LiveId" clId="{6AB28CDB-DFF0-4D04-9E35-5CABEDA9C745}" dt="2020-06-24T15:07:53.854" v="11" actId="1076"/>
        <pc:sldMkLst>
          <pc:docMk/>
          <pc:sldMk cId="1986055327" sldId="408"/>
        </pc:sldMkLst>
        <pc:spChg chg="mod">
          <ac:chgData name="Kulinich Bohdan" userId="48e65c9f34e137d0" providerId="LiveId" clId="{6AB28CDB-DFF0-4D04-9E35-5CABEDA9C745}" dt="2020-06-24T15:05:08.965" v="1"/>
          <ac:spMkLst>
            <pc:docMk/>
            <pc:sldMk cId="1986055327" sldId="408"/>
            <ac:spMk id="18" creationId="{F6477E2D-5D85-4794-B750-1AF8378BCD49}"/>
          </ac:spMkLst>
        </pc:spChg>
        <pc:spChg chg="mod ord">
          <ac:chgData name="Kulinich Bohdan" userId="48e65c9f34e137d0" providerId="LiveId" clId="{6AB28CDB-DFF0-4D04-9E35-5CABEDA9C745}" dt="2020-06-24T15:07:53.854" v="11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6AB28CDB-DFF0-4D04-9E35-5CABEDA9C745}" dt="2020-06-24T15:04:56.438" v="0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6AB28CDB-DFF0-4D04-9E35-5CABEDA9C745}" dt="2020-06-24T15:05:08.965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6AB28CDB-DFF0-4D04-9E35-5CABEDA9C745}" dt="2020-07-01T02:38:12.461" v="9379" actId="20577"/>
        <pc:sldMkLst>
          <pc:docMk/>
          <pc:sldMk cId="900640268" sldId="409"/>
        </pc:sldMkLst>
        <pc:spChg chg="mod">
          <ac:chgData name="Kulinich Bohdan" userId="48e65c9f34e137d0" providerId="LiveId" clId="{6AB28CDB-DFF0-4D04-9E35-5CABEDA9C745}" dt="2020-07-01T02:38:12.461" v="937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4248769537" sldId="411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1273074214" sldId="415"/>
        </pc:sldMkLst>
      </pc:sldChg>
      <pc:sldChg chg="addSp delSp modSp mod delAnim modAnim">
        <pc:chgData name="Kulinich Bohdan" userId="48e65c9f34e137d0" providerId="LiveId" clId="{6AB28CDB-DFF0-4D04-9E35-5CABEDA9C745}" dt="2020-06-27T13:03:50.563" v="6475"/>
        <pc:sldMkLst>
          <pc:docMk/>
          <pc:sldMk cId="3046331109" sldId="423"/>
        </pc:sldMkLst>
        <pc:spChg chg="mod">
          <ac:chgData name="Kulinich Bohdan" userId="48e65c9f34e137d0" providerId="LiveId" clId="{6AB28CDB-DFF0-4D04-9E35-5CABEDA9C745}" dt="2020-06-27T13:02:00.832" v="6278" actId="1076"/>
          <ac:spMkLst>
            <pc:docMk/>
            <pc:sldMk cId="3046331109" sldId="423"/>
            <ac:spMk id="6" creationId="{4CD1B612-D16C-4F70-8335-78480BFE8EC8}"/>
          </ac:spMkLst>
        </pc:spChg>
        <pc:spChg chg="add mod">
          <ac:chgData name="Kulinich Bohdan" userId="48e65c9f34e137d0" providerId="LiveId" clId="{6AB28CDB-DFF0-4D04-9E35-5CABEDA9C745}" dt="2020-06-27T13:00:03.002" v="6139" actId="1076"/>
          <ac:spMkLst>
            <pc:docMk/>
            <pc:sldMk cId="3046331109" sldId="423"/>
            <ac:spMk id="15" creationId="{237E6362-D244-40A3-BAD0-AF4A75B03B3F}"/>
          </ac:spMkLst>
        </pc:spChg>
        <pc:spChg chg="add mod">
          <ac:chgData name="Kulinich Bohdan" userId="48e65c9f34e137d0" providerId="LiveId" clId="{6AB28CDB-DFF0-4D04-9E35-5CABEDA9C745}" dt="2020-06-27T13:00:00.362" v="6138" actId="1076"/>
          <ac:spMkLst>
            <pc:docMk/>
            <pc:sldMk cId="3046331109" sldId="423"/>
            <ac:spMk id="16" creationId="{EB1E1936-F4FA-4FFA-B07A-5E7EB8DE5354}"/>
          </ac:spMkLst>
        </pc:spChg>
        <pc:spChg chg="add mod">
          <ac:chgData name="Kulinich Bohdan" userId="48e65c9f34e137d0" providerId="LiveId" clId="{6AB28CDB-DFF0-4D04-9E35-5CABEDA9C745}" dt="2020-06-27T13:00:10.952" v="6143" actId="20577"/>
          <ac:spMkLst>
            <pc:docMk/>
            <pc:sldMk cId="3046331109" sldId="423"/>
            <ac:spMk id="17" creationId="{7DF46900-2E5E-4C96-94E8-E056E19D010D}"/>
          </ac:spMkLst>
        </pc:spChg>
        <pc:spChg chg="add mod">
          <ac:chgData name="Kulinich Bohdan" userId="48e65c9f34e137d0" providerId="LiveId" clId="{6AB28CDB-DFF0-4D04-9E35-5CABEDA9C745}" dt="2020-06-27T13:00:16.042" v="6146" actId="20577"/>
          <ac:spMkLst>
            <pc:docMk/>
            <pc:sldMk cId="3046331109" sldId="423"/>
            <ac:spMk id="18" creationId="{D1FCBF2D-EC0F-4A63-8D11-887F55BFFC0A}"/>
          </ac:spMkLst>
        </pc:spChg>
        <pc:spChg chg="add mod">
          <ac:chgData name="Kulinich Bohdan" userId="48e65c9f34e137d0" providerId="LiveId" clId="{6AB28CDB-DFF0-4D04-9E35-5CABEDA9C745}" dt="2020-06-27T13:03:30.108" v="6466" actId="20577"/>
          <ac:spMkLst>
            <pc:docMk/>
            <pc:sldMk cId="3046331109" sldId="423"/>
            <ac:spMk id="19" creationId="{5D121F7D-C25C-48A0-B2D1-32B7F6B7C322}"/>
          </ac:spMkLst>
        </pc:spChg>
        <pc:spChg chg="mod">
          <ac:chgData name="Kulinich Bohdan" userId="48e65c9f34e137d0" providerId="LiveId" clId="{6AB28CDB-DFF0-4D04-9E35-5CABEDA9C745}" dt="2020-06-27T13:02:41.673" v="6338" actId="20577"/>
          <ac:spMkLst>
            <pc:docMk/>
            <pc:sldMk cId="3046331109" sldId="423"/>
            <ac:spMk id="65" creationId="{ABA347A4-65AA-4258-8688-72D4305BC36D}"/>
          </ac:spMkLst>
        </pc:spChg>
        <pc:spChg chg="mod">
          <ac:chgData name="Kulinich Bohdan" userId="48e65c9f34e137d0" providerId="LiveId" clId="{6AB28CDB-DFF0-4D04-9E35-5CABEDA9C745}" dt="2020-06-27T13:03:10.603" v="6425" actId="20577"/>
          <ac:spMkLst>
            <pc:docMk/>
            <pc:sldMk cId="3046331109" sldId="423"/>
            <ac:spMk id="66" creationId="{583DE150-25E7-4A4F-990C-18C40ACBFF53}"/>
          </ac:spMkLst>
        </pc:spChg>
        <pc:picChg chg="del">
          <ac:chgData name="Kulinich Bohdan" userId="48e65c9f34e137d0" providerId="LiveId" clId="{6AB28CDB-DFF0-4D04-9E35-5CABEDA9C745}" dt="2020-06-27T12:59:20.072" v="6129" actId="478"/>
          <ac:picMkLst>
            <pc:docMk/>
            <pc:sldMk cId="3046331109" sldId="423"/>
            <ac:picMk id="25" creationId="{EA2FCC2D-0FA0-4DB1-9BBB-1187C05396DE}"/>
          </ac:picMkLst>
        </pc:picChg>
        <pc:cxnChg chg="add mod">
          <ac:chgData name="Kulinich Bohdan" userId="48e65c9f34e137d0" providerId="LiveId" clId="{6AB28CDB-DFF0-4D04-9E35-5CABEDA9C745}" dt="2020-06-27T12:59:30.612" v="6131" actId="1076"/>
          <ac:cxnSpMkLst>
            <pc:docMk/>
            <pc:sldMk cId="3046331109" sldId="423"/>
            <ac:cxnSpMk id="10" creationId="{E37C9D54-9405-44AA-BE3E-9A078DD610A7}"/>
          </ac:cxnSpMkLst>
        </pc:cxnChg>
        <pc:cxnChg chg="add mod">
          <ac:chgData name="Kulinich Bohdan" userId="48e65c9f34e137d0" providerId="LiveId" clId="{6AB28CDB-DFF0-4D04-9E35-5CABEDA9C745}" dt="2020-06-27T12:59:30.612" v="6131" actId="1076"/>
          <ac:cxnSpMkLst>
            <pc:docMk/>
            <pc:sldMk cId="3046331109" sldId="423"/>
            <ac:cxnSpMk id="12" creationId="{AD57AF89-53AA-4930-9933-59FF814E7591}"/>
          </ac:cxnSpMkLst>
        </pc:cxnChg>
        <pc:cxnChg chg="add mod">
          <ac:chgData name="Kulinich Bohdan" userId="48e65c9f34e137d0" providerId="LiveId" clId="{6AB28CDB-DFF0-4D04-9E35-5CABEDA9C745}" dt="2020-06-27T12:59:40.192" v="6136" actId="14100"/>
          <ac:cxnSpMkLst>
            <pc:docMk/>
            <pc:sldMk cId="3046331109" sldId="423"/>
            <ac:cxnSpMk id="13" creationId="{6064C2BC-1EAA-41C9-8754-305596C22239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7T13:36:54.184" v="6948"/>
        <pc:sldMkLst>
          <pc:docMk/>
          <pc:sldMk cId="895604242" sldId="424"/>
        </pc:sldMkLst>
        <pc:spChg chg="mod">
          <ac:chgData name="Kulinich Bohdan" userId="48e65c9f34e137d0" providerId="LiveId" clId="{6AB28CDB-DFF0-4D04-9E35-5CABEDA9C745}" dt="2020-06-27T13:21:19.313" v="6705" actId="1076"/>
          <ac:spMkLst>
            <pc:docMk/>
            <pc:sldMk cId="895604242" sldId="424"/>
            <ac:spMk id="6" creationId="{4CD1B612-D16C-4F70-8335-78480BFE8EC8}"/>
          </ac:spMkLst>
        </pc:spChg>
        <pc:spChg chg="add del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19" creationId="{91435A13-72F4-4E72-9E5C-4AAA301E3FB0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1" creationId="{9097D9D7-0CF6-4D05-ACF5-BCF1E9907F7D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2" creationId="{AB88B01B-0E5D-4978-B0E8-A73FBED4A9EC}"/>
          </ac:spMkLst>
        </pc:spChg>
        <pc:spChg chg="add del mod">
          <ac:chgData name="Kulinich Bohdan" userId="48e65c9f34e137d0" providerId="LiveId" clId="{6AB28CDB-DFF0-4D04-9E35-5CABEDA9C745}" dt="2020-06-27T13:11:10.184" v="6536" actId="478"/>
          <ac:spMkLst>
            <pc:docMk/>
            <pc:sldMk cId="895604242" sldId="424"/>
            <ac:spMk id="23" creationId="{CCEBBAED-7AF9-4BCF-AC44-FDCE4297E2FA}"/>
          </ac:spMkLst>
        </pc:spChg>
        <pc:spChg chg="add del mod">
          <ac:chgData name="Kulinich Bohdan" userId="48e65c9f34e137d0" providerId="LiveId" clId="{6AB28CDB-DFF0-4D04-9E35-5CABEDA9C745}" dt="2020-06-27T13:11:17.574" v="6538" actId="478"/>
          <ac:spMkLst>
            <pc:docMk/>
            <pc:sldMk cId="895604242" sldId="424"/>
            <ac:spMk id="24" creationId="{8AC15630-8382-459B-A744-1F8949C64390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25" creationId="{ACF85C79-CC89-4B18-BED1-C0C6ABC25A43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7" creationId="{C387DB3E-FE09-44AA-BC92-4237966C12E9}"/>
          </ac:spMkLst>
        </pc:spChg>
        <pc:spChg chg="mod">
          <ac:chgData name="Kulinich Bohdan" userId="48e65c9f34e137d0" providerId="LiveId" clId="{6AB28CDB-DFF0-4D04-9E35-5CABEDA9C745}" dt="2020-06-27T13:10:38.415" v="6528"/>
          <ac:spMkLst>
            <pc:docMk/>
            <pc:sldMk cId="895604242" sldId="424"/>
            <ac:spMk id="28" creationId="{418995C4-49D9-48B2-BAD2-B67A088FDD5E}"/>
          </ac:spMkLst>
        </pc:spChg>
        <pc:spChg chg="add del mod">
          <ac:chgData name="Kulinich Bohdan" userId="48e65c9f34e137d0" providerId="LiveId" clId="{6AB28CDB-DFF0-4D04-9E35-5CABEDA9C745}" dt="2020-06-27T13:11:05.925" v="6533" actId="478"/>
          <ac:spMkLst>
            <pc:docMk/>
            <pc:sldMk cId="895604242" sldId="424"/>
            <ac:spMk id="29" creationId="{A330BD1B-5CB4-4144-8055-343809954533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1" creationId="{7C04475B-F77E-46F4-9571-64A5ADDFF017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2" creationId="{41F1077E-1C6E-4D23-8FBA-80C4F99F149B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3" creationId="{DF4995F4-29BB-4B83-8821-A6BD647BFBF9}"/>
          </ac:spMkLst>
        </pc:spChg>
        <pc:spChg chg="add mod">
          <ac:chgData name="Kulinich Bohdan" userId="48e65c9f34e137d0" providerId="LiveId" clId="{6AB28CDB-DFF0-4D04-9E35-5CABEDA9C745}" dt="2020-06-27T13:21:15.713" v="6704" actId="1076"/>
          <ac:spMkLst>
            <pc:docMk/>
            <pc:sldMk cId="895604242" sldId="424"/>
            <ac:spMk id="38" creationId="{9BC96A41-9FCE-48AD-94ED-95B591581334}"/>
          </ac:spMkLst>
        </pc:spChg>
        <pc:spChg chg="del">
          <ac:chgData name="Kulinich Bohdan" userId="48e65c9f34e137d0" providerId="LiveId" clId="{6AB28CDB-DFF0-4D04-9E35-5CABEDA9C745}" dt="2020-06-27T13:10:17.113" v="6478" actId="478"/>
          <ac:spMkLst>
            <pc:docMk/>
            <pc:sldMk cId="895604242" sldId="424"/>
            <ac:spMk id="39" creationId="{E8E7C051-E8EF-4CB9-8783-F9F9DA8E4F7A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2" creationId="{CC5A02F6-E22E-43C2-B540-9B989C8C62EF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3" creationId="{84ACC08B-675A-4C7B-953C-C393CE907A6B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4" creationId="{E8354EAF-2A8B-40CC-AD2E-6E32077D83C2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5" creationId="{F742D7FC-B097-4CE8-9588-D8C90E34F621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6" creationId="{24C9662B-73D0-41EB-9D46-F19C7608A7DD}"/>
          </ac:spMkLst>
        </pc:spChg>
        <pc:spChg chg="add mod">
          <ac:chgData name="Kulinich Bohdan" userId="48e65c9f34e137d0" providerId="LiveId" clId="{6AB28CDB-DFF0-4D04-9E35-5CABEDA9C745}" dt="2020-06-27T13:22:13.953" v="6718" actId="20577"/>
          <ac:spMkLst>
            <pc:docMk/>
            <pc:sldMk cId="895604242" sldId="424"/>
            <ac:spMk id="47" creationId="{15F2488D-953F-4C75-A407-3ED2EEBFC4B7}"/>
          </ac:spMkLst>
        </pc:spChg>
        <pc:spChg chg="del">
          <ac:chgData name="Kulinich Bohdan" userId="48e65c9f34e137d0" providerId="LiveId" clId="{6AB28CDB-DFF0-4D04-9E35-5CABEDA9C745}" dt="2020-06-27T13:10:15.154" v="6476" actId="478"/>
          <ac:spMkLst>
            <pc:docMk/>
            <pc:sldMk cId="895604242" sldId="424"/>
            <ac:spMk id="48" creationId="{2B120115-D2D7-4140-A6F0-B42EE67CF0CF}"/>
          </ac:spMkLst>
        </pc:spChg>
        <pc:spChg chg="add del mod">
          <ac:chgData name="Kulinich Bohdan" userId="48e65c9f34e137d0" providerId="LiveId" clId="{6AB28CDB-DFF0-4D04-9E35-5CABEDA9C745}" dt="2020-06-27T13:36:54.184" v="6948"/>
          <ac:spMkLst>
            <pc:docMk/>
            <pc:sldMk cId="895604242" sldId="424"/>
            <ac:spMk id="49" creationId="{1E79741C-6E28-43F1-AA79-254E9C0F9141}"/>
          </ac:spMkLst>
        </pc:spChg>
        <pc:spChg chg="del mod">
          <ac:chgData name="Kulinich Bohdan" userId="48e65c9f34e137d0" providerId="LiveId" clId="{6AB28CDB-DFF0-4D04-9E35-5CABEDA9C745}" dt="2020-06-27T13:10:17.815" v="6479" actId="478"/>
          <ac:spMkLst>
            <pc:docMk/>
            <pc:sldMk cId="895604242" sldId="424"/>
            <ac:spMk id="65" creationId="{ABA347A4-65AA-4258-8688-72D4305BC36D}"/>
          </ac:spMkLst>
        </pc:spChg>
        <pc:grpChg chg="add del mod">
          <ac:chgData name="Kulinich Bohdan" userId="48e65c9f34e137d0" providerId="LiveId" clId="{6AB28CDB-DFF0-4D04-9E35-5CABEDA9C745}" dt="2020-06-27T13:11:07.595" v="6534" actId="478"/>
          <ac:grpSpMkLst>
            <pc:docMk/>
            <pc:sldMk cId="895604242" sldId="424"/>
            <ac:grpSpMk id="20" creationId="{475CFBAC-26E8-419D-B310-89231BD8006B}"/>
          </ac:grpSpMkLst>
        </pc:grpChg>
        <pc:grpChg chg="add del mod">
          <ac:chgData name="Kulinich Bohdan" userId="48e65c9f34e137d0" providerId="LiveId" clId="{6AB28CDB-DFF0-4D04-9E35-5CABEDA9C745}" dt="2020-06-27T13:11:08.364" v="6535" actId="478"/>
          <ac:grpSpMkLst>
            <pc:docMk/>
            <pc:sldMk cId="895604242" sldId="424"/>
            <ac:grpSpMk id="26" creationId="{A6E9EA02-9E13-46BA-9F9B-A00879E66ABD}"/>
          </ac:grpSpMkLst>
        </pc:grpChg>
        <pc:picChg chg="add del mod ord modVis">
          <ac:chgData name="Kulinich Bohdan" userId="48e65c9f34e137d0" providerId="LiveId" clId="{6AB28CDB-DFF0-4D04-9E35-5CABEDA9C745}" dt="2020-06-27T13:21:15.713" v="6704" actId="1076"/>
          <ac:picMkLst>
            <pc:docMk/>
            <pc:sldMk cId="895604242" sldId="424"/>
            <ac:picMk id="30" creationId="{04F9E0DB-C743-441F-A276-94A6D6A448F1}"/>
          </ac:picMkLst>
        </pc:picChg>
        <pc:picChg chg="add mod modVis">
          <ac:chgData name="Kulinich Bohdan" userId="48e65c9f34e137d0" providerId="LiveId" clId="{6AB28CDB-DFF0-4D04-9E35-5CABEDA9C745}" dt="2020-06-27T13:21:15.713" v="6704" actId="1076"/>
          <ac:picMkLst>
            <pc:docMk/>
            <pc:sldMk cId="895604242" sldId="424"/>
            <ac:picMk id="40" creationId="{248AC9B2-65A9-42C3-AF8B-90FAF936D6A5}"/>
          </ac:picMkLst>
        </pc:picChg>
        <pc:cxnChg chg="add mo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16" creationId="{BF8AB880-2724-48D5-87E3-B9A0AE133C17}"/>
          </ac:cxnSpMkLst>
        </pc:cxnChg>
        <pc:cxnChg chg="add mo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17" creationId="{1903E227-A47B-4170-A287-4D03B6822BCA}"/>
          </ac:cxnSpMkLst>
        </pc:cxnChg>
        <pc:cxnChg chg="add del mod">
          <ac:chgData name="Kulinich Bohdan" userId="48e65c9f34e137d0" providerId="LiveId" clId="{6AB28CDB-DFF0-4D04-9E35-5CABEDA9C745}" dt="2020-06-27T13:11:04.045" v="6532" actId="478"/>
          <ac:cxnSpMkLst>
            <pc:docMk/>
            <pc:sldMk cId="895604242" sldId="424"/>
            <ac:cxnSpMk id="18" creationId="{8C58E708-FE78-4D94-BE26-885C27630ACF}"/>
          </ac:cxnSpMkLst>
        </pc:cxnChg>
        <pc:cxnChg chg="add mod ord">
          <ac:chgData name="Kulinich Bohdan" userId="48e65c9f34e137d0" providerId="LiveId" clId="{6AB28CDB-DFF0-4D04-9E35-5CABEDA9C745}" dt="2020-06-27T13:21:15.713" v="6704" actId="1076"/>
          <ac:cxnSpMkLst>
            <pc:docMk/>
            <pc:sldMk cId="895604242" sldId="424"/>
            <ac:cxnSpMk id="35" creationId="{BCD3615F-1BDF-467E-9E38-19AC773A25CB}"/>
          </ac:cxnSpMkLst>
        </pc:cxnChg>
        <pc:cxnChg chg="del">
          <ac:chgData name="Kulinich Bohdan" userId="48e65c9f34e137d0" providerId="LiveId" clId="{6AB28CDB-DFF0-4D04-9E35-5CABEDA9C745}" dt="2020-06-27T13:10:15.154" v="6476" actId="478"/>
          <ac:cxnSpMkLst>
            <pc:docMk/>
            <pc:sldMk cId="895604242" sldId="424"/>
            <ac:cxnSpMk id="41" creationId="{5100B897-0DE7-4971-B73B-C52130EEE064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7T10:08:56.374" v="6128"/>
        <pc:sldMkLst>
          <pc:docMk/>
          <pc:sldMk cId="3467199460" sldId="428"/>
        </pc:sldMkLst>
        <pc:spChg chg="mod">
          <ac:chgData name="Kulinich Bohdan" userId="48e65c9f34e137d0" providerId="LiveId" clId="{6AB28CDB-DFF0-4D04-9E35-5CABEDA9C745}" dt="2020-06-27T10:03:39.410" v="6065" actId="1076"/>
          <ac:spMkLst>
            <pc:docMk/>
            <pc:sldMk cId="3467199460" sldId="428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19" creationId="{8D3CF8B9-DF3F-4118-BA05-0F5215B25CFF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0" creationId="{36F755EC-3741-4DC5-B4EE-FBFDCAA247E4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1" creationId="{AC45CD9C-25A8-40D1-BDBE-1F873A43E68D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2" creationId="{684820D3-10B2-4FC6-A510-FDF6FBD50E64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5" creationId="{3880FE00-DC65-4A63-8CB0-7995370DC488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6" creationId="{7A5D091E-6D02-4C72-9C2D-7938BECE1300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7" creationId="{D002C1CA-0106-476F-8F15-9056A19BC43A}"/>
          </ac:spMkLst>
        </pc:spChg>
        <pc:spChg chg="del">
          <ac:chgData name="Kulinich Bohdan" userId="48e65c9f34e137d0" providerId="LiveId" clId="{6AB28CDB-DFF0-4D04-9E35-5CABEDA9C745}" dt="2020-06-27T10:02:15.800" v="6044" actId="478"/>
          <ac:spMkLst>
            <pc:docMk/>
            <pc:sldMk cId="3467199460" sldId="428"/>
            <ac:spMk id="28" creationId="{4E0C9325-E094-421A-98CF-EAC5F77FB858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29" creationId="{F2D0E054-6C7D-4478-A03B-79297357B3A7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30" creationId="{F1303C2C-BCC2-4693-B7E6-0EB27234318D}"/>
          </ac:spMkLst>
        </pc:spChg>
        <pc:spChg chg="del">
          <ac:chgData name="Kulinich Bohdan" userId="48e65c9f34e137d0" providerId="LiveId" clId="{6AB28CDB-DFF0-4D04-9E35-5CABEDA9C745}" dt="2020-06-27T10:01:24.580" v="6010" actId="478"/>
          <ac:spMkLst>
            <pc:docMk/>
            <pc:sldMk cId="3467199460" sldId="428"/>
            <ac:spMk id="31" creationId="{D35362BF-2993-4F79-B56C-E8B547269F4C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39" creationId="{D60C765B-10BF-4AA6-8FEC-5C4A78D5845D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0" creationId="{9E1A38C1-BF75-49BE-9381-D35E6ED92B29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1" creationId="{84FE6678-B060-45AA-971A-8EC41A6A66C8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2" creationId="{206CF761-DFD3-41E7-A99E-D2C96C5AAE36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3" creationId="{20BD7063-23A7-4FDF-B839-2030337B7ADC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4" creationId="{2F732D29-32B1-4A68-BA2E-38714529DA9E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5" creationId="{35509933-9A00-418F-BB06-C597EADF8596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6" creationId="{A8A8C269-386D-4F01-99F2-0D6B72C0FDC8}"/>
          </ac:spMkLst>
        </pc:spChg>
        <pc:spChg chg="add mod">
          <ac:chgData name="Kulinich Bohdan" userId="48e65c9f34e137d0" providerId="LiveId" clId="{6AB28CDB-DFF0-4D04-9E35-5CABEDA9C745}" dt="2020-06-27T10:07:57.414" v="6109" actId="1076"/>
          <ac:spMkLst>
            <pc:docMk/>
            <pc:sldMk cId="3467199460" sldId="428"/>
            <ac:spMk id="47" creationId="{871BCDA0-76A6-4A52-A756-4DFE79FE87B1}"/>
          </ac:spMkLst>
        </pc:spChg>
        <pc:spChg chg="add mod">
          <ac:chgData name="Kulinich Bohdan" userId="48e65c9f34e137d0" providerId="LiveId" clId="{6AB28CDB-DFF0-4D04-9E35-5CABEDA9C745}" dt="2020-06-27T10:08:27.504" v="6117" actId="255"/>
          <ac:spMkLst>
            <pc:docMk/>
            <pc:sldMk cId="3467199460" sldId="428"/>
            <ac:spMk id="48" creationId="{3E920C19-309A-4DBE-BC07-22A1F3CC4B1D}"/>
          </ac:spMkLst>
        </pc:spChg>
        <pc:spChg chg="add mod">
          <ac:chgData name="Kulinich Bohdan" userId="48e65c9f34e137d0" providerId="LiveId" clId="{6AB28CDB-DFF0-4D04-9E35-5CABEDA9C745}" dt="2020-06-27T10:08:34.719" v="6121" actId="1076"/>
          <ac:spMkLst>
            <pc:docMk/>
            <pc:sldMk cId="3467199460" sldId="428"/>
            <ac:spMk id="49" creationId="{0CB45372-E48B-4688-B696-3C03491E0203}"/>
          </ac:spMkLst>
        </pc:spChg>
        <pc:spChg chg="add mod">
          <ac:chgData name="Kulinich Bohdan" userId="48e65c9f34e137d0" providerId="LiveId" clId="{6AB28CDB-DFF0-4D04-9E35-5CABEDA9C745}" dt="2020-06-27T10:08:42.574" v="6125" actId="20577"/>
          <ac:spMkLst>
            <pc:docMk/>
            <pc:sldMk cId="3467199460" sldId="428"/>
            <ac:spMk id="50" creationId="{F7859DEB-0B75-4B05-99A5-0E6A2A65EE0C}"/>
          </ac:spMkLst>
        </pc:s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2" creationId="{DF4F58A7-19D0-4657-870B-97B5D2127C27}"/>
          </ac:grpSpMkLst>
        </pc:gr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5" creationId="{AD91D239-759A-4BA5-9A5C-E7F072149E4B}"/>
          </ac:grpSpMkLst>
        </pc:grpChg>
        <pc:grpChg chg="add del mod">
          <ac:chgData name="Kulinich Bohdan" userId="48e65c9f34e137d0" providerId="LiveId" clId="{6AB28CDB-DFF0-4D04-9E35-5CABEDA9C745}" dt="2020-06-27T10:03:23.780" v="6064" actId="165"/>
          <ac:grpSpMkLst>
            <pc:docMk/>
            <pc:sldMk cId="3467199460" sldId="428"/>
            <ac:grpSpMk id="7" creationId="{F012B59B-CAF8-4093-A21C-999ABB559F80}"/>
          </ac:grpSpMkLst>
        </pc:grpChg>
        <pc:picChg chg="del">
          <ac:chgData name="Kulinich Bohdan" userId="48e65c9f34e137d0" providerId="LiveId" clId="{6AB28CDB-DFF0-4D04-9E35-5CABEDA9C745}" dt="2020-06-27T10:01:22.884" v="6009" actId="478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6AB28CDB-DFF0-4D04-9E35-5CABEDA9C745}" dt="2020-06-27T10:02:15.800" v="6044" actId="478"/>
          <ac:cxnSpMkLst>
            <pc:docMk/>
            <pc:sldMk cId="3467199460" sldId="428"/>
            <ac:cxnSpMk id="18" creationId="{548CFCEC-42EF-4D38-9F92-57E6BFEB0C92}"/>
          </ac:cxnSpMkLst>
        </pc:cxnChg>
        <pc:cxnChg chg="del">
          <ac:chgData name="Kulinich Bohdan" userId="48e65c9f34e137d0" providerId="LiveId" clId="{6AB28CDB-DFF0-4D04-9E35-5CABEDA9C745}" dt="2020-06-27T10:02:15.800" v="6044" actId="478"/>
          <ac:cxnSpMkLst>
            <pc:docMk/>
            <pc:sldMk cId="3467199460" sldId="428"/>
            <ac:cxnSpMk id="23" creationId="{F4EFD3B8-A7B4-48AE-97B5-F2AE7ACF4EC4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24" creationId="{F786F5AA-B107-4C4D-AD89-5AB11D303730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2" creationId="{9862C6A7-B039-4B0B-8508-36001B249693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3" creationId="{8D98149D-214C-4B9C-9C1E-2F8ED1A80E80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4" creationId="{EB18CF46-F69D-49CE-B9AA-62E22D88E76B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5" creationId="{2A32F498-B606-487F-B34C-9525E1BDDDAC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6" creationId="{7CA22551-DA7C-441B-83A6-7C39AB4C9643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7" creationId="{E5BD7EC0-D095-4545-AFE8-F9A75175A202}"/>
          </ac:cxnSpMkLst>
        </pc:cxnChg>
        <pc:cxnChg chg="add mod topLvl">
          <ac:chgData name="Kulinich Bohdan" userId="48e65c9f34e137d0" providerId="LiveId" clId="{6AB28CDB-DFF0-4D04-9E35-5CABEDA9C745}" dt="2020-06-27T10:07:57.414" v="6109" actId="1076"/>
          <ac:cxnSpMkLst>
            <pc:docMk/>
            <pc:sldMk cId="3467199460" sldId="428"/>
            <ac:cxnSpMk id="38" creationId="{E17E1E08-7727-4226-ADB7-37C3E4AD9B8E}"/>
          </ac:cxnSpMkLst>
        </pc:cxnChg>
      </pc:sldChg>
      <pc:sldChg chg="modSp mod">
        <pc:chgData name="Kulinich Bohdan" userId="48e65c9f34e137d0" providerId="LiveId" clId="{6AB28CDB-DFF0-4D04-9E35-5CABEDA9C745}" dt="2020-06-27T15:58:38.298" v="8130" actId="20577"/>
        <pc:sldMkLst>
          <pc:docMk/>
          <pc:sldMk cId="752518231" sldId="430"/>
        </pc:sldMkLst>
        <pc:spChg chg="mod">
          <ac:chgData name="Kulinich Bohdan" userId="48e65c9f34e137d0" providerId="LiveId" clId="{6AB28CDB-DFF0-4D04-9E35-5CABEDA9C745}" dt="2020-06-27T15:56:56.180" v="7968" actId="20577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8:24.516" v="8107" actId="20577"/>
          <ac:spMkLst>
            <pc:docMk/>
            <pc:sldMk cId="752518231" sldId="430"/>
            <ac:spMk id="9" creationId="{3D667AF2-FC42-444D-8714-699A2FDB6E90}"/>
          </ac:spMkLst>
        </pc:spChg>
        <pc:spChg chg="mod">
          <ac:chgData name="Kulinich Bohdan" userId="48e65c9f34e137d0" providerId="LiveId" clId="{6AB28CDB-DFF0-4D04-9E35-5CABEDA9C745}" dt="2020-06-27T15:57:06.721" v="7993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7:19.551" v="8013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8:38.298" v="813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7:39.451" v="8073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delSp modSp del modAnim">
        <pc:chgData name="Kulinich Bohdan" userId="48e65c9f34e137d0" providerId="LiveId" clId="{6AB28CDB-DFF0-4D04-9E35-5CABEDA9C745}" dt="2020-06-27T05:41:17.976" v="5970" actId="47"/>
        <pc:sldMkLst>
          <pc:docMk/>
          <pc:sldMk cId="1933819423" sldId="431"/>
        </pc:sldMkLst>
        <pc:spChg chg="add del mod">
          <ac:chgData name="Kulinich Bohdan" userId="48e65c9f34e137d0" providerId="LiveId" clId="{6AB28CDB-DFF0-4D04-9E35-5CABEDA9C745}" dt="2020-06-26T07:13:10.493" v="3199"/>
          <ac:spMkLst>
            <pc:docMk/>
            <pc:sldMk cId="1933819423" sldId="431"/>
            <ac:spMk id="9" creationId="{DD54C26E-6EF4-40B8-A1EA-9FC3286843E6}"/>
          </ac:spMkLst>
        </pc:spChg>
      </pc:sldChg>
      <pc:sldChg chg="addSp delSp modSp mod delAnim modAnim">
        <pc:chgData name="Kulinich Bohdan" userId="48e65c9f34e137d0" providerId="LiveId" clId="{6AB28CDB-DFF0-4D04-9E35-5CABEDA9C745}" dt="2020-06-26T14:59:49.897" v="5798" actId="20577"/>
        <pc:sldMkLst>
          <pc:docMk/>
          <pc:sldMk cId="1993370526" sldId="432"/>
        </pc:sldMkLst>
        <pc:spChg chg="mod">
          <ac:chgData name="Kulinich Bohdan" userId="48e65c9f34e137d0" providerId="LiveId" clId="{6AB28CDB-DFF0-4D04-9E35-5CABEDA9C745}" dt="2020-06-26T14:05:36.092" v="5007" actId="20577"/>
          <ac:spMkLst>
            <pc:docMk/>
            <pc:sldMk cId="1993370526" sldId="432"/>
            <ac:spMk id="4" creationId="{00000000-0000-0000-0000-000000000000}"/>
          </ac:spMkLst>
        </pc:spChg>
        <pc:spChg chg="add mod">
          <ac:chgData name="Kulinich Bohdan" userId="48e65c9f34e137d0" providerId="LiveId" clId="{6AB28CDB-DFF0-4D04-9E35-5CABEDA9C745}" dt="2020-06-26T14:59:49.897" v="5798" actId="20577"/>
          <ac:spMkLst>
            <pc:docMk/>
            <pc:sldMk cId="1993370526" sldId="432"/>
            <ac:spMk id="21" creationId="{87FE110B-8E75-4C0E-B273-00A351B1AC63}"/>
          </ac:spMkLst>
        </pc:spChg>
        <pc:spChg chg="add mod">
          <ac:chgData name="Kulinich Bohdan" userId="48e65c9f34e137d0" providerId="LiveId" clId="{6AB28CDB-DFF0-4D04-9E35-5CABEDA9C745}" dt="2020-06-26T14:33:28.514" v="5510" actId="14100"/>
          <ac:spMkLst>
            <pc:docMk/>
            <pc:sldMk cId="1993370526" sldId="432"/>
            <ac:spMk id="22" creationId="{D191D125-251B-47A8-B429-7D74C94D24D1}"/>
          </ac:spMkLst>
        </pc:spChg>
        <pc:spChg chg="del">
          <ac:chgData name="Kulinich Bohdan" userId="48e65c9f34e137d0" providerId="LiveId" clId="{6AB28CDB-DFF0-4D04-9E35-5CABEDA9C745}" dt="2020-06-26T14:05:29.992" v="4985" actId="478"/>
          <ac:spMkLst>
            <pc:docMk/>
            <pc:sldMk cId="1993370526" sldId="432"/>
            <ac:spMk id="34" creationId="{2DA3295A-58A0-4522-B575-22FA8A7317B5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5" creationId="{BD2BE235-331C-4D6C-9251-948E839CD95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6" creationId="{706996CA-DDBD-41C4-B1FB-710F9EBD87B6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39" creationId="{98ABD1A8-A016-4487-80DB-B642E562AE29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0" creationId="{A48B8261-1F6D-4CBF-865C-A6F596A5557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1" creationId="{95944CF2-3705-4FD9-B074-E76D4B3D8D7C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2" creationId="{9F32F8B1-22BF-4C0B-BEE5-8B3E420BBD8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4" creationId="{80FB44AA-2D7F-4890-A987-D2791B476C3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5" creationId="{89CAD6FA-399A-4F75-884A-3DDFC32F428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6" creationId="{224AB96B-FAC5-4D53-95DE-7450882F375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47" creationId="{E529E6D0-D100-46A1-812B-A226425FBBAE}"/>
          </ac:spMkLst>
        </pc:spChg>
        <pc:spChg chg="add del mod">
          <ac:chgData name="Kulinich Bohdan" userId="48e65c9f34e137d0" providerId="LiveId" clId="{6AB28CDB-DFF0-4D04-9E35-5CABEDA9C745}" dt="2020-06-26T14:07:49.417" v="5064" actId="478"/>
          <ac:spMkLst>
            <pc:docMk/>
            <pc:sldMk cId="1993370526" sldId="432"/>
            <ac:spMk id="52" creationId="{4E9D26AE-7450-4CBA-B261-1F4F5398A0F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4" creationId="{E4DD9EE3-F1FD-40C3-91CE-8637C3CA77DF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59" creationId="{AE836A6C-3881-4B63-B36D-6BED69D33634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0" creationId="{EEB95383-6E1F-4996-A61B-2AEBC88D6C03}"/>
          </ac:spMkLst>
        </pc:spChg>
        <pc:spChg chg="del">
          <ac:chgData name="Kulinich Bohdan" userId="48e65c9f34e137d0" providerId="LiveId" clId="{6AB28CDB-DFF0-4D04-9E35-5CABEDA9C745}" dt="2020-06-26T14:05:29.992" v="4985" actId="478"/>
          <ac:spMkLst>
            <pc:docMk/>
            <pc:sldMk cId="1993370526" sldId="432"/>
            <ac:spMk id="61" creationId="{8E94511F-084E-4944-A645-688B87230D27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2" creationId="{95897714-FAA9-4A7A-85BC-23145A74FC59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3" creationId="{744586A5-5E31-461B-BB7F-6EEB61A71AA2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4" creationId="{BCE9E66A-2F7F-457B-AE1D-80CF65A0DC04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5" creationId="{87905686-D3EB-43CC-8E62-1306E4EB9303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6" creationId="{7FFD2691-D487-45BA-BB10-E42D3EE51DFA}"/>
          </ac:spMkLst>
        </pc:spChg>
        <pc:spChg chg="add mod">
          <ac:chgData name="Kulinich Bohdan" userId="48e65c9f34e137d0" providerId="LiveId" clId="{6AB28CDB-DFF0-4D04-9E35-5CABEDA9C745}" dt="2020-06-26T14:07:39.467" v="5060" actId="1076"/>
          <ac:spMkLst>
            <pc:docMk/>
            <pc:sldMk cId="1993370526" sldId="432"/>
            <ac:spMk id="67" creationId="{3CB77750-567E-4354-ABFD-ACD42EF73AFB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8" creationId="{3E0FDD9A-F5CC-4C32-B020-CC6E315610A0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69" creationId="{8BCC4A93-B15C-4185-BBE6-3B47B47F437E}"/>
          </ac:spMkLst>
        </pc:spChg>
        <pc:spChg chg="del">
          <ac:chgData name="Kulinich Bohdan" userId="48e65c9f34e137d0" providerId="LiveId" clId="{6AB28CDB-DFF0-4D04-9E35-5CABEDA9C745}" dt="2020-06-26T14:05:28.142" v="4984" actId="478"/>
          <ac:spMkLst>
            <pc:docMk/>
            <pc:sldMk cId="1993370526" sldId="432"/>
            <ac:spMk id="70" creationId="{87665628-416C-49B9-A198-57574EBB8FC9}"/>
          </ac:spMkLst>
        </pc:spChg>
        <pc:spChg chg="add mod">
          <ac:chgData name="Kulinich Bohdan" userId="48e65c9f34e137d0" providerId="LiveId" clId="{6AB28CDB-DFF0-4D04-9E35-5CABEDA9C745}" dt="2020-06-26T14:07:39.467" v="5060" actId="1076"/>
          <ac:spMkLst>
            <pc:docMk/>
            <pc:sldMk cId="1993370526" sldId="432"/>
            <ac:spMk id="71" creationId="{D52E76FC-708F-4FD3-937B-551A579C6B80}"/>
          </ac:spMkLst>
        </pc:spChg>
        <pc:spChg chg="add del mod">
          <ac:chgData name="Kulinich Bohdan" userId="48e65c9f34e137d0" providerId="LiveId" clId="{6AB28CDB-DFF0-4D04-9E35-5CABEDA9C745}" dt="2020-06-26T14:07:51.067" v="5065" actId="478"/>
          <ac:spMkLst>
            <pc:docMk/>
            <pc:sldMk cId="1993370526" sldId="432"/>
            <ac:spMk id="73" creationId="{864F1B11-CC16-4460-8A30-782FD078C3C4}"/>
          </ac:spMkLst>
        </pc:spChg>
        <pc:spChg chg="add mod">
          <ac:chgData name="Kulinich Bohdan" userId="48e65c9f34e137d0" providerId="LiveId" clId="{6AB28CDB-DFF0-4D04-9E35-5CABEDA9C745}" dt="2020-06-26T14:08:15.267" v="5077" actId="20577"/>
          <ac:spMkLst>
            <pc:docMk/>
            <pc:sldMk cId="1993370526" sldId="432"/>
            <ac:spMk id="75" creationId="{762DF937-DE01-4AB7-85BF-4F46067D33EC}"/>
          </ac:spMkLst>
        </pc:spChg>
        <pc:spChg chg="add mod">
          <ac:chgData name="Kulinich Bohdan" userId="48e65c9f34e137d0" providerId="LiveId" clId="{6AB28CDB-DFF0-4D04-9E35-5CABEDA9C745}" dt="2020-06-26T14:08:38.057" v="5117" actId="16959"/>
          <ac:spMkLst>
            <pc:docMk/>
            <pc:sldMk cId="1993370526" sldId="432"/>
            <ac:spMk id="76" creationId="{B596E4C4-9B54-4B6E-9253-91D6172211A5}"/>
          </ac:spMkLst>
        </pc:spChg>
        <pc:spChg chg="add mod modVis">
          <ac:chgData name="Kulinich Bohdan" userId="48e65c9f34e137d0" providerId="LiveId" clId="{6AB28CDB-DFF0-4D04-9E35-5CABEDA9C745}" dt="2020-06-26T14:33:35.303" v="5511" actId="14429"/>
          <ac:spMkLst>
            <pc:docMk/>
            <pc:sldMk cId="1993370526" sldId="432"/>
            <ac:spMk id="79" creationId="{923380E8-4D0E-44B1-B60A-A63E30F857C9}"/>
          </ac:spMkLst>
        </pc:spChg>
        <pc:grpChg chg="add mod">
          <ac:chgData name="Kulinich Bohdan" userId="48e65c9f34e137d0" providerId="LiveId" clId="{6AB28CDB-DFF0-4D04-9E35-5CABEDA9C745}" dt="2020-06-26T14:29:16.083" v="5431" actId="164"/>
          <ac:grpSpMkLst>
            <pc:docMk/>
            <pc:sldMk cId="1993370526" sldId="432"/>
            <ac:grpSpMk id="17" creationId="{4C62376C-521B-4FB9-B2CF-491EC13A172E}"/>
          </ac:grpSpMkLst>
        </pc:grpChg>
        <pc:picChg chg="add del mod">
          <ac:chgData name="Kulinich Bohdan" userId="48e65c9f34e137d0" providerId="LiveId" clId="{6AB28CDB-DFF0-4D04-9E35-5CABEDA9C745}" dt="2020-06-26T14:19:07.015" v="5153" actId="478"/>
          <ac:picMkLst>
            <pc:docMk/>
            <pc:sldMk cId="1993370526" sldId="432"/>
            <ac:picMk id="6" creationId="{340A42C6-B551-46A2-9A98-7D24B037503C}"/>
          </ac:picMkLst>
        </pc:picChg>
        <pc:picChg chg="add mod modCrop">
          <ac:chgData name="Kulinich Bohdan" userId="48e65c9f34e137d0" providerId="LiveId" clId="{6AB28CDB-DFF0-4D04-9E35-5CABEDA9C745}" dt="2020-06-26T14:23:42.404" v="5191" actId="1076"/>
          <ac:picMkLst>
            <pc:docMk/>
            <pc:sldMk cId="1993370526" sldId="432"/>
            <ac:picMk id="8" creationId="{3961858B-D687-469C-8C86-CE65BEFFE2CE}"/>
          </ac:picMkLst>
        </pc:picChg>
        <pc:picChg chg="add del mod">
          <ac:chgData name="Kulinich Bohdan" userId="48e65c9f34e137d0" providerId="LiveId" clId="{6AB28CDB-DFF0-4D04-9E35-5CABEDA9C745}" dt="2020-06-26T14:20:50.694" v="5167" actId="478"/>
          <ac:picMkLst>
            <pc:docMk/>
            <pc:sldMk cId="1993370526" sldId="432"/>
            <ac:picMk id="10" creationId="{08109177-1DA9-4305-87DC-B39E1D4846CF}"/>
          </ac:picMkLst>
        </pc:picChg>
        <pc:picChg chg="add mod ord">
          <ac:chgData name="Kulinich Bohdan" userId="48e65c9f34e137d0" providerId="LiveId" clId="{6AB28CDB-DFF0-4D04-9E35-5CABEDA9C745}" dt="2020-06-26T14:29:16.083" v="5431" actId="164"/>
          <ac:picMkLst>
            <pc:docMk/>
            <pc:sldMk cId="1993370526" sldId="432"/>
            <ac:picMk id="12" creationId="{989E761B-831C-46DC-83A0-AAF0EB400D41}"/>
          </ac:picMkLst>
        </pc:picChg>
        <pc:picChg chg="add mod modCrop">
          <ac:chgData name="Kulinich Bohdan" userId="48e65c9f34e137d0" providerId="LiveId" clId="{6AB28CDB-DFF0-4D04-9E35-5CABEDA9C745}" dt="2020-06-26T14:29:16.083" v="5431" actId="164"/>
          <ac:picMkLst>
            <pc:docMk/>
            <pc:sldMk cId="1993370526" sldId="432"/>
            <ac:picMk id="14" creationId="{B5F0965F-5256-4F48-9DBC-5BD16C4178BE}"/>
          </ac:picMkLst>
        </pc:picChg>
        <pc:picChg chg="add del mod modCrop">
          <ac:chgData name="Kulinich Bohdan" userId="48e65c9f34e137d0" providerId="LiveId" clId="{6AB28CDB-DFF0-4D04-9E35-5CABEDA9C745}" dt="2020-06-26T14:25:02.124" v="5209" actId="478"/>
          <ac:picMkLst>
            <pc:docMk/>
            <pc:sldMk cId="1993370526" sldId="432"/>
            <ac:picMk id="16" creationId="{3E3BB92A-618F-400A-96EB-2D198D9BB32B}"/>
          </ac:picMkLst>
        </pc:picChg>
        <pc:picChg chg="del">
          <ac:chgData name="Kulinich Bohdan" userId="48e65c9f34e137d0" providerId="LiveId" clId="{6AB28CDB-DFF0-4D04-9E35-5CABEDA9C745}" dt="2020-06-26T14:05:28.142" v="4984" actId="478"/>
          <ac:picMkLst>
            <pc:docMk/>
            <pc:sldMk cId="1993370526" sldId="432"/>
            <ac:picMk id="38" creationId="{85E4B46D-598B-46CE-AC6D-5B4D0458D77E}"/>
          </ac:picMkLst>
        </pc:picChg>
        <pc:picChg chg="del">
          <ac:chgData name="Kulinich Bohdan" userId="48e65c9f34e137d0" providerId="LiveId" clId="{6AB28CDB-DFF0-4D04-9E35-5CABEDA9C745}" dt="2020-06-26T14:05:28.142" v="4984" actId="478"/>
          <ac:picMkLst>
            <pc:docMk/>
            <pc:sldMk cId="1993370526" sldId="432"/>
            <ac:picMk id="43" creationId="{6AA21D22-3EDD-46A8-BC5B-7023545648F3}"/>
          </ac:picMkLst>
        </pc:picChg>
        <pc:cxnChg chg="add mod">
          <ac:chgData name="Kulinich Bohdan" userId="48e65c9f34e137d0" providerId="LiveId" clId="{6AB28CDB-DFF0-4D04-9E35-5CABEDA9C745}" dt="2020-06-26T14:32:55.284" v="5458" actId="14100"/>
          <ac:cxnSpMkLst>
            <pc:docMk/>
            <pc:sldMk cId="1993370526" sldId="432"/>
            <ac:cxnSpMk id="19" creationId="{198CA126-2C9C-4461-836B-955DFB2DB833}"/>
          </ac:cxnSpMkLst>
        </pc:cxnChg>
        <pc:cxnChg chg="add mod">
          <ac:chgData name="Kulinich Bohdan" userId="48e65c9f34e137d0" providerId="LiveId" clId="{6AB28CDB-DFF0-4D04-9E35-5CABEDA9C745}" dt="2020-06-26T14:32:47.853" v="5456" actId="1076"/>
          <ac:cxnSpMkLst>
            <pc:docMk/>
            <pc:sldMk cId="1993370526" sldId="432"/>
            <ac:cxnSpMk id="20" creationId="{134DDA15-11AC-4A15-B2D8-51608DD1AF57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48" creationId="{A56A5C88-D025-4FF4-987D-7F3C49BEE7B9}"/>
          </ac:cxnSpMkLst>
        </pc:cxnChg>
        <pc:cxnChg chg="add mod">
          <ac:chgData name="Kulinich Bohdan" userId="48e65c9f34e137d0" providerId="LiveId" clId="{6AB28CDB-DFF0-4D04-9E35-5CABEDA9C745}" dt="2020-06-26T14:07:39.467" v="5060" actId="1076"/>
          <ac:cxnSpMkLst>
            <pc:docMk/>
            <pc:sldMk cId="1993370526" sldId="432"/>
            <ac:cxnSpMk id="49" creationId="{7813DC70-1B96-4A61-B3A3-00D12B4DC872}"/>
          </ac:cxnSpMkLst>
        </pc:cxnChg>
        <pc:cxnChg chg="add mod">
          <ac:chgData name="Kulinich Bohdan" userId="48e65c9f34e137d0" providerId="LiveId" clId="{6AB28CDB-DFF0-4D04-9E35-5CABEDA9C745}" dt="2020-06-26T14:07:39.467" v="5060" actId="1076"/>
          <ac:cxnSpMkLst>
            <pc:docMk/>
            <pc:sldMk cId="1993370526" sldId="432"/>
            <ac:cxnSpMk id="50" creationId="{F8D34E99-5E4B-419C-8235-56BE4EEF8335}"/>
          </ac:cxnSpMkLst>
        </pc:cxnChg>
        <pc:cxnChg chg="del">
          <ac:chgData name="Kulinich Bohdan" userId="48e65c9f34e137d0" providerId="LiveId" clId="{6AB28CDB-DFF0-4D04-9E35-5CABEDA9C745}" dt="2020-06-26T14:05:29.992" v="4985" actId="478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57" creationId="{D9A7893A-99BE-4E81-9B8C-6B5FF4D2437D}"/>
          </ac:cxnSpMkLst>
        </pc:cxnChg>
        <pc:cxnChg chg="del">
          <ac:chgData name="Kulinich Bohdan" userId="48e65c9f34e137d0" providerId="LiveId" clId="{6AB28CDB-DFF0-4D04-9E35-5CABEDA9C745}" dt="2020-06-26T14:05:28.142" v="4984" actId="478"/>
          <ac:cxnSpMkLst>
            <pc:docMk/>
            <pc:sldMk cId="1993370526" sldId="432"/>
            <ac:cxnSpMk id="58" creationId="{4866D757-6CA7-41B5-8510-2A3B6FA66E1D}"/>
          </ac:cxnSpMkLst>
        </pc:cxnChg>
        <pc:cxnChg chg="add mod">
          <ac:chgData name="Kulinich Bohdan" userId="48e65c9f34e137d0" providerId="LiveId" clId="{6AB28CDB-DFF0-4D04-9E35-5CABEDA9C745}" dt="2020-06-26T14:07:47.763" v="5063" actId="1076"/>
          <ac:cxnSpMkLst>
            <pc:docMk/>
            <pc:sldMk cId="1993370526" sldId="432"/>
            <ac:cxnSpMk id="72" creationId="{2E90CA9E-E9F9-436E-AE2D-17E4BDE70311}"/>
          </ac:cxnSpMkLst>
        </pc:cxnChg>
        <pc:cxnChg chg="add mod">
          <ac:chgData name="Kulinich Bohdan" userId="48e65c9f34e137d0" providerId="LiveId" clId="{6AB28CDB-DFF0-4D04-9E35-5CABEDA9C745}" dt="2020-06-26T14:08:01.897" v="5068" actId="1076"/>
          <ac:cxnSpMkLst>
            <pc:docMk/>
            <pc:sldMk cId="1993370526" sldId="432"/>
            <ac:cxnSpMk id="74" creationId="{9C3F6EA6-C826-4DAE-852B-273E6E92D89D}"/>
          </ac:cxnSpMkLst>
        </pc:cxnChg>
        <pc:cxnChg chg="add mod ord">
          <ac:chgData name="Kulinich Bohdan" userId="48e65c9f34e137d0" providerId="LiveId" clId="{6AB28CDB-DFF0-4D04-9E35-5CABEDA9C745}" dt="2020-06-26T14:17:27.933" v="5126" actId="167"/>
          <ac:cxnSpMkLst>
            <pc:docMk/>
            <pc:sldMk cId="1993370526" sldId="432"/>
            <ac:cxnSpMk id="77" creationId="{2B9E8979-7724-4239-BA20-6FC0D73FB352}"/>
          </ac:cxnSpMkLst>
        </pc:cxnChg>
        <pc:cxnChg chg="add mod ord">
          <ac:chgData name="Kulinich Bohdan" userId="48e65c9f34e137d0" providerId="LiveId" clId="{6AB28CDB-DFF0-4D04-9E35-5CABEDA9C745}" dt="2020-06-26T14:17:27.933" v="5126" actId="167"/>
          <ac:cxnSpMkLst>
            <pc:docMk/>
            <pc:sldMk cId="1993370526" sldId="432"/>
            <ac:cxnSpMk id="78" creationId="{C8F0CF33-91CD-4AF9-998B-70B24EB138FB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4T18:18:30.230" v="769"/>
        <pc:sldMkLst>
          <pc:docMk/>
          <pc:sldMk cId="3678422849" sldId="434"/>
        </pc:sldMkLst>
        <pc:spChg chg="mod">
          <ac:chgData name="Kulinich Bohdan" userId="48e65c9f34e137d0" providerId="LiveId" clId="{6AB28CDB-DFF0-4D04-9E35-5CABEDA9C745}" dt="2020-06-24T18:05:07.092" v="475" actId="20577"/>
          <ac:spMkLst>
            <pc:docMk/>
            <pc:sldMk cId="3678422849" sldId="434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6" creationId="{B146356A-0F2F-42B8-929E-E9A0452B186F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7" creationId="{DF401742-B79A-4A0E-BC63-9DA09D378A5F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8" creationId="{1D14C5CA-5C30-4CEE-AB51-F884BCE0D74A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9" creationId="{8BFA3460-62C9-4987-96B2-F4A377FF7E81}"/>
          </ac:spMkLst>
        </pc:spChg>
        <pc:spChg chg="del">
          <ac:chgData name="Kulinich Bohdan" userId="48e65c9f34e137d0" providerId="LiveId" clId="{6AB28CDB-DFF0-4D04-9E35-5CABEDA9C745}" dt="2020-06-24T15:09:48.046" v="108" actId="478"/>
          <ac:spMkLst>
            <pc:docMk/>
            <pc:sldMk cId="3678422849" sldId="434"/>
            <ac:spMk id="10" creationId="{51AFE2F5-8C80-4A81-BB8B-5022D73CF671}"/>
          </ac:spMkLst>
        </pc:spChg>
        <pc:spChg chg="mod">
          <ac:chgData name="Kulinich Bohdan" userId="48e65c9f34e137d0" providerId="LiveId" clId="{6AB28CDB-DFF0-4D04-9E35-5CABEDA9C745}" dt="2020-06-24T17:57:47.890" v="412" actId="14100"/>
          <ac:spMkLst>
            <pc:docMk/>
            <pc:sldMk cId="3678422849" sldId="434"/>
            <ac:spMk id="11" creationId="{A65A6898-49B6-4CCE-82DF-518E4173EB8D}"/>
          </ac:spMkLst>
        </pc:spChg>
        <pc:spChg chg="del">
          <ac:chgData name="Kulinich Bohdan" userId="48e65c9f34e137d0" providerId="LiveId" clId="{6AB28CDB-DFF0-4D04-9E35-5CABEDA9C745}" dt="2020-06-24T15:09:58.469" v="113" actId="478"/>
          <ac:spMkLst>
            <pc:docMk/>
            <pc:sldMk cId="3678422849" sldId="434"/>
            <ac:spMk id="13" creationId="{9DB8B00D-76DB-49C7-B021-41E9808E7F3F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4" creationId="{1D0AD022-E1EA-4C30-8552-574E5701652D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5" creationId="{DCB5175D-CA6F-421E-80CF-9AA59D3FD472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6" creationId="{7F44B0F7-6C14-4FDA-9D75-D53DF99F5391}"/>
          </ac:spMkLst>
        </pc:spChg>
        <pc:spChg chg="del">
          <ac:chgData name="Kulinich Bohdan" userId="48e65c9f34e137d0" providerId="LiveId" clId="{6AB28CDB-DFF0-4D04-9E35-5CABEDA9C745}" dt="2020-06-24T15:09:56.087" v="111" actId="478"/>
          <ac:spMkLst>
            <pc:docMk/>
            <pc:sldMk cId="3678422849" sldId="434"/>
            <ac:spMk id="17" creationId="{0A7CBE26-C100-480C-B0BC-F1AA0ED398D0}"/>
          </ac:spMkLst>
        </pc:spChg>
        <pc:spChg chg="del">
          <ac:chgData name="Kulinich Bohdan" userId="48e65c9f34e137d0" providerId="LiveId" clId="{6AB28CDB-DFF0-4D04-9E35-5CABEDA9C745}" dt="2020-06-24T15:09:57.354" v="112" actId="478"/>
          <ac:spMkLst>
            <pc:docMk/>
            <pc:sldMk cId="3678422849" sldId="434"/>
            <ac:spMk id="25" creationId="{B7899D06-6F74-48AF-B805-DF10394AED28}"/>
          </ac:spMkLst>
        </pc:spChg>
        <pc:spChg chg="del">
          <ac:chgData name="Kulinich Bohdan" userId="48e65c9f34e137d0" providerId="LiveId" clId="{6AB28CDB-DFF0-4D04-9E35-5CABEDA9C745}" dt="2020-06-24T15:09:57.354" v="112" actId="478"/>
          <ac:spMkLst>
            <pc:docMk/>
            <pc:sldMk cId="3678422849" sldId="434"/>
            <ac:spMk id="27" creationId="{613D9104-6894-48A8-BC1C-CCAA8373E83D}"/>
          </ac:spMkLst>
        </pc:spChg>
        <pc:spChg chg="del">
          <ac:chgData name="Kulinich Bohdan" userId="48e65c9f34e137d0" providerId="LiveId" clId="{6AB28CDB-DFF0-4D04-9E35-5CABEDA9C745}" dt="2020-06-24T15:10:00.098" v="114" actId="478"/>
          <ac:spMkLst>
            <pc:docMk/>
            <pc:sldMk cId="3678422849" sldId="434"/>
            <ac:spMk id="29" creationId="{B29582C3-9489-4A57-B04F-D910854CCC2A}"/>
          </ac:spMkLst>
        </pc:spChg>
        <pc:spChg chg="del">
          <ac:chgData name="Kulinich Bohdan" userId="48e65c9f34e137d0" providerId="LiveId" clId="{6AB28CDB-DFF0-4D04-9E35-5CABEDA9C745}" dt="2020-06-24T15:10:00.098" v="114" actId="478"/>
          <ac:spMkLst>
            <pc:docMk/>
            <pc:sldMk cId="3678422849" sldId="434"/>
            <ac:spMk id="30" creationId="{C2B567A2-D71F-49E6-9E3D-9650A7DA7393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3" creationId="{FA6A0D97-2873-4B5C-B1EF-4D11788F7D32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4" creationId="{B10F8DCD-4DB3-4A2F-9D29-885099C8240A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5" creationId="{7A7AF392-FD3F-4349-92A0-2810AAC63CE3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6" creationId="{6995388C-E314-4C99-A5D8-6D1E27B7EC2C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39" creationId="{6CE519B7-B92F-42C3-9A42-98E0B4A42585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0" creationId="{68091177-24A6-48C2-B0A0-58B02BE82715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1" creationId="{EEBD869D-7ECA-400B-BA6B-B9142A10736B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4T15:15:33.035" v="205" actId="478"/>
          <ac:spMkLst>
            <pc:docMk/>
            <pc:sldMk cId="3678422849" sldId="434"/>
            <ac:spMk id="45" creationId="{5AC43761-E802-450C-A907-2517ED26AF88}"/>
          </ac:spMkLst>
        </pc:spChg>
        <pc:spChg chg="add del mod">
          <ac:chgData name="Kulinich Bohdan" userId="48e65c9f34e137d0" providerId="LiveId" clId="{6AB28CDB-DFF0-4D04-9E35-5CABEDA9C745}" dt="2020-06-24T15:17:02.239" v="223" actId="478"/>
          <ac:spMkLst>
            <pc:docMk/>
            <pc:sldMk cId="3678422849" sldId="434"/>
            <ac:spMk id="46" creationId="{BFBA2E90-1923-4109-AFFB-2DA95EA78589}"/>
          </ac:spMkLst>
        </pc:spChg>
        <pc:spChg chg="add del mod">
          <ac:chgData name="Kulinich Bohdan" userId="48e65c9f34e137d0" providerId="LiveId" clId="{6AB28CDB-DFF0-4D04-9E35-5CABEDA9C745}" dt="2020-06-24T15:18:10.434" v="237" actId="478"/>
          <ac:spMkLst>
            <pc:docMk/>
            <pc:sldMk cId="3678422849" sldId="434"/>
            <ac:spMk id="49" creationId="{F873825D-D4D5-4851-9BE4-EFE2CF6E808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0" creationId="{41AE6F1D-19C2-4291-A9AE-EE63D7550C6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1" creationId="{ACFA6633-AD2A-41A5-987E-CFB45BBFB217}"/>
          </ac:spMkLst>
        </pc:spChg>
        <pc:spChg chg="add mod">
          <ac:chgData name="Kulinich Bohdan" userId="48e65c9f34e137d0" providerId="LiveId" clId="{6AB28CDB-DFF0-4D04-9E35-5CABEDA9C745}" dt="2020-06-24T15:18:07.267" v="236" actId="164"/>
          <ac:spMkLst>
            <pc:docMk/>
            <pc:sldMk cId="3678422849" sldId="434"/>
            <ac:spMk id="52" creationId="{72BEA686-1431-4235-9637-1C2D904779A4}"/>
          </ac:spMkLst>
        </pc:spChg>
        <pc:spChg chg="add del mod">
          <ac:chgData name="Kulinich Bohdan" userId="48e65c9f34e137d0" providerId="LiveId" clId="{6AB28CDB-DFF0-4D04-9E35-5CABEDA9C745}" dt="2020-06-24T17:57:39.840" v="411" actId="478"/>
          <ac:spMkLst>
            <pc:docMk/>
            <pc:sldMk cId="3678422849" sldId="434"/>
            <ac:spMk id="58" creationId="{74CE6C09-9BD4-4FD5-94A5-F74305BE0354}"/>
          </ac:spMkLst>
        </pc:spChg>
        <pc:spChg chg="add mod ord modVis">
          <ac:chgData name="Kulinich Bohdan" userId="48e65c9f34e137d0" providerId="LiveId" clId="{6AB28CDB-DFF0-4D04-9E35-5CABEDA9C745}" dt="2020-06-24T18:00:14.150" v="430" actId="1076"/>
          <ac:spMkLst>
            <pc:docMk/>
            <pc:sldMk cId="3678422849" sldId="434"/>
            <ac:spMk id="62" creationId="{EEA00172-276D-44A3-B144-E157B7F566CC}"/>
          </ac:spMkLst>
        </pc:spChg>
        <pc:spChg chg="add mod">
          <ac:chgData name="Kulinich Bohdan" userId="48e65c9f34e137d0" providerId="LiveId" clId="{6AB28CDB-DFF0-4D04-9E35-5CABEDA9C745}" dt="2020-06-24T18:02:10.877" v="446" actId="14100"/>
          <ac:spMkLst>
            <pc:docMk/>
            <pc:sldMk cId="3678422849" sldId="434"/>
            <ac:spMk id="71" creationId="{5FF4EC0F-5A92-4CC6-B6BC-CA00498A49C9}"/>
          </ac:spMkLst>
        </pc:spChg>
        <pc:spChg chg="add mod">
          <ac:chgData name="Kulinich Bohdan" userId="48e65c9f34e137d0" providerId="LiveId" clId="{6AB28CDB-DFF0-4D04-9E35-5CABEDA9C745}" dt="2020-06-24T18:02:25.357" v="450" actId="1076"/>
          <ac:spMkLst>
            <pc:docMk/>
            <pc:sldMk cId="3678422849" sldId="434"/>
            <ac:spMk id="78" creationId="{CC2D9DC7-91DB-45E4-A2A7-9232CB341E1E}"/>
          </ac:spMkLst>
        </pc:spChg>
        <pc:spChg chg="add del mod">
          <ac:chgData name="Kulinich Bohdan" userId="48e65c9f34e137d0" providerId="LiveId" clId="{6AB28CDB-DFF0-4D04-9E35-5CABEDA9C745}" dt="2020-06-24T18:02:59.612" v="457" actId="478"/>
          <ac:spMkLst>
            <pc:docMk/>
            <pc:sldMk cId="3678422849" sldId="434"/>
            <ac:spMk id="79" creationId="{E09788BE-1EF0-42A7-8394-5819FF983F1E}"/>
          </ac:spMkLst>
        </pc:spChg>
        <pc:spChg chg="add mod">
          <ac:chgData name="Kulinich Bohdan" userId="48e65c9f34e137d0" providerId="LiveId" clId="{6AB28CDB-DFF0-4D04-9E35-5CABEDA9C745}" dt="2020-06-24T18:05:36.812" v="542" actId="14100"/>
          <ac:spMkLst>
            <pc:docMk/>
            <pc:sldMk cId="3678422849" sldId="434"/>
            <ac:spMk id="90" creationId="{E6B5A067-3A0C-4B85-AAE7-D9536AB13BDB}"/>
          </ac:spMkLst>
        </pc:spChg>
        <pc:spChg chg="add mod">
          <ac:chgData name="Kulinich Bohdan" userId="48e65c9f34e137d0" providerId="LiveId" clId="{6AB28CDB-DFF0-4D04-9E35-5CABEDA9C745}" dt="2020-06-24T18:08:17.799" v="594" actId="1076"/>
          <ac:spMkLst>
            <pc:docMk/>
            <pc:sldMk cId="3678422849" sldId="434"/>
            <ac:spMk id="91" creationId="{6FEEACC7-CB16-43B3-BC42-798F83AE82C0}"/>
          </ac:spMkLst>
        </pc:spChg>
        <pc:spChg chg="add mod">
          <ac:chgData name="Kulinich Bohdan" userId="48e65c9f34e137d0" providerId="LiveId" clId="{6AB28CDB-DFF0-4D04-9E35-5CABEDA9C745}" dt="2020-06-24T18:09:42.401" v="597" actId="1076"/>
          <ac:spMkLst>
            <pc:docMk/>
            <pc:sldMk cId="3678422849" sldId="434"/>
            <ac:spMk id="92" creationId="{C4096CAE-19A9-4A64-9D47-D7662263474B}"/>
          </ac:spMkLst>
        </pc:spChg>
        <pc:spChg chg="add mod">
          <ac:chgData name="Kulinich Bohdan" userId="48e65c9f34e137d0" providerId="LiveId" clId="{6AB28CDB-DFF0-4D04-9E35-5CABEDA9C745}" dt="2020-06-24T18:09:39.859" v="596" actId="1076"/>
          <ac:spMkLst>
            <pc:docMk/>
            <pc:sldMk cId="3678422849" sldId="434"/>
            <ac:spMk id="93" creationId="{071457A2-0DC2-4C3C-9606-3D4C3B8EF8E0}"/>
          </ac:spMkLst>
        </pc:spChg>
        <pc:spChg chg="add del mod">
          <ac:chgData name="Kulinich Bohdan" userId="48e65c9f34e137d0" providerId="LiveId" clId="{6AB28CDB-DFF0-4D04-9E35-5CABEDA9C745}" dt="2020-06-24T18:09:50.029" v="600" actId="478"/>
          <ac:spMkLst>
            <pc:docMk/>
            <pc:sldMk cId="3678422849" sldId="434"/>
            <ac:spMk id="94" creationId="{9D86454B-BEB3-4805-B790-90F93C958F81}"/>
          </ac:spMkLst>
        </pc:spChg>
        <pc:spChg chg="add mod">
          <ac:chgData name="Kulinich Bohdan" userId="48e65c9f34e137d0" providerId="LiveId" clId="{6AB28CDB-DFF0-4D04-9E35-5CABEDA9C745}" dt="2020-06-24T18:09:59.289" v="604" actId="1076"/>
          <ac:spMkLst>
            <pc:docMk/>
            <pc:sldMk cId="3678422849" sldId="434"/>
            <ac:spMk id="95" creationId="{084D679D-0B5A-441C-BF7F-B57A6C685E7F}"/>
          </ac:spMkLst>
        </pc:spChg>
        <pc:spChg chg="add mod">
          <ac:chgData name="Kulinich Bohdan" userId="48e65c9f34e137d0" providerId="LiveId" clId="{6AB28CDB-DFF0-4D04-9E35-5CABEDA9C745}" dt="2020-06-24T18:10:57.870" v="620" actId="1076"/>
          <ac:spMkLst>
            <pc:docMk/>
            <pc:sldMk cId="3678422849" sldId="434"/>
            <ac:spMk id="96" creationId="{CFA4DD2F-C392-4848-8B6E-78142F7202A7}"/>
          </ac:spMkLst>
        </pc:spChg>
        <pc:spChg chg="add mod">
          <ac:chgData name="Kulinich Bohdan" userId="48e65c9f34e137d0" providerId="LiveId" clId="{6AB28CDB-DFF0-4D04-9E35-5CABEDA9C745}" dt="2020-06-24T18:11:10.900" v="623" actId="20577"/>
          <ac:spMkLst>
            <pc:docMk/>
            <pc:sldMk cId="3678422849" sldId="434"/>
            <ac:spMk id="97" creationId="{A1B3C156-3C97-4E8B-99B3-07255421A746}"/>
          </ac:spMkLst>
        </pc:spChg>
        <pc:spChg chg="add mod ord">
          <ac:chgData name="Kulinich Bohdan" userId="48e65c9f34e137d0" providerId="LiveId" clId="{6AB28CDB-DFF0-4D04-9E35-5CABEDA9C745}" dt="2020-06-24T18:16:05.399" v="729" actId="167"/>
          <ac:spMkLst>
            <pc:docMk/>
            <pc:sldMk cId="3678422849" sldId="434"/>
            <ac:spMk id="98" creationId="{C14D7108-49F2-4B94-A8BB-49ED31FEB342}"/>
          </ac:spMkLst>
        </pc:spChg>
        <pc:spChg chg="add mod">
          <ac:chgData name="Kulinich Bohdan" userId="48e65c9f34e137d0" providerId="LiveId" clId="{6AB28CDB-DFF0-4D04-9E35-5CABEDA9C745}" dt="2020-06-24T18:17:45.729" v="760" actId="1076"/>
          <ac:spMkLst>
            <pc:docMk/>
            <pc:sldMk cId="3678422849" sldId="434"/>
            <ac:spMk id="99" creationId="{A79E1206-5CCC-4E45-B75C-CCB199BBDEDA}"/>
          </ac:spMkLst>
        </pc:spChg>
        <pc:grpChg chg="add del mod">
          <ac:chgData name="Kulinich Bohdan" userId="48e65c9f34e137d0" providerId="LiveId" clId="{6AB28CDB-DFF0-4D04-9E35-5CABEDA9C745}" dt="2020-06-24T15:10:25.106" v="123" actId="165"/>
          <ac:grpSpMkLst>
            <pc:docMk/>
            <pc:sldMk cId="3678422849" sldId="434"/>
            <ac:grpSpMk id="2" creationId="{50BE7953-0A58-40D9-94ED-E053173AC555}"/>
          </ac:grpSpMkLst>
        </pc:grpChg>
        <pc:grpChg chg="add del mod modVis">
          <ac:chgData name="Kulinich Bohdan" userId="48e65c9f34e137d0" providerId="LiveId" clId="{6AB28CDB-DFF0-4D04-9E35-5CABEDA9C745}" dt="2020-06-24T17:57:39.840" v="411" actId="478"/>
          <ac:grpSpMkLst>
            <pc:docMk/>
            <pc:sldMk cId="3678422849" sldId="434"/>
            <ac:grpSpMk id="23" creationId="{4DAF8862-6859-4209-9F36-974D86D4EF05}"/>
          </ac:grpSpMkLst>
        </pc:grpChg>
        <pc:picChg chg="del">
          <ac:chgData name="Kulinich Bohdan" userId="48e65c9f34e137d0" providerId="LiveId" clId="{6AB28CDB-DFF0-4D04-9E35-5CABEDA9C745}" dt="2020-06-24T15:09:57.354" v="112" actId="478"/>
          <ac:picMkLst>
            <pc:docMk/>
            <pc:sldMk cId="3678422849" sldId="434"/>
            <ac:picMk id="26" creationId="{C54F2132-AE33-4273-B3B2-3838BDB5E35B}"/>
          </ac:picMkLst>
        </pc:picChg>
        <pc:picChg chg="del">
          <ac:chgData name="Kulinich Bohdan" userId="48e65c9f34e137d0" providerId="LiveId" clId="{6AB28CDB-DFF0-4D04-9E35-5CABEDA9C745}" dt="2020-06-24T15:10:00.098" v="114" actId="478"/>
          <ac:picMkLst>
            <pc:docMk/>
            <pc:sldMk cId="3678422849" sldId="434"/>
            <ac:picMk id="28" creationId="{AFD719BE-B3D5-47CD-A404-E7B10E9894CC}"/>
          </ac:picMkLst>
        </pc:picChg>
        <pc:picChg chg="add mod">
          <ac:chgData name="Kulinich Bohdan" userId="48e65c9f34e137d0" providerId="LiveId" clId="{6AB28CDB-DFF0-4D04-9E35-5CABEDA9C745}" dt="2020-06-24T18:04:59.432" v="472"/>
          <ac:picMkLst>
            <pc:docMk/>
            <pc:sldMk cId="3678422849" sldId="434"/>
            <ac:picMk id="89" creationId="{F9ABE92F-001F-4DA6-A22D-4DA18D299535}"/>
          </ac:picMkLst>
        </pc:picChg>
        <pc:cxnChg chg="del">
          <ac:chgData name="Kulinich Bohdan" userId="48e65c9f34e137d0" providerId="LiveId" clId="{6AB28CDB-DFF0-4D04-9E35-5CABEDA9C745}" dt="2020-06-24T15:09:48.046" v="108" actId="478"/>
          <ac:cxnSpMkLst>
            <pc:docMk/>
            <pc:sldMk cId="3678422849" sldId="434"/>
            <ac:cxnSpMk id="5" creationId="{6F08842F-3075-461E-8AEA-0A5D2C36E128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12" creationId="{BD4C6F39-AEB7-4CEE-975A-5C5868814E87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18" creationId="{350E5EC2-8CD3-41A5-BDD1-184AA6AE21E5}"/>
          </ac:cxnSpMkLst>
        </pc:cxnChg>
        <pc:cxnChg chg="del">
          <ac:chgData name="Kulinich Bohdan" userId="48e65c9f34e137d0" providerId="LiveId" clId="{6AB28CDB-DFF0-4D04-9E35-5CABEDA9C745}" dt="2020-06-24T15:09:56.087" v="111" actId="478"/>
          <ac:cxnSpMkLst>
            <pc:docMk/>
            <pc:sldMk cId="3678422849" sldId="434"/>
            <ac:cxnSpMk id="21" creationId="{D2ECCB3F-A86B-44B3-B105-566529FBD721}"/>
          </ac:cxnSpMkLst>
        </pc:cxnChg>
        <pc:cxnChg chg="add del mod topLvl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1" creationId="{BEDEF74D-17D1-4C86-BF35-CB2A94F5AB85}"/>
          </ac:cxnSpMkLst>
        </pc:cxnChg>
        <pc:cxnChg chg="add del mod topLvl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2" creationId="{DCDBE705-AE70-450A-8378-70297ECFEE64}"/>
          </ac:cxnSpMkLst>
        </pc:cxnChg>
        <pc:cxnChg chg="add del mo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7" creationId="{5D995258-4E2C-4913-8777-042AFA83B9D8}"/>
          </ac:cxnSpMkLst>
        </pc:cxnChg>
        <pc:cxnChg chg="add del mo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38" creationId="{1C1EDDE7-5FE9-4C10-B412-F112A788E122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43" creationId="{41B865EB-C24B-4D6E-8E81-FC6121180138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4T15:18:07.267" v="236" actId="164"/>
          <ac:cxnSpMkLst>
            <pc:docMk/>
            <pc:sldMk cId="3678422849" sldId="434"/>
            <ac:cxnSpMk id="47" creationId="{13B9A198-1384-4893-8871-99A3687829E9}"/>
          </ac:cxnSpMkLst>
        </pc:cxnChg>
        <pc:cxnChg chg="add mod">
          <ac:chgData name="Kulinich Bohdan" userId="48e65c9f34e137d0" providerId="LiveId" clId="{6AB28CDB-DFF0-4D04-9E35-5CABEDA9C745}" dt="2020-06-24T15:18:07.267" v="236" actId="164"/>
          <ac:cxnSpMkLst>
            <pc:docMk/>
            <pc:sldMk cId="3678422849" sldId="434"/>
            <ac:cxnSpMk id="48" creationId="{A4E86242-4093-4CF7-86EE-6BAE34404B7C}"/>
          </ac:cxnSpMkLst>
        </pc:cxnChg>
        <pc:cxnChg chg="add del mod ord">
          <ac:chgData name="Kulinich Bohdan" userId="48e65c9f34e137d0" providerId="LiveId" clId="{6AB28CDB-DFF0-4D04-9E35-5CABEDA9C745}" dt="2020-06-24T17:57:39.840" v="411" actId="478"/>
          <ac:cxnSpMkLst>
            <pc:docMk/>
            <pc:sldMk cId="3678422849" sldId="434"/>
            <ac:cxnSpMk id="59" creationId="{5CDFE152-5E5B-49D0-99E7-86A995ADC592}"/>
          </ac:cxnSpMkLst>
        </pc:cxnChg>
        <pc:cxnChg chg="add mod">
          <ac:chgData name="Kulinich Bohdan" userId="48e65c9f34e137d0" providerId="LiveId" clId="{6AB28CDB-DFF0-4D04-9E35-5CABEDA9C745}" dt="2020-06-24T18:00:06.680" v="429" actId="14100"/>
          <ac:cxnSpMkLst>
            <pc:docMk/>
            <pc:sldMk cId="3678422849" sldId="434"/>
            <ac:cxnSpMk id="63" creationId="{25E35263-34C5-479C-85B1-44772DBD7013}"/>
          </ac:cxnSpMkLst>
        </pc:cxnChg>
        <pc:cxnChg chg="add mod">
          <ac:chgData name="Kulinich Bohdan" userId="48e65c9f34e137d0" providerId="LiveId" clId="{6AB28CDB-DFF0-4D04-9E35-5CABEDA9C745}" dt="2020-06-24T18:00:02.620" v="428" actId="14100"/>
          <ac:cxnSpMkLst>
            <pc:docMk/>
            <pc:sldMk cId="3678422849" sldId="434"/>
            <ac:cxnSpMk id="66" creationId="{9F412A04-00A2-4BD5-BAB5-008E32DF4C26}"/>
          </ac:cxnSpMkLst>
        </pc:cxnChg>
        <pc:cxnChg chg="add mod">
          <ac:chgData name="Kulinich Bohdan" userId="48e65c9f34e137d0" providerId="LiveId" clId="{6AB28CDB-DFF0-4D04-9E35-5CABEDA9C745}" dt="2020-06-24T18:01:53.497" v="444" actId="14100"/>
          <ac:cxnSpMkLst>
            <pc:docMk/>
            <pc:sldMk cId="3678422849" sldId="434"/>
            <ac:cxnSpMk id="69" creationId="{8250D774-1DE4-4A31-9A18-C4CC65C0FD8C}"/>
          </ac:cxnSpMkLst>
        </pc:cxnChg>
        <pc:cxnChg chg="add mod">
          <ac:chgData name="Kulinich Bohdan" userId="48e65c9f34e137d0" providerId="LiveId" clId="{6AB28CDB-DFF0-4D04-9E35-5CABEDA9C745}" dt="2020-06-24T18:01:44.833" v="441" actId="14100"/>
          <ac:cxnSpMkLst>
            <pc:docMk/>
            <pc:sldMk cId="3678422849" sldId="434"/>
            <ac:cxnSpMk id="70" creationId="{22414B51-764E-4388-84D2-6077F84833FC}"/>
          </ac:cxnSpMkLst>
        </pc:cxnChg>
        <pc:cxnChg chg="add mod">
          <ac:chgData name="Kulinich Bohdan" userId="48e65c9f34e137d0" providerId="LiveId" clId="{6AB28CDB-DFF0-4D04-9E35-5CABEDA9C745}" dt="2020-06-24T18:03:39.577" v="470" actId="14100"/>
          <ac:cxnSpMkLst>
            <pc:docMk/>
            <pc:sldMk cId="3678422849" sldId="434"/>
            <ac:cxnSpMk id="80" creationId="{54DBFD5C-F7C3-46D4-90C5-D45A22DFA558}"/>
          </ac:cxnSpMkLst>
        </pc:cxnChg>
      </pc:sldChg>
      <pc:sldChg chg="del">
        <pc:chgData name="Kulinich Bohdan" userId="48e65c9f34e137d0" providerId="LiveId" clId="{6AB28CDB-DFF0-4D04-9E35-5CABEDA9C745}" dt="2020-06-26T14:05:24.711" v="4983" actId="47"/>
        <pc:sldMkLst>
          <pc:docMk/>
          <pc:sldMk cId="892203634" sldId="435"/>
        </pc:sldMkLst>
      </pc:sldChg>
      <pc:sldChg chg="delSp del mod modTransition delAnim">
        <pc:chgData name="Kulinich Bohdan" userId="48e65c9f34e137d0" providerId="LiveId" clId="{6AB28CDB-DFF0-4D04-9E35-5CABEDA9C745}" dt="2020-06-26T14:05:22.632" v="4982" actId="47"/>
        <pc:sldMkLst>
          <pc:docMk/>
          <pc:sldMk cId="1792787157" sldId="436"/>
        </pc:sldMkLst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6" creationId="{B146356A-0F2F-42B8-929E-E9A0452B186F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7" creationId="{DF401742-B79A-4A0E-BC63-9DA09D378A5F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8" creationId="{1D14C5CA-5C30-4CEE-AB51-F884BCE0D74A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9" creationId="{8BFA3460-62C9-4987-96B2-F4A377FF7E81}"/>
          </ac:spMkLst>
        </pc:spChg>
        <pc:spChg chg="del">
          <ac:chgData name="Kulinich Bohdan" userId="48e65c9f34e137d0" providerId="LiveId" clId="{6AB28CDB-DFF0-4D04-9E35-5CABEDA9C745}" dt="2020-06-26T14:05:19.352" v="4980" actId="478"/>
          <ac:spMkLst>
            <pc:docMk/>
            <pc:sldMk cId="1792787157" sldId="436"/>
            <ac:spMk id="10" creationId="{51AFE2F5-8C80-4A81-BB8B-5022D73CF671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11" creationId="{A65A6898-49B6-4CCE-82DF-518E4173EB8D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3" creationId="{9DB8B00D-76DB-49C7-B021-41E9808E7F3F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4" creationId="{1D0AD022-E1EA-4C30-8552-574E5701652D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5" creationId="{DCB5175D-CA6F-421E-80CF-9AA59D3FD472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6" creationId="{7F44B0F7-6C14-4FDA-9D75-D53DF99F5391}"/>
          </ac:spMkLst>
        </pc:spChg>
        <pc:spChg chg="del">
          <ac:chgData name="Kulinich Bohdan" userId="48e65c9f34e137d0" providerId="LiveId" clId="{6AB28CDB-DFF0-4D04-9E35-5CABEDA9C745}" dt="2020-06-26T14:05:17.952" v="4979" actId="478"/>
          <ac:spMkLst>
            <pc:docMk/>
            <pc:sldMk cId="1792787157" sldId="436"/>
            <ac:spMk id="17" creationId="{0A7CBE26-C100-480C-B0BC-F1AA0ED398D0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25" creationId="{B7899D06-6F74-48AF-B805-DF10394AED28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27" creationId="{613D9104-6894-48A8-BC1C-CCAA8373E83D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0" creationId="{C2B567A2-D71F-49E6-9E3D-9650A7DA7393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2" creationId="{2B85EDA9-5784-4E69-80E5-9732B3331A11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4" creationId="{FD936739-6C9F-43D4-8DDA-AD09DBCB42C0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5" creationId="{2653C9B6-B209-4900-BAD7-2C2816C88914}"/>
          </ac:spMkLst>
        </pc:spChg>
        <pc:spChg chg="del">
          <ac:chgData name="Kulinich Bohdan" userId="48e65c9f34e137d0" providerId="LiveId" clId="{6AB28CDB-DFF0-4D04-9E35-5CABEDA9C745}" dt="2020-06-26T14:05:12.996" v="4976" actId="478"/>
          <ac:spMkLst>
            <pc:docMk/>
            <pc:sldMk cId="1792787157" sldId="436"/>
            <ac:spMk id="36" creationId="{A48B15A9-8184-4A70-983A-3E732C4E2876}"/>
          </ac:spMkLst>
        </pc:spChg>
        <pc:spChg chg="del">
          <ac:chgData name="Kulinich Bohdan" userId="48e65c9f34e137d0" providerId="LiveId" clId="{6AB28CDB-DFF0-4D04-9E35-5CABEDA9C745}" dt="2020-06-26T14:05:15.952" v="4977" actId="478"/>
          <ac:spMkLst>
            <pc:docMk/>
            <pc:sldMk cId="1792787157" sldId="436"/>
            <ac:spMk id="37" creationId="{97B34299-6969-4057-98E3-F26099E06F68}"/>
          </ac:spMkLst>
        </pc:sp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26" creationId="{C54F2132-AE33-4273-B3B2-3838BDB5E35B}"/>
          </ac:picMkLst>
        </pc:pic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28" creationId="{AFD719BE-B3D5-47CD-A404-E7B10E9894CC}"/>
          </ac:picMkLst>
        </pc:picChg>
        <pc:picChg chg="del">
          <ac:chgData name="Kulinich Bohdan" userId="48e65c9f34e137d0" providerId="LiveId" clId="{6AB28CDB-DFF0-4D04-9E35-5CABEDA9C745}" dt="2020-06-26T14:05:16.667" v="4978" actId="478"/>
          <ac:picMkLst>
            <pc:docMk/>
            <pc:sldMk cId="1792787157" sldId="436"/>
            <ac:picMk id="31" creationId="{31F7D4AD-5F35-47F0-A256-99836912DB0C}"/>
          </ac:picMkLst>
        </pc:picChg>
        <pc:picChg chg="del">
          <ac:chgData name="Kulinich Bohdan" userId="48e65c9f34e137d0" providerId="LiveId" clId="{6AB28CDB-DFF0-4D04-9E35-5CABEDA9C745}" dt="2020-06-26T14:05:12.996" v="4976" actId="478"/>
          <ac:picMkLst>
            <pc:docMk/>
            <pc:sldMk cId="1792787157" sldId="436"/>
            <ac:picMk id="33" creationId="{27FA3A1B-02DE-4FB6-8C7D-ACFBA4556C27}"/>
          </ac:picMkLst>
        </pc:picChg>
        <pc:cxnChg chg="del">
          <ac:chgData name="Kulinich Bohdan" userId="48e65c9f34e137d0" providerId="LiveId" clId="{6AB28CDB-DFF0-4D04-9E35-5CABEDA9C745}" dt="2020-06-26T14:05:19.352" v="4980" actId="478"/>
          <ac:cxnSpMkLst>
            <pc:docMk/>
            <pc:sldMk cId="1792787157" sldId="436"/>
            <ac:cxnSpMk id="5" creationId="{6F08842F-3075-461E-8AEA-0A5D2C36E128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12" creationId="{BD4C6F39-AEB7-4CEE-975A-5C5868814E87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18" creationId="{350E5EC2-8CD3-41A5-BDD1-184AA6AE21E5}"/>
          </ac:cxnSpMkLst>
        </pc:cxnChg>
        <pc:cxnChg chg="del">
          <ac:chgData name="Kulinich Bohdan" userId="48e65c9f34e137d0" providerId="LiveId" clId="{6AB28CDB-DFF0-4D04-9E35-5CABEDA9C745}" dt="2020-06-26T14:05:17.952" v="4979" actId="478"/>
          <ac:cxnSpMkLst>
            <pc:docMk/>
            <pc:sldMk cId="1792787157" sldId="436"/>
            <ac:cxnSpMk id="21" creationId="{D2ECCB3F-A86B-44B3-B105-566529FBD721}"/>
          </ac:cxnSpMkLst>
        </pc:cxnChg>
      </pc:sldChg>
      <pc:sldChg chg="addSp delSp modSp mod delAnim modAnim">
        <pc:chgData name="Kulinich Bohdan" userId="48e65c9f34e137d0" providerId="LiveId" clId="{6AB28CDB-DFF0-4D04-9E35-5CABEDA9C745}" dt="2020-06-26T15:06:47.600" v="5969" actId="20577"/>
        <pc:sldMkLst>
          <pc:docMk/>
          <pc:sldMk cId="675147498" sldId="437"/>
        </pc:sldMkLst>
        <pc:spChg chg="mod">
          <ac:chgData name="Kulinich Bohdan" userId="48e65c9f34e137d0" providerId="LiveId" clId="{6AB28CDB-DFF0-4D04-9E35-5CABEDA9C745}" dt="2020-06-26T14:35:41.873" v="5532" actId="20577"/>
          <ac:spMkLst>
            <pc:docMk/>
            <pc:sldMk cId="675147498" sldId="437"/>
            <ac:spMk id="4" creationId="{00000000-0000-0000-0000-000000000000}"/>
          </ac:spMkLst>
        </pc:spChg>
        <pc:spChg chg="add del mod">
          <ac:chgData name="Kulinich Bohdan" userId="48e65c9f34e137d0" providerId="LiveId" clId="{6AB28CDB-DFF0-4D04-9E35-5CABEDA9C745}" dt="2020-06-26T14:41:00.034" v="5562" actId="478"/>
          <ac:spMkLst>
            <pc:docMk/>
            <pc:sldMk cId="675147498" sldId="437"/>
            <ac:spMk id="31" creationId="{DBB1FEDC-BBF2-40A4-A228-032C8AE5E334}"/>
          </ac:spMkLst>
        </pc:spChg>
        <pc:spChg chg="add mod or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2" creationId="{E62A0CD3-7B59-4316-BD92-C846E5483E3C}"/>
          </ac:spMkLst>
        </pc:spChg>
        <pc:spChg chg="add mod or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3" creationId="{31E52009-19DF-4B15-AD7C-57E7010E3B5D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4" creationId="{059B73A9-5B66-44A5-A237-4C6265EB77D0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5" creationId="{7C8ADC4D-CB45-4DA2-8AC7-B1BB8BE3A2EC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6" creationId="{D8E3BA5C-15ED-46BF-8232-14E102F9F796}"/>
          </ac:spMkLst>
        </pc:spChg>
        <pc:spChg chg="add mod">
          <ac:chgData name="Kulinich Bohdan" userId="48e65c9f34e137d0" providerId="LiveId" clId="{6AB28CDB-DFF0-4D04-9E35-5CABEDA9C745}" dt="2020-06-26T14:46:21.769" v="5677" actId="1076"/>
          <ac:spMkLst>
            <pc:docMk/>
            <pc:sldMk cId="675147498" sldId="437"/>
            <ac:spMk id="37" creationId="{885EDF5B-4CFE-477D-9801-95C591BF1D14}"/>
          </ac:spMkLst>
        </pc:spChg>
        <pc:spChg chg="add mod">
          <ac:chgData name="Kulinich Bohdan" userId="48e65c9f34e137d0" providerId="LiveId" clId="{6AB28CDB-DFF0-4D04-9E35-5CABEDA9C745}" dt="2020-06-26T14:45:01.546" v="5675" actId="14100"/>
          <ac:spMkLst>
            <pc:docMk/>
            <pc:sldMk cId="675147498" sldId="437"/>
            <ac:spMk id="39" creationId="{5E4A15B7-0485-4450-BEDB-E59BA5F078B2}"/>
          </ac:spMkLst>
        </pc:spChg>
        <pc:spChg chg="add mod">
          <ac:chgData name="Kulinich Bohdan" userId="48e65c9f34e137d0" providerId="LiveId" clId="{6AB28CDB-DFF0-4D04-9E35-5CABEDA9C745}" dt="2020-06-26T14:50:54.239" v="5784" actId="20577"/>
          <ac:spMkLst>
            <pc:docMk/>
            <pc:sldMk cId="675147498" sldId="437"/>
            <ac:spMk id="46" creationId="{7FA2D96B-1A47-4A66-B17E-2B585D29F448}"/>
          </ac:spMkLst>
        </pc:spChg>
        <pc:spChg chg="add mod">
          <ac:chgData name="Kulinich Bohdan" userId="48e65c9f34e137d0" providerId="LiveId" clId="{6AB28CDB-DFF0-4D04-9E35-5CABEDA9C745}" dt="2020-06-26T15:03:37.552" v="5822" actId="1076"/>
          <ac:spMkLst>
            <pc:docMk/>
            <pc:sldMk cId="675147498" sldId="437"/>
            <ac:spMk id="48" creationId="{D68A91D1-C65D-4255-93BA-989F11F76CA5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6AB28CDB-DFF0-4D04-9E35-5CABEDA9C745}" dt="2020-06-26T15:04:44.322" v="5921" actId="207"/>
          <ac:spMkLst>
            <pc:docMk/>
            <pc:sldMk cId="675147498" sldId="437"/>
            <ac:spMk id="51" creationId="{C7102DBE-EF65-4B2E-9F05-99A57EB6B180}"/>
          </ac:spMkLst>
        </pc:spChg>
        <pc:spChg chg="del">
          <ac:chgData name="Kulinich Bohdan" userId="48e65c9f34e137d0" providerId="LiveId" clId="{6AB28CDB-DFF0-4D04-9E35-5CABEDA9C745}" dt="2020-06-26T14:35:36.094" v="5515" actId="478"/>
          <ac:spMkLst>
            <pc:docMk/>
            <pc:sldMk cId="675147498" sldId="437"/>
            <ac:spMk id="52" creationId="{AB1F0445-0AF0-4E4C-BFA0-C89929D3BEA8}"/>
          </ac:spMkLst>
        </pc:spChg>
        <pc:spChg chg="add mod">
          <ac:chgData name="Kulinich Bohdan" userId="48e65c9f34e137d0" providerId="LiveId" clId="{6AB28CDB-DFF0-4D04-9E35-5CABEDA9C745}" dt="2020-06-26T15:06:47.600" v="5969" actId="20577"/>
          <ac:spMkLst>
            <pc:docMk/>
            <pc:sldMk cId="675147498" sldId="437"/>
            <ac:spMk id="53" creationId="{5DDA73B3-A79F-42E8-80D5-7CBB66261D27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1" creationId="{77545974-081B-4BDB-831F-26F3D83F8CB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2" creationId="{A1591A14-2C80-4970-A85D-B5F4A825FB4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7" creationId="{69CB6D8B-AD07-47C5-844C-2BA7EBC13849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8" creationId="{D78CB809-D978-4983-904F-D40D93ADBE7D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79" creationId="{BE49BD05-E5DA-465B-AB94-EC4856FBC11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0" creationId="{21D0110D-8EEF-4049-9605-8F1B2FB49AA8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1" creationId="{BBA82832-0825-4EA6-A131-9F2DEC008352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2" creationId="{07A0A430-7A16-405E-B178-66473275912E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3" creationId="{4D5312F2-DF4A-4895-99D0-BE833E688A59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4" creationId="{5C9B7C71-7942-4E9D-83A0-73BBB524351A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6" creationId="{5F65CA1B-6FFA-4744-B90A-F2D2849AC325}"/>
          </ac:spMkLst>
        </pc:spChg>
        <pc:spChg chg="del">
          <ac:chgData name="Kulinich Bohdan" userId="48e65c9f34e137d0" providerId="LiveId" clId="{6AB28CDB-DFF0-4D04-9E35-5CABEDA9C745}" dt="2020-06-26T14:35:33.919" v="5513" actId="478"/>
          <ac:spMkLst>
            <pc:docMk/>
            <pc:sldMk cId="675147498" sldId="437"/>
            <ac:spMk id="88" creationId="{BA987F15-FB1F-4DDB-8B1B-9A7FA6735EC3}"/>
          </ac:spMkLst>
        </pc:spChg>
        <pc:grpChg chg="add mod">
          <ac:chgData name="Kulinich Bohdan" userId="48e65c9f34e137d0" providerId="LiveId" clId="{6AB28CDB-DFF0-4D04-9E35-5CABEDA9C745}" dt="2020-06-26T14:51:20.109" v="5786" actId="164"/>
          <ac:grpSpMkLst>
            <pc:docMk/>
            <pc:sldMk cId="675147498" sldId="437"/>
            <ac:grpSpMk id="15" creationId="{9131D160-894C-46D4-A174-F0BD42C9F65C}"/>
          </ac:grpSpMkLst>
        </pc:grpChg>
        <pc:picChg chg="del">
          <ac:chgData name="Kulinich Bohdan" userId="48e65c9f34e137d0" providerId="LiveId" clId="{6AB28CDB-DFF0-4D04-9E35-5CABEDA9C745}" dt="2020-06-26T14:35:33.919" v="5513" actId="478"/>
          <ac:picMkLst>
            <pc:docMk/>
            <pc:sldMk cId="675147498" sldId="437"/>
            <ac:picMk id="7" creationId="{508CDBE8-A7A4-465E-B76C-454B2E8A69D7}"/>
          </ac:picMkLst>
        </pc:picChg>
        <pc:picChg chg="add mod modCrop">
          <ac:chgData name="Kulinich Bohdan" userId="48e65c9f34e137d0" providerId="LiveId" clId="{6AB28CDB-DFF0-4D04-9E35-5CABEDA9C745}" dt="2020-06-26T14:51:01.629" v="5785" actId="732"/>
          <ac:picMkLst>
            <pc:docMk/>
            <pc:sldMk cId="675147498" sldId="437"/>
            <ac:picMk id="10" creationId="{E8ED94D2-2404-4479-A795-001809A7A6B2}"/>
          </ac:picMkLst>
        </pc:picChg>
        <pc:picChg chg="add mod modCrop">
          <ac:chgData name="Kulinich Bohdan" userId="48e65c9f34e137d0" providerId="LiveId" clId="{6AB28CDB-DFF0-4D04-9E35-5CABEDA9C745}" dt="2020-06-26T14:51:20.109" v="5786" actId="164"/>
          <ac:picMkLst>
            <pc:docMk/>
            <pc:sldMk cId="675147498" sldId="437"/>
            <ac:picMk id="12" creationId="{9CAD3B10-9EB7-4230-85D4-17846DBACA6B}"/>
          </ac:picMkLst>
        </pc:picChg>
        <pc:picChg chg="add mod ord">
          <ac:chgData name="Kulinich Bohdan" userId="48e65c9f34e137d0" providerId="LiveId" clId="{6AB28CDB-DFF0-4D04-9E35-5CABEDA9C745}" dt="2020-06-26T14:51:20.109" v="5786" actId="164"/>
          <ac:picMkLst>
            <pc:docMk/>
            <pc:sldMk cId="675147498" sldId="437"/>
            <ac:picMk id="14" creationId="{A3C04414-7E7E-468F-AB5D-97364BF3ECBB}"/>
          </ac:picMkLst>
        </pc:picChg>
        <pc:picChg chg="add del mod">
          <ac:chgData name="Kulinich Bohdan" userId="48e65c9f34e137d0" providerId="LiveId" clId="{6AB28CDB-DFF0-4D04-9E35-5CABEDA9C745}" dt="2020-06-26T14:39:42.414" v="5544" actId="478"/>
          <ac:picMkLst>
            <pc:docMk/>
            <pc:sldMk cId="675147498" sldId="437"/>
            <ac:picMk id="27" creationId="{22943C9D-FC49-4E74-8A52-FC4BE6AB1AB2}"/>
          </ac:picMkLst>
        </pc:picChg>
        <pc:picChg chg="add mod">
          <ac:chgData name="Kulinich Bohdan" userId="48e65c9f34e137d0" providerId="LiveId" clId="{6AB28CDB-DFF0-4D04-9E35-5CABEDA9C745}" dt="2020-06-26T14:43:59.976" v="5600"/>
          <ac:picMkLst>
            <pc:docMk/>
            <pc:sldMk cId="675147498" sldId="437"/>
            <ac:picMk id="38" creationId="{2F8AB6F9-F99B-40BB-99A2-3DB8282FDC4E}"/>
          </ac:picMkLst>
        </pc:picChg>
        <pc:picChg chg="del">
          <ac:chgData name="Kulinich Bohdan" userId="48e65c9f34e137d0" providerId="LiveId" clId="{6AB28CDB-DFF0-4D04-9E35-5CABEDA9C745}" dt="2020-06-26T14:35:33.919" v="5513" actId="478"/>
          <ac:picMkLst>
            <pc:docMk/>
            <pc:sldMk cId="675147498" sldId="437"/>
            <ac:picMk id="76" creationId="{49D5CF14-610E-4619-BECD-9FB286A24ED9}"/>
          </ac:picMkLst>
        </pc:picChg>
        <pc:picChg chg="del">
          <ac:chgData name="Kulinich Bohdan" userId="48e65c9f34e137d0" providerId="LiveId" clId="{6AB28CDB-DFF0-4D04-9E35-5CABEDA9C745}" dt="2020-06-26T14:35:35.244" v="5514" actId="478"/>
          <ac:picMkLst>
            <pc:docMk/>
            <pc:sldMk cId="675147498" sldId="437"/>
            <ac:picMk id="87" creationId="{03C77A1E-EFC0-4312-8B35-3E605EAFEF21}"/>
          </ac:picMkLst>
        </pc:picChg>
        <pc:cxnChg chg="add mo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3" creationId="{017C6899-9222-470D-BAD6-91A071C393D1}"/>
          </ac:cxnSpMkLst>
        </pc:cxnChg>
        <pc:cxnChg chg="add mo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4" creationId="{51CA0A71-7991-4D67-80C6-8E0F858BE229}"/>
          </ac:cxnSpMkLst>
        </pc:cxnChg>
        <pc:cxnChg chg="add mod ord">
          <ac:chgData name="Kulinich Bohdan" userId="48e65c9f34e137d0" providerId="LiveId" clId="{6AB28CDB-DFF0-4D04-9E35-5CABEDA9C745}" dt="2020-06-26T14:46:21.769" v="5677" actId="1076"/>
          <ac:cxnSpMkLst>
            <pc:docMk/>
            <pc:sldMk cId="675147498" sldId="437"/>
            <ac:cxnSpMk id="29" creationId="{E8CCEC5E-46A8-4538-8985-D5027BE6F57A}"/>
          </ac:cxnSpMkLst>
        </pc:cxnChg>
        <pc:cxnChg chg="del">
          <ac:chgData name="Kulinich Bohdan" userId="48e65c9f34e137d0" providerId="LiveId" clId="{6AB28CDB-DFF0-4D04-9E35-5CABEDA9C745}" dt="2020-06-26T14:35:33.919" v="5513" actId="478"/>
          <ac:cxnSpMkLst>
            <pc:docMk/>
            <pc:sldMk cId="675147498" sldId="437"/>
            <ac:cxnSpMk id="50" creationId="{2E5407AA-4467-4808-B5B9-37E2D5F270A5}"/>
          </ac:cxnSpMkLst>
        </pc:cxnChg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3733414091" sldId="438"/>
        </pc:sldMkLst>
      </pc:sldChg>
      <pc:sldChg chg="del">
        <pc:chgData name="Kulinich Bohdan" userId="48e65c9f34e137d0" providerId="LiveId" clId="{6AB28CDB-DFF0-4D04-9E35-5CABEDA9C745}" dt="2020-06-27T09:56:27.729" v="6008" actId="47"/>
        <pc:sldMkLst>
          <pc:docMk/>
          <pc:sldMk cId="807027264" sldId="439"/>
        </pc:sldMkLst>
      </pc:sldChg>
      <pc:sldChg chg="del">
        <pc:chgData name="Kulinich Bohdan" userId="48e65c9f34e137d0" providerId="LiveId" clId="{6AB28CDB-DFF0-4D04-9E35-5CABEDA9C745}" dt="2020-06-27T13:28:13.570" v="6722" actId="47"/>
        <pc:sldMkLst>
          <pc:docMk/>
          <pc:sldMk cId="7015384" sldId="440"/>
        </pc:sldMkLst>
      </pc:sldChg>
      <pc:sldChg chg="modSp mod">
        <pc:chgData name="Kulinich Bohdan" userId="48e65c9f34e137d0" providerId="LiveId" clId="{6AB28CDB-DFF0-4D04-9E35-5CABEDA9C745}" dt="2020-06-27T13:46:55.325" v="7127" actId="20577"/>
        <pc:sldMkLst>
          <pc:docMk/>
          <pc:sldMk cId="3676001664" sldId="441"/>
        </pc:sldMkLst>
        <pc:spChg chg="mod">
          <ac:chgData name="Kulinich Bohdan" userId="48e65c9f34e137d0" providerId="LiveId" clId="{6AB28CDB-DFF0-4D04-9E35-5CABEDA9C745}" dt="2020-06-27T13:46:55.325" v="7127" actId="20577"/>
          <ac:spMkLst>
            <pc:docMk/>
            <pc:sldMk cId="3676001664" sldId="441"/>
            <ac:spMk id="6" creationId="{4CD1B612-D16C-4F70-8335-78480BFE8EC8}"/>
          </ac:spMkLst>
        </pc:spChg>
      </pc:sldChg>
      <pc:sldChg chg="addSp delSp modSp mod addAnim delAnim modAnim">
        <pc:chgData name="Kulinich Bohdan" userId="48e65c9f34e137d0" providerId="LiveId" clId="{6AB28CDB-DFF0-4D04-9E35-5CABEDA9C745}" dt="2020-06-27T14:15:30.477" v="7450"/>
        <pc:sldMkLst>
          <pc:docMk/>
          <pc:sldMk cId="241768542" sldId="442"/>
        </pc:sldMkLst>
        <pc:spChg chg="mod">
          <ac:chgData name="Kulinich Bohdan" userId="48e65c9f34e137d0" providerId="LiveId" clId="{6AB28CDB-DFF0-4D04-9E35-5CABEDA9C745}" dt="2020-06-27T13:57:23.945" v="7237" actId="14100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9" creationId="{95E2A1F1-6848-4155-A6FA-D2B682524DD2}"/>
          </ac:spMkLst>
        </pc:spChg>
        <pc:spChg chg="add 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9" creationId="{DEF53503-45D1-4BC2-A10F-03DE0EB3233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0" creationId="{B24B9704-309C-4E3A-8A85-088E5E62F3C2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2" creationId="{E91C17E2-A44E-46B1-82F8-B8BA72DA448E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3" creationId="{6885499E-CF68-4371-B8A5-E4BA3A4B46E8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4" creationId="{356D5AA2-B842-466F-ADA6-B08E747EDEED}"/>
          </ac:spMkLst>
        </pc:spChg>
        <pc:spChg chg="add mod">
          <ac:chgData name="Kulinich Bohdan" userId="48e65c9f34e137d0" providerId="LiveId" clId="{6AB28CDB-DFF0-4D04-9E35-5CABEDA9C745}" dt="2020-06-27T14:11:35.544" v="7412" actId="20577"/>
          <ac:spMkLst>
            <pc:docMk/>
            <pc:sldMk cId="241768542" sldId="442"/>
            <ac:spMk id="14" creationId="{6B931857-F7AB-4AFE-8419-BE143ADFFE8C}"/>
          </ac:spMkLst>
        </pc:spChg>
        <pc:spChg chg="add mod">
          <ac:chgData name="Kulinich Bohdan" userId="48e65c9f34e137d0" providerId="LiveId" clId="{6AB28CDB-DFF0-4D04-9E35-5CABEDA9C745}" dt="2020-06-27T14:12:36.426" v="7417" actId="1076"/>
          <ac:spMkLst>
            <pc:docMk/>
            <pc:sldMk cId="241768542" sldId="442"/>
            <ac:spMk id="15" creationId="{54FCC0CD-4F86-4D29-9E77-E105B875358B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5" creationId="{61913B72-9AF1-4FF0-8D3F-073BE1876E45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6" creationId="{5C829539-B958-4B62-B6BA-A8FAE2E03073}"/>
          </ac:spMkLst>
        </pc:spChg>
        <pc:spChg chg="add mod">
          <ac:chgData name="Kulinich Bohdan" userId="48e65c9f34e137d0" providerId="LiveId" clId="{6AB28CDB-DFF0-4D04-9E35-5CABEDA9C745}" dt="2020-06-27T14:11:45.786" v="7414" actId="20577"/>
          <ac:spMkLst>
            <pc:docMk/>
            <pc:sldMk cId="241768542" sldId="442"/>
            <ac:spMk id="16" creationId="{E9AF6F58-ED96-4A78-9AA3-1E2128BBC0F9}"/>
          </ac:spMkLst>
        </pc:spChg>
        <pc:spChg chg="del">
          <ac:chgData name="Kulinich Bohdan" userId="48e65c9f34e137d0" providerId="LiveId" clId="{6AB28CDB-DFF0-4D04-9E35-5CABEDA9C745}" dt="2020-06-27T14:02:31.845" v="7238" actId="478"/>
          <ac:spMkLst>
            <pc:docMk/>
            <pc:sldMk cId="241768542" sldId="442"/>
            <ac:spMk id="18" creationId="{B48BBE50-C294-46B2-8E67-402CF71AF620}"/>
          </ac:spMkLst>
        </pc:spChg>
        <pc:spChg chg="add mod ord">
          <ac:chgData name="Kulinich Bohdan" userId="48e65c9f34e137d0" providerId="LiveId" clId="{6AB28CDB-DFF0-4D04-9E35-5CABEDA9C745}" dt="2020-06-27T14:13:09.136" v="7421" actId="166"/>
          <ac:spMkLst>
            <pc:docMk/>
            <pc:sldMk cId="241768542" sldId="442"/>
            <ac:spMk id="19" creationId="{1FD562E9-F3DE-4C96-990A-39DAA1318F9C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1" creationId="{3EDD8CF8-8D19-4A5B-9814-CF9D8F485020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5" creationId="{F8801CF3-4484-4618-94D1-8A4EF0003AA0}"/>
          </ac:spMkLst>
        </pc:spChg>
        <pc:spChg chg="mod">
          <ac:chgData name="Kulinich Bohdan" userId="48e65c9f34e137d0" providerId="LiveId" clId="{6AB28CDB-DFF0-4D04-9E35-5CABEDA9C745}" dt="2020-06-27T14:11:17.225" v="7409" actId="1076"/>
          <ac:spMkLst>
            <pc:docMk/>
            <pc:sldMk cId="241768542" sldId="442"/>
            <ac:spMk id="26" creationId="{EC700D5F-AF7A-4A8A-9D2C-C7C4B0A2E44F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7" creationId="{7A05055B-7E74-496D-9C9C-FBC74B69B5D3}"/>
          </ac:spMkLst>
        </pc:spChg>
        <pc:spChg chg="mod">
          <ac:chgData name="Kulinich Bohdan" userId="48e65c9f34e137d0" providerId="LiveId" clId="{6AB28CDB-DFF0-4D04-9E35-5CABEDA9C745}" dt="2020-06-27T14:10:52.696" v="7402"/>
          <ac:spMkLst>
            <pc:docMk/>
            <pc:sldMk cId="241768542" sldId="442"/>
            <ac:spMk id="28" creationId="{6BC3389A-91D3-4ABD-AD6A-45A9F230B9F7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0" creationId="{2148BC31-D264-4343-8577-A9B24B242918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3" creationId="{AC5B623C-15A6-46DD-B78F-00782BDC2B90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4" creationId="{C2E7510C-7534-4360-9D78-AF1B315EAEE4}"/>
          </ac:spMkLst>
        </pc:spChg>
        <pc:spChg chg="mod">
          <ac:chgData name="Kulinich Bohdan" userId="48e65c9f34e137d0" providerId="LiveId" clId="{6AB28CDB-DFF0-4D04-9E35-5CABEDA9C745}" dt="2020-06-27T14:13:55.637" v="7427"/>
          <ac:spMkLst>
            <pc:docMk/>
            <pc:sldMk cId="241768542" sldId="442"/>
            <ac:spMk id="35" creationId="{F554F181-5370-467D-B782-39EE9F709E70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39" creationId="{7BD6AE6C-F5A6-4239-BBCA-E7E1B200F0B2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0" creationId="{1F204999-9015-40D9-943D-0B320A701C43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3" creationId="{46D8B0D1-E2F6-4E99-AA35-6E29BE4BF387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4" creationId="{D1E9A67D-D384-4BAF-88B8-CFEE3EC6BC94}"/>
          </ac:spMkLst>
        </pc:spChg>
        <pc:spChg chg="mod">
          <ac:chgData name="Kulinich Bohdan" userId="48e65c9f34e137d0" providerId="LiveId" clId="{6AB28CDB-DFF0-4D04-9E35-5CABEDA9C745}" dt="2020-06-27T14:15:07.857" v="7440"/>
          <ac:spMkLst>
            <pc:docMk/>
            <pc:sldMk cId="241768542" sldId="442"/>
            <ac:spMk id="45" creationId="{81EED255-FA19-44E3-B092-2F07F296BA2D}"/>
          </ac:spMkLst>
        </pc:spChg>
        <pc:grpChg chg="add del mod">
          <ac:chgData name="Kulinich Bohdan" userId="48e65c9f34e137d0" providerId="LiveId" clId="{6AB28CDB-DFF0-4D04-9E35-5CABEDA9C745}" dt="2020-06-27T14:11:19.562" v="7410" actId="478"/>
          <ac:grpSpMkLst>
            <pc:docMk/>
            <pc:sldMk cId="241768542" sldId="442"/>
            <ac:grpSpMk id="20" creationId="{1B4F7DE1-D032-47B5-ADE4-A957D1B2C314}"/>
          </ac:grpSpMkLst>
        </pc:grpChg>
        <pc:grpChg chg="add del mod">
          <ac:chgData name="Kulinich Bohdan" userId="48e65c9f34e137d0" providerId="LiveId" clId="{6AB28CDB-DFF0-4D04-9E35-5CABEDA9C745}" dt="2020-06-27T14:14:53.887" v="7438" actId="478"/>
          <ac:grpSpMkLst>
            <pc:docMk/>
            <pc:sldMk cId="241768542" sldId="442"/>
            <ac:grpSpMk id="29" creationId="{A730A6B5-D658-4FB3-912D-1980A03AFF20}"/>
          </ac:grpSpMkLst>
        </pc:grpChg>
        <pc:grpChg chg="add mod">
          <ac:chgData name="Kulinich Bohdan" userId="48e65c9f34e137d0" providerId="LiveId" clId="{6AB28CDB-DFF0-4D04-9E35-5CABEDA9C745}" dt="2020-06-27T14:15:07.857" v="7440"/>
          <ac:grpSpMkLst>
            <pc:docMk/>
            <pc:sldMk cId="241768542" sldId="442"/>
            <ac:grpSpMk id="36" creationId="{B6129277-1881-4518-AC11-99A3A530BCA2}"/>
          </ac:grpSpMkLst>
        </pc:grpChg>
        <pc:grpChg chg="mod">
          <ac:chgData name="Kulinich Bohdan" userId="48e65c9f34e137d0" providerId="LiveId" clId="{6AB28CDB-DFF0-4D04-9E35-5CABEDA9C745}" dt="2020-06-27T14:15:07.857" v="7440"/>
          <ac:grpSpMkLst>
            <pc:docMk/>
            <pc:sldMk cId="241768542" sldId="442"/>
            <ac:grpSpMk id="38" creationId="{30A73200-2873-4A81-A1BA-384047239EDE}"/>
          </ac:grpSpMkLst>
        </pc:grpChg>
        <pc:picChg chg="add del mod">
          <ac:chgData name="Kulinich Bohdan" userId="48e65c9f34e137d0" providerId="LiveId" clId="{6AB28CDB-DFF0-4D04-9E35-5CABEDA9C745}" dt="2020-06-27T14:10:59.734" v="7405" actId="478"/>
          <ac:picMkLst>
            <pc:docMk/>
            <pc:sldMk cId="241768542" sldId="442"/>
            <ac:picMk id="8" creationId="{323E6202-493F-401B-A808-5238AA7A6905}"/>
          </ac:picMkLst>
        </pc:picChg>
        <pc:picChg chg="mod modVis">
          <ac:chgData name="Kulinich Bohdan" userId="48e65c9f34e137d0" providerId="LiveId" clId="{6AB28CDB-DFF0-4D04-9E35-5CABEDA9C745}" dt="2020-06-27T14:13:26.787" v="7422" actId="14429"/>
          <ac:picMkLst>
            <pc:docMk/>
            <pc:sldMk cId="241768542" sldId="442"/>
            <ac:picMk id="17" creationId="{BD7AEADA-D379-4498-A792-48D005AFF9EB}"/>
          </ac:picMkLst>
        </pc:picChg>
        <pc:picChg chg="add del mod ord">
          <ac:chgData name="Kulinich Bohdan" userId="48e65c9f34e137d0" providerId="LiveId" clId="{6AB28CDB-DFF0-4D04-9E35-5CABEDA9C745}" dt="2020-06-27T14:12:58.126" v="7420" actId="166"/>
          <ac:picMkLst>
            <pc:docMk/>
            <pc:sldMk cId="241768542" sldId="442"/>
            <ac:picMk id="18" creationId="{C0AE449F-0BC2-405E-A88D-2351B831070E}"/>
          </ac:picMkLst>
        </pc:picChg>
        <pc:cxnChg chg="del">
          <ac:chgData name="Kulinich Bohdan" userId="48e65c9f34e137d0" providerId="LiveId" clId="{6AB28CDB-DFF0-4D04-9E35-5CABEDA9C745}" dt="2020-06-27T14:02:31.845" v="7238" actId="478"/>
          <ac:cxnSpMkLst>
            <pc:docMk/>
            <pc:sldMk cId="241768542" sldId="442"/>
            <ac:cxnSpMk id="8" creationId="{F0F9B81B-B5A6-4B42-B534-C929DE14A2FF}"/>
          </ac:cxnSpMkLst>
        </pc:cxnChg>
        <pc:cxnChg chg="add mod">
          <ac:chgData name="Kulinich Bohdan" userId="48e65c9f34e137d0" providerId="LiveId" clId="{6AB28CDB-DFF0-4D04-9E35-5CABEDA9C745}" dt="2020-06-27T14:12:09.797" v="7416" actId="14100"/>
          <ac:cxnSpMkLst>
            <pc:docMk/>
            <pc:sldMk cId="241768542" sldId="442"/>
            <ac:cxnSpMk id="10" creationId="{7968C739-C01B-4BEE-9B9D-D3552BE881C5}"/>
          </ac:cxnSpMkLst>
        </pc:cxnChg>
        <pc:cxnChg chg="add mod">
          <ac:chgData name="Kulinich Bohdan" userId="48e65c9f34e137d0" providerId="LiveId" clId="{6AB28CDB-DFF0-4D04-9E35-5CABEDA9C745}" dt="2020-06-27T14:11:56.077" v="7415" actId="14100"/>
          <ac:cxnSpMkLst>
            <pc:docMk/>
            <pc:sldMk cId="241768542" sldId="442"/>
            <ac:cxnSpMk id="12" creationId="{251540D9-1EEF-4520-844E-7E990C99B112}"/>
          </ac:cxnSpMkLst>
        </pc:cxnChg>
        <pc:cxnChg chg="add 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13" creationId="{9CA922E9-6A11-47BA-84CB-BE12C4DBD914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2" creationId="{66318030-8FA9-4CA4-9A32-161AC5749F38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3" creationId="{BBA17BCE-8DF2-4D53-BC66-8CC0A6443AFC}"/>
          </ac:cxnSpMkLst>
        </pc:cxnChg>
        <pc:cxnChg chg="mod">
          <ac:chgData name="Kulinich Bohdan" userId="48e65c9f34e137d0" providerId="LiveId" clId="{6AB28CDB-DFF0-4D04-9E35-5CABEDA9C745}" dt="2020-06-27T14:10:52.696" v="7402"/>
          <ac:cxnSpMkLst>
            <pc:docMk/>
            <pc:sldMk cId="241768542" sldId="442"/>
            <ac:cxnSpMk id="24" creationId="{6D1AFCC9-34B7-4B0B-A418-56B7B73DCEF7}"/>
          </ac:cxnSpMkLst>
        </pc:cxnChg>
        <pc:cxnChg chg="mod">
          <ac:chgData name="Kulinich Bohdan" userId="48e65c9f34e137d0" providerId="LiveId" clId="{6AB28CDB-DFF0-4D04-9E35-5CABEDA9C745}" dt="2020-06-27T14:13:55.637" v="7427"/>
          <ac:cxnSpMkLst>
            <pc:docMk/>
            <pc:sldMk cId="241768542" sldId="442"/>
            <ac:cxnSpMk id="31" creationId="{D053A1D1-693F-462C-955B-A28FCA96DDB1}"/>
          </ac:cxnSpMkLst>
        </pc:cxnChg>
        <pc:cxnChg chg="mod">
          <ac:chgData name="Kulinich Bohdan" userId="48e65c9f34e137d0" providerId="LiveId" clId="{6AB28CDB-DFF0-4D04-9E35-5CABEDA9C745}" dt="2020-06-27T14:13:55.637" v="7427"/>
          <ac:cxnSpMkLst>
            <pc:docMk/>
            <pc:sldMk cId="241768542" sldId="442"/>
            <ac:cxnSpMk id="32" creationId="{BC7F1C83-CBC9-4C50-AE4C-7991DDB11B8D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37" creationId="{6DBD5B5C-100E-4D3D-A23C-365D273EC336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41" creationId="{4DE32350-3549-44AC-825B-C92D153CA53E}"/>
          </ac:cxnSpMkLst>
        </pc:cxnChg>
        <pc:cxnChg chg="mod">
          <ac:chgData name="Kulinich Bohdan" userId="48e65c9f34e137d0" providerId="LiveId" clId="{6AB28CDB-DFF0-4D04-9E35-5CABEDA9C745}" dt="2020-06-27T14:15:07.857" v="7440"/>
          <ac:cxnSpMkLst>
            <pc:docMk/>
            <pc:sldMk cId="241768542" sldId="442"/>
            <ac:cxnSpMk id="42" creationId="{16F4A597-3A9D-422B-B6D9-D8E6569F76EB}"/>
          </ac:cxnSpMkLst>
        </pc:cxnChg>
      </pc:sldChg>
      <pc:sldChg chg="delSp modSp del mod delAnim modAnim">
        <pc:chgData name="Kulinich Bohdan" userId="48e65c9f34e137d0" providerId="LiveId" clId="{6AB28CDB-DFF0-4D04-9E35-5CABEDA9C745}" dt="2020-06-27T16:10:27.513" v="8362" actId="47"/>
        <pc:sldMkLst>
          <pc:docMk/>
          <pc:sldMk cId="427130965" sldId="443"/>
        </pc:sldMkLst>
        <pc:spChg chg="mod">
          <ac:chgData name="Kulinich Bohdan" userId="48e65c9f34e137d0" providerId="LiveId" clId="{6AB28CDB-DFF0-4D04-9E35-5CABEDA9C745}" dt="2020-06-27T14:28:38.482" v="7692" actId="14100"/>
          <ac:spMkLst>
            <pc:docMk/>
            <pc:sldMk cId="427130965" sldId="443"/>
            <ac:spMk id="6" creationId="{4CD1B612-D16C-4F70-8335-78480BFE8EC8}"/>
          </ac:spMkLst>
        </pc:spChg>
        <pc:spChg chg="del">
          <ac:chgData name="Kulinich Bohdan" userId="48e65c9f34e137d0" providerId="LiveId" clId="{6AB28CDB-DFF0-4D04-9E35-5CABEDA9C745}" dt="2020-06-27T14:07:59.055" v="7240" actId="478"/>
          <ac:spMkLst>
            <pc:docMk/>
            <pc:sldMk cId="427130965" sldId="443"/>
            <ac:spMk id="19" creationId="{909ADC49-13BA-41D3-8698-C0BF247A2AC3}"/>
          </ac:spMkLst>
        </pc:spChg>
        <pc:spChg chg="del">
          <ac:chgData name="Kulinich Bohdan" userId="48e65c9f34e137d0" providerId="LiveId" clId="{6AB28CDB-DFF0-4D04-9E35-5CABEDA9C745}" dt="2020-06-27T14:07:59.820" v="7241" actId="478"/>
          <ac:spMkLst>
            <pc:docMk/>
            <pc:sldMk cId="427130965" sldId="443"/>
            <ac:spMk id="20" creationId="{72511B1B-8B31-4AF2-9A4B-90E884C1C414}"/>
          </ac:spMkLst>
        </pc:spChg>
      </pc:sldChg>
      <pc:sldChg chg="addSp delSp modSp add del mod delAnim modAnim">
        <pc:chgData name="Kulinich Bohdan" userId="48e65c9f34e137d0" providerId="LiveId" clId="{6AB28CDB-DFF0-4D04-9E35-5CABEDA9C745}" dt="2020-06-28T03:42:52.764" v="8426" actId="47"/>
        <pc:sldMkLst>
          <pc:docMk/>
          <pc:sldMk cId="1532573346" sldId="444"/>
        </pc:sldMkLst>
        <pc:spChg chg="add mod ord">
          <ac:chgData name="Kulinich Bohdan" userId="48e65c9f34e137d0" providerId="LiveId" clId="{6AB28CDB-DFF0-4D04-9E35-5CABEDA9C745}" dt="2020-06-28T03:34:35.756" v="8409" actId="14100"/>
          <ac:spMkLst>
            <pc:docMk/>
            <pc:sldMk cId="1532573346" sldId="444"/>
            <ac:spMk id="2" creationId="{3B804AAF-50F8-4BE5-AD03-38865E0D97DE}"/>
          </ac:spMkLst>
        </pc:spChg>
        <pc:spChg chg="mod">
          <ac:chgData name="Kulinich Bohdan" userId="48e65c9f34e137d0" providerId="LiveId" clId="{6AB28CDB-DFF0-4D04-9E35-5CABEDA9C745}" dt="2020-06-26T07:56:23.149" v="3478" actId="20577"/>
          <ac:spMkLst>
            <pc:docMk/>
            <pc:sldMk cId="1532573346" sldId="444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6T07:56:18.038" v="3461" actId="478"/>
          <ac:spMkLst>
            <pc:docMk/>
            <pc:sldMk cId="1532573346" sldId="444"/>
            <ac:spMk id="11" creationId="{A65A6898-49B6-4CCE-82DF-518E4173EB8D}"/>
          </ac:spMkLst>
        </pc:spChg>
        <pc:spChg chg="add mod">
          <ac:chgData name="Kulinich Bohdan" userId="48e65c9f34e137d0" providerId="LiveId" clId="{6AB28CDB-DFF0-4D04-9E35-5CABEDA9C745}" dt="2020-06-26T10:58:11.118" v="4041" actId="20577"/>
          <ac:spMkLst>
            <pc:docMk/>
            <pc:sldMk cId="1532573346" sldId="444"/>
            <ac:spMk id="21" creationId="{DF7B172E-6F91-43B2-90BA-780C90603A1A}"/>
          </ac:spMkLst>
        </pc:spChg>
        <pc:spChg chg="add mod">
          <ac:chgData name="Kulinich Bohdan" userId="48e65c9f34e137d0" providerId="LiveId" clId="{6AB28CDB-DFF0-4D04-9E35-5CABEDA9C745}" dt="2020-06-28T03:30:01.233" v="8379" actId="1076"/>
          <ac:spMkLst>
            <pc:docMk/>
            <pc:sldMk cId="1532573346" sldId="444"/>
            <ac:spMk id="23" creationId="{280B240D-742D-4940-82C6-B0866366C90E}"/>
          </ac:spMkLst>
        </pc:spChg>
        <pc:spChg chg="add del mod">
          <ac:chgData name="Kulinich Bohdan" userId="48e65c9f34e137d0" providerId="LiveId" clId="{6AB28CDB-DFF0-4D04-9E35-5CABEDA9C745}" dt="2020-06-26T10:38:05.466" v="3573" actId="478"/>
          <ac:spMkLst>
            <pc:docMk/>
            <pc:sldMk cId="1532573346" sldId="444"/>
            <ac:spMk id="28" creationId="{33BD1BE9-D558-4758-9C64-588EF917FCA4}"/>
          </ac:spMkLst>
        </pc:spChg>
        <pc:spChg chg="add del mod">
          <ac:chgData name="Kulinich Bohdan" userId="48e65c9f34e137d0" providerId="LiveId" clId="{6AB28CDB-DFF0-4D04-9E35-5CABEDA9C745}" dt="2020-06-26T10:38:03.080" v="3571" actId="478"/>
          <ac:spMkLst>
            <pc:docMk/>
            <pc:sldMk cId="1532573346" sldId="444"/>
            <ac:spMk id="29" creationId="{3097EFAC-170F-494E-A829-3B3899CA2D82}"/>
          </ac:spMkLst>
        </pc:spChg>
        <pc:spChg chg="add del mod">
          <ac:chgData name="Kulinich Bohdan" userId="48e65c9f34e137d0" providerId="LiveId" clId="{6AB28CDB-DFF0-4D04-9E35-5CABEDA9C745}" dt="2020-06-26T10:38:04.635" v="3572" actId="478"/>
          <ac:spMkLst>
            <pc:docMk/>
            <pc:sldMk cId="1532573346" sldId="444"/>
            <ac:spMk id="30" creationId="{3D63D982-D991-4FB5-AD1A-CD8D2B342FBE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7:56:17.228" v="3460" actId="478"/>
          <ac:spMkLst>
            <pc:docMk/>
            <pc:sldMk cId="1532573346" sldId="444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7:56:14.348" v="3458" actId="478"/>
          <ac:spMkLst>
            <pc:docMk/>
            <pc:sldMk cId="1532573346" sldId="444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6T10:37:50.693" v="3570" actId="478"/>
          <ac:spMkLst>
            <pc:docMk/>
            <pc:sldMk cId="1532573346" sldId="444"/>
            <ac:spMk id="45" creationId="{00730016-BA66-4078-B6BF-2A8E9226E54D}"/>
          </ac:spMkLst>
        </pc:spChg>
        <pc:spChg chg="del">
          <ac:chgData name="Kulinich Bohdan" userId="48e65c9f34e137d0" providerId="LiveId" clId="{6AB28CDB-DFF0-4D04-9E35-5CABEDA9C745}" dt="2020-06-26T07:56:15.728" v="3459" actId="478"/>
          <ac:spMkLst>
            <pc:docMk/>
            <pc:sldMk cId="1532573346" sldId="444"/>
            <ac:spMk id="46" creationId="{BFBA2E90-1923-4109-AFFB-2DA95EA78589}"/>
          </ac:spMkLst>
        </pc:spChg>
        <pc:spChg chg="add del mod">
          <ac:chgData name="Kulinich Bohdan" userId="48e65c9f34e137d0" providerId="LiveId" clId="{6AB28CDB-DFF0-4D04-9E35-5CABEDA9C745}" dt="2020-06-26T10:37:49.675" v="3569" actId="478"/>
          <ac:spMkLst>
            <pc:docMk/>
            <pc:sldMk cId="1532573346" sldId="444"/>
            <ac:spMk id="47" creationId="{84E26AF2-7E1F-4637-BE86-AD1B3B2CBD9A}"/>
          </ac:spMkLst>
        </pc:spChg>
        <pc:spChg chg="add del mod">
          <ac:chgData name="Kulinich Bohdan" userId="48e65c9f34e137d0" providerId="LiveId" clId="{6AB28CDB-DFF0-4D04-9E35-5CABEDA9C745}" dt="2020-06-26T10:37:48.572" v="3568" actId="478"/>
          <ac:spMkLst>
            <pc:docMk/>
            <pc:sldMk cId="1532573346" sldId="444"/>
            <ac:spMk id="48" creationId="{501E5A1A-D8AB-47A1-AE4B-42C39055A3DA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4" creationId="{3F87D523-EBD9-4DD3-83EF-2FC59048BBF5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5" creationId="{F613E953-9B52-4C32-8096-C2C6E7E52D05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6" creationId="{0C323BB4-72C6-42BC-9332-03FE09814CFF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7" creationId="{16FFDC21-E34F-4416-A9AC-BA51AD311798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8" creationId="{59E5FB88-7980-4547-B777-2C230A12FD2F}"/>
          </ac:spMkLst>
        </pc:spChg>
        <pc:spChg chg="add mod">
          <ac:chgData name="Kulinich Bohdan" userId="48e65c9f34e137d0" providerId="LiveId" clId="{6AB28CDB-DFF0-4D04-9E35-5CABEDA9C745}" dt="2020-06-28T03:30:41.936" v="8382" actId="1076"/>
          <ac:spMkLst>
            <pc:docMk/>
            <pc:sldMk cId="1532573346" sldId="444"/>
            <ac:spMk id="59" creationId="{E08A381B-8E28-49BD-956C-13D37E16E1BE}"/>
          </ac:spMkLst>
        </pc:spChg>
        <pc:spChg chg="add mod">
          <ac:chgData name="Kulinich Bohdan" userId="48e65c9f34e137d0" providerId="LiveId" clId="{6AB28CDB-DFF0-4D04-9E35-5CABEDA9C745}" dt="2020-06-26T10:47:45.094" v="3762" actId="1076"/>
          <ac:spMkLst>
            <pc:docMk/>
            <pc:sldMk cId="1532573346" sldId="444"/>
            <ac:spMk id="61" creationId="{8FA02936-60DB-4A40-8BA9-33CC7EC995AF}"/>
          </ac:spMkLst>
        </pc:spChg>
        <pc:spChg chg="add mod">
          <ac:chgData name="Kulinich Bohdan" userId="48e65c9f34e137d0" providerId="LiveId" clId="{6AB28CDB-DFF0-4D04-9E35-5CABEDA9C745}" dt="2020-06-26T10:48:46.591" v="3775" actId="1076"/>
          <ac:spMkLst>
            <pc:docMk/>
            <pc:sldMk cId="1532573346" sldId="444"/>
            <ac:spMk id="62" creationId="{A42B4E2A-71F8-4046-822D-7C2880B35443}"/>
          </ac:spMkLst>
        </pc:spChg>
        <pc:spChg chg="add mod">
          <ac:chgData name="Kulinich Bohdan" userId="48e65c9f34e137d0" providerId="LiveId" clId="{6AB28CDB-DFF0-4D04-9E35-5CABEDA9C745}" dt="2020-06-26T10:50:28.665" v="3789"/>
          <ac:spMkLst>
            <pc:docMk/>
            <pc:sldMk cId="1532573346" sldId="444"/>
            <ac:spMk id="63" creationId="{1606D3BF-B5C0-47FA-BD03-B01D69EED27C}"/>
          </ac:spMkLst>
        </pc:spChg>
        <pc:spChg chg="add mod">
          <ac:chgData name="Kulinich Bohdan" userId="48e65c9f34e137d0" providerId="LiveId" clId="{6AB28CDB-DFF0-4D04-9E35-5CABEDA9C745}" dt="2020-06-26T10:51:08.144" v="3796" actId="1076"/>
          <ac:spMkLst>
            <pc:docMk/>
            <pc:sldMk cId="1532573346" sldId="444"/>
            <ac:spMk id="64" creationId="{34311C41-38E7-4CEA-8D30-7479164847B4}"/>
          </ac:spMkLst>
        </pc:spChg>
        <pc:spChg chg="add mod ord">
          <ac:chgData name="Kulinich Bohdan" userId="48e65c9f34e137d0" providerId="LiveId" clId="{6AB28CDB-DFF0-4D04-9E35-5CABEDA9C745}" dt="2020-06-26T10:58:14.743" v="4042" actId="166"/>
          <ac:spMkLst>
            <pc:docMk/>
            <pc:sldMk cId="1532573346" sldId="444"/>
            <ac:spMk id="65" creationId="{C1DB9864-523F-49FA-BB05-ABAAEA5302E8}"/>
          </ac:spMkLst>
        </pc:spChg>
        <pc:spChg chg="add mod">
          <ac:chgData name="Kulinich Bohdan" userId="48e65c9f34e137d0" providerId="LiveId" clId="{6AB28CDB-DFF0-4D04-9E35-5CABEDA9C745}" dt="2020-06-26T10:58:49.514" v="4115" actId="14100"/>
          <ac:spMkLst>
            <pc:docMk/>
            <pc:sldMk cId="1532573346" sldId="444"/>
            <ac:spMk id="67" creationId="{3B9BE213-9940-4281-97B8-81FAD7D9E201}"/>
          </ac:spMkLst>
        </pc:spChg>
        <pc:picChg chg="add del mod">
          <ac:chgData name="Kulinich Bohdan" userId="48e65c9f34e137d0" providerId="LiveId" clId="{6AB28CDB-DFF0-4D04-9E35-5CABEDA9C745}" dt="2020-06-26T10:36:44.974" v="3555" actId="478"/>
          <ac:picMkLst>
            <pc:docMk/>
            <pc:sldMk cId="1532573346" sldId="444"/>
            <ac:picMk id="2" creationId="{46B51A51-C302-43CE-86FC-F8208D55522D}"/>
          </ac:picMkLst>
        </pc:picChg>
        <pc:picChg chg="add del mod modCrop">
          <ac:chgData name="Kulinich Bohdan" userId="48e65c9f34e137d0" providerId="LiveId" clId="{6AB28CDB-DFF0-4D04-9E35-5CABEDA9C745}" dt="2020-06-26T10:37:32.788" v="3564" actId="478"/>
          <ac:picMkLst>
            <pc:docMk/>
            <pc:sldMk cId="1532573346" sldId="444"/>
            <ac:picMk id="6" creationId="{39F7E9D4-52E4-46EA-9618-9366EAE83F64}"/>
          </ac:picMkLst>
        </pc:picChg>
        <pc:picChg chg="add del mod modCrop">
          <ac:chgData name="Kulinich Bohdan" userId="48e65c9f34e137d0" providerId="LiveId" clId="{6AB28CDB-DFF0-4D04-9E35-5CABEDA9C745}" dt="2020-06-28T03:42:39.079" v="8422" actId="478"/>
          <ac:picMkLst>
            <pc:docMk/>
            <pc:sldMk cId="1532573346" sldId="444"/>
            <ac:picMk id="8" creationId="{4FAB5AC2-875D-4DB3-B181-8D2B9F3E220C}"/>
          </ac:picMkLst>
        </pc:picChg>
        <pc:picChg chg="add mod">
          <ac:chgData name="Kulinich Bohdan" userId="48e65c9f34e137d0" providerId="LiveId" clId="{6AB28CDB-DFF0-4D04-9E35-5CABEDA9C745}" dt="2020-06-28T03:42:47.131" v="8425" actId="962"/>
          <ac:picMkLst>
            <pc:docMk/>
            <pc:sldMk cId="1532573346" sldId="444"/>
            <ac:picMk id="10" creationId="{AFFFFCBE-1EC7-4E8A-8B2A-1CDE309BC569}"/>
          </ac:picMkLst>
        </pc:picChg>
        <pc:picChg chg="add mod">
          <ac:chgData name="Kulinich Bohdan" userId="48e65c9f34e137d0" providerId="LiveId" clId="{6AB28CDB-DFF0-4D04-9E35-5CABEDA9C745}" dt="2020-06-26T07:56:37.089" v="3479"/>
          <ac:picMkLst>
            <pc:docMk/>
            <pc:sldMk cId="1532573346" sldId="444"/>
            <ac:picMk id="20" creationId="{45B3DA31-832C-471B-AF42-6A84E0460EF2}"/>
          </ac:picMkLst>
        </pc:picChg>
        <pc:picChg chg="add del mod">
          <ac:chgData name="Kulinich Bohdan" userId="48e65c9f34e137d0" providerId="LiveId" clId="{6AB28CDB-DFF0-4D04-9E35-5CABEDA9C745}" dt="2020-06-26T10:37:45.603" v="3566" actId="478"/>
          <ac:picMkLst>
            <pc:docMk/>
            <pc:sldMk cId="1532573346" sldId="444"/>
            <ac:picMk id="49" creationId="{D53938B8-9C9B-45A4-996C-973CBC0E6E30}"/>
          </ac:picMkLst>
        </pc:picChg>
        <pc:picChg chg="add mod modVis">
          <ac:chgData name="Kulinich Bohdan" userId="48e65c9f34e137d0" providerId="LiveId" clId="{6AB28CDB-DFF0-4D04-9E35-5CABEDA9C745}" dt="2020-06-28T03:33:10.821" v="8405" actId="14429"/>
          <ac:picMkLst>
            <pc:docMk/>
            <pc:sldMk cId="1532573346" sldId="444"/>
            <ac:picMk id="60" creationId="{E98C5380-53A6-4262-BEAA-0303405D5BA8}"/>
          </ac:picMkLst>
        </pc:picChg>
        <pc:picChg chg="add mod">
          <ac:chgData name="Kulinich Bohdan" userId="48e65c9f34e137d0" providerId="LiveId" clId="{6AB28CDB-DFF0-4D04-9E35-5CABEDA9C745}" dt="2020-06-26T10:52:13.627" v="3799"/>
          <ac:picMkLst>
            <pc:docMk/>
            <pc:sldMk cId="1532573346" sldId="444"/>
            <ac:picMk id="66" creationId="{40AC0BAA-FD4E-418A-B520-74A3D6B0A26D}"/>
          </ac:picMkLst>
        </pc:picChg>
        <pc:inkChg chg="add del mod">
          <ac:chgData name="Kulinich Bohdan" userId="48e65c9f34e137d0" providerId="LiveId" clId="{6AB28CDB-DFF0-4D04-9E35-5CABEDA9C745}" dt="2020-06-26T10:45:20.780" v="3711" actId="478"/>
          <ac:inkMkLst>
            <pc:docMk/>
            <pc:sldMk cId="1532573346" sldId="444"/>
            <ac:inkMk id="50" creationId="{333410A9-6976-4E5A-BCDB-71AB127114C8}"/>
          </ac:inkMkLst>
        </pc:inkChg>
        <pc:cxnChg chg="add del">
          <ac:chgData name="Kulinich Bohdan" userId="48e65c9f34e137d0" providerId="LiveId" clId="{6AB28CDB-DFF0-4D04-9E35-5CABEDA9C745}" dt="2020-06-28T03:35:19.085" v="8411" actId="11529"/>
          <ac:cxnSpMkLst>
            <pc:docMk/>
            <pc:sldMk cId="1532573346" sldId="444"/>
            <ac:cxnSpMk id="6" creationId="{02EAA687-FA5A-4F1E-B94F-4BF0CE94DFE2}"/>
          </ac:cxnSpMkLst>
        </pc:cxnChg>
        <pc:cxnChg chg="add del mod">
          <ac:chgData name="Kulinich Bohdan" userId="48e65c9f34e137d0" providerId="LiveId" clId="{6AB28CDB-DFF0-4D04-9E35-5CABEDA9C745}" dt="2020-06-26T10:37:46.648" v="3567" actId="478"/>
          <ac:cxnSpMkLst>
            <pc:docMk/>
            <pc:sldMk cId="1532573346" sldId="444"/>
            <ac:cxnSpMk id="25" creationId="{BCAE0CF5-9C38-4E86-B531-D1700046FDDF}"/>
          </ac:cxnSpMkLst>
        </pc:cxnChg>
        <pc:cxnChg chg="add del mod">
          <ac:chgData name="Kulinich Bohdan" userId="48e65c9f34e137d0" providerId="LiveId" clId="{6AB28CDB-DFF0-4D04-9E35-5CABEDA9C745}" dt="2020-06-26T10:45:20.780" v="3711" actId="478"/>
          <ac:cxnSpMkLst>
            <pc:docMk/>
            <pc:sldMk cId="1532573346" sldId="444"/>
            <ac:cxnSpMk id="26" creationId="{F8E78B2A-BFFC-4295-995A-65D6E601B89A}"/>
          </ac:cxnSpMkLst>
        </pc:cxnChg>
        <pc:cxnChg chg="add del mod">
          <ac:chgData name="Kulinich Bohdan" userId="48e65c9f34e137d0" providerId="LiveId" clId="{6AB28CDB-DFF0-4D04-9E35-5CABEDA9C745}" dt="2020-06-26T10:45:20.780" v="3711" actId="478"/>
          <ac:cxnSpMkLst>
            <pc:docMk/>
            <pc:sldMk cId="1532573346" sldId="444"/>
            <ac:cxnSpMk id="27" creationId="{0432B3B5-C9D7-4116-B1F4-7F402A084F05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2" creationId="{DCDBE705-AE70-450A-8378-70297ECFEE64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38" creationId="{1C1EDDE7-5FE9-4C10-B412-F112A788E122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7:56:14.348" v="3458" actId="478"/>
          <ac:cxnSpMkLst>
            <pc:docMk/>
            <pc:sldMk cId="1532573346" sldId="444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1" creationId="{D91C5C3B-DDE0-46B5-8774-D5C34566B383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2" creationId="{97176826-056D-4152-8253-79C14B8BBC14}"/>
          </ac:cxnSpMkLst>
        </pc:cxnChg>
        <pc:cxnChg chg="add mod">
          <ac:chgData name="Kulinich Bohdan" userId="48e65c9f34e137d0" providerId="LiveId" clId="{6AB28CDB-DFF0-4D04-9E35-5CABEDA9C745}" dt="2020-06-28T03:30:41.936" v="8382" actId="1076"/>
          <ac:cxnSpMkLst>
            <pc:docMk/>
            <pc:sldMk cId="1532573346" sldId="444"/>
            <ac:cxnSpMk id="53" creationId="{C79C3F04-C11B-4CFE-8F51-4CD06502C60B}"/>
          </ac:cxnSpMkLst>
        </pc:cxnChg>
      </pc:sldChg>
      <pc:sldChg chg="addSp delSp modSp add del mod modTransition delAnim modAnim">
        <pc:chgData name="Kulinich Bohdan" userId="48e65c9f34e137d0" providerId="LiveId" clId="{6AB28CDB-DFF0-4D04-9E35-5CABEDA9C745}" dt="2020-06-28T05:31:06.778" v="9228" actId="47"/>
        <pc:sldMkLst>
          <pc:docMk/>
          <pc:sldMk cId="2149138203" sldId="445"/>
        </pc:sldMkLst>
        <pc:spChg chg="mod modVis">
          <ac:chgData name="Kulinich Bohdan" userId="48e65c9f34e137d0" providerId="LiveId" clId="{6AB28CDB-DFF0-4D04-9E35-5CABEDA9C745}" dt="2020-06-26T06:59:30.057" v="3042" actId="14429"/>
          <ac:spMkLst>
            <pc:docMk/>
            <pc:sldMk cId="2149138203" sldId="445"/>
            <ac:spMk id="3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6T06:59:30.447" v="3043" actId="14429"/>
          <ac:spMkLst>
            <pc:docMk/>
            <pc:sldMk cId="2149138203" sldId="445"/>
            <ac:spMk id="4" creationId="{00000000-0000-0000-0000-000000000000}"/>
          </ac:spMkLst>
        </pc:spChg>
        <pc:spChg chg="add del mod modVis">
          <ac:chgData name="Kulinich Bohdan" userId="48e65c9f34e137d0" providerId="LiveId" clId="{6AB28CDB-DFF0-4D04-9E35-5CABEDA9C745}" dt="2020-06-28T04:28:12.970" v="8688" actId="478"/>
          <ac:spMkLst>
            <pc:docMk/>
            <pc:sldMk cId="2149138203" sldId="445"/>
            <ac:spMk id="9" creationId="{1A9B6DC8-D3E7-497F-8A34-FD09D01F98C0}"/>
          </ac:spMkLst>
        </pc:spChg>
        <pc:spChg chg="del">
          <ac:chgData name="Kulinich Bohdan" userId="48e65c9f34e137d0" providerId="LiveId" clId="{6AB28CDB-DFF0-4D04-9E35-5CABEDA9C745}" dt="2020-06-26T05:53:13.833" v="2507" actId="478"/>
          <ac:spMkLst>
            <pc:docMk/>
            <pc:sldMk cId="2149138203" sldId="445"/>
            <ac:spMk id="11" creationId="{A65A6898-49B6-4CCE-82DF-518E4173EB8D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2" creationId="{1BB52A37-DBB8-4A97-8B90-1E0040F98499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3" creationId="{B32A3CC8-25A2-4681-A065-C47627E97953}"/>
          </ac:spMkLst>
        </pc:spChg>
        <pc:spChg chg="add del mod">
          <ac:chgData name="Kulinich Bohdan" userId="48e65c9f34e137d0" providerId="LiveId" clId="{6AB28CDB-DFF0-4D04-9E35-5CABEDA9C745}" dt="2020-06-26T06:01:01.637" v="2567" actId="478"/>
          <ac:spMkLst>
            <pc:docMk/>
            <pc:sldMk cId="2149138203" sldId="445"/>
            <ac:spMk id="24" creationId="{F09AB4B1-B5EC-436E-BAFE-DB987497F9E8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5:53:15.387" v="2508" actId="478"/>
          <ac:spMkLst>
            <pc:docMk/>
            <pc:sldMk cId="2149138203" sldId="445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46" creationId="{A370AC44-0F4F-4C1C-A14E-602BA84970E2}"/>
          </ac:spMkLst>
        </pc:spChg>
        <pc:spChg chg="del">
          <ac:chgData name="Kulinich Bohdan" userId="48e65c9f34e137d0" providerId="LiveId" clId="{6AB28CDB-DFF0-4D04-9E35-5CABEDA9C745}" dt="2020-06-26T05:53:11.973" v="2506" actId="478"/>
          <ac:spMkLst>
            <pc:docMk/>
            <pc:sldMk cId="2149138203" sldId="445"/>
            <ac:spMk id="46" creationId="{BFBA2E90-1923-4109-AFFB-2DA95EA78589}"/>
          </ac:spMkLst>
        </pc:spChg>
        <pc:spChg chg="add del mod modVis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47" creationId="{02587840-3C61-4C44-8725-ABC71AFC0BCD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47" creationId="{439BCC96-5BE1-4AB9-88A5-C4FA93B4FFF5}"/>
          </ac:spMkLst>
        </pc:spChg>
        <pc:spChg chg="add del mod">
          <ac:chgData name="Kulinich Bohdan" userId="48e65c9f34e137d0" providerId="LiveId" clId="{6AB28CDB-DFF0-4D04-9E35-5CABEDA9C745}" dt="2020-06-28T04:28:04.698" v="8684" actId="478"/>
          <ac:spMkLst>
            <pc:docMk/>
            <pc:sldMk cId="2149138203" sldId="445"/>
            <ac:spMk id="52" creationId="{B5A90519-C8A8-49FA-8939-51C4FB56E1CC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54" creationId="{58C3B6A9-BA58-433E-B60E-8D046337118D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55" creationId="{86ABAD45-A739-4A2A-AE76-0DBB7263DBA8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57" creationId="{C48D3BC2-46AC-43CB-A3EF-07EE511AC0E1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59" creationId="{85479482-6B8F-405F-9C7F-629167E17012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1" creationId="{6AE0D925-B9A6-4D10-B57F-ACA03256EA7B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3" creationId="{0E2AD057-BD64-4F28-84D7-334D1E311550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5" creationId="{6267A13A-5057-4C83-A627-567805D5D1A1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7" creationId="{F95BD0D1-94DF-4CB3-93E4-824352A32A20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69" creationId="{0A24943E-216D-44A2-A428-0CCD6F074C62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71" creationId="{CF184907-4692-429C-8EAD-64A475A1A69D}"/>
          </ac:spMkLst>
        </pc:spChg>
        <pc:spChg chg="add del mod">
          <ac:chgData name="Kulinich Bohdan" userId="48e65c9f34e137d0" providerId="LiveId" clId="{6AB28CDB-DFF0-4D04-9E35-5CABEDA9C745}" dt="2020-06-28T04:28:00.644" v="8682" actId="478"/>
          <ac:spMkLst>
            <pc:docMk/>
            <pc:sldMk cId="2149138203" sldId="445"/>
            <ac:spMk id="73" creationId="{6EF3513F-FA49-4781-A534-1D86ED92DFA9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5" creationId="{D2A3BE1F-277A-4D53-9E9C-568A833005F6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7" creationId="{9CAA7775-A961-45A7-86F6-E689C22AC129}"/>
          </ac:spMkLst>
        </pc:spChg>
        <pc:spChg chg="add del mod">
          <ac:chgData name="Kulinich Bohdan" userId="48e65c9f34e137d0" providerId="LiveId" clId="{6AB28CDB-DFF0-4D04-9E35-5CABEDA9C745}" dt="2020-06-28T04:28:02.546" v="8683" actId="478"/>
          <ac:spMkLst>
            <pc:docMk/>
            <pc:sldMk cId="2149138203" sldId="445"/>
            <ac:spMk id="79" creationId="{FB3724CE-3DC4-4F1C-B8A1-B5BB971F2144}"/>
          </ac:spMkLst>
        </pc:spChg>
        <pc:spChg chg="add del mod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80" creationId="{3CB8CC0F-C164-4CED-8DCC-08D205F3E60D}"/>
          </ac:spMkLst>
        </pc:spChg>
        <pc:spChg chg="add del mod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81" creationId="{1F95021E-1234-4D6D-B0C8-3362614BFC4F}"/>
          </ac:spMkLst>
        </pc:spChg>
        <pc:spChg chg="add del mod">
          <ac:chgData name="Kulinich Bohdan" userId="48e65c9f34e137d0" providerId="LiveId" clId="{6AB28CDB-DFF0-4D04-9E35-5CABEDA9C745}" dt="2020-06-26T07:16:44.035" v="3260"/>
          <ac:spMkLst>
            <pc:docMk/>
            <pc:sldMk cId="2149138203" sldId="445"/>
            <ac:spMk id="83" creationId="{4ADB734D-BF64-4689-A1AE-B0B79FA0C3E7}"/>
          </ac:spMkLst>
        </pc:spChg>
        <pc:spChg chg="add del mod">
          <ac:chgData name="Kulinich Bohdan" userId="48e65c9f34e137d0" providerId="LiveId" clId="{6AB28CDB-DFF0-4D04-9E35-5CABEDA9C745}" dt="2020-06-26T07:16:52.665" v="3262"/>
          <ac:spMkLst>
            <pc:docMk/>
            <pc:sldMk cId="2149138203" sldId="445"/>
            <ac:spMk id="84" creationId="{E8F90B85-2359-49AA-AD72-4C32A1A25E88}"/>
          </ac:spMkLst>
        </pc:spChg>
        <pc:spChg chg="add del mod modVis">
          <ac:chgData name="Kulinich Bohdan" userId="48e65c9f34e137d0" providerId="LiveId" clId="{6AB28CDB-DFF0-4D04-9E35-5CABEDA9C745}" dt="2020-06-28T04:28:05.801" v="8685" actId="478"/>
          <ac:spMkLst>
            <pc:docMk/>
            <pc:sldMk cId="2149138203" sldId="445"/>
            <ac:spMk id="103" creationId="{E8506506-6746-4460-A858-0A683ED5A0C6}"/>
          </ac:spMkLst>
        </pc:spChg>
        <pc:spChg chg="add del mod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104" creationId="{E0375A36-BBC6-4881-BF4F-69EE590EAC94}"/>
          </ac:spMkLst>
        </pc:spChg>
        <pc:spChg chg="add del mod">
          <ac:chgData name="Kulinich Bohdan" userId="48e65c9f34e137d0" providerId="LiveId" clId="{6AB28CDB-DFF0-4D04-9E35-5CABEDA9C745}" dt="2020-06-26T06:38:18.689" v="2804" actId="478"/>
          <ac:spMkLst>
            <pc:docMk/>
            <pc:sldMk cId="2149138203" sldId="445"/>
            <ac:spMk id="105" creationId="{2629A79A-61A7-49B7-B307-36151CA24116}"/>
          </ac:spMkLst>
        </pc:spChg>
        <pc:spChg chg="add del mod">
          <ac:chgData name="Kulinich Bohdan" userId="48e65c9f34e137d0" providerId="LiveId" clId="{6AB28CDB-DFF0-4D04-9E35-5CABEDA9C745}" dt="2020-06-26T06:37:34.149" v="2796" actId="478"/>
          <ac:spMkLst>
            <pc:docMk/>
            <pc:sldMk cId="2149138203" sldId="445"/>
            <ac:spMk id="106" creationId="{B810F95F-4A21-45A1-987D-1730501CE122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07" creationId="{CCC6F5A8-CC65-4551-B20F-215FDFA34700}"/>
          </ac:spMkLst>
        </pc:spChg>
        <pc:spChg chg="add del mod ord modVis">
          <ac:chgData name="Kulinich Bohdan" userId="48e65c9f34e137d0" providerId="LiveId" clId="{6AB28CDB-DFF0-4D04-9E35-5CABEDA9C745}" dt="2020-06-28T05:25:46.167" v="9182" actId="166"/>
          <ac:spMkLst>
            <pc:docMk/>
            <pc:sldMk cId="2149138203" sldId="445"/>
            <ac:spMk id="108" creationId="{31B128C1-BB62-4238-9032-2A99528498AE}"/>
          </ac:spMkLst>
        </pc:spChg>
        <pc:spChg chg="add del mod modVis">
          <ac:chgData name="Kulinich Bohdan" userId="48e65c9f34e137d0" providerId="LiveId" clId="{6AB28CDB-DFF0-4D04-9E35-5CABEDA9C745}" dt="2020-06-28T04:32:15.368" v="8792" actId="478"/>
          <ac:spMkLst>
            <pc:docMk/>
            <pc:sldMk cId="2149138203" sldId="445"/>
            <ac:spMk id="109" creationId="{D0E7BF09-3F6C-4009-AE84-7CC3DFCBCE6D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10" creationId="{EF3F4A9E-CE93-445A-9BF0-32ACFA97B66A}"/>
          </ac:spMkLst>
        </pc:spChg>
        <pc:spChg chg="add del mod modVis">
          <ac:chgData name="Kulinich Bohdan" userId="48e65c9f34e137d0" providerId="LiveId" clId="{6AB28CDB-DFF0-4D04-9E35-5CABEDA9C745}" dt="2020-06-28T04:28:25.987" v="8705" actId="478"/>
          <ac:spMkLst>
            <pc:docMk/>
            <pc:sldMk cId="2149138203" sldId="445"/>
            <ac:spMk id="111" creationId="{A2E8DBE8-FB61-4218-9A56-0B8F280E4383}"/>
          </ac:spMkLst>
        </pc:spChg>
        <pc:spChg chg="add del mod ord">
          <ac:chgData name="Kulinich Bohdan" userId="48e65c9f34e137d0" providerId="LiveId" clId="{6AB28CDB-DFF0-4D04-9E35-5CABEDA9C745}" dt="2020-06-26T06:39:50.565" v="2821" actId="478"/>
          <ac:spMkLst>
            <pc:docMk/>
            <pc:sldMk cId="2149138203" sldId="445"/>
            <ac:spMk id="112" creationId="{9B80DF09-FE49-4E6E-B606-41FC76759E69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1" creationId="{38B256CF-BAAA-4DED-B426-95B735EA364C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2" creationId="{F9A839C0-1FF0-4A57-8966-C5F5B709BF92}"/>
          </ac:spMkLst>
        </pc:spChg>
        <pc:spChg chg="add del mod">
          <ac:chgData name="Kulinich Bohdan" userId="48e65c9f34e137d0" providerId="LiveId" clId="{6AB28CDB-DFF0-4D04-9E35-5CABEDA9C745}" dt="2020-06-26T06:52:34.202" v="2835"/>
          <ac:spMkLst>
            <pc:docMk/>
            <pc:sldMk cId="2149138203" sldId="445"/>
            <ac:spMk id="123" creationId="{4E02FE20-F350-44B6-A930-47C1D67B4D8D}"/>
          </ac:spMkLst>
        </pc:spChg>
        <pc:spChg chg="add mod ord modVis">
          <ac:chgData name="Kulinich Bohdan" userId="48e65c9f34e137d0" providerId="LiveId" clId="{6AB28CDB-DFF0-4D04-9E35-5CABEDA9C745}" dt="2020-06-28T04:54:45.147" v="9162" actId="14429"/>
          <ac:spMkLst>
            <pc:docMk/>
            <pc:sldMk cId="2149138203" sldId="445"/>
            <ac:spMk id="124" creationId="{C528FFDA-093A-4832-8CF6-3249F57A7933}"/>
          </ac:spMkLst>
        </pc:spChg>
        <pc:spChg chg="add mod ord modVis">
          <ac:chgData name="Kulinich Bohdan" userId="48e65c9f34e137d0" providerId="LiveId" clId="{6AB28CDB-DFF0-4D04-9E35-5CABEDA9C745}" dt="2020-06-28T04:54:44.777" v="9161" actId="14429"/>
          <ac:spMkLst>
            <pc:docMk/>
            <pc:sldMk cId="2149138203" sldId="445"/>
            <ac:spMk id="125" creationId="{2B58A80A-EAAE-4DE8-A026-B6AC0BE21EC9}"/>
          </ac:spMkLst>
        </pc:spChg>
        <pc:spChg chg="add del mod modVis">
          <ac:chgData name="Kulinich Bohdan" userId="48e65c9f34e137d0" providerId="LiveId" clId="{6AB28CDB-DFF0-4D04-9E35-5CABEDA9C745}" dt="2020-06-28T04:31:58.150" v="8787" actId="478"/>
          <ac:spMkLst>
            <pc:docMk/>
            <pc:sldMk cId="2149138203" sldId="445"/>
            <ac:spMk id="127" creationId="{66AF0924-D5E0-4079-8C8B-5ADB3DCAA6E7}"/>
          </ac:spMkLst>
        </pc:spChg>
        <pc:spChg chg="add del mod">
          <ac:chgData name="Kulinich Bohdan" userId="48e65c9f34e137d0" providerId="LiveId" clId="{6AB28CDB-DFF0-4D04-9E35-5CABEDA9C745}" dt="2020-06-28T04:46:55.510" v="9057" actId="478"/>
          <ac:spMkLst>
            <pc:docMk/>
            <pc:sldMk cId="2149138203" sldId="445"/>
            <ac:spMk id="128" creationId="{29FD4270-59DF-42E4-BF6A-4AA9CFBDF259}"/>
          </ac:spMkLst>
        </pc:spChg>
        <pc:spChg chg="add mod modVis">
          <ac:chgData name="Kulinich Bohdan" userId="48e65c9f34e137d0" providerId="LiveId" clId="{6AB28CDB-DFF0-4D04-9E35-5CABEDA9C745}" dt="2020-06-28T04:48:20.772" v="9067" actId="14429"/>
          <ac:spMkLst>
            <pc:docMk/>
            <pc:sldMk cId="2149138203" sldId="445"/>
            <ac:spMk id="129" creationId="{F42D899F-86AD-4913-A523-05F5B4D1F4EF}"/>
          </ac:spMkLst>
        </pc:spChg>
        <pc:spChg chg="add del mod modVis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130" creationId="{E32176F5-BC09-42F2-9C95-32569CC8C010}"/>
          </ac:spMkLst>
        </pc:spChg>
        <pc:spChg chg="add del mod modVis">
          <ac:chgData name="Kulinich Bohdan" userId="48e65c9f34e137d0" providerId="LiveId" clId="{6AB28CDB-DFF0-4D04-9E35-5CABEDA9C745}" dt="2020-06-28T04:25:20.083" v="8681" actId="478"/>
          <ac:spMkLst>
            <pc:docMk/>
            <pc:sldMk cId="2149138203" sldId="445"/>
            <ac:spMk id="131" creationId="{7DA21313-C8A0-4065-A000-FD4B05667E6B}"/>
          </ac:spMkLst>
        </pc:spChg>
        <pc:spChg chg="add mod">
          <ac:chgData name="Kulinich Bohdan" userId="48e65c9f34e137d0" providerId="LiveId" clId="{6AB28CDB-DFF0-4D04-9E35-5CABEDA9C745}" dt="2020-06-28T05:25:37.773" v="9180" actId="14100"/>
          <ac:spMkLst>
            <pc:docMk/>
            <pc:sldMk cId="2149138203" sldId="445"/>
            <ac:spMk id="202" creationId="{05457D00-AFD6-4E05-8E57-FE09E2991D5D}"/>
          </ac:spMkLst>
        </pc:spChg>
        <pc:spChg chg="add mod modVis">
          <ac:chgData name="Kulinich Bohdan" userId="48e65c9f34e137d0" providerId="LiveId" clId="{6AB28CDB-DFF0-4D04-9E35-5CABEDA9C745}" dt="2020-06-28T04:48:25.004" v="9068" actId="14429"/>
          <ac:spMkLst>
            <pc:docMk/>
            <pc:sldMk cId="2149138203" sldId="445"/>
            <ac:spMk id="345" creationId="{B39B6ACC-54D7-4E05-ACD0-F4CB27BAFE22}"/>
          </ac:spMkLst>
        </pc:spChg>
        <pc:spChg chg="add mod">
          <ac:chgData name="Kulinich Bohdan" userId="48e65c9f34e137d0" providerId="LiveId" clId="{6AB28CDB-DFF0-4D04-9E35-5CABEDA9C745}" dt="2020-06-28T04:52:53.454" v="9088" actId="1076"/>
          <ac:spMkLst>
            <pc:docMk/>
            <pc:sldMk cId="2149138203" sldId="445"/>
            <ac:spMk id="346" creationId="{FB12934C-B987-412B-B3C5-6F3D30A012B1}"/>
          </ac:spMkLst>
        </pc:spChg>
        <pc:spChg chg="add mod">
          <ac:chgData name="Kulinich Bohdan" userId="48e65c9f34e137d0" providerId="LiveId" clId="{6AB28CDB-DFF0-4D04-9E35-5CABEDA9C745}" dt="2020-06-28T04:52:50.811" v="9087" actId="1076"/>
          <ac:spMkLst>
            <pc:docMk/>
            <pc:sldMk cId="2149138203" sldId="445"/>
            <ac:spMk id="347" creationId="{54777E99-5C4D-4889-BD7F-AE364C762AA6}"/>
          </ac:spMkLst>
        </pc:spChg>
        <pc:spChg chg="add mod">
          <ac:chgData name="Kulinich Bohdan" userId="48e65c9f34e137d0" providerId="LiveId" clId="{6AB28CDB-DFF0-4D04-9E35-5CABEDA9C745}" dt="2020-06-28T04:54:33.017" v="9160" actId="14100"/>
          <ac:spMkLst>
            <pc:docMk/>
            <pc:sldMk cId="2149138203" sldId="445"/>
            <ac:spMk id="348" creationId="{8DDD47AF-6D75-41B1-AD32-4C1575BB8555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49" creationId="{572D0C6E-C3B1-40EB-AA64-4B461CFB63F2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0" creationId="{140F4193-A68B-4D51-9662-13C8EF64E19B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1" creationId="{84301844-C774-4736-8422-09297818F810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2" creationId="{6433BD41-68F6-4133-A9D3-689E3B9AD1DA}"/>
          </ac:spMkLst>
        </pc:spChg>
        <pc:spChg chg="add mod">
          <ac:chgData name="Kulinich Bohdan" userId="48e65c9f34e137d0" providerId="LiveId" clId="{6AB28CDB-DFF0-4D04-9E35-5CABEDA9C745}" dt="2020-06-28T04:55:28.546" v="9166" actId="1076"/>
          <ac:spMkLst>
            <pc:docMk/>
            <pc:sldMk cId="2149138203" sldId="445"/>
            <ac:spMk id="353" creationId="{EA513302-2205-4CD8-8228-C2309272100B}"/>
          </ac:spMkLst>
        </pc:spChg>
        <pc:grpChg chg="add del mod">
          <ac:chgData name="Kulinich Bohdan" userId="48e65c9f34e137d0" providerId="LiveId" clId="{6AB28CDB-DFF0-4D04-9E35-5CABEDA9C745}" dt="2020-06-28T04:45:40.837" v="9052" actId="165"/>
          <ac:grpSpMkLst>
            <pc:docMk/>
            <pc:sldMk cId="2149138203" sldId="445"/>
            <ac:grpSpMk id="340" creationId="{69C4AFE5-E083-4322-B601-02940363843C}"/>
          </ac:grpSpMkLst>
        </pc:grpChg>
        <pc:picChg chg="add del mod ord">
          <ac:chgData name="Kulinich Bohdan" userId="48e65c9f34e137d0" providerId="LiveId" clId="{6AB28CDB-DFF0-4D04-9E35-5CABEDA9C745}" dt="2020-06-28T04:47:03.529" v="9059" actId="478"/>
          <ac:picMkLst>
            <pc:docMk/>
            <pc:sldMk cId="2149138203" sldId="445"/>
            <ac:picMk id="2" creationId="{33F4C870-4593-4319-A30B-5E82AF822670}"/>
          </ac:picMkLst>
        </pc:picChg>
        <pc:picChg chg="add del mod modCrop">
          <ac:chgData name="Kulinich Bohdan" userId="48e65c9f34e137d0" providerId="LiveId" clId="{6AB28CDB-DFF0-4D04-9E35-5CABEDA9C745}" dt="2020-06-26T06:39:24.939" v="2814" actId="478"/>
          <ac:picMkLst>
            <pc:docMk/>
            <pc:sldMk cId="2149138203" sldId="445"/>
            <ac:picMk id="2" creationId="{55FAB756-584F-4899-872D-6113473CE1A9}"/>
          </ac:picMkLst>
        </pc:picChg>
        <pc:cxnChg chg="add del mod">
          <ac:chgData name="Kulinich Bohdan" userId="48e65c9f34e137d0" providerId="LiveId" clId="{6AB28CDB-DFF0-4D04-9E35-5CABEDA9C745}" dt="2020-06-28T04:32:52.744" v="8801"/>
          <ac:cxnSpMkLst>
            <pc:docMk/>
            <pc:sldMk cId="2149138203" sldId="445"/>
            <ac:cxnSpMk id="17" creationId="{849C7738-4FF8-4F9B-85BA-9527D7E91E90}"/>
          </ac:cxnSpMkLst>
        </pc:cxnChg>
        <pc:cxnChg chg="add mod">
          <ac:chgData name="Kulinich Bohdan" userId="48e65c9f34e137d0" providerId="LiveId" clId="{6AB28CDB-DFF0-4D04-9E35-5CABEDA9C745}" dt="2020-06-28T04:33:07.350" v="8804" actId="14100"/>
          <ac:cxnSpMkLst>
            <pc:docMk/>
            <pc:sldMk cId="2149138203" sldId="445"/>
            <ac:cxnSpMk id="19" creationId="{9BB50B1C-24F2-45FD-A06E-76A7E0E33CAB}"/>
          </ac:cxnSpMkLst>
        </pc:cxnChg>
        <pc:cxnChg chg="add del mod">
          <ac:chgData name="Kulinich Bohdan" userId="48e65c9f34e137d0" providerId="LiveId" clId="{6AB28CDB-DFF0-4D04-9E35-5CABEDA9C745}" dt="2020-06-26T06:01:01.637" v="2567" actId="478"/>
          <ac:cxnSpMkLst>
            <pc:docMk/>
            <pc:sldMk cId="2149138203" sldId="445"/>
            <ac:cxnSpMk id="21" creationId="{908C726B-EDE5-4806-B183-8A5BF95450AE}"/>
          </ac:cxnSpMkLst>
        </pc:cxnChg>
        <pc:cxnChg chg="add mod">
          <ac:chgData name="Kulinich Bohdan" userId="48e65c9f34e137d0" providerId="LiveId" clId="{6AB28CDB-DFF0-4D04-9E35-5CABEDA9C745}" dt="2020-06-28T04:33:11.973" v="8806" actId="14100"/>
          <ac:cxnSpMkLst>
            <pc:docMk/>
            <pc:sldMk cId="2149138203" sldId="445"/>
            <ac:cxnSpMk id="21" creationId="{D40336E6-4835-481A-A83B-99CB11678B0E}"/>
          </ac:cxnSpMkLst>
        </pc:cxnChg>
        <pc:cxnChg chg="add mod">
          <ac:chgData name="Kulinich Bohdan" userId="48e65c9f34e137d0" providerId="LiveId" clId="{6AB28CDB-DFF0-4D04-9E35-5CABEDA9C745}" dt="2020-06-28T04:33:16.165" v="8808" actId="14100"/>
          <ac:cxnSpMkLst>
            <pc:docMk/>
            <pc:sldMk cId="2149138203" sldId="445"/>
            <ac:cxnSpMk id="23" creationId="{8E4AF6F6-5CCD-45F5-93E5-DF789D1213DD}"/>
          </ac:cxnSpMkLst>
        </pc:cxnChg>
        <pc:cxnChg chg="add mod">
          <ac:chgData name="Kulinich Bohdan" userId="48e65c9f34e137d0" providerId="LiveId" clId="{6AB28CDB-DFF0-4D04-9E35-5CABEDA9C745}" dt="2020-06-28T04:33:20.886" v="8810" actId="14100"/>
          <ac:cxnSpMkLst>
            <pc:docMk/>
            <pc:sldMk cId="2149138203" sldId="445"/>
            <ac:cxnSpMk id="25" creationId="{1FA07250-0C48-4812-A329-99D6D7FB07D1}"/>
          </ac:cxnSpMkLst>
        </pc:cxnChg>
        <pc:cxnChg chg="add del mod modVis">
          <ac:chgData name="Kulinich Bohdan" userId="48e65c9f34e137d0" providerId="LiveId" clId="{6AB28CDB-DFF0-4D04-9E35-5CABEDA9C745}" dt="2020-06-28T04:28:07.905" v="8686" actId="478"/>
          <ac:cxnSpMkLst>
            <pc:docMk/>
            <pc:sldMk cId="2149138203" sldId="445"/>
            <ac:cxnSpMk id="26" creationId="{51B3036F-9D97-43CD-BED1-0337891ECCCB}"/>
          </ac:cxnSpMkLst>
        </pc:cxnChg>
        <pc:cxnChg chg="add mod">
          <ac:chgData name="Kulinich Bohdan" userId="48e65c9f34e137d0" providerId="LiveId" clId="{6AB28CDB-DFF0-4D04-9E35-5CABEDA9C745}" dt="2020-06-28T04:33:31.950" v="8814" actId="14100"/>
          <ac:cxnSpMkLst>
            <pc:docMk/>
            <pc:sldMk cId="2149138203" sldId="445"/>
            <ac:cxnSpMk id="27" creationId="{F7892DEE-6821-4A60-8C05-97F1F0AC3DE6}"/>
          </ac:cxnSpMkLst>
        </pc:cxnChg>
        <pc:cxnChg chg="add mod">
          <ac:chgData name="Kulinich Bohdan" userId="48e65c9f34e137d0" providerId="LiveId" clId="{6AB28CDB-DFF0-4D04-9E35-5CABEDA9C745}" dt="2020-06-28T04:33:40.932" v="8816" actId="14100"/>
          <ac:cxnSpMkLst>
            <pc:docMk/>
            <pc:sldMk cId="2149138203" sldId="445"/>
            <ac:cxnSpMk id="29" creationId="{8EF67A60-57E0-46A4-89AC-86481B7DAFE4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2" creationId="{DCDBE705-AE70-450A-8378-70297ECFEE64}"/>
          </ac:cxnSpMkLst>
        </pc:cxnChg>
        <pc:cxnChg chg="add mod">
          <ac:chgData name="Kulinich Bohdan" userId="48e65c9f34e137d0" providerId="LiveId" clId="{6AB28CDB-DFF0-4D04-9E35-5CABEDA9C745}" dt="2020-06-28T04:33:46.001" v="8818" actId="14100"/>
          <ac:cxnSpMkLst>
            <pc:docMk/>
            <pc:sldMk cId="2149138203" sldId="445"/>
            <ac:cxnSpMk id="33" creationId="{AFE427CF-226F-432B-AD0D-D6DC8FCC4492}"/>
          </ac:cxnSpMkLst>
        </pc:cxnChg>
        <pc:cxnChg chg="add del mod">
          <ac:chgData name="Kulinich Bohdan" userId="48e65c9f34e137d0" providerId="LiveId" clId="{6AB28CDB-DFF0-4D04-9E35-5CABEDA9C745}" dt="2020-06-28T04:33:57.710" v="8821"/>
          <ac:cxnSpMkLst>
            <pc:docMk/>
            <pc:sldMk cId="2149138203" sldId="445"/>
            <ac:cxnSpMk id="35" creationId="{06DD659A-BE53-4733-A3A3-14847135C4B4}"/>
          </ac:cxnSpMkLst>
        </pc:cxnChg>
        <pc:cxnChg chg="add del mod">
          <ac:chgData name="Kulinich Bohdan" userId="48e65c9f34e137d0" providerId="LiveId" clId="{6AB28CDB-DFF0-4D04-9E35-5CABEDA9C745}" dt="2020-06-28T04:34:04.979" v="8823"/>
          <ac:cxnSpMkLst>
            <pc:docMk/>
            <pc:sldMk cId="2149138203" sldId="445"/>
            <ac:cxnSpMk id="36" creationId="{224BD3DE-C222-4D73-BAF7-CCC1F46EFD07}"/>
          </ac:cxnSpMkLst>
        </pc:cxnChg>
        <pc:cxnChg chg="add del mod">
          <ac:chgData name="Kulinich Bohdan" userId="48e65c9f34e137d0" providerId="LiveId" clId="{6AB28CDB-DFF0-4D04-9E35-5CABEDA9C745}" dt="2020-06-28T04:34:14.242" v="8825"/>
          <ac:cxnSpMkLst>
            <pc:docMk/>
            <pc:sldMk cId="2149138203" sldId="445"/>
            <ac:cxnSpMk id="37" creationId="{30AD4B34-1089-4914-9F21-8D264AC73D83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38" creationId="{1C1EDDE7-5FE9-4C10-B412-F112A788E122}"/>
          </ac:cxnSpMkLst>
        </pc:cxnChg>
        <pc:cxnChg chg="add mod">
          <ac:chgData name="Kulinich Bohdan" userId="48e65c9f34e137d0" providerId="LiveId" clId="{6AB28CDB-DFF0-4D04-9E35-5CABEDA9C745}" dt="2020-06-28T04:34:24.876" v="8827" actId="14100"/>
          <ac:cxnSpMkLst>
            <pc:docMk/>
            <pc:sldMk cId="2149138203" sldId="445"/>
            <ac:cxnSpMk id="38" creationId="{E1B0E1C7-A51D-48E6-AD19-5E4A657DFA7B}"/>
          </ac:cxnSpMkLst>
        </pc:cxnChg>
        <pc:cxnChg chg="add mod">
          <ac:chgData name="Kulinich Bohdan" userId="48e65c9f34e137d0" providerId="LiveId" clId="{6AB28CDB-DFF0-4D04-9E35-5CABEDA9C745}" dt="2020-06-28T04:34:28.716" v="8829" actId="14100"/>
          <ac:cxnSpMkLst>
            <pc:docMk/>
            <pc:sldMk cId="2149138203" sldId="445"/>
            <ac:cxnSpMk id="40" creationId="{68BEF3FC-5649-456F-9249-90C004BE4707}"/>
          </ac:cxnSpMkLst>
        </pc:cxnChg>
        <pc:cxnChg chg="add mod">
          <ac:chgData name="Kulinich Bohdan" userId="48e65c9f34e137d0" providerId="LiveId" clId="{6AB28CDB-DFF0-4D04-9E35-5CABEDA9C745}" dt="2020-06-28T04:34:45.237" v="8835" actId="14100"/>
          <ac:cxnSpMkLst>
            <pc:docMk/>
            <pc:sldMk cId="2149138203" sldId="445"/>
            <ac:cxnSpMk id="42" creationId="{4A485402-A9E3-45C9-A88A-4A5AB72EE6A3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5:53:11.973" v="2506" actId="478"/>
          <ac:cxnSpMkLst>
            <pc:docMk/>
            <pc:sldMk cId="2149138203" sldId="445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8T04:34:43.450" v="8834" actId="14100"/>
          <ac:cxnSpMkLst>
            <pc:docMk/>
            <pc:sldMk cId="2149138203" sldId="445"/>
            <ac:cxnSpMk id="44" creationId="{D7128EF6-1715-479F-9109-5A576BEB2625}"/>
          </ac:cxnSpMkLst>
        </pc:cxnChg>
        <pc:cxnChg chg="add del mod modVis">
          <ac:chgData name="Kulinich Bohdan" userId="48e65c9f34e137d0" providerId="LiveId" clId="{6AB28CDB-DFF0-4D04-9E35-5CABEDA9C745}" dt="2020-06-28T04:28:22.128" v="8704" actId="478"/>
          <ac:cxnSpMkLst>
            <pc:docMk/>
            <pc:sldMk cId="2149138203" sldId="445"/>
            <ac:cxnSpMk id="45" creationId="{08E9AD8D-5F33-4C2B-B3DB-1F62082B298F}"/>
          </ac:cxnSpMkLst>
        </pc:cxnChg>
        <pc:cxnChg chg="add mod">
          <ac:chgData name="Kulinich Bohdan" userId="48e65c9f34e137d0" providerId="LiveId" clId="{6AB28CDB-DFF0-4D04-9E35-5CABEDA9C745}" dt="2020-06-28T04:34:49.044" v="8837" actId="14100"/>
          <ac:cxnSpMkLst>
            <pc:docMk/>
            <pc:sldMk cId="2149138203" sldId="445"/>
            <ac:cxnSpMk id="47" creationId="{6102C229-CBA4-44A2-81A3-C698C7AD9565}"/>
          </ac:cxnSpMkLst>
        </pc:cxnChg>
        <pc:cxnChg chg="add del mod modVis">
          <ac:chgData name="Kulinich Bohdan" userId="48e65c9f34e137d0" providerId="LiveId" clId="{6AB28CDB-DFF0-4D04-9E35-5CABEDA9C745}" dt="2020-06-28T04:28:21.627" v="8703" actId="478"/>
          <ac:cxnSpMkLst>
            <pc:docMk/>
            <pc:sldMk cId="2149138203" sldId="445"/>
            <ac:cxnSpMk id="48" creationId="{4F85DDDE-3D80-4306-8D74-503BA582BD97}"/>
          </ac:cxnSpMkLst>
        </pc:cxnChg>
        <pc:cxnChg chg="add del mod modVis">
          <ac:chgData name="Kulinich Bohdan" userId="48e65c9f34e137d0" providerId="LiveId" clId="{6AB28CDB-DFF0-4D04-9E35-5CABEDA9C745}" dt="2020-06-28T04:28:21.104" v="8702" actId="478"/>
          <ac:cxnSpMkLst>
            <pc:docMk/>
            <pc:sldMk cId="2149138203" sldId="445"/>
            <ac:cxnSpMk id="49" creationId="{1BEB6B9C-F1EF-47DB-8FC8-91EF6E236515}"/>
          </ac:cxnSpMkLst>
        </pc:cxnChg>
        <pc:cxnChg chg="add mod">
          <ac:chgData name="Kulinich Bohdan" userId="48e65c9f34e137d0" providerId="LiveId" clId="{6AB28CDB-DFF0-4D04-9E35-5CABEDA9C745}" dt="2020-06-28T04:34:53.252" v="8839" actId="14100"/>
          <ac:cxnSpMkLst>
            <pc:docMk/>
            <pc:sldMk cId="2149138203" sldId="445"/>
            <ac:cxnSpMk id="49" creationId="{A18E83ED-8C06-45D7-AD0A-B856F55A7467}"/>
          </ac:cxnSpMkLst>
        </pc:cxnChg>
        <pc:cxnChg chg="add del mod modVis">
          <ac:chgData name="Kulinich Bohdan" userId="48e65c9f34e137d0" providerId="LiveId" clId="{6AB28CDB-DFF0-4D04-9E35-5CABEDA9C745}" dt="2020-06-28T04:28:20.626" v="8701" actId="478"/>
          <ac:cxnSpMkLst>
            <pc:docMk/>
            <pc:sldMk cId="2149138203" sldId="445"/>
            <ac:cxnSpMk id="50" creationId="{E90CABC3-454F-4499-89D8-93737FAD2BF9}"/>
          </ac:cxnSpMkLst>
        </pc:cxnChg>
        <pc:cxnChg chg="add mod">
          <ac:chgData name="Kulinich Bohdan" userId="48e65c9f34e137d0" providerId="LiveId" clId="{6AB28CDB-DFF0-4D04-9E35-5CABEDA9C745}" dt="2020-06-28T04:35:03.068" v="8841" actId="14100"/>
          <ac:cxnSpMkLst>
            <pc:docMk/>
            <pc:sldMk cId="2149138203" sldId="445"/>
            <ac:cxnSpMk id="51" creationId="{261830FA-B849-4338-94F9-B4006F1504DD}"/>
          </ac:cxnSpMkLst>
        </pc:cxnChg>
        <pc:cxnChg chg="add del mod modVis">
          <ac:chgData name="Kulinich Bohdan" userId="48e65c9f34e137d0" providerId="LiveId" clId="{6AB28CDB-DFF0-4D04-9E35-5CABEDA9C745}" dt="2020-06-28T04:28:20.141" v="8700" actId="478"/>
          <ac:cxnSpMkLst>
            <pc:docMk/>
            <pc:sldMk cId="2149138203" sldId="445"/>
            <ac:cxnSpMk id="51" creationId="{2BE62046-A8E6-4CF7-B60F-110A75F71C07}"/>
          </ac:cxnSpMkLst>
        </pc:cxnChg>
        <pc:cxnChg chg="add mod">
          <ac:chgData name="Kulinich Bohdan" userId="48e65c9f34e137d0" providerId="LiveId" clId="{6AB28CDB-DFF0-4D04-9E35-5CABEDA9C745}" dt="2020-06-28T04:35:06.958" v="8843" actId="14100"/>
          <ac:cxnSpMkLst>
            <pc:docMk/>
            <pc:sldMk cId="2149138203" sldId="445"/>
            <ac:cxnSpMk id="53" creationId="{7267A316-850A-4851-BEC7-C32C0184AA02}"/>
          </ac:cxnSpMkLst>
        </pc:cxnChg>
        <pc:cxnChg chg="add del mod modVis">
          <ac:chgData name="Kulinich Bohdan" userId="48e65c9f34e137d0" providerId="LiveId" clId="{6AB28CDB-DFF0-4D04-9E35-5CABEDA9C745}" dt="2020-06-28T04:28:19.656" v="8699" actId="478"/>
          <ac:cxnSpMkLst>
            <pc:docMk/>
            <pc:sldMk cId="2149138203" sldId="445"/>
            <ac:cxnSpMk id="53" creationId="{ADD0F5DE-FB56-43B6-A4B4-EC1F003EABB9}"/>
          </ac:cxnSpMkLst>
        </pc:cxnChg>
        <pc:cxnChg chg="add mod">
          <ac:chgData name="Kulinich Bohdan" userId="48e65c9f34e137d0" providerId="LiveId" clId="{6AB28CDB-DFF0-4D04-9E35-5CABEDA9C745}" dt="2020-06-28T04:35:09.298" v="8845" actId="14100"/>
          <ac:cxnSpMkLst>
            <pc:docMk/>
            <pc:sldMk cId="2149138203" sldId="445"/>
            <ac:cxnSpMk id="55" creationId="{656BD4EF-FA58-4D81-97FA-284CB7D5D052}"/>
          </ac:cxnSpMkLst>
        </pc:cxnChg>
        <pc:cxnChg chg="add del mod modVis">
          <ac:chgData name="Kulinich Bohdan" userId="48e65c9f34e137d0" providerId="LiveId" clId="{6AB28CDB-DFF0-4D04-9E35-5CABEDA9C745}" dt="2020-06-28T04:28:19.003" v="8698" actId="478"/>
          <ac:cxnSpMkLst>
            <pc:docMk/>
            <pc:sldMk cId="2149138203" sldId="445"/>
            <ac:cxnSpMk id="56" creationId="{3603A89C-E333-48AB-969A-E968B6C4F177}"/>
          </ac:cxnSpMkLst>
        </pc:cxnChg>
        <pc:cxnChg chg="add mod">
          <ac:chgData name="Kulinich Bohdan" userId="48e65c9f34e137d0" providerId="LiveId" clId="{6AB28CDB-DFF0-4D04-9E35-5CABEDA9C745}" dt="2020-06-28T04:35:11.850" v="8847" actId="14100"/>
          <ac:cxnSpMkLst>
            <pc:docMk/>
            <pc:sldMk cId="2149138203" sldId="445"/>
            <ac:cxnSpMk id="57" creationId="{C7614131-3D40-4627-B46B-04A6AC258281}"/>
          </ac:cxnSpMkLst>
        </pc:cxnChg>
        <pc:cxnChg chg="add del mod modVis">
          <ac:chgData name="Kulinich Bohdan" userId="48e65c9f34e137d0" providerId="LiveId" clId="{6AB28CDB-DFF0-4D04-9E35-5CABEDA9C745}" dt="2020-06-28T04:28:18.502" v="8697" actId="478"/>
          <ac:cxnSpMkLst>
            <pc:docMk/>
            <pc:sldMk cId="2149138203" sldId="445"/>
            <ac:cxnSpMk id="58" creationId="{3D1FCF2E-663B-4068-8184-343D1969A09E}"/>
          </ac:cxnSpMkLst>
        </pc:cxnChg>
        <pc:cxnChg chg="add mod">
          <ac:chgData name="Kulinich Bohdan" userId="48e65c9f34e137d0" providerId="LiveId" clId="{6AB28CDB-DFF0-4D04-9E35-5CABEDA9C745}" dt="2020-06-28T04:35:14.325" v="8849" actId="14100"/>
          <ac:cxnSpMkLst>
            <pc:docMk/>
            <pc:sldMk cId="2149138203" sldId="445"/>
            <ac:cxnSpMk id="59" creationId="{A9574488-C499-42E5-A737-04439C892CF2}"/>
          </ac:cxnSpMkLst>
        </pc:cxnChg>
        <pc:cxnChg chg="add del mod modVis">
          <ac:chgData name="Kulinich Bohdan" userId="48e65c9f34e137d0" providerId="LiveId" clId="{6AB28CDB-DFF0-4D04-9E35-5CABEDA9C745}" dt="2020-06-28T04:28:18.039" v="8696" actId="478"/>
          <ac:cxnSpMkLst>
            <pc:docMk/>
            <pc:sldMk cId="2149138203" sldId="445"/>
            <ac:cxnSpMk id="60" creationId="{6FB59C4A-0943-4910-9126-0B7D15BBC1E1}"/>
          </ac:cxnSpMkLst>
        </pc:cxnChg>
        <pc:cxnChg chg="add mod">
          <ac:chgData name="Kulinich Bohdan" userId="48e65c9f34e137d0" providerId="LiveId" clId="{6AB28CDB-DFF0-4D04-9E35-5CABEDA9C745}" dt="2020-06-28T04:35:16.527" v="8851" actId="14100"/>
          <ac:cxnSpMkLst>
            <pc:docMk/>
            <pc:sldMk cId="2149138203" sldId="445"/>
            <ac:cxnSpMk id="61" creationId="{A8C3F368-9FB1-405B-9AD6-01C5C320A4B5}"/>
          </ac:cxnSpMkLst>
        </pc:cxnChg>
        <pc:cxnChg chg="add del mod modVis">
          <ac:chgData name="Kulinich Bohdan" userId="48e65c9f34e137d0" providerId="LiveId" clId="{6AB28CDB-DFF0-4D04-9E35-5CABEDA9C745}" dt="2020-06-28T04:28:17.596" v="8695" actId="478"/>
          <ac:cxnSpMkLst>
            <pc:docMk/>
            <pc:sldMk cId="2149138203" sldId="445"/>
            <ac:cxnSpMk id="62" creationId="{3FF99EAC-2004-49D2-B29B-F3EBFA88D461}"/>
          </ac:cxnSpMkLst>
        </pc:cxnChg>
        <pc:cxnChg chg="add mod">
          <ac:chgData name="Kulinich Bohdan" userId="48e65c9f34e137d0" providerId="LiveId" clId="{6AB28CDB-DFF0-4D04-9E35-5CABEDA9C745}" dt="2020-06-28T04:35:19.714" v="8853" actId="14100"/>
          <ac:cxnSpMkLst>
            <pc:docMk/>
            <pc:sldMk cId="2149138203" sldId="445"/>
            <ac:cxnSpMk id="63" creationId="{DA801DF4-25CA-43E3-A3B3-3A94BDD1DE74}"/>
          </ac:cxnSpMkLst>
        </pc:cxnChg>
        <pc:cxnChg chg="add del mod modVis">
          <ac:chgData name="Kulinich Bohdan" userId="48e65c9f34e137d0" providerId="LiveId" clId="{6AB28CDB-DFF0-4D04-9E35-5CABEDA9C745}" dt="2020-06-28T04:28:17.117" v="8694" actId="478"/>
          <ac:cxnSpMkLst>
            <pc:docMk/>
            <pc:sldMk cId="2149138203" sldId="445"/>
            <ac:cxnSpMk id="64" creationId="{1D738878-E406-4D1F-B04F-E22D32209207}"/>
          </ac:cxnSpMkLst>
        </pc:cxnChg>
        <pc:cxnChg chg="add mod">
          <ac:chgData name="Kulinich Bohdan" userId="48e65c9f34e137d0" providerId="LiveId" clId="{6AB28CDB-DFF0-4D04-9E35-5CABEDA9C745}" dt="2020-06-28T04:35:23.124" v="8855" actId="14100"/>
          <ac:cxnSpMkLst>
            <pc:docMk/>
            <pc:sldMk cId="2149138203" sldId="445"/>
            <ac:cxnSpMk id="65" creationId="{64FA5941-9609-4428-B2EC-B03BC0D67AF9}"/>
          </ac:cxnSpMkLst>
        </pc:cxnChg>
        <pc:cxnChg chg="add del mod modVis">
          <ac:chgData name="Kulinich Bohdan" userId="48e65c9f34e137d0" providerId="LiveId" clId="{6AB28CDB-DFF0-4D04-9E35-5CABEDA9C745}" dt="2020-06-28T04:28:16.678" v="8693" actId="478"/>
          <ac:cxnSpMkLst>
            <pc:docMk/>
            <pc:sldMk cId="2149138203" sldId="445"/>
            <ac:cxnSpMk id="66" creationId="{BB699491-7B2B-45C4-8BC2-7F9AE713CDB9}"/>
          </ac:cxnSpMkLst>
        </pc:cxnChg>
        <pc:cxnChg chg="add mod">
          <ac:chgData name="Kulinich Bohdan" userId="48e65c9f34e137d0" providerId="LiveId" clId="{6AB28CDB-DFF0-4D04-9E35-5CABEDA9C745}" dt="2020-06-28T04:35:25.590" v="8857" actId="14100"/>
          <ac:cxnSpMkLst>
            <pc:docMk/>
            <pc:sldMk cId="2149138203" sldId="445"/>
            <ac:cxnSpMk id="67" creationId="{7537C735-17F1-42DB-BF85-98C845152BE1}"/>
          </ac:cxnSpMkLst>
        </pc:cxnChg>
        <pc:cxnChg chg="add del mod modVis">
          <ac:chgData name="Kulinich Bohdan" userId="48e65c9f34e137d0" providerId="LiveId" clId="{6AB28CDB-DFF0-4D04-9E35-5CABEDA9C745}" dt="2020-06-28T04:28:16.176" v="8692" actId="478"/>
          <ac:cxnSpMkLst>
            <pc:docMk/>
            <pc:sldMk cId="2149138203" sldId="445"/>
            <ac:cxnSpMk id="68" creationId="{3388AF24-B7AC-4B2A-A70F-540989429C5F}"/>
          </ac:cxnSpMkLst>
        </pc:cxnChg>
        <pc:cxnChg chg="add mod">
          <ac:chgData name="Kulinich Bohdan" userId="48e65c9f34e137d0" providerId="LiveId" clId="{6AB28CDB-DFF0-4D04-9E35-5CABEDA9C745}" dt="2020-06-28T04:35:28.895" v="8859" actId="14100"/>
          <ac:cxnSpMkLst>
            <pc:docMk/>
            <pc:sldMk cId="2149138203" sldId="445"/>
            <ac:cxnSpMk id="69" creationId="{B78F690C-4B69-4A00-A906-207591D9C37B}"/>
          </ac:cxnSpMkLst>
        </pc:cxnChg>
        <pc:cxnChg chg="add del mod modVis">
          <ac:chgData name="Kulinich Bohdan" userId="48e65c9f34e137d0" providerId="LiveId" clId="{6AB28CDB-DFF0-4D04-9E35-5CABEDA9C745}" dt="2020-06-28T04:28:15.690" v="8691" actId="478"/>
          <ac:cxnSpMkLst>
            <pc:docMk/>
            <pc:sldMk cId="2149138203" sldId="445"/>
            <ac:cxnSpMk id="70" creationId="{BA1CF025-0790-4773-BEAA-DC8C0C2CE7FF}"/>
          </ac:cxnSpMkLst>
        </pc:cxnChg>
        <pc:cxnChg chg="add mod">
          <ac:chgData name="Kulinich Bohdan" userId="48e65c9f34e137d0" providerId="LiveId" clId="{6AB28CDB-DFF0-4D04-9E35-5CABEDA9C745}" dt="2020-06-28T04:38:59.226" v="8940" actId="14100"/>
          <ac:cxnSpMkLst>
            <pc:docMk/>
            <pc:sldMk cId="2149138203" sldId="445"/>
            <ac:cxnSpMk id="71" creationId="{1B662676-9B3C-46B6-BE0D-7E30EC932076}"/>
          </ac:cxnSpMkLst>
        </pc:cxnChg>
        <pc:cxnChg chg="add del mod modVis">
          <ac:chgData name="Kulinich Bohdan" userId="48e65c9f34e137d0" providerId="LiveId" clId="{6AB28CDB-DFF0-4D04-9E35-5CABEDA9C745}" dt="2020-06-28T04:28:15.227" v="8690" actId="478"/>
          <ac:cxnSpMkLst>
            <pc:docMk/>
            <pc:sldMk cId="2149138203" sldId="445"/>
            <ac:cxnSpMk id="72" creationId="{96E54131-E257-4A1C-9796-32C9B145B76F}"/>
          </ac:cxnSpMkLst>
        </pc:cxnChg>
        <pc:cxnChg chg="add mod">
          <ac:chgData name="Kulinich Bohdan" userId="48e65c9f34e137d0" providerId="LiveId" clId="{6AB28CDB-DFF0-4D04-9E35-5CABEDA9C745}" dt="2020-06-28T04:35:35.769" v="8863" actId="14100"/>
          <ac:cxnSpMkLst>
            <pc:docMk/>
            <pc:sldMk cId="2149138203" sldId="445"/>
            <ac:cxnSpMk id="73" creationId="{8C6D08E3-28E7-411C-B188-DA956EA0A3F4}"/>
          </ac:cxnSpMkLst>
        </pc:cxnChg>
        <pc:cxnChg chg="add del mod modVis">
          <ac:chgData name="Kulinich Bohdan" userId="48e65c9f34e137d0" providerId="LiveId" clId="{6AB28CDB-DFF0-4D04-9E35-5CABEDA9C745}" dt="2020-06-28T04:28:14.642" v="8689" actId="478"/>
          <ac:cxnSpMkLst>
            <pc:docMk/>
            <pc:sldMk cId="2149138203" sldId="445"/>
            <ac:cxnSpMk id="74" creationId="{AEDC20A9-5B55-49B6-9A72-9E55C2908C2D}"/>
          </ac:cxnSpMkLst>
        </pc:cxnChg>
        <pc:cxnChg chg="add mod">
          <ac:chgData name="Kulinich Bohdan" userId="48e65c9f34e137d0" providerId="LiveId" clId="{6AB28CDB-DFF0-4D04-9E35-5CABEDA9C745}" dt="2020-06-28T04:35:38.707" v="8865" actId="14100"/>
          <ac:cxnSpMkLst>
            <pc:docMk/>
            <pc:sldMk cId="2149138203" sldId="445"/>
            <ac:cxnSpMk id="75" creationId="{D5584148-6A72-43FE-BA91-E1FA252F7ADF}"/>
          </ac:cxnSpMkLst>
        </pc:cxnChg>
        <pc:cxnChg chg="add del mod modVis">
          <ac:chgData name="Kulinich Bohdan" userId="48e65c9f34e137d0" providerId="LiveId" clId="{6AB28CDB-DFF0-4D04-9E35-5CABEDA9C745}" dt="2020-06-28T04:28:09.374" v="8687" actId="478"/>
          <ac:cxnSpMkLst>
            <pc:docMk/>
            <pc:sldMk cId="2149138203" sldId="445"/>
            <ac:cxnSpMk id="76" creationId="{612AF9C4-E182-4362-9B9B-3922AB20F5D9}"/>
          </ac:cxnSpMkLst>
        </pc:cxnChg>
        <pc:cxnChg chg="add mod">
          <ac:chgData name="Kulinich Bohdan" userId="48e65c9f34e137d0" providerId="LiveId" clId="{6AB28CDB-DFF0-4D04-9E35-5CABEDA9C745}" dt="2020-06-28T04:38:52.384" v="8939" actId="14100"/>
          <ac:cxnSpMkLst>
            <pc:docMk/>
            <pc:sldMk cId="2149138203" sldId="445"/>
            <ac:cxnSpMk id="77" creationId="{C26762A4-15C5-4208-A32E-34A4C8869AB7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78" creationId="{8BEBC5AF-B1B3-4AC5-9E83-521C6EDD0054}"/>
          </ac:cxnSpMkLst>
        </pc:cxnChg>
        <pc:cxnChg chg="add mod">
          <ac:chgData name="Kulinich Bohdan" userId="48e65c9f34e137d0" providerId="LiveId" clId="{6AB28CDB-DFF0-4D04-9E35-5CABEDA9C745}" dt="2020-06-28T04:35:46.085" v="8869" actId="14100"/>
          <ac:cxnSpMkLst>
            <pc:docMk/>
            <pc:sldMk cId="2149138203" sldId="445"/>
            <ac:cxnSpMk id="79" creationId="{314C20E2-667E-4336-B240-0B5391C81D63}"/>
          </ac:cxnSpMkLst>
        </pc:cxnChg>
        <pc:cxnChg chg="add mod">
          <ac:chgData name="Kulinich Bohdan" userId="48e65c9f34e137d0" providerId="LiveId" clId="{6AB28CDB-DFF0-4D04-9E35-5CABEDA9C745}" dt="2020-06-28T04:35:51.109" v="8871" actId="14100"/>
          <ac:cxnSpMkLst>
            <pc:docMk/>
            <pc:sldMk cId="2149138203" sldId="445"/>
            <ac:cxnSpMk id="81" creationId="{FF4CC193-7A33-40FF-B75F-1D387434A16A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2" creationId="{C04576FF-421F-45A9-949A-04C6EABED87C}"/>
          </ac:cxnSpMkLst>
        </pc:cxnChg>
        <pc:cxnChg chg="add mod">
          <ac:chgData name="Kulinich Bohdan" userId="48e65c9f34e137d0" providerId="LiveId" clId="{6AB28CDB-DFF0-4D04-9E35-5CABEDA9C745}" dt="2020-06-28T04:32:57.235" v="8802" actId="14100"/>
          <ac:cxnSpMkLst>
            <pc:docMk/>
            <pc:sldMk cId="2149138203" sldId="445"/>
            <ac:cxnSpMk id="83" creationId="{44618577-53FB-47E4-9CFC-AFCDB79F2256}"/>
          </ac:cxnSpMkLst>
        </pc:cxnChg>
        <pc:cxnChg chg="add del mod">
          <ac:chgData name="Kulinich Bohdan" userId="48e65c9f34e137d0" providerId="LiveId" clId="{6AB28CDB-DFF0-4D04-9E35-5CABEDA9C745}" dt="2020-06-26T06:14:42.287" v="2703"/>
          <ac:cxnSpMkLst>
            <pc:docMk/>
            <pc:sldMk cId="2149138203" sldId="445"/>
            <ac:cxnSpMk id="83" creationId="{8AA78CDA-BEB6-4719-AE5A-E4C034E2BF9C}"/>
          </ac:cxnSpMkLst>
        </pc:cxnChg>
        <pc:cxnChg chg="add mod">
          <ac:chgData name="Kulinich Bohdan" userId="48e65c9f34e137d0" providerId="LiveId" clId="{6AB28CDB-DFF0-4D04-9E35-5CABEDA9C745}" dt="2020-06-28T04:35:55.377" v="8873" actId="14100"/>
          <ac:cxnSpMkLst>
            <pc:docMk/>
            <pc:sldMk cId="2149138203" sldId="445"/>
            <ac:cxnSpMk id="84" creationId="{C1157E41-CDE4-48D7-A9C7-B603F1B085F0}"/>
          </ac:cxnSpMkLst>
        </pc:cxnChg>
        <pc:cxnChg chg="add mod">
          <ac:chgData name="Kulinich Bohdan" userId="48e65c9f34e137d0" providerId="LiveId" clId="{6AB28CDB-DFF0-4D04-9E35-5CABEDA9C745}" dt="2020-06-28T04:35:58.539" v="8875" actId="14100"/>
          <ac:cxnSpMkLst>
            <pc:docMk/>
            <pc:sldMk cId="2149138203" sldId="445"/>
            <ac:cxnSpMk id="85" creationId="{405B75A3-F2B5-405D-93F2-6D6CE54755A3}"/>
          </ac:cxnSpMkLst>
        </pc:cxnChg>
        <pc:cxnChg chg="add mod">
          <ac:chgData name="Kulinich Bohdan" userId="48e65c9f34e137d0" providerId="LiveId" clId="{6AB28CDB-DFF0-4D04-9E35-5CABEDA9C745}" dt="2020-06-28T04:36:01.946" v="8877" actId="14100"/>
          <ac:cxnSpMkLst>
            <pc:docMk/>
            <pc:sldMk cId="2149138203" sldId="445"/>
            <ac:cxnSpMk id="87" creationId="{AF78D36C-B868-4DF9-B507-C1D5E2418D52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8" creationId="{B3DB5352-AB6D-4F49-BA5D-8F67632A806A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89" creationId="{AE7C3FA8-FDD0-4B33-A968-73ED4BDD0F6B}"/>
          </ac:cxnSpMkLst>
        </pc:cxnChg>
        <pc:cxnChg chg="add mod">
          <ac:chgData name="Kulinich Bohdan" userId="48e65c9f34e137d0" providerId="LiveId" clId="{6AB28CDB-DFF0-4D04-9E35-5CABEDA9C745}" dt="2020-06-28T04:36:05.318" v="8879" actId="14100"/>
          <ac:cxnSpMkLst>
            <pc:docMk/>
            <pc:sldMk cId="2149138203" sldId="445"/>
            <ac:cxnSpMk id="89" creationId="{DBBE64C9-5BB5-4FB4-B6B4-F4A5F792B7EC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0" creationId="{88750060-43F2-46A7-B6BC-775D5EFF441D}"/>
          </ac:cxnSpMkLst>
        </pc:cxnChg>
        <pc:cxnChg chg="add mod">
          <ac:chgData name="Kulinich Bohdan" userId="48e65c9f34e137d0" providerId="LiveId" clId="{6AB28CDB-DFF0-4D04-9E35-5CABEDA9C745}" dt="2020-06-28T04:36:09.108" v="8881" actId="14100"/>
          <ac:cxnSpMkLst>
            <pc:docMk/>
            <pc:sldMk cId="2149138203" sldId="445"/>
            <ac:cxnSpMk id="91" creationId="{15A15E03-7D4E-49F9-85B8-00E4976B045D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2" creationId="{74CD0A78-E1D4-4036-9513-ABB9AFDBDB32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3" creationId="{0789852B-1E68-40B4-B211-36E376FE3CF9}"/>
          </ac:cxnSpMkLst>
        </pc:cxnChg>
        <pc:cxnChg chg="add mod">
          <ac:chgData name="Kulinich Bohdan" userId="48e65c9f34e137d0" providerId="LiveId" clId="{6AB28CDB-DFF0-4D04-9E35-5CABEDA9C745}" dt="2020-06-28T04:36:12.516" v="8883" actId="14100"/>
          <ac:cxnSpMkLst>
            <pc:docMk/>
            <pc:sldMk cId="2149138203" sldId="445"/>
            <ac:cxnSpMk id="93" creationId="{67D9BC3F-CEA1-44E1-8469-3E321BA65D79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4" creationId="{488E4A2C-4DB3-4DF3-B217-C7570E0969FA}"/>
          </ac:cxnSpMkLst>
        </pc:cxnChg>
        <pc:cxnChg chg="add mod">
          <ac:chgData name="Kulinich Bohdan" userId="48e65c9f34e137d0" providerId="LiveId" clId="{6AB28CDB-DFF0-4D04-9E35-5CABEDA9C745}" dt="2020-06-28T04:36:17.239" v="8885" actId="14100"/>
          <ac:cxnSpMkLst>
            <pc:docMk/>
            <pc:sldMk cId="2149138203" sldId="445"/>
            <ac:cxnSpMk id="95" creationId="{30954A60-ED4E-4ABF-9537-F2EDE83CD3E9}"/>
          </ac:cxnSpMkLst>
        </pc:cxnChg>
        <pc:cxnChg chg="add del mod modVis">
          <ac:chgData name="Kulinich Bohdan" userId="48e65c9f34e137d0" providerId="LiveId" clId="{6AB28CDB-DFF0-4D04-9E35-5CABEDA9C745}" dt="2020-06-28T04:28:25.987" v="8705" actId="478"/>
          <ac:cxnSpMkLst>
            <pc:docMk/>
            <pc:sldMk cId="2149138203" sldId="445"/>
            <ac:cxnSpMk id="95" creationId="{54B43A27-06FA-4389-B60E-18B3D17FA236}"/>
          </ac:cxnSpMkLst>
        </pc:cxnChg>
        <pc:cxnChg chg="add del mod">
          <ac:chgData name="Kulinich Bohdan" userId="48e65c9f34e137d0" providerId="LiveId" clId="{6AB28CDB-DFF0-4D04-9E35-5CABEDA9C745}" dt="2020-06-26T06:16:19.208" v="2748"/>
          <ac:cxnSpMkLst>
            <pc:docMk/>
            <pc:sldMk cId="2149138203" sldId="445"/>
            <ac:cxnSpMk id="96" creationId="{6C42E5C9-57E8-45AB-B82A-8432012939CB}"/>
          </ac:cxnSpMkLst>
        </pc:cxnChg>
        <pc:cxnChg chg="add del mod">
          <ac:chgData name="Kulinich Bohdan" userId="48e65c9f34e137d0" providerId="LiveId" clId="{6AB28CDB-DFF0-4D04-9E35-5CABEDA9C745}" dt="2020-06-26T06:16:22.443" v="2750"/>
          <ac:cxnSpMkLst>
            <pc:docMk/>
            <pc:sldMk cId="2149138203" sldId="445"/>
            <ac:cxnSpMk id="97" creationId="{0BB996BC-B27D-4372-9EE8-C5B22805CC6C}"/>
          </ac:cxnSpMkLst>
        </pc:cxnChg>
        <pc:cxnChg chg="add mod">
          <ac:chgData name="Kulinich Bohdan" userId="48e65c9f34e137d0" providerId="LiveId" clId="{6AB28CDB-DFF0-4D04-9E35-5CABEDA9C745}" dt="2020-06-28T05:26:25.875" v="9185" actId="1582"/>
          <ac:cxnSpMkLst>
            <pc:docMk/>
            <pc:sldMk cId="2149138203" sldId="445"/>
            <ac:cxnSpMk id="97" creationId="{78CCD372-14E7-4C6B-9C0A-41E08EEF3F58}"/>
          </ac:cxnSpMkLst>
        </pc:cxnChg>
        <pc:cxnChg chg="add del mod">
          <ac:chgData name="Kulinich Bohdan" userId="48e65c9f34e137d0" providerId="LiveId" clId="{6AB28CDB-DFF0-4D04-9E35-5CABEDA9C745}" dt="2020-06-26T06:16:46.061" v="2757" actId="478"/>
          <ac:cxnSpMkLst>
            <pc:docMk/>
            <pc:sldMk cId="2149138203" sldId="445"/>
            <ac:cxnSpMk id="98" creationId="{11CAEC03-E722-4F04-A434-24780502F79D}"/>
          </ac:cxnSpMkLst>
        </pc:cxnChg>
        <pc:cxnChg chg="add mod">
          <ac:chgData name="Kulinich Bohdan" userId="48e65c9f34e137d0" providerId="LiveId" clId="{6AB28CDB-DFF0-4D04-9E35-5CABEDA9C745}" dt="2020-06-28T05:26:25.875" v="9185" actId="1582"/>
          <ac:cxnSpMkLst>
            <pc:docMk/>
            <pc:sldMk cId="2149138203" sldId="445"/>
            <ac:cxnSpMk id="99" creationId="{AF2B6921-2EFD-4A75-89C4-D09A8EF0AC7A}"/>
          </ac:cxnSpMkLst>
        </pc:cxnChg>
        <pc:cxnChg chg="add mod">
          <ac:chgData name="Kulinich Bohdan" userId="48e65c9f34e137d0" providerId="LiveId" clId="{6AB28CDB-DFF0-4D04-9E35-5CABEDA9C745}" dt="2020-06-28T04:36:27.964" v="8891" actId="14100"/>
          <ac:cxnSpMkLst>
            <pc:docMk/>
            <pc:sldMk cId="2149138203" sldId="445"/>
            <ac:cxnSpMk id="101" creationId="{99A6ACF4-96C5-4D87-8560-83ADD7D7721A}"/>
          </ac:cxnSpMkLst>
        </pc:cxnChg>
        <pc:cxnChg chg="add mod">
          <ac:chgData name="Kulinich Bohdan" userId="48e65c9f34e137d0" providerId="LiveId" clId="{6AB28CDB-DFF0-4D04-9E35-5CABEDA9C745}" dt="2020-06-28T04:36:32.491" v="8893" actId="14100"/>
          <ac:cxnSpMkLst>
            <pc:docMk/>
            <pc:sldMk cId="2149138203" sldId="445"/>
            <ac:cxnSpMk id="103" creationId="{4D3FDBE9-85F0-49F2-9676-726D45941B5D}"/>
          </ac:cxnSpMkLst>
        </pc:cxnChg>
        <pc:cxnChg chg="add mod">
          <ac:chgData name="Kulinich Bohdan" userId="48e65c9f34e137d0" providerId="LiveId" clId="{6AB28CDB-DFF0-4D04-9E35-5CABEDA9C745}" dt="2020-06-28T04:36:39.558" v="8895" actId="14100"/>
          <ac:cxnSpMkLst>
            <pc:docMk/>
            <pc:sldMk cId="2149138203" sldId="445"/>
            <ac:cxnSpMk id="105" creationId="{9C1A842D-3341-4BC0-96F5-654F5A728F88}"/>
          </ac:cxnSpMkLst>
        </pc:cxnChg>
        <pc:cxnChg chg="add mod">
          <ac:chgData name="Kulinich Bohdan" userId="48e65c9f34e137d0" providerId="LiveId" clId="{6AB28CDB-DFF0-4D04-9E35-5CABEDA9C745}" dt="2020-06-28T04:36:43.468" v="8897" actId="14100"/>
          <ac:cxnSpMkLst>
            <pc:docMk/>
            <pc:sldMk cId="2149138203" sldId="445"/>
            <ac:cxnSpMk id="107" creationId="{5CAC41A1-A40A-4698-BBFF-E6EE510A8E4A}"/>
          </ac:cxnSpMkLst>
        </pc:cxnChg>
        <pc:cxnChg chg="add mod">
          <ac:chgData name="Kulinich Bohdan" userId="48e65c9f34e137d0" providerId="LiveId" clId="{6AB28CDB-DFF0-4D04-9E35-5CABEDA9C745}" dt="2020-06-28T04:36:47.377" v="8899" actId="14100"/>
          <ac:cxnSpMkLst>
            <pc:docMk/>
            <pc:sldMk cId="2149138203" sldId="445"/>
            <ac:cxnSpMk id="110" creationId="{06D9ACC2-42AA-44AE-806A-6108F58A1A82}"/>
          </ac:cxnSpMkLst>
        </pc:cxnChg>
        <pc:cxnChg chg="add mod">
          <ac:chgData name="Kulinich Bohdan" userId="48e65c9f34e137d0" providerId="LiveId" clId="{6AB28CDB-DFF0-4D04-9E35-5CABEDA9C745}" dt="2020-06-28T04:37:28.118" v="8903" actId="14100"/>
          <ac:cxnSpMkLst>
            <pc:docMk/>
            <pc:sldMk cId="2149138203" sldId="445"/>
            <ac:cxnSpMk id="111" creationId="{027BD921-C0EC-4816-817D-8AEEB1A95B7E}"/>
          </ac:cxnSpMkLst>
        </pc:cxnChg>
        <pc:cxnChg chg="add mod">
          <ac:chgData name="Kulinich Bohdan" userId="48e65c9f34e137d0" providerId="LiveId" clId="{6AB28CDB-DFF0-4D04-9E35-5CABEDA9C745}" dt="2020-06-28T04:37:33.732" v="8905" actId="14100"/>
          <ac:cxnSpMkLst>
            <pc:docMk/>
            <pc:sldMk cId="2149138203" sldId="445"/>
            <ac:cxnSpMk id="113" creationId="{E9D403E5-BFD4-4B44-8D2C-026FB82199EB}"/>
          </ac:cxnSpMkLst>
        </pc:cxnChg>
        <pc:cxnChg chg="add mod">
          <ac:chgData name="Kulinich Bohdan" userId="48e65c9f34e137d0" providerId="LiveId" clId="{6AB28CDB-DFF0-4D04-9E35-5CABEDA9C745}" dt="2020-06-28T04:37:41.164" v="8907" actId="14100"/>
          <ac:cxnSpMkLst>
            <pc:docMk/>
            <pc:sldMk cId="2149138203" sldId="445"/>
            <ac:cxnSpMk id="115" creationId="{0F19CD8F-0E8B-4F15-BB94-2D95C3D3905C}"/>
          </ac:cxnSpMkLst>
        </pc:cxnChg>
        <pc:cxnChg chg="add del mod">
          <ac:chgData name="Kulinich Bohdan" userId="48e65c9f34e137d0" providerId="LiveId" clId="{6AB28CDB-DFF0-4D04-9E35-5CABEDA9C745}" dt="2020-06-26T06:51:06.952" v="2825"/>
          <ac:cxnSpMkLst>
            <pc:docMk/>
            <pc:sldMk cId="2149138203" sldId="445"/>
            <ac:cxnSpMk id="115" creationId="{C48B8EF6-FFC5-4B61-8A2A-CEFA07EC9079}"/>
          </ac:cxnSpMkLst>
        </pc:cxnChg>
        <pc:cxnChg chg="add mod">
          <ac:chgData name="Kulinich Bohdan" userId="48e65c9f34e137d0" providerId="LiveId" clId="{6AB28CDB-DFF0-4D04-9E35-5CABEDA9C745}" dt="2020-06-28T04:37:45.343" v="8909" actId="14100"/>
          <ac:cxnSpMkLst>
            <pc:docMk/>
            <pc:sldMk cId="2149138203" sldId="445"/>
            <ac:cxnSpMk id="117" creationId="{1574B2FF-265F-4615-A0A7-8F2A69047D6A}"/>
          </ac:cxnSpMkLst>
        </pc:cxnChg>
        <pc:cxnChg chg="add mod">
          <ac:chgData name="Kulinich Bohdan" userId="48e65c9f34e137d0" providerId="LiveId" clId="{6AB28CDB-DFF0-4D04-9E35-5CABEDA9C745}" dt="2020-06-28T04:37:49.551" v="8911" actId="14100"/>
          <ac:cxnSpMkLst>
            <pc:docMk/>
            <pc:sldMk cId="2149138203" sldId="445"/>
            <ac:cxnSpMk id="119" creationId="{A791173E-6A4E-4600-9A10-3093F583181D}"/>
          </ac:cxnSpMkLst>
        </pc:cxnChg>
        <pc:cxnChg chg="add del mod">
          <ac:chgData name="Kulinich Bohdan" userId="48e65c9f34e137d0" providerId="LiveId" clId="{6AB28CDB-DFF0-4D04-9E35-5CABEDA9C745}" dt="2020-06-26T06:52:34.202" v="2835"/>
          <ac:cxnSpMkLst>
            <pc:docMk/>
            <pc:sldMk cId="2149138203" sldId="445"/>
            <ac:cxnSpMk id="120" creationId="{83343B93-4268-4FC0-A5A7-4BC67F437244}"/>
          </ac:cxnSpMkLst>
        </pc:cxnChg>
        <pc:cxnChg chg="add mod">
          <ac:chgData name="Kulinich Bohdan" userId="48e65c9f34e137d0" providerId="LiveId" clId="{6AB28CDB-DFF0-4D04-9E35-5CABEDA9C745}" dt="2020-06-28T04:37:53.865" v="8913" actId="14100"/>
          <ac:cxnSpMkLst>
            <pc:docMk/>
            <pc:sldMk cId="2149138203" sldId="445"/>
            <ac:cxnSpMk id="121" creationId="{9AAFDE5F-60EC-4319-9A00-772130598207}"/>
          </ac:cxnSpMkLst>
        </pc:cxnChg>
        <pc:cxnChg chg="add mod">
          <ac:chgData name="Kulinich Bohdan" userId="48e65c9f34e137d0" providerId="LiveId" clId="{6AB28CDB-DFF0-4D04-9E35-5CABEDA9C745}" dt="2020-06-28T04:37:58.868" v="8915" actId="14100"/>
          <ac:cxnSpMkLst>
            <pc:docMk/>
            <pc:sldMk cId="2149138203" sldId="445"/>
            <ac:cxnSpMk id="123" creationId="{76EB677C-BCD7-4C42-8267-C8D789331239}"/>
          </ac:cxnSpMkLst>
        </pc:cxnChg>
        <pc:cxnChg chg="add mod ord modVis">
          <ac:chgData name="Kulinich Bohdan" userId="48e65c9f34e137d0" providerId="LiveId" clId="{6AB28CDB-DFF0-4D04-9E35-5CABEDA9C745}" dt="2020-06-28T05:25:42.697" v="9181" actId="166"/>
          <ac:cxnSpMkLst>
            <pc:docMk/>
            <pc:sldMk cId="2149138203" sldId="445"/>
            <ac:cxnSpMk id="126" creationId="{2B8C2852-0F6B-4779-B2B2-A34AC43A92EE}"/>
          </ac:cxnSpMkLst>
        </pc:cxnChg>
        <pc:cxnChg chg="add mod">
          <ac:chgData name="Kulinich Bohdan" userId="48e65c9f34e137d0" providerId="LiveId" clId="{6AB28CDB-DFF0-4D04-9E35-5CABEDA9C745}" dt="2020-06-28T04:38:02.409" v="8917" actId="14100"/>
          <ac:cxnSpMkLst>
            <pc:docMk/>
            <pc:sldMk cId="2149138203" sldId="445"/>
            <ac:cxnSpMk id="130" creationId="{69CE91A2-0923-47CB-9516-714177B3B474}"/>
          </ac:cxnSpMkLst>
        </pc:cxnChg>
        <pc:cxnChg chg="add mod">
          <ac:chgData name="Kulinich Bohdan" userId="48e65c9f34e137d0" providerId="LiveId" clId="{6AB28CDB-DFF0-4D04-9E35-5CABEDA9C745}" dt="2020-06-28T04:38:08.272" v="8920" actId="14100"/>
          <ac:cxnSpMkLst>
            <pc:docMk/>
            <pc:sldMk cId="2149138203" sldId="445"/>
            <ac:cxnSpMk id="131" creationId="{3FEA5EE4-111E-4772-A077-CCCD067B0D68}"/>
          </ac:cxnSpMkLst>
        </pc:cxnChg>
        <pc:cxnChg chg="add mod">
          <ac:chgData name="Kulinich Bohdan" userId="48e65c9f34e137d0" providerId="LiveId" clId="{6AB28CDB-DFF0-4D04-9E35-5CABEDA9C745}" dt="2020-06-28T04:38:12.197" v="8922" actId="14100"/>
          <ac:cxnSpMkLst>
            <pc:docMk/>
            <pc:sldMk cId="2149138203" sldId="445"/>
            <ac:cxnSpMk id="132" creationId="{6D437EE5-BA17-4576-BF40-B37DB29DC2E3}"/>
          </ac:cxnSpMkLst>
        </pc:cxnChg>
        <pc:cxnChg chg="add mod">
          <ac:chgData name="Kulinich Bohdan" userId="48e65c9f34e137d0" providerId="LiveId" clId="{6AB28CDB-DFF0-4D04-9E35-5CABEDA9C745}" dt="2020-06-28T04:38:17.501" v="8924" actId="14100"/>
          <ac:cxnSpMkLst>
            <pc:docMk/>
            <pc:sldMk cId="2149138203" sldId="445"/>
            <ac:cxnSpMk id="133" creationId="{B39AADF1-E2C4-4261-9463-5F56C74EDDFA}"/>
          </ac:cxnSpMkLst>
        </pc:cxnChg>
        <pc:cxnChg chg="add mod">
          <ac:chgData name="Kulinich Bohdan" userId="48e65c9f34e137d0" providerId="LiveId" clId="{6AB28CDB-DFF0-4D04-9E35-5CABEDA9C745}" dt="2020-06-28T04:38:22.958" v="8927" actId="14100"/>
          <ac:cxnSpMkLst>
            <pc:docMk/>
            <pc:sldMk cId="2149138203" sldId="445"/>
            <ac:cxnSpMk id="134" creationId="{23593650-16B5-4B31-88FA-03F556CD1074}"/>
          </ac:cxnSpMkLst>
        </pc:cxnChg>
        <pc:cxnChg chg="add mod">
          <ac:chgData name="Kulinich Bohdan" userId="48e65c9f34e137d0" providerId="LiveId" clId="{6AB28CDB-DFF0-4D04-9E35-5CABEDA9C745}" dt="2020-06-28T04:38:30.138" v="8929" actId="14100"/>
          <ac:cxnSpMkLst>
            <pc:docMk/>
            <pc:sldMk cId="2149138203" sldId="445"/>
            <ac:cxnSpMk id="137" creationId="{5018FD54-E8A5-4E26-B383-0391B0E88755}"/>
          </ac:cxnSpMkLst>
        </pc:cxnChg>
        <pc:cxnChg chg="add mod">
          <ac:chgData name="Kulinich Bohdan" userId="48e65c9f34e137d0" providerId="LiveId" clId="{6AB28CDB-DFF0-4D04-9E35-5CABEDA9C745}" dt="2020-06-28T04:38:36.567" v="8932" actId="14100"/>
          <ac:cxnSpMkLst>
            <pc:docMk/>
            <pc:sldMk cId="2149138203" sldId="445"/>
            <ac:cxnSpMk id="139" creationId="{1C62605F-C699-4254-8BF8-D734409558A3}"/>
          </ac:cxnSpMkLst>
        </pc:cxnChg>
        <pc:cxnChg chg="add mod">
          <ac:chgData name="Kulinich Bohdan" userId="48e65c9f34e137d0" providerId="LiveId" clId="{6AB28CDB-DFF0-4D04-9E35-5CABEDA9C745}" dt="2020-06-28T04:38:44.817" v="8936" actId="14100"/>
          <ac:cxnSpMkLst>
            <pc:docMk/>
            <pc:sldMk cId="2149138203" sldId="445"/>
            <ac:cxnSpMk id="142" creationId="{315D0179-8E13-4B5E-9FDF-5848D89513BF}"/>
          </ac:cxnSpMkLst>
        </pc:cxnChg>
        <pc:cxnChg chg="add mod">
          <ac:chgData name="Kulinich Bohdan" userId="48e65c9f34e137d0" providerId="LiveId" clId="{6AB28CDB-DFF0-4D04-9E35-5CABEDA9C745}" dt="2020-06-28T04:38:48.741" v="8938" actId="14100"/>
          <ac:cxnSpMkLst>
            <pc:docMk/>
            <pc:sldMk cId="2149138203" sldId="445"/>
            <ac:cxnSpMk id="146" creationId="{7B4B55BF-82A7-4E99-B4D4-B2434F7BF8F2}"/>
          </ac:cxnSpMkLst>
        </pc:cxnChg>
        <pc:cxnChg chg="add mod">
          <ac:chgData name="Kulinich Bohdan" userId="48e65c9f34e137d0" providerId="LiveId" clId="{6AB28CDB-DFF0-4D04-9E35-5CABEDA9C745}" dt="2020-06-28T04:39:12.228" v="8943" actId="14100"/>
          <ac:cxnSpMkLst>
            <pc:docMk/>
            <pc:sldMk cId="2149138203" sldId="445"/>
            <ac:cxnSpMk id="150" creationId="{3CEAE01A-2D70-4CD5-9D1F-0A50CF77D423}"/>
          </ac:cxnSpMkLst>
        </pc:cxnChg>
        <pc:cxnChg chg="add mod">
          <ac:chgData name="Kulinich Bohdan" userId="48e65c9f34e137d0" providerId="LiveId" clId="{6AB28CDB-DFF0-4D04-9E35-5CABEDA9C745}" dt="2020-06-28T04:39:31.729" v="8947" actId="14100"/>
          <ac:cxnSpMkLst>
            <pc:docMk/>
            <pc:sldMk cId="2149138203" sldId="445"/>
            <ac:cxnSpMk id="153" creationId="{2E2C3672-2C98-4454-9A50-08360B1BF5C3}"/>
          </ac:cxnSpMkLst>
        </pc:cxnChg>
        <pc:cxnChg chg="add mod">
          <ac:chgData name="Kulinich Bohdan" userId="48e65c9f34e137d0" providerId="LiveId" clId="{6AB28CDB-DFF0-4D04-9E35-5CABEDA9C745}" dt="2020-06-28T04:39:37.165" v="8949" actId="14100"/>
          <ac:cxnSpMkLst>
            <pc:docMk/>
            <pc:sldMk cId="2149138203" sldId="445"/>
            <ac:cxnSpMk id="157" creationId="{C6AFAD00-5620-4D1A-BDFC-820FB738FD5A}"/>
          </ac:cxnSpMkLst>
        </pc:cxnChg>
        <pc:cxnChg chg="add mod">
          <ac:chgData name="Kulinich Bohdan" userId="48e65c9f34e137d0" providerId="LiveId" clId="{6AB28CDB-DFF0-4D04-9E35-5CABEDA9C745}" dt="2020-06-28T04:39:52.408" v="8952" actId="14100"/>
          <ac:cxnSpMkLst>
            <pc:docMk/>
            <pc:sldMk cId="2149138203" sldId="445"/>
            <ac:cxnSpMk id="159" creationId="{499C76FE-C5B1-4D7C-9C8D-A4279C678783}"/>
          </ac:cxnSpMkLst>
        </pc:cxnChg>
        <pc:cxnChg chg="add mod">
          <ac:chgData name="Kulinich Bohdan" userId="48e65c9f34e137d0" providerId="LiveId" clId="{6AB28CDB-DFF0-4D04-9E35-5CABEDA9C745}" dt="2020-06-28T04:40:02.601" v="8955" actId="14100"/>
          <ac:cxnSpMkLst>
            <pc:docMk/>
            <pc:sldMk cId="2149138203" sldId="445"/>
            <ac:cxnSpMk id="162" creationId="{94D3D0FE-CD83-4766-A725-530373B701FE}"/>
          </ac:cxnSpMkLst>
        </pc:cxnChg>
        <pc:cxnChg chg="add mod">
          <ac:chgData name="Kulinich Bohdan" userId="48e65c9f34e137d0" providerId="LiveId" clId="{6AB28CDB-DFF0-4D04-9E35-5CABEDA9C745}" dt="2020-06-28T04:40:46.182" v="8965" actId="14100"/>
          <ac:cxnSpMkLst>
            <pc:docMk/>
            <pc:sldMk cId="2149138203" sldId="445"/>
            <ac:cxnSpMk id="165" creationId="{62CC6F34-78A8-44B9-ABEC-81FF1CA050A5}"/>
          </ac:cxnSpMkLst>
        </pc:cxnChg>
        <pc:cxnChg chg="add del mod">
          <ac:chgData name="Kulinich Bohdan" userId="48e65c9f34e137d0" providerId="LiveId" clId="{6AB28CDB-DFF0-4D04-9E35-5CABEDA9C745}" dt="2020-06-28T04:40:21.286" v="8961"/>
          <ac:cxnSpMkLst>
            <pc:docMk/>
            <pc:sldMk cId="2149138203" sldId="445"/>
            <ac:cxnSpMk id="168" creationId="{F479BDBC-37A0-4E48-984F-B684CB1C8465}"/>
          </ac:cxnSpMkLst>
        </pc:cxnChg>
        <pc:cxnChg chg="add del mod">
          <ac:chgData name="Kulinich Bohdan" userId="48e65c9f34e137d0" providerId="LiveId" clId="{6AB28CDB-DFF0-4D04-9E35-5CABEDA9C745}" dt="2020-06-28T04:40:27.196" v="8963"/>
          <ac:cxnSpMkLst>
            <pc:docMk/>
            <pc:sldMk cId="2149138203" sldId="445"/>
            <ac:cxnSpMk id="169" creationId="{7960A53F-68C9-433A-8319-4C430637C4DF}"/>
          </ac:cxnSpMkLst>
        </pc:cxnChg>
        <pc:cxnChg chg="add mod">
          <ac:chgData name="Kulinich Bohdan" userId="48e65c9f34e137d0" providerId="LiveId" clId="{6AB28CDB-DFF0-4D04-9E35-5CABEDA9C745}" dt="2020-06-28T04:40:55.451" v="8967" actId="14100"/>
          <ac:cxnSpMkLst>
            <pc:docMk/>
            <pc:sldMk cId="2149138203" sldId="445"/>
            <ac:cxnSpMk id="170" creationId="{AB5FA9D6-9D04-4180-9B34-F57EA180A573}"/>
          </ac:cxnSpMkLst>
        </pc:cxnChg>
        <pc:cxnChg chg="add mod">
          <ac:chgData name="Kulinich Bohdan" userId="48e65c9f34e137d0" providerId="LiveId" clId="{6AB28CDB-DFF0-4D04-9E35-5CABEDA9C745}" dt="2020-06-28T04:41:03" v="8970" actId="14100"/>
          <ac:cxnSpMkLst>
            <pc:docMk/>
            <pc:sldMk cId="2149138203" sldId="445"/>
            <ac:cxnSpMk id="174" creationId="{D0BB8626-07D1-47A6-A9C8-B6BA758CFF77}"/>
          </ac:cxnSpMkLst>
        </pc:cxnChg>
        <pc:cxnChg chg="add mod">
          <ac:chgData name="Kulinich Bohdan" userId="48e65c9f34e137d0" providerId="LiveId" clId="{6AB28CDB-DFF0-4D04-9E35-5CABEDA9C745}" dt="2020-06-28T04:41:11.127" v="8973" actId="14100"/>
          <ac:cxnSpMkLst>
            <pc:docMk/>
            <pc:sldMk cId="2149138203" sldId="445"/>
            <ac:cxnSpMk id="177" creationId="{E1200C64-B962-4E73-AAFD-EEDEB2FF1D39}"/>
          </ac:cxnSpMkLst>
        </pc:cxnChg>
        <pc:cxnChg chg="add mod">
          <ac:chgData name="Kulinich Bohdan" userId="48e65c9f34e137d0" providerId="LiveId" clId="{6AB28CDB-DFF0-4D04-9E35-5CABEDA9C745}" dt="2020-06-28T04:41:20.679" v="8976" actId="14100"/>
          <ac:cxnSpMkLst>
            <pc:docMk/>
            <pc:sldMk cId="2149138203" sldId="445"/>
            <ac:cxnSpMk id="180" creationId="{50F55D42-2313-4675-AD8B-0E33419E8705}"/>
          </ac:cxnSpMkLst>
        </pc:cxnChg>
        <pc:cxnChg chg="add mod">
          <ac:chgData name="Kulinich Bohdan" userId="48e65c9f34e137d0" providerId="LiveId" clId="{6AB28CDB-DFF0-4D04-9E35-5CABEDA9C745}" dt="2020-06-28T04:41:30.299" v="8980" actId="14100"/>
          <ac:cxnSpMkLst>
            <pc:docMk/>
            <pc:sldMk cId="2149138203" sldId="445"/>
            <ac:cxnSpMk id="183" creationId="{0F5DAD48-0447-4DD7-B54E-40F333E2D217}"/>
          </ac:cxnSpMkLst>
        </pc:cxnChg>
        <pc:cxnChg chg="add mod">
          <ac:chgData name="Kulinich Bohdan" userId="48e65c9f34e137d0" providerId="LiveId" clId="{6AB28CDB-DFF0-4D04-9E35-5CABEDA9C745}" dt="2020-06-28T04:41:46.286" v="8985" actId="14100"/>
          <ac:cxnSpMkLst>
            <pc:docMk/>
            <pc:sldMk cId="2149138203" sldId="445"/>
            <ac:cxnSpMk id="187" creationId="{3DE71669-7488-43C0-8DAD-6AE7465130EC}"/>
          </ac:cxnSpMkLst>
        </pc:cxnChg>
        <pc:cxnChg chg="add mod">
          <ac:chgData name="Kulinich Bohdan" userId="48e65c9f34e137d0" providerId="LiveId" clId="{6AB28CDB-DFF0-4D04-9E35-5CABEDA9C745}" dt="2020-06-28T04:41:55.615" v="8988" actId="14100"/>
          <ac:cxnSpMkLst>
            <pc:docMk/>
            <pc:sldMk cId="2149138203" sldId="445"/>
            <ac:cxnSpMk id="190" creationId="{239BAEB0-E33C-483C-92C5-0DDA51C1AE5C}"/>
          </ac:cxnSpMkLst>
        </pc:cxnChg>
        <pc:cxnChg chg="add mod">
          <ac:chgData name="Kulinich Bohdan" userId="48e65c9f34e137d0" providerId="LiveId" clId="{6AB28CDB-DFF0-4D04-9E35-5CABEDA9C745}" dt="2020-06-28T04:42:07.240" v="8991" actId="14100"/>
          <ac:cxnSpMkLst>
            <pc:docMk/>
            <pc:sldMk cId="2149138203" sldId="445"/>
            <ac:cxnSpMk id="193" creationId="{DDCBD658-C913-492A-A240-5481DA66A20C}"/>
          </ac:cxnSpMkLst>
        </pc:cxnChg>
        <pc:cxnChg chg="add mod">
          <ac:chgData name="Kulinich Bohdan" userId="48e65c9f34e137d0" providerId="LiveId" clId="{6AB28CDB-DFF0-4D04-9E35-5CABEDA9C745}" dt="2020-06-28T04:42:15.679" v="8994" actId="14100"/>
          <ac:cxnSpMkLst>
            <pc:docMk/>
            <pc:sldMk cId="2149138203" sldId="445"/>
            <ac:cxnSpMk id="196" creationId="{22F95488-B42C-4138-A291-763B7571E3DD}"/>
          </ac:cxnSpMkLst>
        </pc:cxnChg>
        <pc:cxnChg chg="add mod">
          <ac:chgData name="Kulinich Bohdan" userId="48e65c9f34e137d0" providerId="LiveId" clId="{6AB28CDB-DFF0-4D04-9E35-5CABEDA9C745}" dt="2020-06-28T04:42:19.441" v="8996" actId="14100"/>
          <ac:cxnSpMkLst>
            <pc:docMk/>
            <pc:sldMk cId="2149138203" sldId="445"/>
            <ac:cxnSpMk id="199" creationId="{8D5BCFA6-3C2E-4EE1-8A49-80D616E99304}"/>
          </ac:cxnSpMkLst>
        </pc:cxnChg>
        <pc:cxnChg chg="add mod">
          <ac:chgData name="Kulinich Bohdan" userId="48e65c9f34e137d0" providerId="LiveId" clId="{6AB28CDB-DFF0-4D04-9E35-5CABEDA9C745}" dt="2020-06-28T04:42:31.278" v="8999" actId="14100"/>
          <ac:cxnSpMkLst>
            <pc:docMk/>
            <pc:sldMk cId="2149138203" sldId="445"/>
            <ac:cxnSpMk id="201" creationId="{B0FF6D07-1CB2-4093-9B9C-0DDABB1ABA89}"/>
          </ac:cxnSpMkLst>
        </pc:cxnChg>
        <pc:cxnChg chg="add mod">
          <ac:chgData name="Kulinich Bohdan" userId="48e65c9f34e137d0" providerId="LiveId" clId="{6AB28CDB-DFF0-4D04-9E35-5CABEDA9C745}" dt="2020-06-28T04:42:41.268" v="9002" actId="14100"/>
          <ac:cxnSpMkLst>
            <pc:docMk/>
            <pc:sldMk cId="2149138203" sldId="445"/>
            <ac:cxnSpMk id="204" creationId="{8244BF8A-0AC9-4123-AF99-25AB66C31FDC}"/>
          </ac:cxnSpMkLst>
        </pc:cxnChg>
        <pc:cxnChg chg="add mod">
          <ac:chgData name="Kulinich Bohdan" userId="48e65c9f34e137d0" providerId="LiveId" clId="{6AB28CDB-DFF0-4D04-9E35-5CABEDA9C745}" dt="2020-06-28T04:42:48.680" v="9005" actId="14100"/>
          <ac:cxnSpMkLst>
            <pc:docMk/>
            <pc:sldMk cId="2149138203" sldId="445"/>
            <ac:cxnSpMk id="207" creationId="{715F52ED-C382-48ED-9B35-B84840C7536B}"/>
          </ac:cxnSpMkLst>
        </pc:cxnChg>
        <pc:cxnChg chg="add mod">
          <ac:chgData name="Kulinich Bohdan" userId="48e65c9f34e137d0" providerId="LiveId" clId="{6AB28CDB-DFF0-4D04-9E35-5CABEDA9C745}" dt="2020-06-28T04:42:55.632" v="9008" actId="14100"/>
          <ac:cxnSpMkLst>
            <pc:docMk/>
            <pc:sldMk cId="2149138203" sldId="445"/>
            <ac:cxnSpMk id="210" creationId="{E837D92E-E777-4EA3-9F8C-C9123CA73E4D}"/>
          </ac:cxnSpMkLst>
        </pc:cxnChg>
        <pc:cxnChg chg="add mod">
          <ac:chgData name="Kulinich Bohdan" userId="48e65c9f34e137d0" providerId="LiveId" clId="{6AB28CDB-DFF0-4D04-9E35-5CABEDA9C745}" dt="2020-06-28T04:43:14.170" v="9011" actId="14100"/>
          <ac:cxnSpMkLst>
            <pc:docMk/>
            <pc:sldMk cId="2149138203" sldId="445"/>
            <ac:cxnSpMk id="213" creationId="{944CFE12-AFA0-45D1-B1AD-032EF79A3829}"/>
          </ac:cxnSpMkLst>
        </pc:cxnChg>
        <pc:cxnChg chg="add del mod">
          <ac:chgData name="Kulinich Bohdan" userId="48e65c9f34e137d0" providerId="LiveId" clId="{6AB28CDB-DFF0-4D04-9E35-5CABEDA9C745}" dt="2020-06-28T04:43:18.678" v="9013"/>
          <ac:cxnSpMkLst>
            <pc:docMk/>
            <pc:sldMk cId="2149138203" sldId="445"/>
            <ac:cxnSpMk id="216" creationId="{4BF6A2D7-B648-444F-A5C5-1E0214020D23}"/>
          </ac:cxnSpMkLst>
        </pc:cxnChg>
        <pc:cxnChg chg="add del mod">
          <ac:chgData name="Kulinich Bohdan" userId="48e65c9f34e137d0" providerId="LiveId" clId="{6AB28CDB-DFF0-4D04-9E35-5CABEDA9C745}" dt="2020-06-28T04:43:24.086" v="9015"/>
          <ac:cxnSpMkLst>
            <pc:docMk/>
            <pc:sldMk cId="2149138203" sldId="445"/>
            <ac:cxnSpMk id="217" creationId="{E2789421-BE52-41E1-A51C-71A788EB5BA5}"/>
          </ac:cxnSpMkLst>
        </pc:cxnChg>
        <pc:cxnChg chg="add mod">
          <ac:chgData name="Kulinich Bohdan" userId="48e65c9f34e137d0" providerId="LiveId" clId="{6AB28CDB-DFF0-4D04-9E35-5CABEDA9C745}" dt="2020-06-28T04:43:41.910" v="9018" actId="14100"/>
          <ac:cxnSpMkLst>
            <pc:docMk/>
            <pc:sldMk cId="2149138203" sldId="445"/>
            <ac:cxnSpMk id="218" creationId="{FFA817A0-E6D8-4396-BDA9-D7D4CEFD6620}"/>
          </ac:cxnSpMkLst>
        </pc:cxnChg>
        <pc:cxnChg chg="add mod">
          <ac:chgData name="Kulinich Bohdan" userId="48e65c9f34e137d0" providerId="LiveId" clId="{6AB28CDB-DFF0-4D04-9E35-5CABEDA9C745}" dt="2020-06-28T04:43:54.877" v="9022" actId="14100"/>
          <ac:cxnSpMkLst>
            <pc:docMk/>
            <pc:sldMk cId="2149138203" sldId="445"/>
            <ac:cxnSpMk id="221" creationId="{9834A9AB-9210-4DF2-B617-057E8AA1F8E6}"/>
          </ac:cxnSpMkLst>
        </pc:cxnChg>
        <pc:cxnChg chg="add mod">
          <ac:chgData name="Kulinich Bohdan" userId="48e65c9f34e137d0" providerId="LiveId" clId="{6AB28CDB-DFF0-4D04-9E35-5CABEDA9C745}" dt="2020-06-28T04:44:02.770" v="9025" actId="14100"/>
          <ac:cxnSpMkLst>
            <pc:docMk/>
            <pc:sldMk cId="2149138203" sldId="445"/>
            <ac:cxnSpMk id="225" creationId="{9EB706D6-70CF-40D7-88C7-4AAC7483AC14}"/>
          </ac:cxnSpMkLst>
        </pc:cxnChg>
        <pc:cxnChg chg="add mod">
          <ac:chgData name="Kulinich Bohdan" userId="48e65c9f34e137d0" providerId="LiveId" clId="{6AB28CDB-DFF0-4D04-9E35-5CABEDA9C745}" dt="2020-06-28T04:44:12.203" v="9028" actId="14100"/>
          <ac:cxnSpMkLst>
            <pc:docMk/>
            <pc:sldMk cId="2149138203" sldId="445"/>
            <ac:cxnSpMk id="228" creationId="{8D02C134-AE1A-4059-862F-FEA588823D29}"/>
          </ac:cxnSpMkLst>
        </pc:cxnChg>
        <pc:cxnChg chg="add mod">
          <ac:chgData name="Kulinich Bohdan" userId="48e65c9f34e137d0" providerId="LiveId" clId="{6AB28CDB-DFF0-4D04-9E35-5CABEDA9C745}" dt="2020-06-28T04:44:21.618" v="9031" actId="14100"/>
          <ac:cxnSpMkLst>
            <pc:docMk/>
            <pc:sldMk cId="2149138203" sldId="445"/>
            <ac:cxnSpMk id="231" creationId="{07D818D9-1B6A-40D1-9A0C-92BBB183319B}"/>
          </ac:cxnSpMkLst>
        </pc:cxnChg>
        <pc:cxnChg chg="add mod">
          <ac:chgData name="Kulinich Bohdan" userId="48e65c9f34e137d0" providerId="LiveId" clId="{6AB28CDB-DFF0-4D04-9E35-5CABEDA9C745}" dt="2020-06-28T04:44:30.577" v="9034" actId="14100"/>
          <ac:cxnSpMkLst>
            <pc:docMk/>
            <pc:sldMk cId="2149138203" sldId="445"/>
            <ac:cxnSpMk id="234" creationId="{E6665C39-336C-4DDC-8D72-D05F242426A3}"/>
          </ac:cxnSpMkLst>
        </pc:cxnChg>
        <pc:cxnChg chg="add mod">
          <ac:chgData name="Kulinich Bohdan" userId="48e65c9f34e137d0" providerId="LiveId" clId="{6AB28CDB-DFF0-4D04-9E35-5CABEDA9C745}" dt="2020-06-28T04:44:39.892" v="9037" actId="14100"/>
          <ac:cxnSpMkLst>
            <pc:docMk/>
            <pc:sldMk cId="2149138203" sldId="445"/>
            <ac:cxnSpMk id="237" creationId="{F4A59EFE-D56E-45D7-B740-326F86D6A230}"/>
          </ac:cxnSpMkLst>
        </pc:cxnChg>
        <pc:cxnChg chg="add mod">
          <ac:chgData name="Kulinich Bohdan" userId="48e65c9f34e137d0" providerId="LiveId" clId="{6AB28CDB-DFF0-4D04-9E35-5CABEDA9C745}" dt="2020-06-28T04:44:51.183" v="9040" actId="14100"/>
          <ac:cxnSpMkLst>
            <pc:docMk/>
            <pc:sldMk cId="2149138203" sldId="445"/>
            <ac:cxnSpMk id="240" creationId="{A900A8F0-2BCF-4E15-8040-1C688D4040B5}"/>
          </ac:cxnSpMkLst>
        </pc:cxnChg>
        <pc:cxnChg chg="add mod">
          <ac:chgData name="Kulinich Bohdan" userId="48e65c9f34e137d0" providerId="LiveId" clId="{6AB28CDB-DFF0-4D04-9E35-5CABEDA9C745}" dt="2020-06-28T04:45:00.743" v="9043" actId="14100"/>
          <ac:cxnSpMkLst>
            <pc:docMk/>
            <pc:sldMk cId="2149138203" sldId="445"/>
            <ac:cxnSpMk id="243" creationId="{15E2B387-4AEA-43D9-B0DD-CA0737334945}"/>
          </ac:cxnSpMkLst>
        </pc:cxnChg>
        <pc:cxnChg chg="add mod">
          <ac:chgData name="Kulinich Bohdan" userId="48e65c9f34e137d0" providerId="LiveId" clId="{6AB28CDB-DFF0-4D04-9E35-5CABEDA9C745}" dt="2020-06-28T04:45:12.181" v="9046" actId="14100"/>
          <ac:cxnSpMkLst>
            <pc:docMk/>
            <pc:sldMk cId="2149138203" sldId="445"/>
            <ac:cxnSpMk id="246" creationId="{38EDA0DE-14DA-45A2-8A83-41C93FE7069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49" creationId="{C25F5C83-A025-4451-88E2-5F83007B3D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0" creationId="{B3C0E028-6A26-4CCE-8361-37A9687227C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1" creationId="{9009E9BB-6DD8-46EA-A5BF-BE4B3E9A8CE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2" creationId="{40A6482E-7A6B-4F82-82D2-91ECB608C77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3" creationId="{BBC38ECC-0E5C-43A0-83C7-9067E9331AB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4" creationId="{93C58D03-CC83-45DC-8015-FECB51AC6CD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5" creationId="{D8C518D5-0698-48B4-BD09-687C817D6FA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6" creationId="{2AA60B58-A0EB-461A-9A31-8EFF8C40F7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7" creationId="{3F5670D8-AD4D-478B-BAB3-31463CB2CD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8" creationId="{1D16CA18-ECE2-424E-8B2C-D7E3EF3BB7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59" creationId="{DD31352E-7FB3-4A45-91F5-1E082580A1A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0" creationId="{C103A9BC-A4E9-47DD-8475-4707A8CADD4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1" creationId="{4FD9A727-478E-4FE3-BA9A-7E59B72CB56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2" creationId="{C9CF5280-D65A-4BE0-8083-ED9037B94BE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3" creationId="{9F11A616-88D3-4747-B3A0-F19DD3704DF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4" creationId="{3EA256A4-1901-42B5-B141-B1D0DFD9172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5" creationId="{6AFBE322-E841-42ED-A907-BB686A7FFBE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6" creationId="{F535086C-9DEC-4F7D-B4B5-7C2ED4D5453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7" creationId="{4A070102-CAF6-4FBF-9ECF-8D395F6F1DC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8" creationId="{9F0CA76C-E627-4C57-9924-E77B71994FC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69" creationId="{07D4CBDD-CE7B-4227-9F07-AE72B5AADA6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0" creationId="{CDDB3B22-1681-4969-AF5D-D0F6C2AC835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1" creationId="{C631368A-6CF8-40C9-B115-717B850039E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2" creationId="{424462A6-BA3C-4DE1-A8B4-A2FD751926D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3" creationId="{EB4198B7-B84B-460D-8951-B99E0A4C090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4" creationId="{6C9CD4D8-66FF-431F-86FC-6E896FD74DC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5" creationId="{BB1FC5B7-F33B-4026-BD6D-0DA594AC769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6" creationId="{F1D69994-178F-4EA9-BD5A-B8F23193163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7" creationId="{9191B338-1145-4333-806B-88C54434FD1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8" creationId="{9D0D2B09-CEEC-4DE0-AD65-74506A2473A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79" creationId="{EFA20754-8FBC-485A-A3E8-B0DF2DED81C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0" creationId="{FA97AA11-96E4-41A9-A906-21A2E70C95C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1" creationId="{9DF598DF-6288-4DA4-902F-F2217F4CCEF9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2" creationId="{3B04C167-3E26-4A0B-A035-17AD7DD869B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3" creationId="{E74385A4-98F6-4C97-A3C6-4D2A83079C9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4" creationId="{E9D0CCE5-3DF2-44A7-A839-0E9E578F75C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5" creationId="{DFDF83C5-1DDB-4ED9-8B05-89357A7DD62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6" creationId="{8C741CE2-DB56-438C-9660-B74130381C8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7" creationId="{5C25BBDE-59B4-4C56-8CA1-0AB0073B7F7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8" creationId="{F37A4917-D01D-4F8F-9203-CABDA25A7E3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89" creationId="{54DB0866-D953-4225-9386-B627D9D77B4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0" creationId="{3E06B656-7090-43E2-90EA-4D924BF8154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1" creationId="{87A94EBC-7FE8-491A-8E7C-CF8AFBA85EB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2" creationId="{22D34769-47B6-42F0-9DFF-CA0ABA2E185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3" creationId="{4BF96D83-3B3D-4B67-93A6-AB36F2B6BE1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4" creationId="{6FF6A312-8855-48DE-8008-BC9B1D3230C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5" creationId="{BFA98349-380D-43D8-A8E3-D3240EA1691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6" creationId="{7FACEDEB-C6AA-4CC6-ACB0-40E8796749A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7" creationId="{6ADE159A-B673-4627-9053-9AF82690168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8" creationId="{B3E0FDD7-B136-4C0E-9607-75607F7A3B9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299" creationId="{24B8D674-9A85-405B-A04A-14FD5B8B850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0" creationId="{6F5AC061-EB03-4BFF-8693-B80394EB7D3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1" creationId="{713981B8-F175-42AD-97D3-CBEE071373B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2" creationId="{52C6DDF1-3479-4C56-9A9D-A67F1E8F1FD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3" creationId="{384A7F85-6D77-48D5-A8FB-C6BF212FACF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4" creationId="{C1051263-A772-4F20-9BEF-61684B2780E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5" creationId="{BC0F2A51-4D3F-4F3A-BE6B-E759F54DB3D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6" creationId="{FA2AAF0D-B305-4C81-B148-B9F2574F124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7" creationId="{28C2B6BF-22E5-4EA5-B30E-1637772C31F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8" creationId="{0E5C9DA7-7E76-4AAE-B843-422C2CCAE7D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09" creationId="{F9294AEC-FC8B-4A95-BAD3-A07CFBD04BF9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0" creationId="{578C06AC-846E-48E2-9107-6DF0F60E68C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1" creationId="{CF087007-39C0-4287-A136-BBE8CEFC1FD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2" creationId="{2ABEF0D6-C3FC-4B32-A878-D22DC81DFC1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3" creationId="{F2EB30F2-0417-4001-AD7E-32852A8770F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4" creationId="{BC8DD597-136C-4F14-A6CE-B36C04368CF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5" creationId="{FB287077-8328-4DD3-AE3E-93C70ABF888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6" creationId="{A9906679-A2CA-4F3A-92A4-5DF8BFD345D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7" creationId="{25288826-CDA3-4EAF-90BD-7433BA25EDC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8" creationId="{697B2198-6471-47D3-B212-43952C5CFC81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19" creationId="{4D30B6EB-FABE-4743-A380-C703F57DD083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0" creationId="{4D822C85-F74B-4585-A09B-0D69A51682FD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1" creationId="{A7F8B842-0D79-4395-BD52-9A053811D4D8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2" creationId="{F531129A-AEEE-4F11-AAF9-815A4124441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3" creationId="{2B6DD7EE-189A-4986-A300-7F89983FB62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4" creationId="{62071BDD-C7A6-489E-B2A4-B16733C6E0B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5" creationId="{9A12D4F4-1400-44B3-BF06-CBA938FFE6EE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6" creationId="{BCF6EF40-FF1B-476D-BD19-56E3FC67E2F7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7" creationId="{89366542-41C5-4223-8A4F-508357044A10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8" creationId="{F5F96F60-CAC2-4E01-9BAF-85440B7CE83A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29" creationId="{93346F2D-6B6C-490C-B3CF-5290D0E7D6D5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0" creationId="{90AD49AE-66E4-43A0-A71A-439A9C6283F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1" creationId="{44FFE7B4-97AA-41F9-B69E-FE66F796A35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2" creationId="{A4289961-8A0E-4B76-A90A-AA8DEE25969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3" creationId="{87D058EF-8747-403F-8DD0-A586B4477764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4" creationId="{A11D90DD-F533-46E1-987A-21BBD08CB38F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5" creationId="{2AF56FC5-7A3A-42E7-93FA-41CA4223A08C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6" creationId="{B950C6C8-0C08-42FE-902E-25034A2B6E4B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7" creationId="{8BFD4184-5DE3-4EF9-BA32-361DC66ACC02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8" creationId="{677D0C34-6FB5-4351-9E9B-AF02BC2804C6}"/>
          </ac:cxnSpMkLst>
        </pc:cxnChg>
        <pc:cxnChg chg="add mod topLvl">
          <ac:chgData name="Kulinich Bohdan" userId="48e65c9f34e137d0" providerId="LiveId" clId="{6AB28CDB-DFF0-4D04-9E35-5CABEDA9C745}" dt="2020-06-28T04:45:40.837" v="9052" actId="165"/>
          <ac:cxnSpMkLst>
            <pc:docMk/>
            <pc:sldMk cId="2149138203" sldId="445"/>
            <ac:cxnSpMk id="339" creationId="{B23CF970-F762-4549-B2EC-0DAC5D520155}"/>
          </ac:cxnSpMkLst>
        </pc:cxnChg>
        <pc:cxnChg chg="add mod">
          <ac:chgData name="Kulinich Bohdan" userId="48e65c9f34e137d0" providerId="LiveId" clId="{6AB28CDB-DFF0-4D04-9E35-5CABEDA9C745}" dt="2020-06-28T04:45:55.792" v="9054" actId="14100"/>
          <ac:cxnSpMkLst>
            <pc:docMk/>
            <pc:sldMk cId="2149138203" sldId="445"/>
            <ac:cxnSpMk id="341" creationId="{3DC2B500-141C-43BE-8053-713FAF42ACF5}"/>
          </ac:cxnSpMkLst>
        </pc:cxnChg>
      </pc:sldChg>
      <pc:sldChg chg="addSp delSp modSp add del mod modTransition delAnim modAnim">
        <pc:chgData name="Kulinich Bohdan" userId="48e65c9f34e137d0" providerId="LiveId" clId="{6AB28CDB-DFF0-4D04-9E35-5CABEDA9C745}" dt="2020-06-26T05:41:57.707" v="2154" actId="47"/>
        <pc:sldMkLst>
          <pc:docMk/>
          <pc:sldMk cId="2869595627" sldId="446"/>
        </pc:sldMkLst>
        <pc:spChg chg="add mod ord">
          <ac:chgData name="Kulinich Bohdan" userId="48e65c9f34e137d0" providerId="LiveId" clId="{6AB28CDB-DFF0-4D04-9E35-5CABEDA9C745}" dt="2020-06-24T16:08:23.307" v="397" actId="20577"/>
          <ac:spMkLst>
            <pc:docMk/>
            <pc:sldMk cId="2869595627" sldId="446"/>
            <ac:spMk id="27" creationId="{FD18C166-04C7-4491-969D-98800D42C9EC}"/>
          </ac:spMkLst>
        </pc:spChg>
        <pc:spChg chg="add mod">
          <ac:chgData name="Kulinich Bohdan" userId="48e65c9f34e137d0" providerId="LiveId" clId="{6AB28CDB-DFF0-4D04-9E35-5CABEDA9C745}" dt="2020-06-24T15:56:03.318" v="353"/>
          <ac:spMkLst>
            <pc:docMk/>
            <pc:sldMk cId="2869595627" sldId="446"/>
            <ac:spMk id="29" creationId="{3FCF5BF7-E61B-4AEA-A204-3386E9647F48}"/>
          </ac:spMkLst>
        </pc:spChg>
        <pc:spChg chg="del">
          <ac:chgData name="Kulinich Bohdan" userId="48e65c9f34e137d0" providerId="LiveId" clId="{6AB28CDB-DFF0-4D04-9E35-5CABEDA9C745}" dt="2020-06-24T15:51:41.431" v="325" actId="478"/>
          <ac:spMkLst>
            <pc:docMk/>
            <pc:sldMk cId="2869595627" sldId="446"/>
            <ac:spMk id="33" creationId="{FA6A0D97-2873-4B5C-B1EF-4D11788F7D32}"/>
          </ac:spMkLst>
        </pc:spChg>
        <pc:spChg chg="del mod">
          <ac:chgData name="Kulinich Bohdan" userId="48e65c9f34e137d0" providerId="LiveId" clId="{6AB28CDB-DFF0-4D04-9E35-5CABEDA9C745}" dt="2020-06-24T15:51:40.620" v="324" actId="478"/>
          <ac:spMkLst>
            <pc:docMk/>
            <pc:sldMk cId="2869595627" sldId="446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4T15:51:37.262" v="322" actId="478"/>
          <ac:spMkLst>
            <pc:docMk/>
            <pc:sldMk cId="2869595627" sldId="446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4T15:31:59.944" v="319" actId="478"/>
          <ac:spMkLst>
            <pc:docMk/>
            <pc:sldMk cId="2869595627" sldId="446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4T15:32:01.547" v="320" actId="478"/>
          <ac:spMkLst>
            <pc:docMk/>
            <pc:sldMk cId="2869595627" sldId="446"/>
            <ac:spMk id="41" creationId="{EEBD869D-7ECA-400B-BA6B-B9142A10736B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49" creationId="{DBFA30A6-1D54-4458-9E08-D70E2BD39D60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53" creationId="{D717D109-E3D9-4519-A843-994B5D06DEF1}"/>
          </ac:spMkLst>
        </pc:spChg>
        <pc:spChg chg="add mod">
          <ac:chgData name="Kulinich Bohdan" userId="48e65c9f34e137d0" providerId="LiveId" clId="{6AB28CDB-DFF0-4D04-9E35-5CABEDA9C745}" dt="2020-06-24T15:57:41.079" v="358" actId="164"/>
          <ac:spMkLst>
            <pc:docMk/>
            <pc:sldMk cId="2869595627" sldId="446"/>
            <ac:spMk id="54" creationId="{5EE0162D-704E-4BB1-881B-CA286C45B23A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0" creationId="{32E8BE0E-F228-4B73-8DE7-B571D084AAE7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1" creationId="{E363951E-7A9F-4B16-856D-BFBCCC4804D1}"/>
          </ac:spMkLst>
        </pc:spChg>
        <pc:spChg chg="mod">
          <ac:chgData name="Kulinich Bohdan" userId="48e65c9f34e137d0" providerId="LiveId" clId="{6AB28CDB-DFF0-4D04-9E35-5CABEDA9C745}" dt="2020-06-24T16:05:19.980" v="366"/>
          <ac:spMkLst>
            <pc:docMk/>
            <pc:sldMk cId="2869595627" sldId="446"/>
            <ac:spMk id="62" creationId="{DA6730B1-6D25-4CD1-B6A9-1C5F72395381}"/>
          </ac:spMkLst>
        </pc:spChg>
        <pc:spChg chg="add mod">
          <ac:chgData name="Kulinich Bohdan" userId="48e65c9f34e137d0" providerId="LiveId" clId="{6AB28CDB-DFF0-4D04-9E35-5CABEDA9C745}" dt="2020-06-24T16:08:57" v="403" actId="20577"/>
          <ac:spMkLst>
            <pc:docMk/>
            <pc:sldMk cId="2869595627" sldId="446"/>
            <ac:spMk id="63" creationId="{57CAE54F-0B0C-4123-B935-17C7DC00173C}"/>
          </ac:spMkLst>
        </pc:spChg>
        <pc:spChg chg="add mod">
          <ac:chgData name="Kulinich Bohdan" userId="48e65c9f34e137d0" providerId="LiveId" clId="{6AB28CDB-DFF0-4D04-9E35-5CABEDA9C745}" dt="2020-06-24T16:09:04.594" v="407" actId="20577"/>
          <ac:spMkLst>
            <pc:docMk/>
            <pc:sldMk cId="2869595627" sldId="446"/>
            <ac:spMk id="64" creationId="{C3296ACC-B85E-4F56-A9D9-2AC636232232}"/>
          </ac:spMkLst>
        </pc:spChg>
        <pc:grpChg chg="add mod">
          <ac:chgData name="Kulinich Bohdan" userId="48e65c9f34e137d0" providerId="LiveId" clId="{6AB28CDB-DFF0-4D04-9E35-5CABEDA9C745}" dt="2020-06-24T16:04:55.608" v="364" actId="1076"/>
          <ac:grpSpMkLst>
            <pc:docMk/>
            <pc:sldMk cId="2869595627" sldId="446"/>
            <ac:grpSpMk id="2" creationId="{3766EDA6-0202-4A64-BD74-E2D98A8B3D73}"/>
          </ac:grpSpMkLst>
        </pc:grpChg>
        <pc:grpChg chg="del">
          <ac:chgData name="Kulinich Bohdan" userId="48e65c9f34e137d0" providerId="LiveId" clId="{6AB28CDB-DFF0-4D04-9E35-5CABEDA9C745}" dt="2020-06-24T15:31:57.320" v="317" actId="478"/>
          <ac:grpSpMkLst>
            <pc:docMk/>
            <pc:sldMk cId="2869595627" sldId="446"/>
            <ac:grpSpMk id="23" creationId="{4DAF8862-6859-4209-9F36-974D86D4EF05}"/>
          </ac:grpSpMkLst>
        </pc:grpChg>
        <pc:grpChg chg="add mod">
          <ac:chgData name="Kulinich Bohdan" userId="48e65c9f34e137d0" providerId="LiveId" clId="{6AB28CDB-DFF0-4D04-9E35-5CABEDA9C745}" dt="2020-06-24T16:05:25.054" v="367" actId="1076"/>
          <ac:grpSpMkLst>
            <pc:docMk/>
            <pc:sldMk cId="2869595627" sldId="446"/>
            <ac:grpSpMk id="55" creationId="{86C54969-5731-4702-9C92-C0A680415E7C}"/>
          </ac:grpSpMkLst>
        </pc:grpChg>
        <pc:picChg chg="add mod ord">
          <ac:chgData name="Kulinich Bohdan" userId="48e65c9f34e137d0" providerId="LiveId" clId="{6AB28CDB-DFF0-4D04-9E35-5CABEDA9C745}" dt="2020-06-24T16:06:32.620" v="381" actId="166"/>
          <ac:picMkLst>
            <pc:docMk/>
            <pc:sldMk cId="2869595627" sldId="446"/>
            <ac:picMk id="28" creationId="{50EDF81F-7B86-45AC-9649-137E2CFBD8F7}"/>
          </ac:picMkLst>
        </pc:picChg>
        <pc:cxnChg chg="add del mod">
          <ac:chgData name="Kulinich Bohdan" userId="48e65c9f34e137d0" providerId="LiveId" clId="{6AB28CDB-DFF0-4D04-9E35-5CABEDA9C745}" dt="2020-06-24T15:57:36.494" v="357" actId="478"/>
          <ac:cxnSpMkLst>
            <pc:docMk/>
            <pc:sldMk cId="2869595627" sldId="446"/>
            <ac:cxnSpMk id="30" creationId="{654F850A-F5B4-4B5E-97AB-F3ABFFD66E06}"/>
          </ac:cxnSpMkLst>
        </pc:cxnChg>
        <pc:cxnChg chg="del">
          <ac:chgData name="Kulinich Bohdan" userId="48e65c9f34e137d0" providerId="LiveId" clId="{6AB28CDB-DFF0-4D04-9E35-5CABEDA9C745}" dt="2020-06-24T15:51:35.661" v="321" actId="478"/>
          <ac:cxnSpMkLst>
            <pc:docMk/>
            <pc:sldMk cId="2869595627" sldId="446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4T15:31:58.279" v="318" actId="478"/>
          <ac:cxnSpMkLst>
            <pc:docMk/>
            <pc:sldMk cId="2869595627" sldId="446"/>
            <ac:cxnSpMk id="32" creationId="{DCDBE705-AE70-450A-8378-70297ECFEE64}"/>
          </ac:cxnSpMkLst>
        </pc:cxnChg>
        <pc:cxnChg chg="add mod">
          <ac:chgData name="Kulinich Bohdan" userId="48e65c9f34e137d0" providerId="LiveId" clId="{6AB28CDB-DFF0-4D04-9E35-5CABEDA9C745}" dt="2020-06-24T15:57:41.079" v="358" actId="164"/>
          <ac:cxnSpMkLst>
            <pc:docMk/>
            <pc:sldMk cId="2869595627" sldId="446"/>
            <ac:cxnSpMk id="45" creationId="{E1F8E8B4-1E93-44E8-8362-305A337E9FFB}"/>
          </ac:cxnSpMkLst>
        </pc:cxnChg>
        <pc:cxnChg chg="add mod">
          <ac:chgData name="Kulinich Bohdan" userId="48e65c9f34e137d0" providerId="LiveId" clId="{6AB28CDB-DFF0-4D04-9E35-5CABEDA9C745}" dt="2020-06-24T15:57:41.079" v="358" actId="164"/>
          <ac:cxnSpMkLst>
            <pc:docMk/>
            <pc:sldMk cId="2869595627" sldId="446"/>
            <ac:cxnSpMk id="46" creationId="{7B45BC9F-6CF7-43D0-815B-13CCAC63E340}"/>
          </ac:cxnSpMkLst>
        </pc:cxnChg>
        <pc:cxnChg chg="mod">
          <ac:chgData name="Kulinich Bohdan" userId="48e65c9f34e137d0" providerId="LiveId" clId="{6AB28CDB-DFF0-4D04-9E35-5CABEDA9C745}" dt="2020-06-24T16:05:19.980" v="366"/>
          <ac:cxnSpMkLst>
            <pc:docMk/>
            <pc:sldMk cId="2869595627" sldId="446"/>
            <ac:cxnSpMk id="56" creationId="{49FA3168-76D3-42CF-B169-A06FE47D4504}"/>
          </ac:cxnSpMkLst>
        </pc:cxnChg>
        <pc:cxnChg chg="mod">
          <ac:chgData name="Kulinich Bohdan" userId="48e65c9f34e137d0" providerId="LiveId" clId="{6AB28CDB-DFF0-4D04-9E35-5CABEDA9C745}" dt="2020-06-24T16:05:19.980" v="366"/>
          <ac:cxnSpMkLst>
            <pc:docMk/>
            <pc:sldMk cId="2869595627" sldId="446"/>
            <ac:cxnSpMk id="57" creationId="{1D6B3F9F-C9EE-4EAA-9718-7B5A42B4E14B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6T07:05:21.684" v="3096" actId="403"/>
        <pc:sldMkLst>
          <pc:docMk/>
          <pc:sldMk cId="2860491989" sldId="447"/>
        </pc:sldMkLst>
        <pc:spChg chg="mod">
          <ac:chgData name="Kulinich Bohdan" userId="48e65c9f34e137d0" providerId="LiveId" clId="{6AB28CDB-DFF0-4D04-9E35-5CABEDA9C745}" dt="2020-06-26T05:44:10.192" v="2173" actId="20577"/>
          <ac:spMkLst>
            <pc:docMk/>
            <pc:sldMk cId="2860491989" sldId="447"/>
            <ac:spMk id="4" creationId="{00000000-0000-0000-0000-000000000000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8" creationId="{B8B9FDC2-335E-40E5-8D85-F16693D36B81}"/>
          </ac:spMkLst>
        </pc:spChg>
        <pc:spChg chg="del">
          <ac:chgData name="Kulinich Bohdan" userId="48e65c9f34e137d0" providerId="LiveId" clId="{6AB28CDB-DFF0-4D04-9E35-5CABEDA9C745}" dt="2020-06-26T05:41:33.957" v="2153" actId="478"/>
          <ac:spMkLst>
            <pc:docMk/>
            <pc:sldMk cId="2860491989" sldId="447"/>
            <ac:spMk id="11" creationId="{A65A6898-49B6-4CCE-82DF-518E4173EB8D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28" creationId="{40181FC1-48A5-48BA-A8ED-09BBF7CA1F71}"/>
          </ac:spMkLst>
        </pc:spChg>
        <pc:spChg chg="add del mod">
          <ac:chgData name="Kulinich Bohdan" userId="48e65c9f34e137d0" providerId="LiveId" clId="{6AB28CDB-DFF0-4D04-9E35-5CABEDA9C745}" dt="2020-06-26T05:44:29.247" v="2176" actId="478"/>
          <ac:spMkLst>
            <pc:docMk/>
            <pc:sldMk cId="2860491989" sldId="447"/>
            <ac:spMk id="29" creationId="{866BC93F-DC03-44A8-87E1-3A012769A78F}"/>
          </ac:spMkLst>
        </pc:spChg>
        <pc:spChg chg="add del mod">
          <ac:chgData name="Kulinich Bohdan" userId="48e65c9f34e137d0" providerId="LiveId" clId="{6AB28CDB-DFF0-4D04-9E35-5CABEDA9C745}" dt="2020-06-26T05:59:21.700" v="2549" actId="478"/>
          <ac:spMkLst>
            <pc:docMk/>
            <pc:sldMk cId="2860491989" sldId="447"/>
            <ac:spMk id="30" creationId="{DFF903FE-39CB-42AD-9139-72AC131CA8F1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3" creationId="{FA6A0D97-2873-4B5C-B1EF-4D11788F7D32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4" creationId="{B10F8DCD-4DB3-4A2F-9D29-885099C8240A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5" creationId="{7A7AF392-FD3F-4349-92A0-2810AAC63CE3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6" creationId="{6995388C-E314-4C99-A5D8-6D1E27B7EC2C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39" creationId="{6CE519B7-B92F-42C3-9A42-98E0B4A42585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0" creationId="{68091177-24A6-48C2-B0A0-58B02BE82715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1" creationId="{EEBD869D-7ECA-400B-BA6B-B9142A10736B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42" creationId="{60AF6BEA-327D-4614-80D7-6D92826365AB}"/>
          </ac:spMkLst>
        </pc:spChg>
        <pc:spChg chg="add del mod">
          <ac:chgData name="Kulinich Bohdan" userId="48e65c9f34e137d0" providerId="LiveId" clId="{6AB28CDB-DFF0-4D04-9E35-5CABEDA9C745}" dt="2020-06-26T05:44:29.247" v="2176" actId="478"/>
          <ac:spMkLst>
            <pc:docMk/>
            <pc:sldMk cId="2860491989" sldId="447"/>
            <ac:spMk id="45" creationId="{AF9B41AB-AFFA-4706-8B21-90472366ABBE}"/>
          </ac:spMkLst>
        </pc:spChg>
        <pc:spChg chg="add mod">
          <ac:chgData name="Kulinich Bohdan" userId="48e65c9f34e137d0" providerId="LiveId" clId="{6AB28CDB-DFF0-4D04-9E35-5CABEDA9C745}" dt="2020-06-26T05:45:49.927" v="2232" actId="14100"/>
          <ac:spMkLst>
            <pc:docMk/>
            <pc:sldMk cId="2860491989" sldId="447"/>
            <ac:spMk id="49" creationId="{7C9BAF2E-F6B2-41AB-9E62-25DB538DBF5D}"/>
          </ac:spMkLst>
        </pc:spChg>
        <pc:spChg chg="add mod">
          <ac:chgData name="Kulinich Bohdan" userId="48e65c9f34e137d0" providerId="LiveId" clId="{6AB28CDB-DFF0-4D04-9E35-5CABEDA9C745}" dt="2020-06-26T05:47:02.633" v="2291" actId="14100"/>
          <ac:spMkLst>
            <pc:docMk/>
            <pc:sldMk cId="2860491989" sldId="447"/>
            <ac:spMk id="53" creationId="{FE319403-56A4-4DC5-ADD4-C2748731342B}"/>
          </ac:spMkLst>
        </pc:spChg>
        <pc:spChg chg="add mod">
          <ac:chgData name="Kulinich Bohdan" userId="48e65c9f34e137d0" providerId="LiveId" clId="{6AB28CDB-DFF0-4D04-9E35-5CABEDA9C745}" dt="2020-06-26T05:48:34.743" v="2405" actId="1076"/>
          <ac:spMkLst>
            <pc:docMk/>
            <pc:sldMk cId="2860491989" sldId="447"/>
            <ac:spMk id="54" creationId="{4137A41B-B40F-426E-AF84-D34EA9AB64DA}"/>
          </ac:spMkLst>
        </pc:spChg>
        <pc:spChg chg="add mod">
          <ac:chgData name="Kulinich Bohdan" userId="48e65c9f34e137d0" providerId="LiveId" clId="{6AB28CDB-DFF0-4D04-9E35-5CABEDA9C745}" dt="2020-06-26T07:05:21.684" v="3096" actId="403"/>
          <ac:spMkLst>
            <pc:docMk/>
            <pc:sldMk cId="2860491989" sldId="447"/>
            <ac:spMk id="55" creationId="{4C0F25EC-0346-4463-861F-12FCCAA2F367}"/>
          </ac:spMkLst>
        </pc:spChg>
        <pc:spChg chg="add mod">
          <ac:chgData name="Kulinich Bohdan" userId="48e65c9f34e137d0" providerId="LiveId" clId="{6AB28CDB-DFF0-4D04-9E35-5CABEDA9C745}" dt="2020-06-26T05:59:22.080" v="2550"/>
          <ac:spMkLst>
            <pc:docMk/>
            <pc:sldMk cId="2860491989" sldId="447"/>
            <ac:spMk id="57" creationId="{11E944EC-59D1-46F6-8114-3B3CFFB63087}"/>
          </ac:spMkLst>
        </pc:spChg>
        <pc:spChg chg="del">
          <ac:chgData name="Kulinich Bohdan" userId="48e65c9f34e137d0" providerId="LiveId" clId="{6AB28CDB-DFF0-4D04-9E35-5CABEDA9C745}" dt="2020-06-26T05:41:32.937" v="2152" actId="478"/>
          <ac:spMkLst>
            <pc:docMk/>
            <pc:sldMk cId="2860491989" sldId="447"/>
            <ac:spMk id="58" creationId="{74CE6C09-9BD4-4FD5-94A5-F74305BE0354}"/>
          </ac:spMkLst>
        </pc:spChg>
        <pc:spChg chg="add mod">
          <ac:chgData name="Kulinich Bohdan" userId="48e65c9f34e137d0" providerId="LiveId" clId="{6AB28CDB-DFF0-4D04-9E35-5CABEDA9C745}" dt="2020-06-26T06:38:11.929" v="2803" actId="403"/>
          <ac:spMkLst>
            <pc:docMk/>
            <pc:sldMk cId="2860491989" sldId="447"/>
            <ac:spMk id="60" creationId="{865B8E3B-8B4C-407F-8799-21FBA36BD471}"/>
          </ac:spMkLst>
        </pc:spChg>
        <pc:spChg chg="add mod">
          <ac:chgData name="Kulinich Bohdan" userId="48e65c9f34e137d0" providerId="LiveId" clId="{6AB28CDB-DFF0-4D04-9E35-5CABEDA9C745}" dt="2020-06-26T05:59:22.080" v="2550"/>
          <ac:spMkLst>
            <pc:docMk/>
            <pc:sldMk cId="2860491989" sldId="447"/>
            <ac:spMk id="61" creationId="{A6FC1943-3E85-4E57-9999-FCB15C2C4ACC}"/>
          </ac:spMkLst>
        </pc:spChg>
        <pc:grpChg chg="del">
          <ac:chgData name="Kulinich Bohdan" userId="48e65c9f34e137d0" providerId="LiveId" clId="{6AB28CDB-DFF0-4D04-9E35-5CABEDA9C745}" dt="2020-06-26T05:41:32.937" v="2152" actId="478"/>
          <ac:grpSpMkLst>
            <pc:docMk/>
            <pc:sldMk cId="2860491989" sldId="447"/>
            <ac:grpSpMk id="23" creationId="{4DAF8862-6859-4209-9F36-974D86D4EF05}"/>
          </ac:grpSpMkLst>
        </pc:grpChg>
        <pc:picChg chg="add mod">
          <ac:chgData name="Kulinich Bohdan" userId="48e65c9f34e137d0" providerId="LiveId" clId="{6AB28CDB-DFF0-4D04-9E35-5CABEDA9C745}" dt="2020-06-26T05:45:30.352" v="2187"/>
          <ac:picMkLst>
            <pc:docMk/>
            <pc:sldMk cId="2860491989" sldId="447"/>
            <ac:picMk id="46" creationId="{5E1FCD38-F85E-4D32-BD1D-FF73ADDF56BD}"/>
          </ac:picMkLst>
        </pc:picChg>
        <pc:cxnChg chg="add del mod">
          <ac:chgData name="Kulinich Bohdan" userId="48e65c9f34e137d0" providerId="LiveId" clId="{6AB28CDB-DFF0-4D04-9E35-5CABEDA9C745}" dt="2020-06-26T05:59:21.700" v="2549" actId="478"/>
          <ac:cxnSpMkLst>
            <pc:docMk/>
            <pc:sldMk cId="2860491989" sldId="447"/>
            <ac:cxnSpMk id="27" creationId="{9DBA0956-7D12-4E5B-84ED-B4101193C03B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1" creationId="{BEDEF74D-17D1-4C86-BF35-CB2A94F5AB85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2" creationId="{DCDBE705-AE70-450A-8378-70297ECFEE64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7" creationId="{5D995258-4E2C-4913-8777-042AFA83B9D8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38" creationId="{1C1EDDE7-5FE9-4C10-B412-F112A788E122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43" creationId="{41B865EB-C24B-4D6E-8E81-FC6121180138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44" creationId="{8D12B408-3908-4822-B7F3-5A1AA28DBF8C}"/>
          </ac:cxnSpMkLst>
        </pc:cxnChg>
        <pc:cxnChg chg="add mod">
          <ac:chgData name="Kulinich Bohdan" userId="48e65c9f34e137d0" providerId="LiveId" clId="{6AB28CDB-DFF0-4D04-9E35-5CABEDA9C745}" dt="2020-06-26T05:59:22.080" v="2550"/>
          <ac:cxnSpMkLst>
            <pc:docMk/>
            <pc:sldMk cId="2860491989" sldId="447"/>
            <ac:cxnSpMk id="56" creationId="{EC0B9FEE-1EA8-486B-AF17-0CDA64831601}"/>
          </ac:cxnSpMkLst>
        </pc:cxnChg>
        <pc:cxnChg chg="del">
          <ac:chgData name="Kulinich Bohdan" userId="48e65c9f34e137d0" providerId="LiveId" clId="{6AB28CDB-DFF0-4D04-9E35-5CABEDA9C745}" dt="2020-06-26T05:41:32.937" v="2152" actId="478"/>
          <ac:cxnSpMkLst>
            <pc:docMk/>
            <pc:sldMk cId="2860491989" sldId="447"/>
            <ac:cxnSpMk id="59" creationId="{5CDFE152-5E5B-49D0-99E7-86A995ADC592}"/>
          </ac:cxnSpMkLst>
        </pc:cxnChg>
      </pc:sldChg>
      <pc:sldChg chg="addSp delSp modSp add del mod ord modTransition delAnim modAnim">
        <pc:chgData name="Kulinich Bohdan" userId="48e65c9f34e137d0" providerId="LiveId" clId="{6AB28CDB-DFF0-4D04-9E35-5CABEDA9C745}" dt="2020-06-26T05:41:30.091" v="2151" actId="47"/>
        <pc:sldMkLst>
          <pc:docMk/>
          <pc:sldMk cId="656629987" sldId="448"/>
        </pc:sldMkLst>
        <pc:spChg chg="del">
          <ac:chgData name="Kulinich Bohdan" userId="48e65c9f34e137d0" providerId="LiveId" clId="{6AB28CDB-DFF0-4D04-9E35-5CABEDA9C745}" dt="2020-06-26T05:41:21.092" v="2148" actId="478"/>
          <ac:spMkLst>
            <pc:docMk/>
            <pc:sldMk cId="656629987" sldId="448"/>
            <ac:spMk id="11" creationId="{A65A6898-49B6-4CCE-82DF-518E4173EB8D}"/>
          </ac:spMkLst>
        </pc:spChg>
        <pc:spChg chg="add mod">
          <ac:chgData name="Kulinich Bohdan" userId="48e65c9f34e137d0" providerId="LiveId" clId="{6AB28CDB-DFF0-4D04-9E35-5CABEDA9C745}" dt="2020-06-25T02:06:31.432" v="819" actId="164"/>
          <ac:spMkLst>
            <pc:docMk/>
            <pc:sldMk cId="656629987" sldId="448"/>
            <ac:spMk id="22" creationId="{796C8E2B-8994-486A-8393-7E2430A00846}"/>
          </ac:spMkLst>
        </pc:spChg>
        <pc:spChg chg="add del mod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24" creationId="{D7E03575-A51B-4777-946B-4B8D9E128CCF}"/>
          </ac:spMkLst>
        </pc:spChg>
        <pc:spChg chg="add del mod">
          <ac:chgData name="Kulinich Bohdan" userId="48e65c9f34e137d0" providerId="LiveId" clId="{6AB28CDB-DFF0-4D04-9E35-5CABEDA9C745}" dt="2020-06-25T02:06:47.813" v="824" actId="478"/>
          <ac:spMkLst>
            <pc:docMk/>
            <pc:sldMk cId="656629987" sldId="448"/>
            <ac:spMk id="25" creationId="{18A561F2-1F80-4D0E-9514-6AAD7FCEFE29}"/>
          </ac:spMkLst>
        </pc:spChg>
        <pc:spChg chg="add del mod">
          <ac:chgData name="Kulinich Bohdan" userId="48e65c9f34e137d0" providerId="LiveId" clId="{6AB28CDB-DFF0-4D04-9E35-5CABEDA9C745}" dt="2020-06-24T18:19:45.730" v="780"/>
          <ac:spMkLst>
            <pc:docMk/>
            <pc:sldMk cId="656629987" sldId="448"/>
            <ac:spMk id="25" creationId="{5A3F4703-E20A-4077-ACC0-490BDB3E4069}"/>
          </ac:spMkLst>
        </pc:spChg>
        <pc:spChg chg="add del mod">
          <ac:chgData name="Kulinich Bohdan" userId="48e65c9f34e137d0" providerId="LiveId" clId="{6AB28CDB-DFF0-4D04-9E35-5CABEDA9C745}" dt="2020-06-25T02:06:50.503" v="825" actId="478"/>
          <ac:spMkLst>
            <pc:docMk/>
            <pc:sldMk cId="656629987" sldId="448"/>
            <ac:spMk id="26" creationId="{5F4E3B6C-311D-4B35-982A-B3D53E93C8C6}"/>
          </ac:spMkLst>
        </pc:spChg>
        <pc:spChg chg="add del mod">
          <ac:chgData name="Kulinich Bohdan" userId="48e65c9f34e137d0" providerId="LiveId" clId="{6AB28CDB-DFF0-4D04-9E35-5CABEDA9C745}" dt="2020-06-25T02:06:45.943" v="823" actId="478"/>
          <ac:spMkLst>
            <pc:docMk/>
            <pc:sldMk cId="656629987" sldId="448"/>
            <ac:spMk id="27" creationId="{3E46B95E-347C-4E69-BB8C-F1B52D899933}"/>
          </ac:spMkLst>
        </pc:spChg>
        <pc:spChg chg="add del mod">
          <ac:chgData name="Kulinich Bohdan" userId="48e65c9f34e137d0" providerId="LiveId" clId="{6AB28CDB-DFF0-4D04-9E35-5CABEDA9C745}" dt="2020-06-25T02:06:40.733" v="822" actId="478"/>
          <ac:spMkLst>
            <pc:docMk/>
            <pc:sldMk cId="656629987" sldId="448"/>
            <ac:spMk id="28" creationId="{281CE78A-0E68-400F-AC26-4FD5B329FC9F}"/>
          </ac:spMkLst>
        </pc:spChg>
        <pc:spChg chg="add del mod">
          <ac:chgData name="Kulinich Bohdan" userId="48e65c9f34e137d0" providerId="LiveId" clId="{6AB28CDB-DFF0-4D04-9E35-5CABEDA9C745}" dt="2020-06-25T02:06:38.223" v="821" actId="478"/>
          <ac:spMkLst>
            <pc:docMk/>
            <pc:sldMk cId="656629987" sldId="448"/>
            <ac:spMk id="29" creationId="{291A99F9-0035-4A5D-AFE9-CCACDBB1D0EA}"/>
          </ac:spMkLst>
        </pc:spChg>
        <pc:spChg chg="del mod topLv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33" creationId="{8D299918-57ED-47EA-8EC0-8FEF53106F41}"/>
          </ac:spMkLst>
        </pc:spChg>
        <pc:spChg chg="add del mod ord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40" creationId="{15094C21-450D-4630-8FBB-A67D0D8C9ACD}"/>
          </ac:spMkLst>
        </pc:spChg>
        <pc:spChg chg="mod">
          <ac:chgData name="Kulinich Bohdan" userId="48e65c9f34e137d0" providerId="LiveId" clId="{6AB28CDB-DFF0-4D04-9E35-5CABEDA9C745}" dt="2020-06-25T02:23:49.620" v="1132"/>
          <ac:spMkLst>
            <pc:docMk/>
            <pc:sldMk cId="656629987" sldId="448"/>
            <ac:spMk id="49" creationId="{E9195FE8-BF7B-418F-948B-3E8EF1F54E6E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62" creationId="{EEA00172-276D-44A3-B144-E157B7F566CC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71" creationId="{5FF4EC0F-5A92-4CC6-B6BC-CA00498A49C9}"/>
          </ac:spMkLst>
        </pc:spChg>
        <pc:spChg chg="del">
          <ac:chgData name="Kulinich Bohdan" userId="48e65c9f34e137d0" providerId="LiveId" clId="{6AB28CDB-DFF0-4D04-9E35-5CABEDA9C745}" dt="2020-06-26T05:41:22.122" v="2149" actId="478"/>
          <ac:spMkLst>
            <pc:docMk/>
            <pc:sldMk cId="656629987" sldId="448"/>
            <ac:spMk id="78" creationId="{CC2D9DC7-91DB-45E4-A2A7-9232CB341E1E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0" creationId="{E6B5A067-3A0C-4B85-AAE7-D9536AB13BDB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1" creationId="{6FEEACC7-CB16-43B3-BC42-798F83AE82C0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2" creationId="{C4096CAE-19A9-4A64-9D47-D7662263474B}"/>
          </ac:spMkLst>
        </pc:spChg>
        <pc:spChg chg="del">
          <ac:chgData name="Kulinich Bohdan" userId="48e65c9f34e137d0" providerId="LiveId" clId="{6AB28CDB-DFF0-4D04-9E35-5CABEDA9C745}" dt="2020-06-26T05:41:22.122" v="2149" actId="478"/>
          <ac:spMkLst>
            <pc:docMk/>
            <pc:sldMk cId="656629987" sldId="448"/>
            <ac:spMk id="93" creationId="{071457A2-0DC2-4C3C-9606-3D4C3B8EF8E0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5" creationId="{084D679D-0B5A-441C-BF7F-B57A6C685E7F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6" creationId="{CFA4DD2F-C392-4848-8B6E-78142F7202A7}"/>
          </ac:spMkLst>
        </pc:spChg>
        <pc:spChg chg="del">
          <ac:chgData name="Kulinich Bohdan" userId="48e65c9f34e137d0" providerId="LiveId" clId="{6AB28CDB-DFF0-4D04-9E35-5CABEDA9C745}" dt="2020-06-26T05:41:19.462" v="2147" actId="478"/>
          <ac:spMkLst>
            <pc:docMk/>
            <pc:sldMk cId="656629987" sldId="448"/>
            <ac:spMk id="97" creationId="{A1B3C156-3C97-4E8B-99B3-07255421A746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8" creationId="{C14D7108-49F2-4B94-A8BB-49ED31FEB342}"/>
          </ac:spMkLst>
        </pc:spChg>
        <pc:spChg chg="del">
          <ac:chgData name="Kulinich Bohdan" userId="48e65c9f34e137d0" providerId="LiveId" clId="{6AB28CDB-DFF0-4D04-9E35-5CABEDA9C745}" dt="2020-06-24T18:19:13.270" v="772" actId="478"/>
          <ac:spMkLst>
            <pc:docMk/>
            <pc:sldMk cId="656629987" sldId="448"/>
            <ac:spMk id="99" creationId="{A79E1206-5CCC-4E45-B75C-CCB199BBDEDA}"/>
          </ac:spMkLst>
        </pc:spChg>
        <pc:grpChg chg="add del mod">
          <ac:chgData name="Kulinich Bohdan" userId="48e65c9f34e137d0" providerId="LiveId" clId="{6AB28CDB-DFF0-4D04-9E35-5CABEDA9C745}" dt="2020-06-26T05:41:19.462" v="2147" actId="478"/>
          <ac:grpSpMkLst>
            <pc:docMk/>
            <pc:sldMk cId="656629987" sldId="448"/>
            <ac:grpSpMk id="2" creationId="{56D59A55-4130-43D9-8B81-9963736B80E0}"/>
          </ac:grpSpMkLst>
        </pc:grpChg>
        <pc:grpChg chg="add del mod">
          <ac:chgData name="Kulinich Bohdan" userId="48e65c9f34e137d0" providerId="LiveId" clId="{6AB28CDB-DFF0-4D04-9E35-5CABEDA9C745}" dt="2020-06-25T02:10:10.533" v="871" actId="165"/>
          <ac:grpSpMkLst>
            <pc:docMk/>
            <pc:sldMk cId="656629987" sldId="448"/>
            <ac:grpSpMk id="30" creationId="{D12344DB-700C-4D83-9D9B-2583079D627A}"/>
          </ac:grpSpMkLst>
        </pc:grpChg>
        <pc:grpChg chg="add del mod">
          <ac:chgData name="Kulinich Bohdan" userId="48e65c9f34e137d0" providerId="LiveId" clId="{6AB28CDB-DFF0-4D04-9E35-5CABEDA9C745}" dt="2020-06-25T02:23:52.420" v="1133"/>
          <ac:grpSpMkLst>
            <pc:docMk/>
            <pc:sldMk cId="656629987" sldId="448"/>
            <ac:grpSpMk id="46" creationId="{4D9519E4-9A7A-4541-B412-325A158B24EF}"/>
          </ac:grpSpMkLst>
        </pc:grpChg>
        <pc:picChg chg="add del mod">
          <ac:chgData name="Kulinich Bohdan" userId="48e65c9f34e137d0" providerId="LiveId" clId="{6AB28CDB-DFF0-4D04-9E35-5CABEDA9C745}" dt="2020-06-26T05:41:22.122" v="2149" actId="478"/>
          <ac:picMkLst>
            <pc:docMk/>
            <pc:sldMk cId="656629987" sldId="448"/>
            <ac:picMk id="23" creationId="{3E87A320-055C-485E-BED9-838E91C4EC85}"/>
          </ac:picMkLst>
        </pc:picChg>
        <pc:picChg chg="add del mod modCrop">
          <ac:chgData name="Kulinich Bohdan" userId="48e65c9f34e137d0" providerId="LiveId" clId="{6AB28CDB-DFF0-4D04-9E35-5CABEDA9C745}" dt="2020-06-26T05:41:19.462" v="2147" actId="478"/>
          <ac:picMkLst>
            <pc:docMk/>
            <pc:sldMk cId="656629987" sldId="448"/>
            <ac:picMk id="41" creationId="{91D67860-8156-45C1-9FD9-231A0E7BED08}"/>
          </ac:picMkLst>
        </pc:picChg>
        <pc:picChg chg="add del mod modCrop">
          <ac:chgData name="Kulinich Bohdan" userId="48e65c9f34e137d0" providerId="LiveId" clId="{6AB28CDB-DFF0-4D04-9E35-5CABEDA9C745}" dt="2020-06-26T05:41:19.462" v="2147" actId="478"/>
          <ac:picMkLst>
            <pc:docMk/>
            <pc:sldMk cId="656629987" sldId="448"/>
            <ac:picMk id="45" creationId="{FE6F1C46-4A59-4F60-8D87-C0E5F575B064}"/>
          </ac:picMkLst>
        </pc:picChg>
        <pc:picChg chg="del">
          <ac:chgData name="Kulinich Bohdan" userId="48e65c9f34e137d0" providerId="LiveId" clId="{6AB28CDB-DFF0-4D04-9E35-5CABEDA9C745}" dt="2020-06-24T18:19:13.270" v="772" actId="478"/>
          <ac:picMkLst>
            <pc:docMk/>
            <pc:sldMk cId="656629987" sldId="448"/>
            <ac:picMk id="89" creationId="{F9ABE92F-001F-4DA6-A22D-4DA18D299535}"/>
          </ac:picMkLst>
        </pc:picChg>
        <pc:cxnChg chg="add mod">
          <ac:chgData name="Kulinich Bohdan" userId="48e65c9f34e137d0" providerId="LiveId" clId="{6AB28CDB-DFF0-4D04-9E35-5CABEDA9C745}" dt="2020-06-25T02:06:31.432" v="819" actId="164"/>
          <ac:cxnSpMkLst>
            <pc:docMk/>
            <pc:sldMk cId="656629987" sldId="448"/>
            <ac:cxnSpMk id="20" creationId="{8067C6E0-2646-4AD9-97EE-9C3B5457C04C}"/>
          </ac:cxnSpMkLst>
        </pc:cxnChg>
        <pc:cxnChg chg="add mod">
          <ac:chgData name="Kulinich Bohdan" userId="48e65c9f34e137d0" providerId="LiveId" clId="{6AB28CDB-DFF0-4D04-9E35-5CABEDA9C745}" dt="2020-06-25T02:06:31.432" v="819" actId="164"/>
          <ac:cxnSpMkLst>
            <pc:docMk/>
            <pc:sldMk cId="656629987" sldId="448"/>
            <ac:cxnSpMk id="21" creationId="{F5E0823B-6FC0-4A81-A7FC-3393D6FCD880}"/>
          </ac:cxnSpMkLst>
        </pc:cxnChg>
        <pc:cxnChg chg="del mod topLv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1" creationId="{B2BF6534-EA60-4DCB-A6B8-889308CE37EA}"/>
          </ac:cxnSpMkLst>
        </pc:cxnChg>
        <pc:cxnChg chg="del mod topLv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2" creationId="{B11FD727-E77F-4357-A956-F17C4D63771E}"/>
          </ac:cxnSpMkLst>
        </pc:cxnChg>
        <pc:cxnChg chg="add del mo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4" creationId="{9581231C-7EAA-4E67-8971-2898DC6E069A}"/>
          </ac:cxnSpMkLst>
        </pc:cxnChg>
        <pc:cxnChg chg="add del mo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36" creationId="{C9A26FA8-A8F8-4561-8C14-16514652E504}"/>
          </ac:cxnSpMkLst>
        </pc:cxnChg>
        <pc:cxnChg chg="add del mod ord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42" creationId="{3F434C96-24C1-4B6E-84F4-42DAFA4D0D60}"/>
          </ac:cxnSpMkLst>
        </pc:cxnChg>
        <pc:cxnChg chg="mod">
          <ac:chgData name="Kulinich Bohdan" userId="48e65c9f34e137d0" providerId="LiveId" clId="{6AB28CDB-DFF0-4D04-9E35-5CABEDA9C745}" dt="2020-06-25T02:23:49.620" v="1132"/>
          <ac:cxnSpMkLst>
            <pc:docMk/>
            <pc:sldMk cId="656629987" sldId="448"/>
            <ac:cxnSpMk id="47" creationId="{93DF5791-838E-4AF9-9664-31695E5DC0F7}"/>
          </ac:cxnSpMkLst>
        </pc:cxnChg>
        <pc:cxnChg chg="mod">
          <ac:chgData name="Kulinich Bohdan" userId="48e65c9f34e137d0" providerId="LiveId" clId="{6AB28CDB-DFF0-4D04-9E35-5CABEDA9C745}" dt="2020-06-25T02:23:49.620" v="1132"/>
          <ac:cxnSpMkLst>
            <pc:docMk/>
            <pc:sldMk cId="656629987" sldId="448"/>
            <ac:cxnSpMk id="48" creationId="{9A1C33D4-5E52-4DB3-B9AE-1059029E8996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3" creationId="{25E35263-34C5-479C-85B1-44772DBD7013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6" creationId="{9F412A04-00A2-4BD5-BAB5-008E32DF4C26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69" creationId="{8250D774-1DE4-4A31-9A18-C4CC65C0FD8C}"/>
          </ac:cxnSpMkLst>
        </pc:cxnChg>
        <pc:cxnChg chg="del">
          <ac:chgData name="Kulinich Bohdan" userId="48e65c9f34e137d0" providerId="LiveId" clId="{6AB28CDB-DFF0-4D04-9E35-5CABEDA9C745}" dt="2020-06-26T05:41:19.462" v="2147" actId="478"/>
          <ac:cxnSpMkLst>
            <pc:docMk/>
            <pc:sldMk cId="656629987" sldId="448"/>
            <ac:cxnSpMk id="70" creationId="{22414B51-764E-4388-84D2-6077F84833FC}"/>
          </ac:cxnSpMkLst>
        </pc:cxnChg>
        <pc:cxnChg chg="del">
          <ac:chgData name="Kulinich Bohdan" userId="48e65c9f34e137d0" providerId="LiveId" clId="{6AB28CDB-DFF0-4D04-9E35-5CABEDA9C745}" dt="2020-06-26T05:41:22.122" v="2149" actId="478"/>
          <ac:cxnSpMkLst>
            <pc:docMk/>
            <pc:sldMk cId="656629987" sldId="448"/>
            <ac:cxnSpMk id="80" creationId="{54DBFD5C-F7C3-46D4-90C5-D45A22DFA55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5T02:40:24.861" v="1290"/>
        <pc:sldMkLst>
          <pc:docMk/>
          <pc:sldMk cId="3771353730" sldId="449"/>
        </pc:sldMkLst>
        <pc:spChg chg="del">
          <ac:chgData name="Kulinich Bohdan" userId="48e65c9f34e137d0" providerId="LiveId" clId="{6AB28CDB-DFF0-4D04-9E35-5CABEDA9C745}" dt="2020-06-25T02:30:43.407" v="1157" actId="478"/>
          <ac:spMkLst>
            <pc:docMk/>
            <pc:sldMk cId="3771353730" sldId="449"/>
            <ac:spMk id="33" creationId="{8D299918-57ED-47EA-8EC0-8FEF53106F41}"/>
          </ac:spMkLst>
        </pc:spChg>
        <pc:spChg chg="mod">
          <ac:chgData name="Kulinich Bohdan" userId="48e65c9f34e137d0" providerId="LiveId" clId="{6AB28CDB-DFF0-4D04-9E35-5CABEDA9C745}" dt="2020-06-25T02:24:04.931" v="1135"/>
          <ac:spMkLst>
            <pc:docMk/>
            <pc:sldMk cId="3771353730" sldId="449"/>
            <ac:spMk id="39" creationId="{F618F3F4-C80B-4618-90DA-88DBF1DF90DA}"/>
          </ac:spMkLst>
        </pc:spChg>
        <pc:spChg chg="mod">
          <ac:chgData name="Kulinich Bohdan" userId="48e65c9f34e137d0" providerId="LiveId" clId="{6AB28CDB-DFF0-4D04-9E35-5CABEDA9C745}" dt="2020-06-25T02:38:25.877" v="1244" actId="1076"/>
          <ac:spMkLst>
            <pc:docMk/>
            <pc:sldMk cId="3771353730" sldId="449"/>
            <ac:spMk id="40" creationId="{15094C21-450D-4630-8FBB-A67D0D8C9ACD}"/>
          </ac:spMkLst>
        </pc:spChg>
        <pc:spChg chg="mod">
          <ac:chgData name="Kulinich Bohdan" userId="48e65c9f34e137d0" providerId="LiveId" clId="{6AB28CDB-DFF0-4D04-9E35-5CABEDA9C745}" dt="2020-06-25T02:24:25.740" v="1137"/>
          <ac:spMkLst>
            <pc:docMk/>
            <pc:sldMk cId="3771353730" sldId="449"/>
            <ac:spMk id="47" creationId="{666C00E0-F0DB-41E6-92B6-BA99C756DB0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0" creationId="{1418B4A2-D342-41D1-9A91-800CE99E9EA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1" creationId="{236B288D-F702-4F26-96C0-939BD4515C93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2" creationId="{42D92C84-F780-4DEA-9689-E7F825486812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3" creationId="{B8F58E9F-A961-4E71-82CB-B25DB7E3203A}"/>
          </ac:spMkLst>
        </pc:spChg>
        <pc:spChg chg="add del mod">
          <ac:chgData name="Kulinich Bohdan" userId="48e65c9f34e137d0" providerId="LiveId" clId="{6AB28CDB-DFF0-4D04-9E35-5CABEDA9C745}" dt="2020-06-25T02:25:00.391" v="1149"/>
          <ac:spMkLst>
            <pc:docMk/>
            <pc:sldMk cId="3771353730" sldId="449"/>
            <ac:spMk id="54" creationId="{1F7BADC1-0005-40D7-8FD1-DE65A190A3C2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7" creationId="{8DCBD329-1FF6-4375-A5E3-7853175F2B9E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8" creationId="{F3CE76A5-162F-4CC3-9859-F67FB6BCEB56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59" creationId="{9E192560-FE92-4B63-A811-D3200D827ABD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0" creationId="{EEADF7C3-B8E1-49B8-9784-D7D1AA06F369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1" creationId="{547F2CBC-8847-4EF8-955E-259E634F04E2}"/>
          </ac:spMkLst>
        </pc:spChg>
        <pc:spChg chg="add mod">
          <ac:chgData name="Kulinich Bohdan" userId="48e65c9f34e137d0" providerId="LiveId" clId="{6AB28CDB-DFF0-4D04-9E35-5CABEDA9C745}" dt="2020-06-25T02:25:07.180" v="1152" actId="164"/>
          <ac:spMkLst>
            <pc:docMk/>
            <pc:sldMk cId="3771353730" sldId="449"/>
            <ac:spMk id="64" creationId="{63B42D1F-8F4D-4431-B02B-7C1A9E96FB40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2" creationId="{EBCFA4B6-59A5-4216-A83B-B4926DA75EB4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3" creationId="{28550338-B2E9-41E6-9959-CB0076EC8978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4" creationId="{34F9A57C-19CB-4D81-BD79-BDBE2F33C8D9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5" creationId="{8ECB2104-4048-4A10-B4E1-5258A10EA63E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6" creationId="{33478D6B-87A4-4FAF-A25C-8A300048E75A}"/>
          </ac:spMkLst>
        </pc:spChg>
        <pc:spChg chg="mod topLvl">
          <ac:chgData name="Kulinich Bohdan" userId="48e65c9f34e137d0" providerId="LiveId" clId="{6AB28CDB-DFF0-4D04-9E35-5CABEDA9C745}" dt="2020-06-25T02:31:07.737" v="1163" actId="165"/>
          <ac:spMkLst>
            <pc:docMk/>
            <pc:sldMk cId="3771353730" sldId="449"/>
            <ac:spMk id="77" creationId="{0709DAA5-0F4C-4510-8FFD-01821ED266C4}"/>
          </ac:spMkLst>
        </pc:spChg>
        <pc:grpChg chg="del">
          <ac:chgData name="Kulinich Bohdan" userId="48e65c9f34e137d0" providerId="LiveId" clId="{6AB28CDB-DFF0-4D04-9E35-5CABEDA9C745}" dt="2020-06-25T02:24:13.880" v="1136" actId="478"/>
          <ac:grpSpMkLst>
            <pc:docMk/>
            <pc:sldMk cId="3771353730" sldId="449"/>
            <ac:grpSpMk id="2" creationId="{56D59A55-4130-43D9-8B81-9963736B80E0}"/>
          </ac:grpSpMkLst>
        </pc:grpChg>
        <pc:grpChg chg="add mod">
          <ac:chgData name="Kulinich Bohdan" userId="48e65c9f34e137d0" providerId="LiveId" clId="{6AB28CDB-DFF0-4D04-9E35-5CABEDA9C745}" dt="2020-06-25T02:25:18.851" v="1155" actId="1076"/>
          <ac:grpSpMkLst>
            <pc:docMk/>
            <pc:sldMk cId="3771353730" sldId="449"/>
            <ac:grpSpMk id="5" creationId="{2F2C74CA-C0CA-4861-B63E-7524FEB0301F}"/>
          </ac:grpSpMkLst>
        </pc:grpChg>
        <pc:grpChg chg="add del mod">
          <ac:chgData name="Kulinich Bohdan" userId="48e65c9f34e137d0" providerId="LiveId" clId="{6AB28CDB-DFF0-4D04-9E35-5CABEDA9C745}" dt="2020-06-25T02:24:40.960" v="1145" actId="478"/>
          <ac:grpSpMkLst>
            <pc:docMk/>
            <pc:sldMk cId="3771353730" sldId="449"/>
            <ac:grpSpMk id="35" creationId="{4B79FFA3-EC0C-4890-AC7C-0E1EC854B597}"/>
          </ac:grpSpMkLst>
        </pc:grpChg>
        <pc:grpChg chg="add del mod">
          <ac:chgData name="Kulinich Bohdan" userId="48e65c9f34e137d0" providerId="LiveId" clId="{6AB28CDB-DFF0-4D04-9E35-5CABEDA9C745}" dt="2020-06-25T02:24:39.740" v="1144" actId="478"/>
          <ac:grpSpMkLst>
            <pc:docMk/>
            <pc:sldMk cId="3771353730" sldId="449"/>
            <ac:grpSpMk id="43" creationId="{2B30E25A-A5BD-482C-AEDE-039C7C6DFC45}"/>
          </ac:grpSpMkLst>
        </pc:grpChg>
        <pc:grpChg chg="add del mod">
          <ac:chgData name="Kulinich Bohdan" userId="48e65c9f34e137d0" providerId="LiveId" clId="{6AB28CDB-DFF0-4D04-9E35-5CABEDA9C745}" dt="2020-06-25T02:31:07.737" v="1163" actId="165"/>
          <ac:grpSpMkLst>
            <pc:docMk/>
            <pc:sldMk cId="3771353730" sldId="449"/>
            <ac:grpSpMk id="65" creationId="{70B46CBF-2941-4565-9609-59100CBF267D}"/>
          </ac:grpSpMkLst>
        </pc:grpChg>
        <pc:cxnChg chg="del">
          <ac:chgData name="Kulinich Bohdan" userId="48e65c9f34e137d0" providerId="LiveId" clId="{6AB28CDB-DFF0-4D04-9E35-5CABEDA9C745}" dt="2020-06-25T02:30:43.407" v="1157" actId="478"/>
          <ac:cxnSpMkLst>
            <pc:docMk/>
            <pc:sldMk cId="3771353730" sldId="449"/>
            <ac:cxnSpMk id="31" creationId="{B2BF6534-EA60-4DCB-A6B8-889308CE37EA}"/>
          </ac:cxnSpMkLst>
        </pc:cxnChg>
        <pc:cxnChg chg="del">
          <ac:chgData name="Kulinich Bohdan" userId="48e65c9f34e137d0" providerId="LiveId" clId="{6AB28CDB-DFF0-4D04-9E35-5CABEDA9C745}" dt="2020-06-25T02:30:43.407" v="1157" actId="478"/>
          <ac:cxnSpMkLst>
            <pc:docMk/>
            <pc:sldMk cId="3771353730" sldId="449"/>
            <ac:cxnSpMk id="32" creationId="{B11FD727-E77F-4357-A956-F17C4D63771E}"/>
          </ac:cxnSpMkLst>
        </pc:cxnChg>
        <pc:cxnChg chg="mod">
          <ac:chgData name="Kulinich Bohdan" userId="48e65c9f34e137d0" providerId="LiveId" clId="{6AB28CDB-DFF0-4D04-9E35-5CABEDA9C745}" dt="2020-06-25T02:31:01.097" v="1162" actId="1076"/>
          <ac:cxnSpMkLst>
            <pc:docMk/>
            <pc:sldMk cId="3771353730" sldId="449"/>
            <ac:cxnSpMk id="36" creationId="{C9A26FA8-A8F8-4561-8C14-16514652E504}"/>
          </ac:cxnSpMkLst>
        </pc:cxnChg>
        <pc:cxnChg chg="mod">
          <ac:chgData name="Kulinich Bohdan" userId="48e65c9f34e137d0" providerId="LiveId" clId="{6AB28CDB-DFF0-4D04-9E35-5CABEDA9C745}" dt="2020-06-25T02:24:04.931" v="1135"/>
          <ac:cxnSpMkLst>
            <pc:docMk/>
            <pc:sldMk cId="3771353730" sldId="449"/>
            <ac:cxnSpMk id="37" creationId="{9F059D48-1C58-4FEF-B7AD-5F9B0519B015}"/>
          </ac:cxnSpMkLst>
        </pc:cxnChg>
        <pc:cxnChg chg="mod">
          <ac:chgData name="Kulinich Bohdan" userId="48e65c9f34e137d0" providerId="LiveId" clId="{6AB28CDB-DFF0-4D04-9E35-5CABEDA9C745}" dt="2020-06-25T02:24:04.931" v="1135"/>
          <ac:cxnSpMkLst>
            <pc:docMk/>
            <pc:sldMk cId="3771353730" sldId="449"/>
            <ac:cxnSpMk id="38" creationId="{EC2EAF23-839B-4856-97F3-B57DDEB8BA4F}"/>
          </ac:cxnSpMkLst>
        </pc:cxnChg>
        <pc:cxnChg chg="mod">
          <ac:chgData name="Kulinich Bohdan" userId="48e65c9f34e137d0" providerId="LiveId" clId="{6AB28CDB-DFF0-4D04-9E35-5CABEDA9C745}" dt="2020-06-25T02:24:25.740" v="1137"/>
          <ac:cxnSpMkLst>
            <pc:docMk/>
            <pc:sldMk cId="3771353730" sldId="449"/>
            <ac:cxnSpMk id="44" creationId="{97252AAF-9420-496C-BF55-148D090FADDA}"/>
          </ac:cxnSpMkLst>
        </pc:cxnChg>
        <pc:cxnChg chg="mod">
          <ac:chgData name="Kulinich Bohdan" userId="48e65c9f34e137d0" providerId="LiveId" clId="{6AB28CDB-DFF0-4D04-9E35-5CABEDA9C745}" dt="2020-06-25T02:24:25.740" v="1137"/>
          <ac:cxnSpMkLst>
            <pc:docMk/>
            <pc:sldMk cId="3771353730" sldId="449"/>
            <ac:cxnSpMk id="46" creationId="{60C3DDC7-586F-4F26-B3E0-D4D06F0DAF38}"/>
          </ac:cxnSpMkLst>
        </pc:cxnChg>
        <pc:cxnChg chg="add del mod">
          <ac:chgData name="Kulinich Bohdan" userId="48e65c9f34e137d0" providerId="LiveId" clId="{6AB28CDB-DFF0-4D04-9E35-5CABEDA9C745}" dt="2020-06-25T02:25:00.391" v="1149"/>
          <ac:cxnSpMkLst>
            <pc:docMk/>
            <pc:sldMk cId="3771353730" sldId="449"/>
            <ac:cxnSpMk id="48" creationId="{57E80F12-0762-4017-854C-C420874D504C}"/>
          </ac:cxnSpMkLst>
        </pc:cxnChg>
        <pc:cxnChg chg="add del mod">
          <ac:chgData name="Kulinich Bohdan" userId="48e65c9f34e137d0" providerId="LiveId" clId="{6AB28CDB-DFF0-4D04-9E35-5CABEDA9C745}" dt="2020-06-25T02:25:00.391" v="1149"/>
          <ac:cxnSpMkLst>
            <pc:docMk/>
            <pc:sldMk cId="3771353730" sldId="449"/>
            <ac:cxnSpMk id="49" creationId="{0782B606-11B5-4C35-AFA3-7F367A0CC8D8}"/>
          </ac:cxnSpMkLst>
        </pc:cxnChg>
        <pc:cxnChg chg="add mod">
          <ac:chgData name="Kulinich Bohdan" userId="48e65c9f34e137d0" providerId="LiveId" clId="{6AB28CDB-DFF0-4D04-9E35-5CABEDA9C745}" dt="2020-06-25T02:25:07.180" v="1152" actId="164"/>
          <ac:cxnSpMkLst>
            <pc:docMk/>
            <pc:sldMk cId="3771353730" sldId="449"/>
            <ac:cxnSpMk id="55" creationId="{9C22D004-C4B4-4F62-9F00-1558CB0C8597}"/>
          </ac:cxnSpMkLst>
        </pc:cxnChg>
        <pc:cxnChg chg="add mod">
          <ac:chgData name="Kulinich Bohdan" userId="48e65c9f34e137d0" providerId="LiveId" clId="{6AB28CDB-DFF0-4D04-9E35-5CABEDA9C745}" dt="2020-06-25T02:25:07.180" v="1152" actId="164"/>
          <ac:cxnSpMkLst>
            <pc:docMk/>
            <pc:sldMk cId="3771353730" sldId="449"/>
            <ac:cxnSpMk id="56" creationId="{C6FB898E-69CB-46F1-83B3-E6AC91C39B8B}"/>
          </ac:cxnSpMkLst>
        </pc:cxnChg>
        <pc:cxnChg chg="mod topLvl">
          <ac:chgData name="Kulinich Bohdan" userId="48e65c9f34e137d0" providerId="LiveId" clId="{6AB28CDB-DFF0-4D04-9E35-5CABEDA9C745}" dt="2020-06-25T02:31:07.737" v="1163" actId="165"/>
          <ac:cxnSpMkLst>
            <pc:docMk/>
            <pc:sldMk cId="3771353730" sldId="449"/>
            <ac:cxnSpMk id="67" creationId="{488B918B-EBAE-4FCB-973E-9DB6BCBFFD08}"/>
          </ac:cxnSpMkLst>
        </pc:cxnChg>
        <pc:cxnChg chg="mod topLvl">
          <ac:chgData name="Kulinich Bohdan" userId="48e65c9f34e137d0" providerId="LiveId" clId="{6AB28CDB-DFF0-4D04-9E35-5CABEDA9C745}" dt="2020-06-25T02:31:07.737" v="1163" actId="165"/>
          <ac:cxnSpMkLst>
            <pc:docMk/>
            <pc:sldMk cId="3771353730" sldId="449"/>
            <ac:cxnSpMk id="68" creationId="{AFD99FF7-B9BE-40B9-ACE9-D4B1024AE2E8}"/>
          </ac:cxnSpMkLst>
        </pc:cxnChg>
      </pc:sldChg>
      <pc:sldChg chg="addSp delSp modSp add mod modTransition delAnim modAnim">
        <pc:chgData name="Kulinich Bohdan" userId="48e65c9f34e137d0" providerId="LiveId" clId="{6AB28CDB-DFF0-4D04-9E35-5CABEDA9C745}" dt="2020-06-27T06:09:03.054" v="5974" actId="14100"/>
        <pc:sldMkLst>
          <pc:docMk/>
          <pc:sldMk cId="3032548992" sldId="450"/>
        </pc:sldMkLst>
        <pc:spChg chg="mod modVis">
          <ac:chgData name="Kulinich Bohdan" userId="48e65c9f34e137d0" providerId="LiveId" clId="{6AB28CDB-DFF0-4D04-9E35-5CABEDA9C745}" dt="2020-06-25T03:06:31.876" v="1507" actId="14429"/>
          <ac:spMkLst>
            <pc:docMk/>
            <pc:sldMk cId="3032548992" sldId="450"/>
            <ac:spMk id="24" creationId="{D7E03575-A51B-4777-946B-4B8D9E128CCF}"/>
          </ac:spMkLst>
        </pc:spChg>
        <pc:spChg chg="mod modVis">
          <ac:chgData name="Kulinich Bohdan" userId="48e65c9f34e137d0" providerId="LiveId" clId="{6AB28CDB-DFF0-4D04-9E35-5CABEDA9C745}" dt="2020-06-25T03:06:34.225" v="1509" actId="14429"/>
          <ac:spMkLst>
            <pc:docMk/>
            <pc:sldMk cId="3032548992" sldId="450"/>
            <ac:spMk id="40" creationId="{15094C21-450D-4630-8FBB-A67D0D8C9ACD}"/>
          </ac:spMkLst>
        </pc:spChg>
        <pc:spChg chg="add mod">
          <ac:chgData name="Kulinich Bohdan" userId="48e65c9f34e137d0" providerId="LiveId" clId="{6AB28CDB-DFF0-4D04-9E35-5CABEDA9C745}" dt="2020-06-27T06:09:03.054" v="5974" actId="14100"/>
          <ac:spMkLst>
            <pc:docMk/>
            <pc:sldMk cId="3032548992" sldId="450"/>
            <ac:spMk id="65" creationId="{81A44CB9-45E9-4B20-9FD8-3F520F62D72F}"/>
          </ac:spMkLst>
        </pc:spChg>
        <pc:spChg chg="del">
          <ac:chgData name="Kulinich Bohdan" userId="48e65c9f34e137d0" providerId="LiveId" clId="{6AB28CDB-DFF0-4D04-9E35-5CABEDA9C745}" dt="2020-06-25T02:41:29.271" v="1293" actId="478"/>
          <ac:spMkLst>
            <pc:docMk/>
            <pc:sldMk cId="3032548992" sldId="450"/>
            <ac:spMk id="71" creationId="{5FF4EC0F-5A92-4CC6-B6BC-CA00498A49C9}"/>
          </ac:spMkLst>
        </pc:spChg>
        <pc:spChg chg="mod modVis">
          <ac:chgData name="Kulinich Bohdan" userId="48e65c9f34e137d0" providerId="LiveId" clId="{6AB28CDB-DFF0-4D04-9E35-5CABEDA9C745}" dt="2020-06-25T03:06:28.925" v="1500" actId="14429"/>
          <ac:spMkLst>
            <pc:docMk/>
            <pc:sldMk cId="3032548992" sldId="450"/>
            <ac:spMk id="72" creationId="{EBCFA4B6-59A5-4216-A83B-B4926DA75EB4}"/>
          </ac:spMkLst>
        </pc:spChg>
        <pc:spChg chg="mod modVis">
          <ac:chgData name="Kulinich Bohdan" userId="48e65c9f34e137d0" providerId="LiveId" clId="{6AB28CDB-DFF0-4D04-9E35-5CABEDA9C745}" dt="2020-06-25T03:06:28.515" v="1499" actId="14429"/>
          <ac:spMkLst>
            <pc:docMk/>
            <pc:sldMk cId="3032548992" sldId="450"/>
            <ac:spMk id="73" creationId="{28550338-B2E9-41E6-9959-CB0076EC8978}"/>
          </ac:spMkLst>
        </pc:spChg>
        <pc:spChg chg="mod modVis">
          <ac:chgData name="Kulinich Bohdan" userId="48e65c9f34e137d0" providerId="LiveId" clId="{6AB28CDB-DFF0-4D04-9E35-5CABEDA9C745}" dt="2020-06-25T03:06:27.975" v="1498" actId="14429"/>
          <ac:spMkLst>
            <pc:docMk/>
            <pc:sldMk cId="3032548992" sldId="450"/>
            <ac:spMk id="74" creationId="{34F9A57C-19CB-4D81-BD79-BDBE2F33C8D9}"/>
          </ac:spMkLst>
        </pc:spChg>
        <pc:spChg chg="mod modVis">
          <ac:chgData name="Kulinich Bohdan" userId="48e65c9f34e137d0" providerId="LiveId" clId="{6AB28CDB-DFF0-4D04-9E35-5CABEDA9C745}" dt="2020-06-25T03:06:27.585" v="1497" actId="14429"/>
          <ac:spMkLst>
            <pc:docMk/>
            <pc:sldMk cId="3032548992" sldId="450"/>
            <ac:spMk id="75" creationId="{8ECB2104-4048-4A10-B4E1-5258A10EA63E}"/>
          </ac:spMkLst>
        </pc:spChg>
        <pc:spChg chg="mod modVis">
          <ac:chgData name="Kulinich Bohdan" userId="48e65c9f34e137d0" providerId="LiveId" clId="{6AB28CDB-DFF0-4D04-9E35-5CABEDA9C745}" dt="2020-06-25T03:06:27.215" v="1496" actId="14429"/>
          <ac:spMkLst>
            <pc:docMk/>
            <pc:sldMk cId="3032548992" sldId="450"/>
            <ac:spMk id="76" creationId="{33478D6B-87A4-4FAF-A25C-8A300048E75A}"/>
          </ac:spMkLst>
        </pc:spChg>
        <pc:spChg chg="mod modVis">
          <ac:chgData name="Kulinich Bohdan" userId="48e65c9f34e137d0" providerId="LiveId" clId="{6AB28CDB-DFF0-4D04-9E35-5CABEDA9C745}" dt="2020-06-25T03:06:26.805" v="1495" actId="14429"/>
          <ac:spMkLst>
            <pc:docMk/>
            <pc:sldMk cId="3032548992" sldId="450"/>
            <ac:spMk id="77" creationId="{0709DAA5-0F4C-4510-8FFD-01821ED266C4}"/>
          </ac:spMkLst>
        </pc:spChg>
        <pc:spChg chg="del">
          <ac:chgData name="Kulinich Bohdan" userId="48e65c9f34e137d0" providerId="LiveId" clId="{6AB28CDB-DFF0-4D04-9E35-5CABEDA9C745}" dt="2020-06-25T02:41:34.016" v="1296" actId="478"/>
          <ac:spMkLst>
            <pc:docMk/>
            <pc:sldMk cId="3032548992" sldId="450"/>
            <ac:spMk id="78" creationId="{CC2D9DC7-91DB-45E4-A2A7-9232CB341E1E}"/>
          </ac:spMkLst>
        </pc:spChg>
        <pc:grpChg chg="del">
          <ac:chgData name="Kulinich Bohdan" userId="48e65c9f34e137d0" providerId="LiveId" clId="{6AB28CDB-DFF0-4D04-9E35-5CABEDA9C745}" dt="2020-06-25T02:45:23.134" v="1312" actId="478"/>
          <ac:grpSpMkLst>
            <pc:docMk/>
            <pc:sldMk cId="3032548992" sldId="450"/>
            <ac:grpSpMk id="5" creationId="{2F2C74CA-C0CA-4861-B63E-7524FEB0301F}"/>
          </ac:grpSpMkLst>
        </pc:grpChg>
        <pc:grpChg chg="del mod">
          <ac:chgData name="Kulinich Bohdan" userId="48e65c9f34e137d0" providerId="LiveId" clId="{6AB28CDB-DFF0-4D04-9E35-5CABEDA9C745}" dt="2020-06-25T02:54:00.222" v="1359" actId="478"/>
          <ac:grpSpMkLst>
            <pc:docMk/>
            <pc:sldMk cId="3032548992" sldId="450"/>
            <ac:grpSpMk id="13" creationId="{228EAF6C-7EBC-A44C-B56A-594E7332D3B9}"/>
          </ac:grpSpMkLst>
        </pc:grpChg>
        <pc:picChg chg="add mod ord modCrop">
          <ac:chgData name="Kulinich Bohdan" userId="48e65c9f34e137d0" providerId="LiveId" clId="{6AB28CDB-DFF0-4D04-9E35-5CABEDA9C745}" dt="2020-06-25T02:59:13.508" v="1364" actId="167"/>
          <ac:picMkLst>
            <pc:docMk/>
            <pc:sldMk cId="3032548992" sldId="450"/>
            <ac:picMk id="19" creationId="{C0BB8BE4-0F3E-461F-B6F3-04261A576DAC}"/>
          </ac:picMkLst>
        </pc:picChg>
        <pc:picChg chg="mod modVis">
          <ac:chgData name="Kulinich Bohdan" userId="48e65c9f34e137d0" providerId="LiveId" clId="{6AB28CDB-DFF0-4D04-9E35-5CABEDA9C745}" dt="2020-06-25T03:06:32.276" v="1508" actId="14429"/>
          <ac:picMkLst>
            <pc:docMk/>
            <pc:sldMk cId="3032548992" sldId="450"/>
            <ac:picMk id="23" creationId="{3E87A320-055C-485E-BED9-838E91C4EC85}"/>
          </ac:picMkLst>
        </pc:picChg>
        <pc:picChg chg="mod modVis">
          <ac:chgData name="Kulinich Bohdan" userId="48e65c9f34e137d0" providerId="LiveId" clId="{6AB28CDB-DFF0-4D04-9E35-5CABEDA9C745}" dt="2020-06-25T03:06:30.545" v="1504" actId="14429"/>
          <ac:picMkLst>
            <pc:docMk/>
            <pc:sldMk cId="3032548992" sldId="450"/>
            <ac:picMk id="41" creationId="{91D67860-8156-45C1-9FD9-231A0E7BED08}"/>
          </ac:picMkLst>
        </pc:picChg>
        <pc:picChg chg="mod modVis">
          <ac:chgData name="Kulinich Bohdan" userId="48e65c9f34e137d0" providerId="LiveId" clId="{6AB28CDB-DFF0-4D04-9E35-5CABEDA9C745}" dt="2020-06-25T03:06:30.135" v="1503" actId="14429"/>
          <ac:picMkLst>
            <pc:docMk/>
            <pc:sldMk cId="3032548992" sldId="450"/>
            <ac:picMk id="45" creationId="{FE6F1C46-4A59-4F60-8D87-C0E5F575B064}"/>
          </ac:picMkLst>
        </pc:picChg>
        <pc:picChg chg="add mod">
          <ac:chgData name="Kulinich Bohdan" userId="48e65c9f34e137d0" providerId="LiveId" clId="{6AB28CDB-DFF0-4D04-9E35-5CABEDA9C745}" dt="2020-06-25T03:02:37.638" v="1371" actId="1076"/>
          <ac:picMkLst>
            <pc:docMk/>
            <pc:sldMk cId="3032548992" sldId="450"/>
            <ac:picMk id="79" creationId="{DA074B27-344F-44DA-8C09-BFFA0E07976C}"/>
          </ac:picMkLst>
        </pc:picChg>
        <pc:inkChg chg="del mod">
          <ac:chgData name="Kulinich Bohdan" userId="48e65c9f34e137d0" providerId="LiveId" clId="{6AB28CDB-DFF0-4D04-9E35-5CABEDA9C745}" dt="2020-06-25T02:53:58.882" v="1358" actId="478"/>
          <ac:inkMkLst>
            <pc:docMk/>
            <pc:sldMk cId="3032548992" sldId="450"/>
            <ac:inkMk id="17" creationId="{7250FECA-FB98-1F4D-8316-D2F7305A98A5}"/>
          </ac:inkMkLst>
        </pc:inkChg>
        <pc:cxnChg chg="mod modVis">
          <ac:chgData name="Kulinich Bohdan" userId="48e65c9f34e137d0" providerId="LiveId" clId="{6AB28CDB-DFF0-4D04-9E35-5CABEDA9C745}" dt="2020-06-25T03:06:31.435" v="1506" actId="14429"/>
          <ac:cxnSpMkLst>
            <pc:docMk/>
            <pc:sldMk cId="3032548992" sldId="450"/>
            <ac:cxnSpMk id="34" creationId="{9581231C-7EAA-4E67-8971-2898DC6E069A}"/>
          </ac:cxnSpMkLst>
        </pc:cxnChg>
        <pc:cxnChg chg="mod modVis">
          <ac:chgData name="Kulinich Bohdan" userId="48e65c9f34e137d0" providerId="LiveId" clId="{6AB28CDB-DFF0-4D04-9E35-5CABEDA9C745}" dt="2020-06-25T03:06:30.985" v="1505" actId="14429"/>
          <ac:cxnSpMkLst>
            <pc:docMk/>
            <pc:sldMk cId="3032548992" sldId="450"/>
            <ac:cxnSpMk id="36" creationId="{C9A26FA8-A8F8-4561-8C14-16514652E504}"/>
          </ac:cxnSpMkLst>
        </pc:cxnChg>
        <pc:cxnChg chg="mod modVis">
          <ac:chgData name="Kulinich Bohdan" userId="48e65c9f34e137d0" providerId="LiveId" clId="{6AB28CDB-DFF0-4D04-9E35-5CABEDA9C745}" dt="2020-06-25T03:06:34.565" v="1510" actId="14429"/>
          <ac:cxnSpMkLst>
            <pc:docMk/>
            <pc:sldMk cId="3032548992" sldId="450"/>
            <ac:cxnSpMk id="42" creationId="{3F434C96-24C1-4B6E-84F4-42DAFA4D0D60}"/>
          </ac:cxnSpMkLst>
        </pc:cxnChg>
        <pc:cxnChg chg="mod modVis">
          <ac:chgData name="Kulinich Bohdan" userId="48e65c9f34e137d0" providerId="LiveId" clId="{6AB28CDB-DFF0-4D04-9E35-5CABEDA9C745}" dt="2020-06-25T03:06:29.716" v="1502" actId="14429"/>
          <ac:cxnSpMkLst>
            <pc:docMk/>
            <pc:sldMk cId="3032548992" sldId="450"/>
            <ac:cxnSpMk id="67" creationId="{488B918B-EBAE-4FCB-973E-9DB6BCBFFD08}"/>
          </ac:cxnSpMkLst>
        </pc:cxnChg>
        <pc:cxnChg chg="mod modVis">
          <ac:chgData name="Kulinich Bohdan" userId="48e65c9f34e137d0" providerId="LiveId" clId="{6AB28CDB-DFF0-4D04-9E35-5CABEDA9C745}" dt="2020-06-25T03:06:29.327" v="1501" actId="14429"/>
          <ac:cxnSpMkLst>
            <pc:docMk/>
            <pc:sldMk cId="3032548992" sldId="450"/>
            <ac:cxnSpMk id="68" creationId="{AFD99FF7-B9BE-40B9-ACE9-D4B1024AE2E8}"/>
          </ac:cxnSpMkLst>
        </pc:cxnChg>
        <pc:cxnChg chg="del">
          <ac:chgData name="Kulinich Bohdan" userId="48e65c9f34e137d0" providerId="LiveId" clId="{6AB28CDB-DFF0-4D04-9E35-5CABEDA9C745}" dt="2020-06-25T02:41:31.491" v="1294" actId="478"/>
          <ac:cxnSpMkLst>
            <pc:docMk/>
            <pc:sldMk cId="3032548992" sldId="450"/>
            <ac:cxnSpMk id="69" creationId="{8250D774-1DE4-4A31-9A18-C4CC65C0FD8C}"/>
          </ac:cxnSpMkLst>
        </pc:cxnChg>
        <pc:cxnChg chg="del">
          <ac:chgData name="Kulinich Bohdan" userId="48e65c9f34e137d0" providerId="LiveId" clId="{6AB28CDB-DFF0-4D04-9E35-5CABEDA9C745}" dt="2020-06-25T02:41:32.436" v="1295" actId="478"/>
          <ac:cxnSpMkLst>
            <pc:docMk/>
            <pc:sldMk cId="3032548992" sldId="450"/>
            <ac:cxnSpMk id="70" creationId="{22414B51-764E-4388-84D2-6077F84833FC}"/>
          </ac:cxnSpMkLst>
        </pc:cxnChg>
        <pc:cxnChg chg="del">
          <ac:chgData name="Kulinich Bohdan" userId="48e65c9f34e137d0" providerId="LiveId" clId="{6AB28CDB-DFF0-4D04-9E35-5CABEDA9C745}" dt="2020-06-25T02:41:34.646" v="1297" actId="478"/>
          <ac:cxnSpMkLst>
            <pc:docMk/>
            <pc:sldMk cId="3032548992" sldId="450"/>
            <ac:cxnSpMk id="80" creationId="{54DBFD5C-F7C3-46D4-90C5-D45A22DFA55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14:20:10.970" v="7508"/>
        <pc:sldMkLst>
          <pc:docMk/>
          <pc:sldMk cId="4226433578" sldId="451"/>
        </pc:sldMkLst>
        <pc:spChg chg="add mod ord">
          <ac:chgData name="Kulinich Bohdan" userId="48e65c9f34e137d0" providerId="LiveId" clId="{6AB28CDB-DFF0-4D04-9E35-5CABEDA9C745}" dt="2020-06-25T03:21:43.902" v="1869" actId="170"/>
          <ac:spMkLst>
            <pc:docMk/>
            <pc:sldMk cId="4226433578" sldId="451"/>
            <ac:spMk id="10" creationId="{FC0E6452-4DAD-4EC0-8E33-53EF178A89E7}"/>
          </ac:spMkLst>
        </pc:spChg>
        <pc:spChg chg="del">
          <ac:chgData name="Kulinich Bohdan" userId="48e65c9f34e137d0" providerId="LiveId" clId="{6AB28CDB-DFF0-4D04-9E35-5CABEDA9C745}" dt="2020-06-25T03:12:37.666" v="1515" actId="478"/>
          <ac:spMkLst>
            <pc:docMk/>
            <pc:sldMk cId="4226433578" sldId="451"/>
            <ac:spMk id="24" creationId="{D7E03575-A51B-4777-946B-4B8D9E128CCF}"/>
          </ac:spMkLst>
        </pc:spChg>
        <pc:spChg chg="add mod">
          <ac:chgData name="Kulinich Bohdan" userId="48e65c9f34e137d0" providerId="LiveId" clId="{6AB28CDB-DFF0-4D04-9E35-5CABEDA9C745}" dt="2020-06-25T03:25:03.096" v="1903" actId="207"/>
          <ac:spMkLst>
            <pc:docMk/>
            <pc:sldMk cId="4226433578" sldId="451"/>
            <ac:spMk id="38" creationId="{9628BEB7-0B26-465B-817F-907734A8851C}"/>
          </ac:spMkLst>
        </pc:spChg>
        <pc:spChg chg="del">
          <ac:chgData name="Kulinich Bohdan" userId="48e65c9f34e137d0" providerId="LiveId" clId="{6AB28CDB-DFF0-4D04-9E35-5CABEDA9C745}" dt="2020-06-25T03:12:49.852" v="1521" actId="478"/>
          <ac:spMkLst>
            <pc:docMk/>
            <pc:sldMk cId="4226433578" sldId="451"/>
            <ac:spMk id="40" creationId="{15094C21-450D-4630-8FBB-A67D0D8C9ACD}"/>
          </ac:spMkLst>
        </pc:spChg>
        <pc:spChg chg="add mod">
          <ac:chgData name="Kulinich Bohdan" userId="48e65c9f34e137d0" providerId="LiveId" clId="{6AB28CDB-DFF0-4D04-9E35-5CABEDA9C745}" dt="2020-06-25T03:21:21.072" v="1848" actId="207"/>
          <ac:spMkLst>
            <pc:docMk/>
            <pc:sldMk cId="4226433578" sldId="451"/>
            <ac:spMk id="43" creationId="{692B1854-B534-4CCF-A30A-BD28954C4507}"/>
          </ac:spMkLst>
        </pc:spChg>
        <pc:spChg chg="add del mod">
          <ac:chgData name="Kulinich Bohdan" userId="48e65c9f34e137d0" providerId="LiveId" clId="{6AB28CDB-DFF0-4D04-9E35-5CABEDA9C745}" dt="2020-06-25T03:23:01.318" v="1880" actId="478"/>
          <ac:spMkLst>
            <pc:docMk/>
            <pc:sldMk cId="4226433578" sldId="451"/>
            <ac:spMk id="47" creationId="{C3D45DBA-8C38-4B42-BD78-B7F33A048DA1}"/>
          </ac:spMkLst>
        </pc:spChg>
        <pc:spChg chg="add del mod">
          <ac:chgData name="Kulinich Bohdan" userId="48e65c9f34e137d0" providerId="LiveId" clId="{6AB28CDB-DFF0-4D04-9E35-5CABEDA9C745}" dt="2020-06-25T03:22:52.703" v="1877" actId="478"/>
          <ac:spMkLst>
            <pc:docMk/>
            <pc:sldMk cId="4226433578" sldId="451"/>
            <ac:spMk id="50" creationId="{7350D3D5-F6A9-46EB-991D-06A7A2FFF64F}"/>
          </ac:spMkLst>
        </pc:spChg>
        <pc:spChg chg="add del mod">
          <ac:chgData name="Kulinich Bohdan" userId="48e65c9f34e137d0" providerId="LiveId" clId="{6AB28CDB-DFF0-4D04-9E35-5CABEDA9C745}" dt="2020-06-25T03:22:55.203" v="1878" actId="478"/>
          <ac:spMkLst>
            <pc:docMk/>
            <pc:sldMk cId="4226433578" sldId="451"/>
            <ac:spMk id="51" creationId="{6A718BF7-662C-4D50-94A6-D585F852E965}"/>
          </ac:spMkLst>
        </pc:spChg>
        <pc:spChg chg="add del mod">
          <ac:chgData name="Kulinich Bohdan" userId="48e65c9f34e137d0" providerId="LiveId" clId="{6AB28CDB-DFF0-4D04-9E35-5CABEDA9C745}" dt="2020-06-25T03:22:50.603" v="1875" actId="478"/>
          <ac:spMkLst>
            <pc:docMk/>
            <pc:sldMk cId="4226433578" sldId="451"/>
            <ac:spMk id="52" creationId="{89533BA2-2AE3-4172-9294-DAB788FFBBE9}"/>
          </ac:spMkLst>
        </pc:spChg>
        <pc:spChg chg="add del mod">
          <ac:chgData name="Kulinich Bohdan" userId="48e65c9f34e137d0" providerId="LiveId" clId="{6AB28CDB-DFF0-4D04-9E35-5CABEDA9C745}" dt="2020-06-25T03:22:48.893" v="1874" actId="478"/>
          <ac:spMkLst>
            <pc:docMk/>
            <pc:sldMk cId="4226433578" sldId="451"/>
            <ac:spMk id="53" creationId="{0D562A85-20BA-4CA3-85F5-5423BF19F118}"/>
          </ac:spMkLst>
        </pc:spChg>
        <pc:spChg chg="add del mod">
          <ac:chgData name="Kulinich Bohdan" userId="48e65c9f34e137d0" providerId="LiveId" clId="{6AB28CDB-DFF0-4D04-9E35-5CABEDA9C745}" dt="2020-06-25T03:22:47.943" v="1873" actId="478"/>
          <ac:spMkLst>
            <pc:docMk/>
            <pc:sldMk cId="4226433578" sldId="451"/>
            <ac:spMk id="54" creationId="{8A685B16-A2A7-4E04-A00A-D67725B4BA1E}"/>
          </ac:spMkLst>
        </pc:spChg>
        <pc:spChg chg="add mod">
          <ac:chgData name="Kulinich Bohdan" userId="48e65c9f34e137d0" providerId="LiveId" clId="{6AB28CDB-DFF0-4D04-9E35-5CABEDA9C745}" dt="2020-06-25T03:23:39.943" v="1893" actId="164"/>
          <ac:spMkLst>
            <pc:docMk/>
            <pc:sldMk cId="4226433578" sldId="451"/>
            <ac:spMk id="55" creationId="{A9B4C043-F2DA-409D-94C7-EDE46D80346F}"/>
          </ac:spMkLst>
        </pc:spChg>
        <pc:spChg chg="add mod">
          <ac:chgData name="Kulinich Bohdan" userId="48e65c9f34e137d0" providerId="LiveId" clId="{6AB28CDB-DFF0-4D04-9E35-5CABEDA9C745}" dt="2020-06-25T03:23:39.943" v="1893" actId="164"/>
          <ac:spMkLst>
            <pc:docMk/>
            <pc:sldMk cId="4226433578" sldId="451"/>
            <ac:spMk id="56" creationId="{89946B1B-2650-4D3D-B066-E8C355E92141}"/>
          </ac:spMkLst>
        </pc:spChg>
        <pc:spChg chg="del">
          <ac:chgData name="Kulinich Bohdan" userId="48e65c9f34e137d0" providerId="LiveId" clId="{6AB28CDB-DFF0-4D04-9E35-5CABEDA9C745}" dt="2020-06-25T03:12:45.762" v="1519" actId="478"/>
          <ac:spMkLst>
            <pc:docMk/>
            <pc:sldMk cId="4226433578" sldId="451"/>
            <ac:spMk id="72" creationId="{EBCFA4B6-59A5-4216-A83B-B4926DA75EB4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3" creationId="{28550338-B2E9-41E6-9959-CB0076EC8978}"/>
          </ac:spMkLst>
        </pc:spChg>
        <pc:spChg chg="del">
          <ac:chgData name="Kulinich Bohdan" userId="48e65c9f34e137d0" providerId="LiveId" clId="{6AB28CDB-DFF0-4D04-9E35-5CABEDA9C745}" dt="2020-06-25T03:12:45.762" v="1519" actId="478"/>
          <ac:spMkLst>
            <pc:docMk/>
            <pc:sldMk cId="4226433578" sldId="451"/>
            <ac:spMk id="74" creationId="{34F9A57C-19CB-4D81-BD79-BDBE2F33C8D9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5" creationId="{8ECB2104-4048-4A10-B4E1-5258A10EA63E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6" creationId="{33478D6B-87A4-4FAF-A25C-8A300048E75A}"/>
          </ac:spMkLst>
        </pc:spChg>
        <pc:spChg chg="del">
          <ac:chgData name="Kulinich Bohdan" userId="48e65c9f34e137d0" providerId="LiveId" clId="{6AB28CDB-DFF0-4D04-9E35-5CABEDA9C745}" dt="2020-06-25T03:12:44.120" v="1518" actId="478"/>
          <ac:spMkLst>
            <pc:docMk/>
            <pc:sldMk cId="4226433578" sldId="451"/>
            <ac:spMk id="77" creationId="{0709DAA5-0F4C-4510-8FFD-01821ED266C4}"/>
          </ac:spMkLst>
        </pc:spChg>
        <pc:grpChg chg="add mod ord">
          <ac:chgData name="Kulinich Bohdan" userId="48e65c9f34e137d0" providerId="LiveId" clId="{6AB28CDB-DFF0-4D04-9E35-5CABEDA9C745}" dt="2020-06-25T03:23:43.133" v="1894" actId="167"/>
          <ac:grpSpMkLst>
            <pc:docMk/>
            <pc:sldMk cId="4226433578" sldId="451"/>
            <ac:grpSpMk id="13" creationId="{4F157ECA-9FE2-40FD-A796-3BA32EE3471A}"/>
          </ac:grpSpMkLst>
        </pc:grpChg>
        <pc:picChg chg="mod">
          <ac:chgData name="Kulinich Bohdan" userId="48e65c9f34e137d0" providerId="LiveId" clId="{6AB28CDB-DFF0-4D04-9E35-5CABEDA9C745}" dt="2020-06-25T03:18:08.291" v="1721" actId="1076"/>
          <ac:picMkLst>
            <pc:docMk/>
            <pc:sldMk cId="4226433578" sldId="451"/>
            <ac:picMk id="19" creationId="{C0BB8BE4-0F3E-461F-B6F3-04261A576DAC}"/>
          </ac:picMkLst>
        </pc:picChg>
        <pc:picChg chg="del">
          <ac:chgData name="Kulinich Bohdan" userId="48e65c9f34e137d0" providerId="LiveId" clId="{6AB28CDB-DFF0-4D04-9E35-5CABEDA9C745}" dt="2020-06-25T03:12:36.306" v="1514" actId="478"/>
          <ac:picMkLst>
            <pc:docMk/>
            <pc:sldMk cId="4226433578" sldId="451"/>
            <ac:picMk id="23" creationId="{3E87A320-055C-485E-BED9-838E91C4EC85}"/>
          </ac:picMkLst>
        </pc:picChg>
        <pc:picChg chg="add mod">
          <ac:chgData name="Kulinich Bohdan" userId="48e65c9f34e137d0" providerId="LiveId" clId="{6AB28CDB-DFF0-4D04-9E35-5CABEDA9C745}" dt="2020-06-27T14:20:00.835" v="7503"/>
          <ac:picMkLst>
            <pc:docMk/>
            <pc:sldMk cId="4226433578" sldId="451"/>
            <ac:picMk id="26" creationId="{C268A6BB-EE3C-4CF1-8566-2142614497FF}"/>
          </ac:picMkLst>
        </pc:picChg>
        <pc:picChg chg="del">
          <ac:chgData name="Kulinich Bohdan" userId="48e65c9f34e137d0" providerId="LiveId" clId="{6AB28CDB-DFF0-4D04-9E35-5CABEDA9C745}" dt="2020-06-25T03:12:44.120" v="1518" actId="478"/>
          <ac:picMkLst>
            <pc:docMk/>
            <pc:sldMk cId="4226433578" sldId="451"/>
            <ac:picMk id="41" creationId="{91D67860-8156-45C1-9FD9-231A0E7BED08}"/>
          </ac:picMkLst>
        </pc:picChg>
        <pc:picChg chg="del">
          <ac:chgData name="Kulinich Bohdan" userId="48e65c9f34e137d0" providerId="LiveId" clId="{6AB28CDB-DFF0-4D04-9E35-5CABEDA9C745}" dt="2020-06-25T03:12:38.686" v="1516" actId="478"/>
          <ac:picMkLst>
            <pc:docMk/>
            <pc:sldMk cId="4226433578" sldId="451"/>
            <ac:picMk id="45" creationId="{FE6F1C46-4A59-4F60-8D87-C0E5F575B064}"/>
          </ac:picMkLst>
        </pc:picChg>
        <pc:picChg chg="del">
          <ac:chgData name="Kulinich Bohdan" userId="48e65c9f34e137d0" providerId="LiveId" clId="{6AB28CDB-DFF0-4D04-9E35-5CABEDA9C745}" dt="2020-06-27T14:19:59.820" v="7502" actId="478"/>
          <ac:picMkLst>
            <pc:docMk/>
            <pc:sldMk cId="4226433578" sldId="451"/>
            <ac:picMk id="79" creationId="{DA074B27-344F-44DA-8C09-BFFA0E07976C}"/>
          </ac:picMkLst>
        </pc:picChg>
        <pc:cxnChg chg="del">
          <ac:chgData name="Kulinich Bohdan" userId="48e65c9f34e137d0" providerId="LiveId" clId="{6AB28CDB-DFF0-4D04-9E35-5CABEDA9C745}" dt="2020-06-25T03:12:46.742" v="1520" actId="478"/>
          <ac:cxnSpMkLst>
            <pc:docMk/>
            <pc:sldMk cId="4226433578" sldId="451"/>
            <ac:cxnSpMk id="34" creationId="{9581231C-7EAA-4E67-8971-2898DC6E069A}"/>
          </ac:cxnSpMkLst>
        </pc:cxnChg>
        <pc:cxnChg chg="del">
          <ac:chgData name="Kulinich Bohdan" userId="48e65c9f34e137d0" providerId="LiveId" clId="{6AB28CDB-DFF0-4D04-9E35-5CABEDA9C745}" dt="2020-06-25T03:12:44.120" v="1518" actId="478"/>
          <ac:cxnSpMkLst>
            <pc:docMk/>
            <pc:sldMk cId="4226433578" sldId="451"/>
            <ac:cxnSpMk id="36" creationId="{C9A26FA8-A8F8-4561-8C14-16514652E504}"/>
          </ac:cxnSpMkLst>
        </pc:cxnChg>
        <pc:cxnChg chg="mod">
          <ac:chgData name="Kulinich Bohdan" userId="48e65c9f34e137d0" providerId="LiveId" clId="{6AB28CDB-DFF0-4D04-9E35-5CABEDA9C745}" dt="2020-06-25T03:25:43.754" v="1906" actId="208"/>
          <ac:cxnSpMkLst>
            <pc:docMk/>
            <pc:sldMk cId="4226433578" sldId="451"/>
            <ac:cxnSpMk id="42" creationId="{3F434C96-24C1-4B6E-84F4-42DAFA4D0D60}"/>
          </ac:cxnSpMkLst>
        </pc:cxnChg>
        <pc:cxnChg chg="add mod">
          <ac:chgData name="Kulinich Bohdan" userId="48e65c9f34e137d0" providerId="LiveId" clId="{6AB28CDB-DFF0-4D04-9E35-5CABEDA9C745}" dt="2020-06-25T03:22:58.713" v="1879" actId="14100"/>
          <ac:cxnSpMkLst>
            <pc:docMk/>
            <pc:sldMk cId="4226433578" sldId="451"/>
            <ac:cxnSpMk id="44" creationId="{F4666209-7011-4A68-B3A1-61CD63FE6A71}"/>
          </ac:cxnSpMkLst>
        </pc:cxnChg>
        <pc:cxnChg chg="add mod">
          <ac:chgData name="Kulinich Bohdan" userId="48e65c9f34e137d0" providerId="LiveId" clId="{6AB28CDB-DFF0-4D04-9E35-5CABEDA9C745}" dt="2020-06-25T03:22:44.383" v="1871" actId="1076"/>
          <ac:cxnSpMkLst>
            <pc:docMk/>
            <pc:sldMk cId="4226433578" sldId="451"/>
            <ac:cxnSpMk id="46" creationId="{C14D64C9-E8A2-4F66-AE32-AC8E43F14593}"/>
          </ac:cxnSpMkLst>
        </pc:cxnChg>
        <pc:cxnChg chg="add del mod">
          <ac:chgData name="Kulinich Bohdan" userId="48e65c9f34e137d0" providerId="LiveId" clId="{6AB28CDB-DFF0-4D04-9E35-5CABEDA9C745}" dt="2020-06-25T03:22:46.373" v="1872" actId="478"/>
          <ac:cxnSpMkLst>
            <pc:docMk/>
            <pc:sldMk cId="4226433578" sldId="451"/>
            <ac:cxnSpMk id="48" creationId="{6F0125C3-FE98-4922-ACA3-DD773AAB35BC}"/>
          </ac:cxnSpMkLst>
        </pc:cxnChg>
        <pc:cxnChg chg="add del mod">
          <ac:chgData name="Kulinich Bohdan" userId="48e65c9f34e137d0" providerId="LiveId" clId="{6AB28CDB-DFF0-4D04-9E35-5CABEDA9C745}" dt="2020-06-25T03:22:51.323" v="1876" actId="478"/>
          <ac:cxnSpMkLst>
            <pc:docMk/>
            <pc:sldMk cId="4226433578" sldId="451"/>
            <ac:cxnSpMk id="49" creationId="{48074630-2C7C-4285-B706-60A9EC6D2325}"/>
          </ac:cxnSpMkLst>
        </pc:cxnChg>
        <pc:cxnChg chg="mod">
          <ac:chgData name="Kulinich Bohdan" userId="48e65c9f34e137d0" providerId="LiveId" clId="{6AB28CDB-DFF0-4D04-9E35-5CABEDA9C745}" dt="2020-06-25T03:13:09.102" v="1524" actId="208"/>
          <ac:cxnSpMkLst>
            <pc:docMk/>
            <pc:sldMk cId="4226433578" sldId="451"/>
            <ac:cxnSpMk id="63" creationId="{25E35263-34C5-479C-85B1-44772DBD7013}"/>
          </ac:cxnSpMkLst>
        </pc:cxnChg>
        <pc:cxnChg chg="del">
          <ac:chgData name="Kulinich Bohdan" userId="48e65c9f34e137d0" providerId="LiveId" clId="{6AB28CDB-DFF0-4D04-9E35-5CABEDA9C745}" dt="2020-06-25T03:12:41.544" v="1517" actId="478"/>
          <ac:cxnSpMkLst>
            <pc:docMk/>
            <pc:sldMk cId="4226433578" sldId="451"/>
            <ac:cxnSpMk id="67" creationId="{488B918B-EBAE-4FCB-973E-9DB6BCBFFD08}"/>
          </ac:cxnSpMkLst>
        </pc:cxnChg>
        <pc:cxnChg chg="del">
          <ac:chgData name="Kulinich Bohdan" userId="48e65c9f34e137d0" providerId="LiveId" clId="{6AB28CDB-DFF0-4D04-9E35-5CABEDA9C745}" dt="2020-06-25T03:12:45.762" v="1519" actId="478"/>
          <ac:cxnSpMkLst>
            <pc:docMk/>
            <pc:sldMk cId="4226433578" sldId="451"/>
            <ac:cxnSpMk id="68" creationId="{AFD99FF7-B9BE-40B9-ACE9-D4B1024AE2E8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06:13:22.782" v="5992" actId="20577"/>
        <pc:sldMkLst>
          <pc:docMk/>
          <pc:sldMk cId="3959243290" sldId="452"/>
        </pc:sldMkLst>
        <pc:spChg chg="mod">
          <ac:chgData name="Kulinich Bohdan" userId="48e65c9f34e137d0" providerId="LiveId" clId="{6AB28CDB-DFF0-4D04-9E35-5CABEDA9C745}" dt="2020-06-27T06:13:22.782" v="5992" actId="20577"/>
          <ac:spMkLst>
            <pc:docMk/>
            <pc:sldMk cId="3959243290" sldId="452"/>
            <ac:spMk id="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10" creationId="{FC0E6452-4DAD-4EC0-8E33-53EF178A89E7}"/>
          </ac:spMkLst>
        </pc:spChg>
        <pc:spChg chg="mod modVis">
          <ac:chgData name="Kulinich Bohdan" userId="48e65c9f34e137d0" providerId="LiveId" clId="{6AB28CDB-DFF0-4D04-9E35-5CABEDA9C745}" dt="2020-06-25T03:49:58.977" v="2145" actId="14429"/>
          <ac:spMkLst>
            <pc:docMk/>
            <pc:sldMk cId="3959243290" sldId="452"/>
            <ac:spMk id="11" creationId="{A65A6898-49B6-4CCE-82DF-518E4173EB8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28" creationId="{5F2D7D24-FE8D-4E05-BE08-44C2E456D1BB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1" creationId="{C10941E1-1282-4084-BD1F-5E9E88C0D6E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2" creationId="{4776A638-3FF4-4F64-8F26-3DE887E7677D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3" creationId="{AF9229FF-226E-4B6C-96ED-E5D1086B78B5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4" creationId="{F6AFD8A4-F39A-46E5-AA97-5B327122BC05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5" creationId="{4FE3FD1B-EFAA-4694-A8F0-784B193C0F41}"/>
          </ac:spMkLst>
        </pc:spChg>
        <pc:spChg chg="mod">
          <ac:chgData name="Kulinich Bohdan" userId="48e65c9f34e137d0" providerId="LiveId" clId="{6AB28CDB-DFF0-4D04-9E35-5CABEDA9C745}" dt="2020-06-25T03:33:05.519" v="1928"/>
          <ac:spMkLst>
            <pc:docMk/>
            <pc:sldMk cId="3959243290" sldId="452"/>
            <ac:spMk id="36" creationId="{1440C460-CAD9-486C-B85D-917ED768F36E}"/>
          </ac:spMkLst>
        </pc:spChg>
        <pc:spChg chg="mod modVis">
          <ac:chgData name="Kulinich Bohdan" userId="48e65c9f34e137d0" providerId="LiveId" clId="{6AB28CDB-DFF0-4D04-9E35-5CABEDA9C745}" dt="2020-06-25T03:49:55.677" v="2144" actId="14429"/>
          <ac:spMkLst>
            <pc:docMk/>
            <pc:sldMk cId="3959243290" sldId="452"/>
            <ac:spMk id="38" creationId="{9628BEB7-0B26-465B-817F-907734A8851C}"/>
          </ac:spMkLst>
        </pc:spChg>
        <pc:spChg chg="mod topLvl">
          <ac:chgData name="Kulinich Bohdan" userId="48e65c9f34e137d0" providerId="LiveId" clId="{6AB28CDB-DFF0-4D04-9E35-5CABEDA9C745}" dt="2020-06-25T03:38:53.058" v="2005" actId="164"/>
          <ac:spMkLst>
            <pc:docMk/>
            <pc:sldMk cId="3959243290" sldId="452"/>
            <ac:spMk id="40" creationId="{27DFE673-7E60-4C71-B8E7-19779092C529}"/>
          </ac:spMkLst>
        </pc:spChg>
        <pc:spChg chg="mod modVis">
          <ac:chgData name="Kulinich Bohdan" userId="48e65c9f34e137d0" providerId="LiveId" clId="{6AB28CDB-DFF0-4D04-9E35-5CABEDA9C745}" dt="2020-06-25T03:49:55.277" v="2143" actId="14429"/>
          <ac:spMkLst>
            <pc:docMk/>
            <pc:sldMk cId="3959243290" sldId="452"/>
            <ac:spMk id="43" creationId="{692B1854-B534-4CCF-A30A-BD28954C4507}"/>
          </ac:spMkLst>
        </pc:spChg>
        <pc:spChg chg="del mod topLvl">
          <ac:chgData name="Kulinich Bohdan" userId="48e65c9f34e137d0" providerId="LiveId" clId="{6AB28CDB-DFF0-4D04-9E35-5CABEDA9C745}" dt="2020-06-25T03:38:04.638" v="1990" actId="478"/>
          <ac:spMkLst>
            <pc:docMk/>
            <pc:sldMk cId="3959243290" sldId="452"/>
            <ac:spMk id="47" creationId="{BE3800AB-FFDA-4496-A1DD-48DFC5E7FEEF}"/>
          </ac:spMkLst>
        </pc:spChg>
        <pc:spChg chg="del mod topLvl">
          <ac:chgData name="Kulinich Bohdan" userId="48e65c9f34e137d0" providerId="LiveId" clId="{6AB28CDB-DFF0-4D04-9E35-5CABEDA9C745}" dt="2020-06-25T03:38:03.368" v="1989" actId="478"/>
          <ac:spMkLst>
            <pc:docMk/>
            <pc:sldMk cId="3959243290" sldId="452"/>
            <ac:spMk id="48" creationId="{372D8BE4-009B-4163-9F64-B59A8C4DC6C1}"/>
          </ac:spMkLst>
        </pc:spChg>
        <pc:spChg chg="del mod topLvl">
          <ac:chgData name="Kulinich Bohdan" userId="48e65c9f34e137d0" providerId="LiveId" clId="{6AB28CDB-DFF0-4D04-9E35-5CABEDA9C745}" dt="2020-06-25T03:38:00.478" v="1986" actId="478"/>
          <ac:spMkLst>
            <pc:docMk/>
            <pc:sldMk cId="3959243290" sldId="452"/>
            <ac:spMk id="49" creationId="{A6819A51-AA73-4F26-ABA1-0FFC0DE1F726}"/>
          </ac:spMkLst>
        </pc:spChg>
        <pc:spChg chg="del mod topLvl">
          <ac:chgData name="Kulinich Bohdan" userId="48e65c9f34e137d0" providerId="LiveId" clId="{6AB28CDB-DFF0-4D04-9E35-5CABEDA9C745}" dt="2020-06-25T03:37:56.628" v="1984" actId="478"/>
          <ac:spMkLst>
            <pc:docMk/>
            <pc:sldMk cId="3959243290" sldId="452"/>
            <ac:spMk id="50" creationId="{61A44DA8-545A-49C5-A87A-F80057535459}"/>
          </ac:spMkLst>
        </pc:spChg>
        <pc:spChg chg="del mod topLvl">
          <ac:chgData name="Kulinich Bohdan" userId="48e65c9f34e137d0" providerId="LiveId" clId="{6AB28CDB-DFF0-4D04-9E35-5CABEDA9C745}" dt="2020-06-25T03:37:58.548" v="1985" actId="478"/>
          <ac:spMkLst>
            <pc:docMk/>
            <pc:sldMk cId="3959243290" sldId="452"/>
            <ac:spMk id="51" creationId="{1B295712-5D56-48EC-954B-B62E219A8B61}"/>
          </ac:spMkLst>
        </pc:spChg>
        <pc:spChg chg="del mod topLvl">
          <ac:chgData name="Kulinich Bohdan" userId="48e65c9f34e137d0" providerId="LiveId" clId="{6AB28CDB-DFF0-4D04-9E35-5CABEDA9C745}" dt="2020-06-25T03:38:01.898" v="1987" actId="478"/>
          <ac:spMkLst>
            <pc:docMk/>
            <pc:sldMk cId="3959243290" sldId="452"/>
            <ac:spMk id="52" creationId="{C9FC7F78-74B2-48B8-9715-6898FFA272CC}"/>
          </ac:spMkLst>
        </pc:spChg>
        <pc:spChg chg="mod topLvl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57" creationId="{3FD69E55-5B97-4563-9A17-1CF2769A0A52}"/>
          </ac:spMkLst>
        </pc:spChg>
        <pc:spChg chg="del mod topLvl">
          <ac:chgData name="Kulinich Bohdan" userId="48e65c9f34e137d0" providerId="LiveId" clId="{6AB28CDB-DFF0-4D04-9E35-5CABEDA9C745}" dt="2020-06-25T03:38:11.508" v="1992" actId="478"/>
          <ac:spMkLst>
            <pc:docMk/>
            <pc:sldMk cId="3959243290" sldId="452"/>
            <ac:spMk id="60" creationId="{DD7EE668-3CDE-49AB-8E1D-633ECFDCF439}"/>
          </ac:spMkLst>
        </pc:spChg>
        <pc:spChg chg="del mod topLvl">
          <ac:chgData name="Kulinich Bohdan" userId="48e65c9f34e137d0" providerId="LiveId" clId="{6AB28CDB-DFF0-4D04-9E35-5CABEDA9C745}" dt="2020-06-25T03:38:14.538" v="1994" actId="478"/>
          <ac:spMkLst>
            <pc:docMk/>
            <pc:sldMk cId="3959243290" sldId="452"/>
            <ac:spMk id="61" creationId="{791E0438-27FF-4F36-94E8-40248A135491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62" creationId="{EEA00172-276D-44A3-B144-E157B7F566CC}"/>
          </ac:spMkLst>
        </pc:spChg>
        <pc:spChg chg="del mod topLvl">
          <ac:chgData name="Kulinich Bohdan" userId="48e65c9f34e137d0" providerId="LiveId" clId="{6AB28CDB-DFF0-4D04-9E35-5CABEDA9C745}" dt="2020-06-25T03:38:10.179" v="1991" actId="478"/>
          <ac:spMkLst>
            <pc:docMk/>
            <pc:sldMk cId="3959243290" sldId="452"/>
            <ac:spMk id="64" creationId="{2FB40DF4-42CB-4D09-9257-51B1EE5C7CB8}"/>
          </ac:spMkLst>
        </pc:spChg>
        <pc:spChg chg="del">
          <ac:chgData name="Kulinich Bohdan" userId="48e65c9f34e137d0" providerId="LiveId" clId="{6AB28CDB-DFF0-4D04-9E35-5CABEDA9C745}" dt="2020-06-25T03:28:22.601" v="1909" actId="478"/>
          <ac:spMkLst>
            <pc:docMk/>
            <pc:sldMk cId="3959243290" sldId="452"/>
            <ac:spMk id="65" creationId="{81A44CB9-45E9-4B20-9FD8-3F520F62D72F}"/>
          </ac:spMkLst>
        </pc:spChg>
        <pc:spChg chg="del mod topLvl">
          <ac:chgData name="Kulinich Bohdan" userId="48e65c9f34e137d0" providerId="LiveId" clId="{6AB28CDB-DFF0-4D04-9E35-5CABEDA9C745}" dt="2020-06-25T03:38:15.608" v="1995" actId="478"/>
          <ac:spMkLst>
            <pc:docMk/>
            <pc:sldMk cId="3959243290" sldId="452"/>
            <ac:spMk id="65" creationId="{AC36C7A1-618A-4388-81A7-B0573EB85A08}"/>
          </ac:spMkLst>
        </pc:spChg>
        <pc:spChg chg="del mod topLvl">
          <ac:chgData name="Kulinich Bohdan" userId="48e65c9f34e137d0" providerId="LiveId" clId="{6AB28CDB-DFF0-4D04-9E35-5CABEDA9C745}" dt="2020-06-25T03:38:12.938" v="1993" actId="478"/>
          <ac:spMkLst>
            <pc:docMk/>
            <pc:sldMk cId="3959243290" sldId="452"/>
            <ac:spMk id="67" creationId="{1B10137C-AEF6-4B78-8D3E-7D8B3F9A5570}"/>
          </ac:spMkLst>
        </pc:spChg>
        <pc:spChg chg="del mod topLvl">
          <ac:chgData name="Kulinich Bohdan" userId="48e65c9f34e137d0" providerId="LiveId" clId="{6AB28CDB-DFF0-4D04-9E35-5CABEDA9C745}" dt="2020-06-25T03:38:12.938" v="1993" actId="478"/>
          <ac:spMkLst>
            <pc:docMk/>
            <pc:sldMk cId="3959243290" sldId="452"/>
            <ac:spMk id="68" creationId="{719773D0-4250-4851-9666-B20F01D8D7BB}"/>
          </ac:spMkLst>
        </pc:spChg>
        <pc:spChg chg="add mod ord">
          <ac:chgData name="Kulinich Bohdan" userId="48e65c9f34e137d0" providerId="LiveId" clId="{6AB28CDB-DFF0-4D04-9E35-5CABEDA9C745}" dt="2020-06-25T03:38:53.058" v="2005" actId="164"/>
          <ac:spMkLst>
            <pc:docMk/>
            <pc:sldMk cId="3959243290" sldId="452"/>
            <ac:spMk id="70" creationId="{0A89F291-9375-4E42-B2D1-86035027BBEE}"/>
          </ac:spMkLst>
        </pc:spChg>
        <pc:spChg chg="add mod ord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71" creationId="{B8420232-64E5-444E-8E7A-B1B1C527578B}"/>
          </ac:spMkLst>
        </pc:spChg>
        <pc:spChg chg="add mod ord">
          <ac:chgData name="Kulinich Bohdan" userId="48e65c9f34e137d0" providerId="LiveId" clId="{6AB28CDB-DFF0-4D04-9E35-5CABEDA9C745}" dt="2020-06-25T03:42:14.101" v="2032" actId="164"/>
          <ac:spMkLst>
            <pc:docMk/>
            <pc:sldMk cId="3959243290" sldId="452"/>
            <ac:spMk id="72" creationId="{5347AE72-ACFF-44DC-BF19-DFF0EA234263}"/>
          </ac:spMkLst>
        </pc:spChg>
        <pc:spChg chg="add mod">
          <ac:chgData name="Kulinich Bohdan" userId="48e65c9f34e137d0" providerId="LiveId" clId="{6AB28CDB-DFF0-4D04-9E35-5CABEDA9C745}" dt="2020-06-25T03:42:29.947" v="2035" actId="1076"/>
          <ac:spMkLst>
            <pc:docMk/>
            <pc:sldMk cId="3959243290" sldId="452"/>
            <ac:spMk id="73" creationId="{BF767C48-41DB-4739-8E02-A7E1529177C7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4" creationId="{D476DC7C-9D2E-4DE2-ABF8-46B962501B1D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6" creationId="{92D958A9-DCBC-468E-8B56-C2D026FF54B2}"/>
          </ac:spMkLst>
        </pc:spChg>
        <pc:spChg chg="add mod">
          <ac:chgData name="Kulinich Bohdan" userId="48e65c9f34e137d0" providerId="LiveId" clId="{6AB28CDB-DFF0-4D04-9E35-5CABEDA9C745}" dt="2020-06-25T03:46:26.819" v="2103" actId="1076"/>
          <ac:spMkLst>
            <pc:docMk/>
            <pc:sldMk cId="3959243290" sldId="452"/>
            <ac:spMk id="77" creationId="{1186FAAB-CB88-431F-8677-203ACC6F2471}"/>
          </ac:spMkLst>
        </pc:spChg>
        <pc:spChg chg="add del mod">
          <ac:chgData name="Kulinich Bohdan" userId="48e65c9f34e137d0" providerId="LiveId" clId="{6AB28CDB-DFF0-4D04-9E35-5CABEDA9C745}" dt="2020-06-25T03:41:52.857" v="2031" actId="478"/>
          <ac:spMkLst>
            <pc:docMk/>
            <pc:sldMk cId="3959243290" sldId="452"/>
            <ac:spMk id="78" creationId="{2C64078F-0339-4AFD-AB97-8F938D382559}"/>
          </ac:spMkLst>
        </pc:spChg>
        <pc:spChg chg="add mod">
          <ac:chgData name="Kulinich Bohdan" userId="48e65c9f34e137d0" providerId="LiveId" clId="{6AB28CDB-DFF0-4D04-9E35-5CABEDA9C745}" dt="2020-06-25T03:46:32.219" v="2104" actId="1076"/>
          <ac:spMkLst>
            <pc:docMk/>
            <pc:sldMk cId="3959243290" sldId="452"/>
            <ac:spMk id="79" creationId="{51BC73E4-EA20-4788-8C3F-44370D0DB694}"/>
          </ac:spMkLst>
        </pc:spChg>
        <pc:spChg chg="add mod">
          <ac:chgData name="Kulinich Bohdan" userId="48e65c9f34e137d0" providerId="LiveId" clId="{6AB28CDB-DFF0-4D04-9E35-5CABEDA9C745}" dt="2020-06-25T03:46:57.609" v="2110" actId="2711"/>
          <ac:spMkLst>
            <pc:docMk/>
            <pc:sldMk cId="3959243290" sldId="452"/>
            <ac:spMk id="80" creationId="{469631EC-E47A-4DBD-BD0D-F8FCB9E86C68}"/>
          </ac:spMkLst>
        </pc:spChg>
        <pc:spChg chg="add mod">
          <ac:chgData name="Kulinich Bohdan" userId="48e65c9f34e137d0" providerId="LiveId" clId="{6AB28CDB-DFF0-4D04-9E35-5CABEDA9C745}" dt="2020-06-25T03:49:24.517" v="2130" actId="1076"/>
          <ac:spMkLst>
            <pc:docMk/>
            <pc:sldMk cId="3959243290" sldId="452"/>
            <ac:spMk id="81" creationId="{3691E7AE-1772-43A1-AAE7-64174AAE5E62}"/>
          </ac:spMkLst>
        </pc:spChg>
        <pc:spChg chg="add mod">
          <ac:chgData name="Kulinich Bohdan" userId="48e65c9f34e137d0" providerId="LiveId" clId="{6AB28CDB-DFF0-4D04-9E35-5CABEDA9C745}" dt="2020-06-25T03:49:47.267" v="2142" actId="14100"/>
          <ac:spMkLst>
            <pc:docMk/>
            <pc:sldMk cId="3959243290" sldId="452"/>
            <ac:spMk id="82" creationId="{5FE0C6FE-F8E1-4454-B1DD-988A7FE7FDDD}"/>
          </ac:spMkLst>
        </pc:spChg>
        <pc:spChg chg="add mod">
          <ac:chgData name="Kulinich Bohdan" userId="48e65c9f34e137d0" providerId="LiveId" clId="{6AB28CDB-DFF0-4D04-9E35-5CABEDA9C745}" dt="2020-06-25T03:49:37.807" v="2134" actId="20577"/>
          <ac:spMkLst>
            <pc:docMk/>
            <pc:sldMk cId="3959243290" sldId="452"/>
            <ac:spMk id="83" creationId="{04229EF3-5AE4-4F50-A4C6-CD6FCA35DFA5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2" creationId="{C4096CAE-19A9-4A64-9D47-D7662263474B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3" creationId="{071457A2-0DC2-4C3C-9606-3D4C3B8EF8E0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5" creationId="{084D679D-0B5A-441C-BF7F-B57A6C685E7F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6" creationId="{CFA4DD2F-C392-4848-8B6E-78142F7202A7}"/>
          </ac:spMkLst>
        </pc:spChg>
        <pc:spChg chg="mod">
          <ac:chgData name="Kulinich Bohdan" userId="48e65c9f34e137d0" providerId="LiveId" clId="{6AB28CDB-DFF0-4D04-9E35-5CABEDA9C745}" dt="2020-06-25T03:33:01.110" v="1927" actId="164"/>
          <ac:spMkLst>
            <pc:docMk/>
            <pc:sldMk cId="3959243290" sldId="452"/>
            <ac:spMk id="97" creationId="{A1B3C156-3C97-4E8B-99B3-07255421A746}"/>
          </ac:spMkLst>
        </pc:spChg>
        <pc:grpChg chg="add mod modVis">
          <ac:chgData name="Kulinich Bohdan" userId="48e65c9f34e137d0" providerId="LiveId" clId="{6AB28CDB-DFF0-4D04-9E35-5CABEDA9C745}" dt="2020-06-25T03:40:59.117" v="2026" actId="14429"/>
          <ac:grpSpMkLst>
            <pc:docMk/>
            <pc:sldMk cId="3959243290" sldId="452"/>
            <ac:grpSpMk id="2" creationId="{F99467F3-8301-4E2B-BB68-945E493942B4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8" creationId="{2DADB4FB-317D-47F5-9C75-853EAE48DFCA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9" creationId="{1B4CF391-9B0A-445F-B69B-0A76FAE0B53E}"/>
          </ac:grpSpMkLst>
        </pc:grpChg>
        <pc:grpChg chg="mod modVis">
          <ac:chgData name="Kulinich Bohdan" userId="48e65c9f34e137d0" providerId="LiveId" clId="{6AB28CDB-DFF0-4D04-9E35-5CABEDA9C745}" dt="2020-06-25T03:43:04.858" v="2041" actId="14429"/>
          <ac:grpSpMkLst>
            <pc:docMk/>
            <pc:sldMk cId="3959243290" sldId="452"/>
            <ac:grpSpMk id="13" creationId="{4F157ECA-9FE2-40FD-A796-3BA32EE3471A}"/>
          </ac:grpSpMkLst>
        </pc:grpChg>
        <pc:grpChg chg="add mod">
          <ac:chgData name="Kulinich Bohdan" userId="48e65c9f34e137d0" providerId="LiveId" clId="{6AB28CDB-DFF0-4D04-9E35-5CABEDA9C745}" dt="2020-06-25T03:42:29.947" v="2035" actId="1076"/>
          <ac:grpSpMkLst>
            <pc:docMk/>
            <pc:sldMk cId="3959243290" sldId="452"/>
            <ac:grpSpMk id="27" creationId="{F8047715-2CAD-46A2-B958-EB9AB73A1E23}"/>
          </ac:grpSpMkLst>
        </pc:grpChg>
        <pc:grpChg chg="add del mod">
          <ac:chgData name="Kulinich Bohdan" userId="48e65c9f34e137d0" providerId="LiveId" clId="{6AB28CDB-DFF0-4D04-9E35-5CABEDA9C745}" dt="2020-06-25T03:35:46.018" v="1953" actId="165"/>
          <ac:grpSpMkLst>
            <pc:docMk/>
            <pc:sldMk cId="3959243290" sldId="452"/>
            <ac:grpSpMk id="39" creationId="{A7B5FFDB-B438-4FA8-B918-685253AA301F}"/>
          </ac:grpSpMkLst>
        </pc:grpChg>
        <pc:grpChg chg="add del mod">
          <ac:chgData name="Kulinich Bohdan" userId="48e65c9f34e137d0" providerId="LiveId" clId="{6AB28CDB-DFF0-4D04-9E35-5CABEDA9C745}" dt="2020-06-25T03:36:16.838" v="1961" actId="165"/>
          <ac:grpSpMkLst>
            <pc:docMk/>
            <pc:sldMk cId="3959243290" sldId="452"/>
            <ac:grpSpMk id="54" creationId="{33AAFC80-2603-49A9-B927-72C70C6495B1}"/>
          </ac:grpSpMkLst>
        </pc:grpChg>
        <pc:picChg chg="del">
          <ac:chgData name="Kulinich Bohdan" userId="48e65c9f34e137d0" providerId="LiveId" clId="{6AB28CDB-DFF0-4D04-9E35-5CABEDA9C745}" dt="2020-06-25T03:28:21.075" v="1908" actId="478"/>
          <ac:picMkLst>
            <pc:docMk/>
            <pc:sldMk cId="3959243290" sldId="452"/>
            <ac:picMk id="19" creationId="{C0BB8BE4-0F3E-461F-B6F3-04261A576DAC}"/>
          </ac:picMkLst>
        </pc:picChg>
        <pc:picChg chg="add mod">
          <ac:chgData name="Kulinich Bohdan" userId="48e65c9f34e137d0" providerId="LiveId" clId="{6AB28CDB-DFF0-4D04-9E35-5CABEDA9C745}" dt="2020-06-25T03:46:26.819" v="2103" actId="1076"/>
          <ac:picMkLst>
            <pc:docMk/>
            <pc:sldMk cId="3959243290" sldId="452"/>
            <ac:picMk id="75" creationId="{B5B8BC81-898E-4A77-A7D5-6E7373E53A40}"/>
          </ac:picMkLst>
        </pc:picChg>
        <pc:picChg chg="del">
          <ac:chgData name="Kulinich Bohdan" userId="48e65c9f34e137d0" providerId="LiveId" clId="{6AB28CDB-DFF0-4D04-9E35-5CABEDA9C745}" dt="2020-06-25T03:28:23.318" v="1910" actId="478"/>
          <ac:picMkLst>
            <pc:docMk/>
            <pc:sldMk cId="3959243290" sldId="452"/>
            <ac:picMk id="79" creationId="{DA074B27-344F-44DA-8C09-BFFA0E07976C}"/>
          </ac:picMkLst>
        </pc:picChg>
        <pc:inkChg chg="mod">
          <ac:chgData name="Kulinich Bohdan" userId="48e65c9f34e137d0" providerId="LiveId" clId="{6AB28CDB-DFF0-4D04-9E35-5CABEDA9C745}" dt="2020-06-25T03:33:01.110" v="1927" actId="164"/>
          <ac:inkMkLst>
            <pc:docMk/>
            <pc:sldMk cId="3959243290" sldId="452"/>
            <ac:inkMk id="5" creationId="{A7686021-E05D-3F4D-85DB-4F53762389CF}"/>
          </ac:inkMkLst>
        </pc:inkChg>
        <pc:inkChg chg="mod">
          <ac:chgData name="Kulinich Bohdan" userId="48e65c9f34e137d0" providerId="LiveId" clId="{6AB28CDB-DFF0-4D04-9E35-5CABEDA9C745}" dt="2020-06-25T03:33:05.519" v="1928"/>
          <ac:inkMkLst>
            <pc:docMk/>
            <pc:sldMk cId="3959243290" sldId="452"/>
            <ac:inkMk id="37" creationId="{C7B2DBD7-90BA-4EBD-8340-59A0CB7DAE00}"/>
          </ac:inkMkLst>
        </pc:inkChg>
        <pc:inkChg chg="mod topLvl">
          <ac:chgData name="Kulinich Bohdan" userId="48e65c9f34e137d0" providerId="LiveId" clId="{6AB28CDB-DFF0-4D04-9E35-5CABEDA9C745}" dt="2020-06-25T03:35:46.018" v="1953" actId="165"/>
          <ac:inkMkLst>
            <pc:docMk/>
            <pc:sldMk cId="3959243290" sldId="452"/>
            <ac:inkMk id="53" creationId="{60B3D702-F073-4D5F-938A-97B900948D73}"/>
          </ac:inkMkLst>
        </pc:inkChg>
        <pc:inkChg chg="mod topLvl">
          <ac:chgData name="Kulinich Bohdan" userId="48e65c9f34e137d0" providerId="LiveId" clId="{6AB28CDB-DFF0-4D04-9E35-5CABEDA9C745}" dt="2020-06-25T03:36:16.838" v="1961" actId="165"/>
          <ac:inkMkLst>
            <pc:docMk/>
            <pc:sldMk cId="3959243290" sldId="452"/>
            <ac:inkMk id="69" creationId="{65ECF1D8-22E1-416D-BE65-F5FD054781CB}"/>
          </ac:inkMkLst>
        </pc:inkChg>
        <pc:cxnChg chg="mod">
          <ac:chgData name="Kulinich Bohdan" userId="48e65c9f34e137d0" providerId="LiveId" clId="{6AB28CDB-DFF0-4D04-9E35-5CABEDA9C745}" dt="2020-06-25T03:33:05.519" v="1928"/>
          <ac:cxnSpMkLst>
            <pc:docMk/>
            <pc:sldMk cId="3959243290" sldId="452"/>
            <ac:cxnSpMk id="29" creationId="{034E7BBD-D1D9-42E9-93C5-63C1FA576ACA}"/>
          </ac:cxnSpMkLst>
        </pc:cxnChg>
        <pc:cxnChg chg="mod">
          <ac:chgData name="Kulinich Bohdan" userId="48e65c9f34e137d0" providerId="LiveId" clId="{6AB28CDB-DFF0-4D04-9E35-5CABEDA9C745}" dt="2020-06-25T03:33:05.519" v="1928"/>
          <ac:cxnSpMkLst>
            <pc:docMk/>
            <pc:sldMk cId="3959243290" sldId="452"/>
            <ac:cxnSpMk id="30" creationId="{E108513B-1FC3-46F3-AEED-58808399687D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41" creationId="{37A7504F-C87F-4584-A40D-F0D3B6EBE27A}"/>
          </ac:cxnSpMkLst>
        </pc:cxnChg>
        <pc:cxnChg chg="mod modVis">
          <ac:chgData name="Kulinich Bohdan" userId="48e65c9f34e137d0" providerId="LiveId" clId="{6AB28CDB-DFF0-4D04-9E35-5CABEDA9C745}" dt="2020-06-25T03:43:04.438" v="2040" actId="14429"/>
          <ac:cxnSpMkLst>
            <pc:docMk/>
            <pc:sldMk cId="3959243290" sldId="452"/>
            <ac:cxnSpMk id="42" creationId="{3F434C96-24C1-4B6E-84F4-42DAFA4D0D60}"/>
          </ac:cxnSpMkLst>
        </pc:cxnChg>
        <pc:cxnChg chg="mod modVis">
          <ac:chgData name="Kulinich Bohdan" userId="48e65c9f34e137d0" providerId="LiveId" clId="{6AB28CDB-DFF0-4D04-9E35-5CABEDA9C745}" dt="2020-06-25T03:40:55.717" v="2023" actId="14429"/>
          <ac:cxnSpMkLst>
            <pc:docMk/>
            <pc:sldMk cId="3959243290" sldId="452"/>
            <ac:cxnSpMk id="44" creationId="{F4666209-7011-4A68-B3A1-61CD63FE6A71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45" creationId="{B02A1B77-9ACD-4D28-AA49-9C8255DA8440}"/>
          </ac:cxnSpMkLst>
        </pc:cxnChg>
        <pc:cxnChg chg="mod modVis">
          <ac:chgData name="Kulinich Bohdan" userId="48e65c9f34e137d0" providerId="LiveId" clId="{6AB28CDB-DFF0-4D04-9E35-5CABEDA9C745}" dt="2020-06-25T03:40:55.367" v="2022" actId="14429"/>
          <ac:cxnSpMkLst>
            <pc:docMk/>
            <pc:sldMk cId="3959243290" sldId="452"/>
            <ac:cxnSpMk id="46" creationId="{C14D64C9-E8A2-4F66-AE32-AC8E43F14593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58" creationId="{A3CADE3A-6841-43C1-BD8A-8998CC8BA757}"/>
          </ac:cxnSpMkLst>
        </pc:cxnChg>
        <pc:cxnChg chg="mod topLvl">
          <ac:chgData name="Kulinich Bohdan" userId="48e65c9f34e137d0" providerId="LiveId" clId="{6AB28CDB-DFF0-4D04-9E35-5CABEDA9C745}" dt="2020-06-25T03:42:29.947" v="2035" actId="1076"/>
          <ac:cxnSpMkLst>
            <pc:docMk/>
            <pc:sldMk cId="3959243290" sldId="452"/>
            <ac:cxnSpMk id="59" creationId="{E5EA1DF7-E7BD-4CA7-AB7A-2437FAC2C930}"/>
          </ac:cxnSpMkLst>
        </pc:cxnChg>
        <pc:cxnChg chg="mod">
          <ac:chgData name="Kulinich Bohdan" userId="48e65c9f34e137d0" providerId="LiveId" clId="{6AB28CDB-DFF0-4D04-9E35-5CABEDA9C745}" dt="2020-06-25T03:33:01.110" v="1927" actId="164"/>
          <ac:cxnSpMkLst>
            <pc:docMk/>
            <pc:sldMk cId="3959243290" sldId="452"/>
            <ac:cxnSpMk id="63" creationId="{25E35263-34C5-479C-85B1-44772DBD7013}"/>
          </ac:cxnSpMkLst>
        </pc:cxnChg>
        <pc:cxnChg chg="mod">
          <ac:chgData name="Kulinich Bohdan" userId="48e65c9f34e137d0" providerId="LiveId" clId="{6AB28CDB-DFF0-4D04-9E35-5CABEDA9C745}" dt="2020-06-25T03:33:01.110" v="1927" actId="164"/>
          <ac:cxnSpMkLst>
            <pc:docMk/>
            <pc:sldMk cId="3959243290" sldId="452"/>
            <ac:cxnSpMk id="66" creationId="{9F412A04-00A2-4BD5-BAB5-008E32DF4C26}"/>
          </ac:cxnSpMkLst>
        </pc:cxnChg>
      </pc:sldChg>
      <pc:sldChg chg="add del">
        <pc:chgData name="Kulinich Bohdan" userId="48e65c9f34e137d0" providerId="LiveId" clId="{6AB28CDB-DFF0-4D04-9E35-5CABEDA9C745}" dt="2020-06-26T06:00:32.570" v="2566"/>
        <pc:sldMkLst>
          <pc:docMk/>
          <pc:sldMk cId="2820725591" sldId="453"/>
        </pc:sldMkLst>
      </pc:sldChg>
      <pc:sldChg chg="addSp delSp modSp add del mod modTransition delAnim modAnim">
        <pc:chgData name="Kulinich Bohdan" userId="48e65c9f34e137d0" providerId="LiveId" clId="{6AB28CDB-DFF0-4D04-9E35-5CABEDA9C745}" dt="2020-06-28T05:35:16.835" v="9249" actId="47"/>
        <pc:sldMkLst>
          <pc:docMk/>
          <pc:sldMk cId="3275116757" sldId="453"/>
        </pc:sldMkLst>
        <pc:spChg chg="mod modVis">
          <ac:chgData name="Kulinich Bohdan" userId="48e65c9f34e137d0" providerId="LiveId" clId="{6AB28CDB-DFF0-4D04-9E35-5CABEDA9C745}" dt="2020-06-26T07:54:15.936" v="3457" actId="14429"/>
          <ac:spMkLst>
            <pc:docMk/>
            <pc:sldMk cId="3275116757" sldId="453"/>
            <ac:spMk id="80" creationId="{3CB8CC0F-C164-4CED-8DCC-08D205F3E60D}"/>
          </ac:spMkLst>
        </pc:spChg>
        <pc:spChg chg="mod modVis">
          <ac:chgData name="Kulinich Bohdan" userId="48e65c9f34e137d0" providerId="LiveId" clId="{6AB28CDB-DFF0-4D04-9E35-5CABEDA9C745}" dt="2020-06-26T07:54:15.516" v="3456" actId="14429"/>
          <ac:spMkLst>
            <pc:docMk/>
            <pc:sldMk cId="3275116757" sldId="453"/>
            <ac:spMk id="81" creationId="{1F95021E-1234-4D6D-B0C8-3362614BFC4F}"/>
          </ac:spMkLst>
        </pc:spChg>
        <pc:spChg chg="add mod">
          <ac:chgData name="Kulinich Bohdan" userId="48e65c9f34e137d0" providerId="LiveId" clId="{6AB28CDB-DFF0-4D04-9E35-5CABEDA9C745}" dt="2020-06-26T07:45:06.461" v="3286" actId="1076"/>
          <ac:spMkLst>
            <pc:docMk/>
            <pc:sldMk cId="3275116757" sldId="453"/>
            <ac:spMk id="83" creationId="{2E7F8C36-2E10-4FA6-AAE8-4473E9B6C516}"/>
          </ac:spMkLst>
        </pc:spChg>
        <pc:spChg chg="add mod">
          <ac:chgData name="Kulinich Bohdan" userId="48e65c9f34e137d0" providerId="LiveId" clId="{6AB28CDB-DFF0-4D04-9E35-5CABEDA9C745}" dt="2020-06-26T07:45:06.461" v="3286" actId="1076"/>
          <ac:spMkLst>
            <pc:docMk/>
            <pc:sldMk cId="3275116757" sldId="453"/>
            <ac:spMk id="84" creationId="{3F92CE25-8DA1-475A-977C-2BDCFD5174BA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85" creationId="{3F086C59-4951-44C2-B65A-40F65B34CE17}"/>
          </ac:spMkLst>
        </pc:spChg>
        <pc:spChg chg="add del mod">
          <ac:chgData name="Kulinich Bohdan" userId="48e65c9f34e137d0" providerId="LiveId" clId="{6AB28CDB-DFF0-4D04-9E35-5CABEDA9C745}" dt="2020-06-26T07:49:31.630" v="3338" actId="478"/>
          <ac:spMkLst>
            <pc:docMk/>
            <pc:sldMk cId="3275116757" sldId="453"/>
            <ac:spMk id="86" creationId="{E84553B8-8687-47CD-9FBA-0B8F94E1B087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87" creationId="{5A08E763-6B6D-49A3-8E2A-DA9992BD5A4D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1" creationId="{B18E9C93-0493-4C3B-BD49-F7DAD2A5EA37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6" creationId="{5EDFAF2D-F7D5-4C25-B463-06F26BF5DAA4}"/>
          </ac:spMkLst>
        </pc:spChg>
        <pc:spChg chg="add mod">
          <ac:chgData name="Kulinich Bohdan" userId="48e65c9f34e137d0" providerId="LiveId" clId="{6AB28CDB-DFF0-4D04-9E35-5CABEDA9C745}" dt="2020-06-26T07:53:23.156" v="3452" actId="1076"/>
          <ac:spMkLst>
            <pc:docMk/>
            <pc:sldMk cId="3275116757" sldId="453"/>
            <ac:spMk id="97" creationId="{39D4AED4-52A0-4AB6-8705-271889D5AC00}"/>
          </ac:spMkLst>
        </pc:spChg>
        <pc:spChg chg="del">
          <ac:chgData name="Kulinich Bohdan" userId="48e65c9f34e137d0" providerId="LiveId" clId="{6AB28CDB-DFF0-4D04-9E35-5CABEDA9C745}" dt="2020-06-26T07:43:53.221" v="3270" actId="478"/>
          <ac:spMkLst>
            <pc:docMk/>
            <pc:sldMk cId="3275116757" sldId="453"/>
            <ac:spMk id="124" creationId="{C528FFDA-093A-4832-8CF6-3249F57A7933}"/>
          </ac:spMkLst>
        </pc:spChg>
        <pc:spChg chg="del">
          <ac:chgData name="Kulinich Bohdan" userId="48e65c9f34e137d0" providerId="LiveId" clId="{6AB28CDB-DFF0-4D04-9E35-5CABEDA9C745}" dt="2020-06-26T07:43:54.160" v="3271" actId="478"/>
          <ac:spMkLst>
            <pc:docMk/>
            <pc:sldMk cId="3275116757" sldId="453"/>
            <ac:spMk id="125" creationId="{2B58A80A-EAAE-4DE8-A026-B6AC0BE21EC9}"/>
          </ac:spMkLst>
        </pc:spChg>
        <pc:spChg chg="del">
          <ac:chgData name="Kulinich Bohdan" userId="48e65c9f34e137d0" providerId="LiveId" clId="{6AB28CDB-DFF0-4D04-9E35-5CABEDA9C745}" dt="2020-06-26T07:43:58.561" v="3274" actId="478"/>
          <ac:spMkLst>
            <pc:docMk/>
            <pc:sldMk cId="3275116757" sldId="453"/>
            <ac:spMk id="129" creationId="{F42D899F-86AD-4913-A523-05F5B4D1F4EF}"/>
          </ac:spMkLst>
        </pc:spChg>
        <pc:cxnChg chg="del">
          <ac:chgData name="Kulinich Bohdan" userId="48e65c9f34e137d0" providerId="LiveId" clId="{6AB28CDB-DFF0-4D04-9E35-5CABEDA9C745}" dt="2020-06-26T07:43:57.521" v="3273" actId="478"/>
          <ac:cxnSpMkLst>
            <pc:docMk/>
            <pc:sldMk cId="3275116757" sldId="453"/>
            <ac:cxnSpMk id="126" creationId="{2B8C2852-0F6B-4779-B2B2-A34AC43A92EE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07:13:02.775" v="6007" actId="20577"/>
        <pc:sldMkLst>
          <pc:docMk/>
          <pc:sldMk cId="1902682216" sldId="454"/>
        </pc:sldMkLst>
        <pc:spChg chg="add del mod">
          <ac:chgData name="Kulinich Bohdan" userId="48e65c9f34e137d0" providerId="LiveId" clId="{6AB28CDB-DFF0-4D04-9E35-5CABEDA9C745}" dt="2020-06-26T13:35:44.462" v="4522" actId="20577"/>
          <ac:spMkLst>
            <pc:docMk/>
            <pc:sldMk cId="1902682216" sldId="454"/>
            <ac:spMk id="4" creationId="{00000000-0000-0000-0000-000000000000}"/>
          </ac:spMkLst>
        </pc:spChg>
        <pc:spChg chg="add mod topLvl">
          <ac:chgData name="Kulinich Bohdan" userId="48e65c9f34e137d0" providerId="LiveId" clId="{6AB28CDB-DFF0-4D04-9E35-5CABEDA9C745}" dt="2020-06-26T13:49:16.830" v="4758" actId="14100"/>
          <ac:spMkLst>
            <pc:docMk/>
            <pc:sldMk cId="1902682216" sldId="454"/>
            <ac:spMk id="9" creationId="{82BF502E-18ED-4092-A512-57809637CE9C}"/>
          </ac:spMkLst>
        </pc:spChg>
        <pc:spChg chg="add del mod topLvl">
          <ac:chgData name="Kulinich Bohdan" userId="48e65c9f34e137d0" providerId="LiveId" clId="{6AB28CDB-DFF0-4D04-9E35-5CABEDA9C745}" dt="2020-06-26T13:42:31.173" v="4611" actId="478"/>
          <ac:spMkLst>
            <pc:docMk/>
            <pc:sldMk cId="1902682216" sldId="454"/>
            <ac:spMk id="17" creationId="{79615915-6B33-4BDB-925A-98AE27805A34}"/>
          </ac:spMkLst>
        </pc:spChg>
        <pc:spChg chg="del">
          <ac:chgData name="Kulinich Bohdan" userId="48e65c9f34e137d0" providerId="LiveId" clId="{6AB28CDB-DFF0-4D04-9E35-5CABEDA9C745}" dt="2020-06-26T10:54:59.362" v="3938" actId="478"/>
          <ac:spMkLst>
            <pc:docMk/>
            <pc:sldMk cId="1902682216" sldId="454"/>
            <ac:spMk id="21" creationId="{DF7B172E-6F91-43B2-90BA-780C90603A1A}"/>
          </ac:spMkLst>
        </pc:spChg>
        <pc:spChg chg="mod topLvl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27" creationId="{5A10B065-1C0C-4FD0-8B25-BE485F4CE5C3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28" creationId="{51A21471-93D9-4EAC-A8F2-B772C56A2293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29" creationId="{DAA37AEE-6695-4D5F-9D77-7A4364B7BDDF}"/>
          </ac:spMkLst>
        </pc:spChg>
        <pc:spChg chg="add mod">
          <ac:chgData name="Kulinich Bohdan" userId="48e65c9f34e137d0" providerId="LiveId" clId="{6AB28CDB-DFF0-4D04-9E35-5CABEDA9C745}" dt="2020-06-26T13:44:56.500" v="4644" actId="1076"/>
          <ac:spMkLst>
            <pc:docMk/>
            <pc:sldMk cId="1902682216" sldId="454"/>
            <ac:spMk id="30" creationId="{247C61D8-5C60-4C6D-9BF4-C1F8ACD7F24C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0" creationId="{9AA9BE0E-90F2-4AA9-BEFF-F2DD6E462A1E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1" creationId="{01666F30-6955-4D82-B964-4BF789CB042D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1" creationId="{FBC721F1-CC84-4831-AF1D-F572AE8F18B2}"/>
          </ac:spMkLst>
        </pc:spChg>
        <pc:spChg chg="add del mod">
          <ac:chgData name="Kulinich Bohdan" userId="48e65c9f34e137d0" providerId="LiveId" clId="{6AB28CDB-DFF0-4D04-9E35-5CABEDA9C745}" dt="2020-06-26T10:54:54.187" v="3934" actId="478"/>
          <ac:spMkLst>
            <pc:docMk/>
            <pc:sldMk cId="1902682216" sldId="454"/>
            <ac:spMk id="32" creationId="{705A2908-AED6-4303-B427-75045CF79FF0}"/>
          </ac:spMkLst>
        </pc:spChg>
        <pc:spChg chg="add mod">
          <ac:chgData name="Kulinich Bohdan" userId="48e65c9f34e137d0" providerId="LiveId" clId="{6AB28CDB-DFF0-4D04-9E35-5CABEDA9C745}" dt="2020-06-26T13:47:10.343" v="4689" actId="1076"/>
          <ac:spMkLst>
            <pc:docMk/>
            <pc:sldMk cId="1902682216" sldId="454"/>
            <ac:spMk id="32" creationId="{EADC0FAE-C234-4667-B0DC-EBB69483BFF7}"/>
          </ac:spMkLst>
        </pc:spChg>
        <pc:spChg chg="add mod ord">
          <ac:chgData name="Kulinich Bohdan" userId="48e65c9f34e137d0" providerId="LiveId" clId="{6AB28CDB-DFF0-4D04-9E35-5CABEDA9C745}" dt="2020-06-26T13:50:53.557" v="4787" actId="166"/>
          <ac:spMkLst>
            <pc:docMk/>
            <pc:sldMk cId="1902682216" sldId="454"/>
            <ac:spMk id="33" creationId="{823F0A6C-86D3-4AD3-AD4F-A432574D9EAA}"/>
          </ac:spMkLst>
        </pc:spChg>
        <pc:spChg chg="add del mod">
          <ac:chgData name="Kulinich Bohdan" userId="48e65c9f34e137d0" providerId="LiveId" clId="{6AB28CDB-DFF0-4D04-9E35-5CABEDA9C745}" dt="2020-06-26T10:54:58.201" v="3937" actId="478"/>
          <ac:spMkLst>
            <pc:docMk/>
            <pc:sldMk cId="1902682216" sldId="454"/>
            <ac:spMk id="33" creationId="{B6E513B2-77BF-4A74-BBD9-9DA1362ED8CA}"/>
          </ac:spMkLst>
        </pc:spChg>
        <pc:spChg chg="add mod">
          <ac:chgData name="Kulinich Bohdan" userId="48e65c9f34e137d0" providerId="LiveId" clId="{6AB28CDB-DFF0-4D04-9E35-5CABEDA9C745}" dt="2020-06-26T13:47:26.662" v="4696" actId="20577"/>
          <ac:spMkLst>
            <pc:docMk/>
            <pc:sldMk cId="1902682216" sldId="454"/>
            <ac:spMk id="34" creationId="{58DF42E3-7A9C-4872-AF98-099468F9A8F4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5" creationId="{D257B21C-0E7E-47DC-B82B-B58814A0276E}"/>
          </ac:spMkLst>
        </pc:spChg>
        <pc:spChg chg="add mod ord">
          <ac:chgData name="Kulinich Bohdan" userId="48e65c9f34e137d0" providerId="LiveId" clId="{6AB28CDB-DFF0-4D04-9E35-5CABEDA9C745}" dt="2020-06-26T13:56:32.056" v="4880" actId="166"/>
          <ac:spMkLst>
            <pc:docMk/>
            <pc:sldMk cId="1902682216" sldId="454"/>
            <ac:spMk id="36" creationId="{8651DD6C-D594-4757-98CB-A5323306D65E}"/>
          </ac:spMkLst>
        </pc:spChg>
        <pc:spChg chg="add mod">
          <ac:chgData name="Kulinich Bohdan" userId="48e65c9f34e137d0" providerId="LiveId" clId="{6AB28CDB-DFF0-4D04-9E35-5CABEDA9C745}" dt="2020-06-26T13:55:42.263" v="4868" actId="1076"/>
          <ac:spMkLst>
            <pc:docMk/>
            <pc:sldMk cId="1902682216" sldId="454"/>
            <ac:spMk id="37" creationId="{873018F4-0908-4986-8612-B3C1F2357821}"/>
          </ac:spMkLst>
        </pc:spChg>
        <pc:spChg chg="add mod">
          <ac:chgData name="Kulinich Bohdan" userId="48e65c9f34e137d0" providerId="LiveId" clId="{6AB28CDB-DFF0-4D04-9E35-5CABEDA9C745}" dt="2020-06-26T13:49:48.977" v="4781" actId="20577"/>
          <ac:spMkLst>
            <pc:docMk/>
            <pc:sldMk cId="1902682216" sldId="454"/>
            <ac:spMk id="39" creationId="{B28B6E79-EEB5-4A4F-B9EF-77C74C34E22E}"/>
          </ac:spMkLst>
        </pc:spChg>
        <pc:spChg chg="add mod">
          <ac:chgData name="Kulinich Bohdan" userId="48e65c9f34e137d0" providerId="LiveId" clId="{6AB28CDB-DFF0-4D04-9E35-5CABEDA9C745}" dt="2020-06-26T13:54:10.544" v="4858" actId="14100"/>
          <ac:spMkLst>
            <pc:docMk/>
            <pc:sldMk cId="1902682216" sldId="454"/>
            <ac:spMk id="40" creationId="{16B1DCF1-91CA-4408-A9AA-0E6BEFE9ADFE}"/>
          </ac:spMkLst>
        </pc:spChg>
        <pc:spChg chg="add mod">
          <ac:chgData name="Kulinich Bohdan" userId="48e65c9f34e137d0" providerId="LiveId" clId="{6AB28CDB-DFF0-4D04-9E35-5CABEDA9C745}" dt="2020-06-26T13:52:22.834" v="4829" actId="1076"/>
          <ac:spMkLst>
            <pc:docMk/>
            <pc:sldMk cId="1902682216" sldId="454"/>
            <ac:spMk id="41" creationId="{502BBAF3-873C-4EEB-9291-2650D3362EE8}"/>
          </ac:spMkLst>
        </pc:spChg>
        <pc:spChg chg="add mod">
          <ac:chgData name="Kulinich Bohdan" userId="48e65c9f34e137d0" providerId="LiveId" clId="{6AB28CDB-DFF0-4D04-9E35-5CABEDA9C745}" dt="2020-06-26T13:57:15.736" v="4888" actId="1076"/>
          <ac:spMkLst>
            <pc:docMk/>
            <pc:sldMk cId="1902682216" sldId="454"/>
            <ac:spMk id="43" creationId="{286753F6-9D01-4FA2-B8AE-5BF4C2C319A0}"/>
          </ac:spMkLst>
        </pc:spChg>
        <pc:spChg chg="add mod">
          <ac:chgData name="Kulinich Bohdan" userId="48e65c9f34e137d0" providerId="LiveId" clId="{6AB28CDB-DFF0-4D04-9E35-5CABEDA9C745}" dt="2020-06-26T13:57:46.476" v="4899" actId="20577"/>
          <ac:spMkLst>
            <pc:docMk/>
            <pc:sldMk cId="1902682216" sldId="454"/>
            <ac:spMk id="44" creationId="{88AC55BF-BE52-41B3-BA1B-9875305983F6}"/>
          </ac:spMkLst>
        </pc:spChg>
        <pc:spChg chg="add mod">
          <ac:chgData name="Kulinich Bohdan" userId="48e65c9f34e137d0" providerId="LiveId" clId="{6AB28CDB-DFF0-4D04-9E35-5CABEDA9C745}" dt="2020-06-27T07:13:02.775" v="6007" actId="20577"/>
          <ac:spMkLst>
            <pc:docMk/>
            <pc:sldMk cId="1902682216" sldId="454"/>
            <ac:spMk id="45" creationId="{1901057D-230F-49F9-A33B-9832B2393B47}"/>
          </ac:spMkLst>
        </pc:spChg>
        <pc:grpChg chg="add del mod">
          <ac:chgData name="Kulinich Bohdan" userId="48e65c9f34e137d0" providerId="LiveId" clId="{6AB28CDB-DFF0-4D04-9E35-5CABEDA9C745}" dt="2020-06-26T13:40:09.332" v="4582" actId="165"/>
          <ac:grpSpMkLst>
            <pc:docMk/>
            <pc:sldMk cId="1902682216" sldId="454"/>
            <ac:grpSpMk id="18" creationId="{DD7F7E04-8C09-411E-898F-2B05754B443C}"/>
          </ac:grpSpMkLst>
        </pc:grpChg>
        <pc:grpChg chg="add del mod">
          <ac:chgData name="Kulinich Bohdan" userId="48e65c9f34e137d0" providerId="LiveId" clId="{6AB28CDB-DFF0-4D04-9E35-5CABEDA9C745}" dt="2020-06-26T13:40:39.584" v="4591" actId="165"/>
          <ac:grpSpMkLst>
            <pc:docMk/>
            <pc:sldMk cId="1902682216" sldId="454"/>
            <ac:grpSpMk id="19" creationId="{AA978023-38BA-48EE-9EBB-289BEA036107}"/>
          </ac:grpSpMkLst>
        </pc:grpChg>
        <pc:grpChg chg="add del mod">
          <ac:chgData name="Kulinich Bohdan" userId="48e65c9f34e137d0" providerId="LiveId" clId="{6AB28CDB-DFF0-4D04-9E35-5CABEDA9C745}" dt="2020-06-26T13:40:33.363" v="4590" actId="165"/>
          <ac:grpSpMkLst>
            <pc:docMk/>
            <pc:sldMk cId="1902682216" sldId="454"/>
            <ac:grpSpMk id="20" creationId="{FA86D4CB-6DBC-4CDB-A920-61632E9DC97B}"/>
          </ac:grpSpMkLst>
        </pc:grpChg>
        <pc:grpChg chg="add del mod">
          <ac:chgData name="Kulinich Bohdan" userId="48e65c9f34e137d0" providerId="LiveId" clId="{6AB28CDB-DFF0-4D04-9E35-5CABEDA9C745}" dt="2020-06-26T13:44:06.624" v="4631" actId="165"/>
          <ac:grpSpMkLst>
            <pc:docMk/>
            <pc:sldMk cId="1902682216" sldId="454"/>
            <ac:grpSpMk id="23" creationId="{6316DB19-4578-49F9-AD16-7068C851EA82}"/>
          </ac:grpSpMkLst>
        </pc:grpChg>
        <pc:grpChg chg="add del mod">
          <ac:chgData name="Kulinich Bohdan" userId="48e65c9f34e137d0" providerId="LiveId" clId="{6AB28CDB-DFF0-4D04-9E35-5CABEDA9C745}" dt="2020-06-26T13:43:00.036" v="4618" actId="165"/>
          <ac:grpSpMkLst>
            <pc:docMk/>
            <pc:sldMk cId="1902682216" sldId="454"/>
            <ac:grpSpMk id="24" creationId="{05BB3BAF-50C8-4A47-8CBD-3237951B85AC}"/>
          </ac:grpSpMkLst>
        </pc:grpChg>
        <pc:picChg chg="add del mod">
          <ac:chgData name="Kulinich Bohdan" userId="48e65c9f34e137d0" providerId="LiveId" clId="{6AB28CDB-DFF0-4D04-9E35-5CABEDA9C745}" dt="2020-06-26T13:38:18.472" v="4539" actId="478"/>
          <ac:picMkLst>
            <pc:docMk/>
            <pc:sldMk cId="1902682216" sldId="454"/>
            <ac:picMk id="2" creationId="{4E9D9F8E-7BC7-4918-833A-79081CAD86D5}"/>
          </ac:picMkLst>
        </pc:picChg>
        <pc:picChg chg="add del mod">
          <ac:chgData name="Kulinich Bohdan" userId="48e65c9f34e137d0" providerId="LiveId" clId="{6AB28CDB-DFF0-4D04-9E35-5CABEDA9C745}" dt="2020-06-26T13:37:52.163" v="4537" actId="478"/>
          <ac:picMkLst>
            <pc:docMk/>
            <pc:sldMk cId="1902682216" sldId="454"/>
            <ac:picMk id="5" creationId="{52DAF6A1-5BF5-4392-A992-B0598124C80C}"/>
          </ac:picMkLst>
        </pc:picChg>
        <pc:picChg chg="del mod ord">
          <ac:chgData name="Kulinich Bohdan" userId="48e65c9f34e137d0" providerId="LiveId" clId="{6AB28CDB-DFF0-4D04-9E35-5CABEDA9C745}" dt="2020-06-26T10:54:55.728" v="3935" actId="478"/>
          <ac:picMkLst>
            <pc:docMk/>
            <pc:sldMk cId="1902682216" sldId="454"/>
            <ac:picMk id="6" creationId="{39F7E9D4-52E4-46EA-9618-9366EAE83F64}"/>
          </ac:picMkLst>
        </pc:picChg>
        <pc:picChg chg="add del mod">
          <ac:chgData name="Kulinich Bohdan" userId="48e65c9f34e137d0" providerId="LiveId" clId="{6AB28CDB-DFF0-4D04-9E35-5CABEDA9C745}" dt="2020-06-26T13:37:51.572" v="4536" actId="478"/>
          <ac:picMkLst>
            <pc:docMk/>
            <pc:sldMk cId="1902682216" sldId="454"/>
            <ac:picMk id="6" creationId="{A9B80B2E-4102-436A-8B07-C7F0477443AC}"/>
          </ac:picMkLst>
        </pc:picChg>
        <pc:picChg chg="add mod ord topLvl modVis">
          <ac:chgData name="Kulinich Bohdan" userId="48e65c9f34e137d0" providerId="LiveId" clId="{6AB28CDB-DFF0-4D04-9E35-5CABEDA9C745}" dt="2020-06-26T13:50:44.332" v="4786" actId="166"/>
          <ac:picMkLst>
            <pc:docMk/>
            <pc:sldMk cId="1902682216" sldId="454"/>
            <ac:picMk id="10" creationId="{BE873C3C-BEFF-4584-9753-B57F39B425DB}"/>
          </ac:picMkLst>
        </pc:picChg>
        <pc:picChg chg="add del mod ord topLvl modVis">
          <ac:chgData name="Kulinich Bohdan" userId="48e65c9f34e137d0" providerId="LiveId" clId="{6AB28CDB-DFF0-4D04-9E35-5CABEDA9C745}" dt="2020-06-26T13:42:20.413" v="4610" actId="478"/>
          <ac:picMkLst>
            <pc:docMk/>
            <pc:sldMk cId="1902682216" sldId="454"/>
            <ac:picMk id="11" creationId="{6205560B-BD43-48A9-B708-C070382B2D65}"/>
          </ac:picMkLst>
        </pc:picChg>
        <pc:picChg chg="del">
          <ac:chgData name="Kulinich Bohdan" userId="48e65c9f34e137d0" providerId="LiveId" clId="{6AB28CDB-DFF0-4D04-9E35-5CABEDA9C745}" dt="2020-06-26T10:54:59.362" v="3938" actId="478"/>
          <ac:picMkLst>
            <pc:docMk/>
            <pc:sldMk cId="1902682216" sldId="454"/>
            <ac:picMk id="20" creationId="{45B3DA31-832C-471B-AF42-6A84E0460EF2}"/>
          </ac:picMkLst>
        </pc:picChg>
        <pc:picChg chg="add mod">
          <ac:chgData name="Kulinich Bohdan" userId="48e65c9f34e137d0" providerId="LiveId" clId="{6AB28CDB-DFF0-4D04-9E35-5CABEDA9C745}" dt="2020-06-26T13:48:52.012" v="4718" actId="1076"/>
          <ac:picMkLst>
            <pc:docMk/>
            <pc:sldMk cId="1902682216" sldId="454"/>
            <ac:picMk id="38" creationId="{14FA1860-067F-4FA1-B75D-7D6088A23185}"/>
          </ac:picMkLst>
        </pc:picChg>
        <pc:picChg chg="add mod ord">
          <ac:chgData name="Kulinich Bohdan" userId="48e65c9f34e137d0" providerId="LiveId" clId="{6AB28CDB-DFF0-4D04-9E35-5CABEDA9C745}" dt="2020-06-26T13:55:42.263" v="4868" actId="1076"/>
          <ac:picMkLst>
            <pc:docMk/>
            <pc:sldMk cId="1902682216" sldId="454"/>
            <ac:picMk id="42" creationId="{0B19B92D-B5BC-4BBA-8586-A4D547DB8431}"/>
          </ac:picMkLst>
        </pc:picChg>
        <pc:inkChg chg="add del mod">
          <ac:chgData name="Kulinich Bohdan" userId="48e65c9f34e137d0" providerId="LiveId" clId="{6AB28CDB-DFF0-4D04-9E35-5CABEDA9C745}" dt="2020-06-26T10:40:47.086" v="3635" actId="478"/>
          <ac:inkMkLst>
            <pc:docMk/>
            <pc:sldMk cId="1902682216" sldId="454"/>
            <ac:inkMk id="9" creationId="{6852A248-332A-4D26-B11F-12EF2E25DE75}"/>
          </ac:inkMkLst>
        </pc:inkChg>
        <pc:inkChg chg="add del mod">
          <ac:chgData name="Kulinich Bohdan" userId="48e65c9f34e137d0" providerId="LiveId" clId="{6AB28CDB-DFF0-4D04-9E35-5CABEDA9C745}" dt="2020-06-26T10:40:48.399" v="3636" actId="478"/>
          <ac:inkMkLst>
            <pc:docMk/>
            <pc:sldMk cId="1902682216" sldId="454"/>
            <ac:inkMk id="19" creationId="{88F0CF2E-D3F2-49A0-BEC7-43ED33405EF0}"/>
          </ac:inkMkLst>
        </pc:inkChg>
        <pc:cxnChg chg="add del mod">
          <ac:chgData name="Kulinich Bohdan" userId="48e65c9f34e137d0" providerId="LiveId" clId="{6AB28CDB-DFF0-4D04-9E35-5CABEDA9C745}" dt="2020-06-26T10:54:54.187" v="3934" actId="478"/>
          <ac:cxnSpMkLst>
            <pc:docMk/>
            <pc:sldMk cId="1902682216" sldId="454"/>
            <ac:cxnSpMk id="7" creationId="{3B38B5F1-78C2-4EDC-80EC-67CBAD367924}"/>
          </ac:cxnSpMkLst>
        </pc:cxnChg>
        <pc:cxnChg chg="add mod topLvl">
          <ac:chgData name="Kulinich Bohdan" userId="48e65c9f34e137d0" providerId="LiveId" clId="{6AB28CDB-DFF0-4D04-9E35-5CABEDA9C745}" dt="2020-06-26T13:44:21.260" v="4634" actId="208"/>
          <ac:cxnSpMkLst>
            <pc:docMk/>
            <pc:sldMk cId="1902682216" sldId="454"/>
            <ac:cxnSpMk id="7" creationId="{6F1BDC27-1230-45DB-9F5F-4860B2CD2984}"/>
          </ac:cxnSpMkLst>
        </pc:cxnChg>
        <pc:cxnChg chg="add del mod">
          <ac:chgData name="Kulinich Bohdan" userId="48e65c9f34e137d0" providerId="LiveId" clId="{6AB28CDB-DFF0-4D04-9E35-5CABEDA9C745}" dt="2020-06-26T10:54:57.363" v="3936" actId="478"/>
          <ac:cxnSpMkLst>
            <pc:docMk/>
            <pc:sldMk cId="1902682216" sldId="454"/>
            <ac:cxnSpMk id="8" creationId="{7511233F-0877-4652-9B6A-7C3F47F575A1}"/>
          </ac:cxnSpMkLst>
        </pc:cxnChg>
        <pc:cxnChg chg="add mod topLvl">
          <ac:chgData name="Kulinich Bohdan" userId="48e65c9f34e137d0" providerId="LiveId" clId="{6AB28CDB-DFF0-4D04-9E35-5CABEDA9C745}" dt="2020-06-26T13:44:06.624" v="4631" actId="165"/>
          <ac:cxnSpMkLst>
            <pc:docMk/>
            <pc:sldMk cId="1902682216" sldId="454"/>
            <ac:cxnSpMk id="8" creationId="{F86DEC6E-32AB-4283-8724-A787EC556BD3}"/>
          </ac:cxnSpMkLst>
        </pc:cxnChg>
        <pc:cxnChg chg="add del mod topLvl">
          <ac:chgData name="Kulinich Bohdan" userId="48e65c9f34e137d0" providerId="LiveId" clId="{6AB28CDB-DFF0-4D04-9E35-5CABEDA9C745}" dt="2020-06-26T13:42:32.823" v="4612" actId="478"/>
          <ac:cxnSpMkLst>
            <pc:docMk/>
            <pc:sldMk cId="1902682216" sldId="454"/>
            <ac:cxnSpMk id="15" creationId="{FFDAB1FD-C044-4F25-A19C-DF8C1F1D9548}"/>
          </ac:cxnSpMkLst>
        </pc:cxnChg>
        <pc:cxnChg chg="add del mod topLvl">
          <ac:chgData name="Kulinich Bohdan" userId="48e65c9f34e137d0" providerId="LiveId" clId="{6AB28CDB-DFF0-4D04-9E35-5CABEDA9C745}" dt="2020-06-26T13:42:31.173" v="4611" actId="478"/>
          <ac:cxnSpMkLst>
            <pc:docMk/>
            <pc:sldMk cId="1902682216" sldId="454"/>
            <ac:cxnSpMk id="16" creationId="{89C2089A-6CD0-4F4E-82E7-A81564705E8F}"/>
          </ac:cxnSpMkLst>
        </pc:cxnChg>
        <pc:cxnChg chg="add del mod">
          <ac:chgData name="Kulinich Bohdan" userId="48e65c9f34e137d0" providerId="LiveId" clId="{6AB28CDB-DFF0-4D04-9E35-5CABEDA9C745}" dt="2020-06-26T10:54:54.187" v="3934" actId="478"/>
          <ac:cxnSpMkLst>
            <pc:docMk/>
            <pc:sldMk cId="1902682216" sldId="454"/>
            <ac:cxnSpMk id="18" creationId="{4A0AA2D6-64D0-42FE-8F93-EFA90EE724A4}"/>
          </ac:cxnSpMkLst>
        </pc:cxnChg>
        <pc:cxnChg chg="mod topLvl">
          <ac:chgData name="Kulinich Bohdan" userId="48e65c9f34e137d0" providerId="LiveId" clId="{6AB28CDB-DFF0-4D04-9E35-5CABEDA9C745}" dt="2020-06-26T13:55:42.263" v="4868" actId="1076"/>
          <ac:cxnSpMkLst>
            <pc:docMk/>
            <pc:sldMk cId="1902682216" sldId="454"/>
            <ac:cxnSpMk id="25" creationId="{8272848C-53E8-4BDD-A466-82D9E0153CF9}"/>
          </ac:cxnSpMkLst>
        </pc:cxnChg>
        <pc:cxnChg chg="mod topLvl">
          <ac:chgData name="Kulinich Bohdan" userId="48e65c9f34e137d0" providerId="LiveId" clId="{6AB28CDB-DFF0-4D04-9E35-5CABEDA9C745}" dt="2020-06-26T13:55:42.263" v="4868" actId="1076"/>
          <ac:cxnSpMkLst>
            <pc:docMk/>
            <pc:sldMk cId="1902682216" sldId="454"/>
            <ac:cxnSpMk id="26" creationId="{2D546A48-A006-42D7-93DE-620238B2C8DA}"/>
          </ac:cxnSpMkLst>
        </pc:cxnChg>
      </pc:sldChg>
      <pc:sldChg chg="addSp delSp modSp add mod modTransition delAnim modAnim">
        <pc:chgData name="Kulinich Bohdan" userId="48e65c9f34e137d0" providerId="LiveId" clId="{6AB28CDB-DFF0-4D04-9E35-5CABEDA9C745}" dt="2020-06-28T05:40:57.658" v="9266"/>
        <pc:sldMkLst>
          <pc:docMk/>
          <pc:sldMk cId="1742233131" sldId="455"/>
        </pc:sldMkLst>
        <pc:spChg chg="mod modVis">
          <ac:chgData name="Kulinich Bohdan" userId="48e65c9f34e137d0" providerId="LiveId" clId="{6AB28CDB-DFF0-4D04-9E35-5CABEDA9C745}" dt="2020-06-28T04:03:27.104" v="8568" actId="14429"/>
          <ac:spMkLst>
            <pc:docMk/>
            <pc:sldMk cId="1742233131" sldId="455"/>
            <ac:spMk id="4" creationId="{00000000-0000-0000-0000-000000000000}"/>
          </ac:spMkLst>
        </pc:spChg>
        <pc:spChg chg="del">
          <ac:chgData name="Kulinich Bohdan" userId="48e65c9f34e137d0" providerId="LiveId" clId="{6AB28CDB-DFF0-4D04-9E35-5CABEDA9C745}" dt="2020-06-26T12:33:57.859" v="4158" actId="478"/>
          <ac:spMkLst>
            <pc:docMk/>
            <pc:sldMk cId="1742233131" sldId="455"/>
            <ac:spMk id="21" creationId="{DF7B172E-6F91-43B2-90BA-780C90603A1A}"/>
          </ac:spMkLst>
        </pc:spChg>
        <pc:spChg chg="mod topLvl">
          <ac:chgData name="Kulinich Bohdan" userId="48e65c9f34e137d0" providerId="LiveId" clId="{6AB28CDB-DFF0-4D04-9E35-5CABEDA9C745}" dt="2020-06-26T12:36:53.774" v="4210" actId="164"/>
          <ac:spMkLst>
            <pc:docMk/>
            <pc:sldMk cId="1742233131" sldId="455"/>
            <ac:spMk id="25" creationId="{6BEE56E9-0985-4CB4-B3BE-6955116C6383}"/>
          </ac:spMkLst>
        </pc:spChg>
        <pc:spChg chg="mod topLvl">
          <ac:chgData name="Kulinich Bohdan" userId="48e65c9f34e137d0" providerId="LiveId" clId="{6AB28CDB-DFF0-4D04-9E35-5CABEDA9C745}" dt="2020-06-26T12:36:53.774" v="4210" actId="164"/>
          <ac:spMkLst>
            <pc:docMk/>
            <pc:sldMk cId="1742233131" sldId="455"/>
            <ac:spMk id="26" creationId="{20D56290-3D4D-481E-A1E4-BF279D715F5B}"/>
          </ac:spMkLst>
        </pc:spChg>
        <pc:spChg chg="add mod modVis">
          <ac:chgData name="Kulinich Bohdan" userId="48e65c9f34e137d0" providerId="LiveId" clId="{6AB28CDB-DFF0-4D04-9E35-5CABEDA9C745}" dt="2020-06-28T04:08:33.904" v="8607" actId="14429"/>
          <ac:spMkLst>
            <pc:docMk/>
            <pc:sldMk cId="1742233131" sldId="455"/>
            <ac:spMk id="28" creationId="{3185044D-7729-4230-BE48-6813D29B62B2}"/>
          </ac:spMkLst>
        </pc:spChg>
        <pc:spChg chg="add mod modVis">
          <ac:chgData name="Kulinich Bohdan" userId="48e65c9f34e137d0" providerId="LiveId" clId="{6AB28CDB-DFF0-4D04-9E35-5CABEDA9C745}" dt="2020-06-28T04:08:33.119" v="8605" actId="14429"/>
          <ac:spMkLst>
            <pc:docMk/>
            <pc:sldMk cId="1742233131" sldId="455"/>
            <ac:spMk id="29" creationId="{E5F086DB-4FFC-40CD-88D4-8B4BAF14194C}"/>
          </ac:spMkLst>
        </pc:spChg>
        <pc:spChg chg="add mod modVis">
          <ac:chgData name="Kulinich Bohdan" userId="48e65c9f34e137d0" providerId="LiveId" clId="{6AB28CDB-DFF0-4D04-9E35-5CABEDA9C745}" dt="2020-06-28T04:08:32.749" v="8604" actId="14429"/>
          <ac:spMkLst>
            <pc:docMk/>
            <pc:sldMk cId="1742233131" sldId="455"/>
            <ac:spMk id="30" creationId="{7D8E4EFC-D545-4627-AB0B-3008BC66EE39}"/>
          </ac:spMkLst>
        </pc:spChg>
        <pc:spChg chg="add mod modVis">
          <ac:chgData name="Kulinich Bohdan" userId="48e65c9f34e137d0" providerId="LiveId" clId="{6AB28CDB-DFF0-4D04-9E35-5CABEDA9C745}" dt="2020-06-28T04:08:32.359" v="8603" actId="14429"/>
          <ac:spMkLst>
            <pc:docMk/>
            <pc:sldMk cId="1742233131" sldId="455"/>
            <ac:spMk id="31" creationId="{A0B5F4E9-3E1C-4357-818C-53412E359D33}"/>
          </ac:spMkLst>
        </pc:spChg>
        <pc:spChg chg="add mod">
          <ac:chgData name="Kulinich Bohdan" userId="48e65c9f34e137d0" providerId="LiveId" clId="{6AB28CDB-DFF0-4D04-9E35-5CABEDA9C745}" dt="2020-06-26T13:26:04.692" v="4276" actId="1076"/>
          <ac:spMkLst>
            <pc:docMk/>
            <pc:sldMk cId="1742233131" sldId="455"/>
            <ac:spMk id="33" creationId="{1D562970-D72F-4FB1-AB58-27B2B40A40D0}"/>
          </ac:spMkLst>
        </pc:spChg>
        <pc:spChg chg="add mod">
          <ac:chgData name="Kulinich Bohdan" userId="48e65c9f34e137d0" providerId="LiveId" clId="{6AB28CDB-DFF0-4D04-9E35-5CABEDA9C745}" dt="2020-06-27T14:23:31.960" v="7559" actId="1076"/>
          <ac:spMkLst>
            <pc:docMk/>
            <pc:sldMk cId="1742233131" sldId="455"/>
            <ac:spMk id="34" creationId="{52F43756-20E2-488F-822D-429F3E410294}"/>
          </ac:spMkLst>
        </pc:spChg>
        <pc:spChg chg="add mod">
          <ac:chgData name="Kulinich Bohdan" userId="48e65c9f34e137d0" providerId="LiveId" clId="{6AB28CDB-DFF0-4D04-9E35-5CABEDA9C745}" dt="2020-06-27T06:44:56.443" v="5997" actId="20577"/>
          <ac:spMkLst>
            <pc:docMk/>
            <pc:sldMk cId="1742233131" sldId="455"/>
            <ac:spMk id="35" creationId="{09E24095-568C-4505-BA51-44ED3A81ECF2}"/>
          </ac:spMkLst>
        </pc:spChg>
        <pc:spChg chg="add mod">
          <ac:chgData name="Kulinich Bohdan" userId="48e65c9f34e137d0" providerId="LiveId" clId="{6AB28CDB-DFF0-4D04-9E35-5CABEDA9C745}" dt="2020-06-28T04:03:31.869" v="8569" actId="1076"/>
          <ac:spMkLst>
            <pc:docMk/>
            <pc:sldMk cId="1742233131" sldId="455"/>
            <ac:spMk id="36" creationId="{5C49AB25-BEAD-425A-A233-1281A2BBAB35}"/>
          </ac:spMkLst>
        </pc:spChg>
        <pc:spChg chg="add mod">
          <ac:chgData name="Kulinich Bohdan" userId="48e65c9f34e137d0" providerId="LiveId" clId="{6AB28CDB-DFF0-4D04-9E35-5CABEDA9C745}" dt="2020-06-27T14:23:31.960" v="7559" actId="1076"/>
          <ac:spMkLst>
            <pc:docMk/>
            <pc:sldMk cId="1742233131" sldId="455"/>
            <ac:spMk id="37" creationId="{E1B25D20-4A17-45A4-BA71-30F9F17B2620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2" creationId="{8B7AD215-7C3F-436B-A08E-D5C80F66A156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3" creationId="{AEE53622-F836-4312-8CE5-3E26AA541BBA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4" creationId="{E28160FC-A725-4AD5-89F4-8845D649453E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5" creationId="{68C1963C-665D-4D63-B655-D5050316C486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6" creationId="{0860C0FB-5BEF-425D-AF0A-997D0E98990E}"/>
          </ac:spMkLst>
        </pc:spChg>
        <pc:spChg chg="mod">
          <ac:chgData name="Kulinich Bohdan" userId="48e65c9f34e137d0" providerId="LiveId" clId="{6AB28CDB-DFF0-4D04-9E35-5CABEDA9C745}" dt="2020-06-28T04:02:19.946" v="8532"/>
          <ac:spMkLst>
            <pc:docMk/>
            <pc:sldMk cId="1742233131" sldId="455"/>
            <ac:spMk id="47" creationId="{925B6431-F5A1-4CA4-873D-F567B9BC53D8}"/>
          </ac:spMkLst>
        </pc:spChg>
        <pc:spChg chg="mod modVis">
          <ac:chgData name="Kulinich Bohdan" userId="48e65c9f34e137d0" providerId="LiveId" clId="{6AB28CDB-DFF0-4D04-9E35-5CABEDA9C745}" dt="2020-06-28T04:08:37.878" v="8613" actId="14429"/>
          <ac:spMkLst>
            <pc:docMk/>
            <pc:sldMk cId="1742233131" sldId="455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6T12:35:42.376" v="4183" actId="164"/>
          <ac:spMkLst>
            <pc:docMk/>
            <pc:sldMk cId="1742233131" sldId="455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6T12:35:42.376" v="4183" actId="164"/>
          <ac:spMkLst>
            <pc:docMk/>
            <pc:sldMk cId="1742233131" sldId="455"/>
            <ac:spMk id="56" creationId="{0C323BB4-72C6-42BC-9332-03FE09814CFF}"/>
          </ac:spMkLst>
        </pc:spChg>
        <pc:spChg chg="mod modVis">
          <ac:chgData name="Kulinich Bohdan" userId="48e65c9f34e137d0" providerId="LiveId" clId="{6AB28CDB-DFF0-4D04-9E35-5CABEDA9C745}" dt="2020-06-28T04:08:36.827" v="8611" actId="14429"/>
          <ac:spMkLst>
            <pc:docMk/>
            <pc:sldMk cId="1742233131" sldId="455"/>
            <ac:spMk id="57" creationId="{16FFDC21-E34F-4416-A9AC-BA51AD311798}"/>
          </ac:spMkLst>
        </pc:spChg>
        <pc:spChg chg="mod modVis">
          <ac:chgData name="Kulinich Bohdan" userId="48e65c9f34e137d0" providerId="LiveId" clId="{6AB28CDB-DFF0-4D04-9E35-5CABEDA9C745}" dt="2020-06-28T04:08:36.410" v="8610" actId="14429"/>
          <ac:spMkLst>
            <pc:docMk/>
            <pc:sldMk cId="1742233131" sldId="455"/>
            <ac:spMk id="58" creationId="{59E5FB88-7980-4547-B777-2C230A12FD2F}"/>
          </ac:spMkLst>
        </pc:spChg>
        <pc:spChg chg="mod modVis">
          <ac:chgData name="Kulinich Bohdan" userId="48e65c9f34e137d0" providerId="LiveId" clId="{6AB28CDB-DFF0-4D04-9E35-5CABEDA9C745}" dt="2020-06-28T04:08:36.024" v="8609" actId="14429"/>
          <ac:spMkLst>
            <pc:docMk/>
            <pc:sldMk cId="1742233131" sldId="455"/>
            <ac:spMk id="59" creationId="{E08A381B-8E28-49BD-956C-13D37E16E1BE}"/>
          </ac:spMkLst>
        </pc:spChg>
        <pc:spChg chg="del">
          <ac:chgData name="Kulinich Bohdan" userId="48e65c9f34e137d0" providerId="LiveId" clId="{6AB28CDB-DFF0-4D04-9E35-5CABEDA9C745}" dt="2020-06-26T12:34:05.504" v="4162" actId="478"/>
          <ac:spMkLst>
            <pc:docMk/>
            <pc:sldMk cId="1742233131" sldId="455"/>
            <ac:spMk id="61" creationId="{8FA02936-60DB-4A40-8BA9-33CC7EC995AF}"/>
          </ac:spMkLst>
        </pc:spChg>
        <pc:spChg chg="del">
          <ac:chgData name="Kulinich Bohdan" userId="48e65c9f34e137d0" providerId="LiveId" clId="{6AB28CDB-DFF0-4D04-9E35-5CABEDA9C745}" dt="2020-06-26T12:34:04.689" v="4161" actId="478"/>
          <ac:spMkLst>
            <pc:docMk/>
            <pc:sldMk cId="1742233131" sldId="455"/>
            <ac:spMk id="62" creationId="{A42B4E2A-71F8-4046-822D-7C2880B35443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0" creationId="{8549E4F9-1A5E-4266-B2AB-1CDA92C6ADB3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1" creationId="{32227E90-CC46-409B-BD49-1787E644B0AA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2" creationId="{5CD4BCB1-D570-4A5E-BE7C-81E45BF220AA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3" creationId="{913CBD35-ACA5-401E-84E6-1BAFA6D8C988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4" creationId="{CE7A6D4B-D124-4228-BA09-CE78B4DCA9ED}"/>
          </ac:spMkLst>
        </pc:spChg>
        <pc:spChg chg="mod">
          <ac:chgData name="Kulinich Bohdan" userId="48e65c9f34e137d0" providerId="LiveId" clId="{6AB28CDB-DFF0-4D04-9E35-5CABEDA9C745}" dt="2020-06-28T04:07:07.761" v="8573"/>
          <ac:spMkLst>
            <pc:docMk/>
            <pc:sldMk cId="1742233131" sldId="455"/>
            <ac:spMk id="75" creationId="{99A8B7B8-C6B5-466A-B82B-390E58B09D8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3" creationId="{D3F59976-9928-4C08-965B-CE76440FB8FF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4" creationId="{8C3B7AFA-156C-4522-92C9-6AF3BED3171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5" creationId="{3D4F5B8E-923A-455B-AC89-6086A0D3DF48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6" creationId="{EA521289-DFDA-431C-B3B8-30441ED16D2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7" creationId="{4B99CF47-2BFA-48BE-93F5-FD958F0D8851}"/>
          </ac:spMkLst>
        </pc:spChg>
        <pc:spChg chg="mod">
          <ac:chgData name="Kulinich Bohdan" userId="48e65c9f34e137d0" providerId="LiveId" clId="{6AB28CDB-DFF0-4D04-9E35-5CABEDA9C745}" dt="2020-06-28T04:07:19.023" v="8577"/>
          <ac:spMkLst>
            <pc:docMk/>
            <pc:sldMk cId="1742233131" sldId="455"/>
            <ac:spMk id="88" creationId="{E596A327-7272-4C50-8E1D-5D51D053605D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6" creationId="{B1AA86C0-E0FE-4BF7-96EC-8B46B99859E7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7" creationId="{31EEDE62-3013-4CD7-9E3A-5235C34EDA16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8" creationId="{4A3FB920-242F-4C74-9104-E25F85D473C9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99" creationId="{A19DAE62-D4F4-4902-A332-04A40A0300A6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100" creationId="{1C23F28D-83A8-4054-8D8E-D713AD4321DF}"/>
          </ac:spMkLst>
        </pc:spChg>
        <pc:spChg chg="mod">
          <ac:chgData name="Kulinich Bohdan" userId="48e65c9f34e137d0" providerId="LiveId" clId="{6AB28CDB-DFF0-4D04-9E35-5CABEDA9C745}" dt="2020-06-28T04:07:34.766" v="8580"/>
          <ac:spMkLst>
            <pc:docMk/>
            <pc:sldMk cId="1742233131" sldId="455"/>
            <ac:spMk id="101" creationId="{E40DB9E4-E92A-4556-B20C-DCE6B5069764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09" creationId="{DBE746AE-AEE5-47C9-B11C-71C9D473A841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0" creationId="{80578FB2-55DE-4989-94AB-C69B4E71FDF0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1" creationId="{7A22A3CF-3334-435E-B4E6-62834BA60A05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2" creationId="{CBCF1D98-6B94-4DA6-8020-1AD22BE5F7D5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3" creationId="{D0125848-6A11-4B7A-9DB6-D28B093F1A9E}"/>
          </ac:spMkLst>
        </pc:spChg>
        <pc:spChg chg="mod">
          <ac:chgData name="Kulinich Bohdan" userId="48e65c9f34e137d0" providerId="LiveId" clId="{6AB28CDB-DFF0-4D04-9E35-5CABEDA9C745}" dt="2020-06-28T04:07:41.971" v="8582"/>
          <ac:spMkLst>
            <pc:docMk/>
            <pc:sldMk cId="1742233131" sldId="455"/>
            <ac:spMk id="114" creationId="{4439EC6C-A795-4C19-88D3-C038BC8BF47F}"/>
          </ac:spMkLst>
        </pc:spChg>
        <pc:spChg chg="add mod">
          <ac:chgData name="Kulinich Bohdan" userId="48e65c9f34e137d0" providerId="LiveId" clId="{6AB28CDB-DFF0-4D04-9E35-5CABEDA9C745}" dt="2020-06-28T04:09:17.286" v="8618"/>
          <ac:spMkLst>
            <pc:docMk/>
            <pc:sldMk cId="1742233131" sldId="455"/>
            <ac:spMk id="118" creationId="{08974BBD-692E-461C-BEAE-9BFE2740525A}"/>
          </ac:spMkLst>
        </pc:spChg>
        <pc:spChg chg="add mod ord">
          <ac:chgData name="Kulinich Bohdan" userId="48e65c9f34e137d0" providerId="LiveId" clId="{6AB28CDB-DFF0-4D04-9E35-5CABEDA9C745}" dt="2020-06-28T04:12:23.758" v="8632" actId="167"/>
          <ac:spMkLst>
            <pc:docMk/>
            <pc:sldMk cId="1742233131" sldId="455"/>
            <ac:spMk id="119" creationId="{B50808ED-2697-41B7-82BE-1BCC5B1161A0}"/>
          </ac:spMkLst>
        </pc:spChg>
        <pc:spChg chg="add mod ord">
          <ac:chgData name="Kulinich Bohdan" userId="48e65c9f34e137d0" providerId="LiveId" clId="{6AB28CDB-DFF0-4D04-9E35-5CABEDA9C745}" dt="2020-06-28T04:19:23.566" v="8661" actId="167"/>
          <ac:spMkLst>
            <pc:docMk/>
            <pc:sldMk cId="1742233131" sldId="455"/>
            <ac:spMk id="120" creationId="{88C79768-ABC4-4FE6-BE86-16596899AC54}"/>
          </ac:spMkLst>
        </pc:spChg>
        <pc:grpChg chg="add mod modVis">
          <ac:chgData name="Kulinich Bohdan" userId="48e65c9f34e137d0" providerId="LiveId" clId="{6AB28CDB-DFF0-4D04-9E35-5CABEDA9C745}" dt="2020-06-28T04:08:37.228" v="8612" actId="14429"/>
          <ac:grpSpMkLst>
            <pc:docMk/>
            <pc:sldMk cId="1742233131" sldId="455"/>
            <ac:grpSpMk id="2" creationId="{007FB4C9-A828-4EE4-9F8C-1B97551A87AF}"/>
          </ac:grpSpMkLst>
        </pc:grpChg>
        <pc:grpChg chg="add mod modVis">
          <ac:chgData name="Kulinich Bohdan" userId="48e65c9f34e137d0" providerId="LiveId" clId="{6AB28CDB-DFF0-4D04-9E35-5CABEDA9C745}" dt="2020-06-28T04:08:34.289" v="8608" actId="14429"/>
          <ac:grpSpMkLst>
            <pc:docMk/>
            <pc:sldMk cId="1742233131" sldId="455"/>
            <ac:grpSpMk id="5" creationId="{23D741DF-823F-45D4-90B5-474CF89FF9E5}"/>
          </ac:grpSpMkLst>
        </pc:grpChg>
        <pc:grpChg chg="add del mod">
          <ac:chgData name="Kulinich Bohdan" userId="48e65c9f34e137d0" providerId="LiveId" clId="{6AB28CDB-DFF0-4D04-9E35-5CABEDA9C745}" dt="2020-06-26T12:36:19.172" v="4199" actId="165"/>
          <ac:grpSpMkLst>
            <pc:docMk/>
            <pc:sldMk cId="1742233131" sldId="455"/>
            <ac:grpSpMk id="24" creationId="{0C4341BE-A55B-46C2-9DF1-927E5B6C7C8D}"/>
          </ac:grpSpMkLst>
        </pc:grpChg>
        <pc:grpChg chg="add del mod ord modVis">
          <ac:chgData name="Kulinich Bohdan" userId="48e65c9f34e137d0" providerId="LiveId" clId="{6AB28CDB-DFF0-4D04-9E35-5CABEDA9C745}" dt="2020-06-28T04:03:15.851" v="8552" actId="478"/>
          <ac:grpSpMkLst>
            <pc:docMk/>
            <pc:sldMk cId="1742233131" sldId="455"/>
            <ac:grpSpMk id="38" creationId="{CA6F9475-CEDA-4854-AA13-6861E09AD345}"/>
          </ac:grpSpMkLst>
        </pc:grpChg>
        <pc:grpChg chg="add del mod">
          <ac:chgData name="Kulinich Bohdan" userId="48e65c9f34e137d0" providerId="LiveId" clId="{6AB28CDB-DFF0-4D04-9E35-5CABEDA9C745}" dt="2020-06-28T04:07:17.313" v="8576"/>
          <ac:grpSpMkLst>
            <pc:docMk/>
            <pc:sldMk cId="1742233131" sldId="455"/>
            <ac:grpSpMk id="61" creationId="{F02D3AB3-A9C2-4A52-A642-FB03414C0355}"/>
          </ac:grpSpMkLst>
        </pc:grpChg>
        <pc:grpChg chg="add del mod">
          <ac:chgData name="Kulinich Bohdan" userId="48e65c9f34e137d0" providerId="LiveId" clId="{6AB28CDB-DFF0-4D04-9E35-5CABEDA9C745}" dt="2020-06-28T04:07:28.729" v="8579" actId="478"/>
          <ac:grpSpMkLst>
            <pc:docMk/>
            <pc:sldMk cId="1742233131" sldId="455"/>
            <ac:grpSpMk id="79" creationId="{3707C138-BB00-4521-B738-25FA208CCCAA}"/>
          </ac:grpSpMkLst>
        </pc:grpChg>
        <pc:grpChg chg="add del mod">
          <ac:chgData name="Kulinich Bohdan" userId="48e65c9f34e137d0" providerId="LiveId" clId="{6AB28CDB-DFF0-4D04-9E35-5CABEDA9C745}" dt="2020-06-28T04:07:37.092" v="8581"/>
          <ac:grpSpMkLst>
            <pc:docMk/>
            <pc:sldMk cId="1742233131" sldId="455"/>
            <ac:grpSpMk id="92" creationId="{9BB4749B-0C99-482E-8599-9007B7B8B932}"/>
          </ac:grpSpMkLst>
        </pc:grpChg>
        <pc:grpChg chg="add del mod ord modVis">
          <ac:chgData name="Kulinich Bohdan" userId="48e65c9f34e137d0" providerId="LiveId" clId="{6AB28CDB-DFF0-4D04-9E35-5CABEDA9C745}" dt="2020-06-28T04:08:29.324" v="8602" actId="478"/>
          <ac:grpSpMkLst>
            <pc:docMk/>
            <pc:sldMk cId="1742233131" sldId="455"/>
            <ac:grpSpMk id="105" creationId="{F2E6A4C5-BA16-4157-91D9-620718290FAF}"/>
          </ac:grpSpMkLst>
        </pc:grpChg>
        <pc:picChg chg="add mod modCrop">
          <ac:chgData name="Kulinich Bohdan" userId="48e65c9f34e137d0" providerId="LiveId" clId="{6AB28CDB-DFF0-4D04-9E35-5CABEDA9C745}" dt="2020-06-28T04:16:36.300" v="8640" actId="732"/>
          <ac:picMkLst>
            <pc:docMk/>
            <pc:sldMk cId="1742233131" sldId="455"/>
            <ac:picMk id="7" creationId="{6B5F2072-806D-4316-A42E-3F956900FEBD}"/>
          </ac:picMkLst>
        </pc:picChg>
        <pc:picChg chg="add mod modCrop">
          <ac:chgData name="Kulinich Bohdan" userId="48e65c9f34e137d0" providerId="LiveId" clId="{6AB28CDB-DFF0-4D04-9E35-5CABEDA9C745}" dt="2020-06-28T05:40:20.945" v="9257" actId="732"/>
          <ac:picMkLst>
            <pc:docMk/>
            <pc:sldMk cId="1742233131" sldId="455"/>
            <ac:picMk id="8" creationId="{95153FCB-383D-4503-B407-8F475FB5875F}"/>
          </ac:picMkLst>
        </pc:picChg>
        <pc:picChg chg="add del mod modCrop">
          <ac:chgData name="Kulinich Bohdan" userId="48e65c9f34e137d0" providerId="LiveId" clId="{6AB28CDB-DFF0-4D04-9E35-5CABEDA9C745}" dt="2020-06-28T05:37:36.062" v="9250" actId="478"/>
          <ac:picMkLst>
            <pc:docMk/>
            <pc:sldMk cId="1742233131" sldId="455"/>
            <ac:picMk id="9" creationId="{18D88441-4AEA-43F7-9936-B13BBE645D34}"/>
          </ac:picMkLst>
        </pc:picChg>
        <pc:picChg chg="del">
          <ac:chgData name="Kulinich Bohdan" userId="48e65c9f34e137d0" providerId="LiveId" clId="{6AB28CDB-DFF0-4D04-9E35-5CABEDA9C745}" dt="2020-06-26T12:34:03.742" v="4160" actId="478"/>
          <ac:picMkLst>
            <pc:docMk/>
            <pc:sldMk cId="1742233131" sldId="455"/>
            <ac:picMk id="20" creationId="{45B3DA31-832C-471B-AF42-6A84E0460EF2}"/>
          </ac:picMkLst>
        </pc:picChg>
        <pc:picChg chg="add mod">
          <ac:chgData name="Kulinich Bohdan" userId="48e65c9f34e137d0" providerId="LiveId" clId="{6AB28CDB-DFF0-4D04-9E35-5CABEDA9C745}" dt="2020-06-26T13:25:42.547" v="4246"/>
          <ac:picMkLst>
            <pc:docMk/>
            <pc:sldMk cId="1742233131" sldId="455"/>
            <ac:picMk id="32" creationId="{D1B30DB6-60E3-4182-9EE2-528DA199AFDA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48" creationId="{31B3F749-0B7C-4459-8728-CA874324AF77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49" creationId="{C8CC972A-8714-49D6-9C09-B4F4F45F324A}"/>
          </ac:picMkLst>
        </pc:picChg>
        <pc:picChg chg="mod">
          <ac:chgData name="Kulinich Bohdan" userId="48e65c9f34e137d0" providerId="LiveId" clId="{6AB28CDB-DFF0-4D04-9E35-5CABEDA9C745}" dt="2020-06-28T04:02:19.946" v="8532"/>
          <ac:picMkLst>
            <pc:docMk/>
            <pc:sldMk cId="1742233131" sldId="455"/>
            <ac:picMk id="50" creationId="{649DEEF6-1271-47A1-AE64-BC90635E5B9F}"/>
          </ac:picMkLst>
        </pc:picChg>
        <pc:picChg chg="mod ord modVis">
          <ac:chgData name="Kulinich Bohdan" userId="48e65c9f34e137d0" providerId="LiveId" clId="{6AB28CDB-DFF0-4D04-9E35-5CABEDA9C745}" dt="2020-06-28T04:08:33.488" v="8606" actId="14429"/>
          <ac:picMkLst>
            <pc:docMk/>
            <pc:sldMk cId="1742233131" sldId="455"/>
            <ac:picMk id="60" creationId="{E98C5380-53A6-4262-BEAA-0303405D5BA8}"/>
          </ac:picMkLst>
        </pc:picChg>
        <pc:picChg chg="ord">
          <ac:chgData name="Kulinich Bohdan" userId="48e65c9f34e137d0" providerId="LiveId" clId="{6AB28CDB-DFF0-4D04-9E35-5CABEDA9C745}" dt="2020-06-26T12:34:02.524" v="4159" actId="167"/>
          <ac:picMkLst>
            <pc:docMk/>
            <pc:sldMk cId="1742233131" sldId="455"/>
            <ac:picMk id="66" creationId="{40AC0BAA-FD4E-418A-B520-74A3D6B0A26D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6" creationId="{0134EF3F-4506-4C94-9F95-8E4335F83099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7" creationId="{B604770E-8015-406E-BA4E-EFC40C5C5F2E}"/>
          </ac:picMkLst>
        </pc:picChg>
        <pc:picChg chg="mod">
          <ac:chgData name="Kulinich Bohdan" userId="48e65c9f34e137d0" providerId="LiveId" clId="{6AB28CDB-DFF0-4D04-9E35-5CABEDA9C745}" dt="2020-06-28T04:07:07.761" v="8573"/>
          <ac:picMkLst>
            <pc:docMk/>
            <pc:sldMk cId="1742233131" sldId="455"/>
            <ac:picMk id="78" creationId="{30AA56F8-35B2-4B56-A4AC-2A8D3F07AA24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89" creationId="{9C5CB549-B876-4243-823F-F42F7ADFC5DE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90" creationId="{421DB0F3-E545-4108-8E76-B072FCA8AB3C}"/>
          </ac:picMkLst>
        </pc:picChg>
        <pc:picChg chg="mod">
          <ac:chgData name="Kulinich Bohdan" userId="48e65c9f34e137d0" providerId="LiveId" clId="{6AB28CDB-DFF0-4D04-9E35-5CABEDA9C745}" dt="2020-06-28T04:07:19.023" v="8577"/>
          <ac:picMkLst>
            <pc:docMk/>
            <pc:sldMk cId="1742233131" sldId="455"/>
            <ac:picMk id="91" creationId="{A9409955-D253-48BE-865A-010EFA66763E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2" creationId="{0B8E8E67-8498-495D-B881-08A5B79305E1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3" creationId="{A234E498-50A4-4EE4-A26F-E137544F649D}"/>
          </ac:picMkLst>
        </pc:picChg>
        <pc:picChg chg="mod">
          <ac:chgData name="Kulinich Bohdan" userId="48e65c9f34e137d0" providerId="LiveId" clId="{6AB28CDB-DFF0-4D04-9E35-5CABEDA9C745}" dt="2020-06-28T04:07:34.766" v="8580"/>
          <ac:picMkLst>
            <pc:docMk/>
            <pc:sldMk cId="1742233131" sldId="455"/>
            <ac:picMk id="104" creationId="{759A9017-01B4-45B8-8792-3FE9BD571706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5" creationId="{BC34A3C8-1671-4293-8B4F-753EAD130BB7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6" creationId="{2F9DCE61-42BB-427E-B29D-6FF11AD0A65E}"/>
          </ac:picMkLst>
        </pc:picChg>
        <pc:picChg chg="mod">
          <ac:chgData name="Kulinich Bohdan" userId="48e65c9f34e137d0" providerId="LiveId" clId="{6AB28CDB-DFF0-4D04-9E35-5CABEDA9C745}" dt="2020-06-28T04:07:41.971" v="8582"/>
          <ac:picMkLst>
            <pc:docMk/>
            <pc:sldMk cId="1742233131" sldId="455"/>
            <ac:picMk id="117" creationId="{F7ECAAE8-57A4-4547-B071-831384AFC727}"/>
          </ac:picMkLst>
        </pc:pic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39" creationId="{0E707662-7979-4C97-94E8-763890EED8B4}"/>
          </ac:cxnSpMkLst>
        </pc:cxn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40" creationId="{9924CAD8-A979-4B27-B3D2-B01E29BC7A7B}"/>
          </ac:cxnSpMkLst>
        </pc:cxnChg>
        <pc:cxnChg chg="mod">
          <ac:chgData name="Kulinich Bohdan" userId="48e65c9f34e137d0" providerId="LiveId" clId="{6AB28CDB-DFF0-4D04-9E35-5CABEDA9C745}" dt="2020-06-28T04:02:19.946" v="8532"/>
          <ac:cxnSpMkLst>
            <pc:docMk/>
            <pc:sldMk cId="1742233131" sldId="455"/>
            <ac:cxnSpMk id="41" creationId="{CC0066CF-BA1A-4AC6-B998-53521E62049C}"/>
          </ac:cxnSpMkLst>
        </pc:cxnChg>
        <pc:cxnChg chg="mod modVis">
          <ac:chgData name="Kulinich Bohdan" userId="48e65c9f34e137d0" providerId="LiveId" clId="{6AB28CDB-DFF0-4D04-9E35-5CABEDA9C745}" dt="2020-06-28T04:08:39.249" v="8616" actId="14429"/>
          <ac:cxnSpMkLst>
            <pc:docMk/>
            <pc:sldMk cId="1742233131" sldId="455"/>
            <ac:cxnSpMk id="51" creationId="{D91C5C3B-DDE0-46B5-8774-D5C34566B383}"/>
          </ac:cxnSpMkLst>
        </pc:cxnChg>
        <pc:cxnChg chg="mod modVis">
          <ac:chgData name="Kulinich Bohdan" userId="48e65c9f34e137d0" providerId="LiveId" clId="{6AB28CDB-DFF0-4D04-9E35-5CABEDA9C745}" dt="2020-06-28T04:08:38.800" v="8615" actId="14429"/>
          <ac:cxnSpMkLst>
            <pc:docMk/>
            <pc:sldMk cId="1742233131" sldId="455"/>
            <ac:cxnSpMk id="52" creationId="{97176826-056D-4152-8253-79C14B8BBC14}"/>
          </ac:cxnSpMkLst>
        </pc:cxnChg>
        <pc:cxnChg chg="mod modVis">
          <ac:chgData name="Kulinich Bohdan" userId="48e65c9f34e137d0" providerId="LiveId" clId="{6AB28CDB-DFF0-4D04-9E35-5CABEDA9C745}" dt="2020-06-28T04:08:38.300" v="8614" actId="14429"/>
          <ac:cxnSpMkLst>
            <pc:docMk/>
            <pc:sldMk cId="1742233131" sldId="455"/>
            <ac:cxnSpMk id="53" creationId="{C79C3F04-C11B-4CFE-8F51-4CD06502C60B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2" creationId="{42944202-190F-443A-95CB-86CA1AD69D24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8" creationId="{F308BDD2-110A-4F02-8692-13AEC63EE3E4}"/>
          </ac:cxnSpMkLst>
        </pc:cxnChg>
        <pc:cxnChg chg="mod">
          <ac:chgData name="Kulinich Bohdan" userId="48e65c9f34e137d0" providerId="LiveId" clId="{6AB28CDB-DFF0-4D04-9E35-5CABEDA9C745}" dt="2020-06-28T04:07:07.761" v="8573"/>
          <ac:cxnSpMkLst>
            <pc:docMk/>
            <pc:sldMk cId="1742233131" sldId="455"/>
            <ac:cxnSpMk id="69" creationId="{ECE042AC-361D-42A4-B811-244C3DBAFE63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0" creationId="{54F4E54D-1746-4728-9FE5-4719B097916F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1" creationId="{C7675B5A-D381-44EB-8171-0409C096DA87}"/>
          </ac:cxnSpMkLst>
        </pc:cxnChg>
        <pc:cxnChg chg="mod">
          <ac:chgData name="Kulinich Bohdan" userId="48e65c9f34e137d0" providerId="LiveId" clId="{6AB28CDB-DFF0-4D04-9E35-5CABEDA9C745}" dt="2020-06-28T04:07:19.023" v="8577"/>
          <ac:cxnSpMkLst>
            <pc:docMk/>
            <pc:sldMk cId="1742233131" sldId="455"/>
            <ac:cxnSpMk id="82" creationId="{7FA4E279-D6E3-442D-93DA-A2A1435BB87A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3" creationId="{C8793B60-311B-46DE-BAB2-D1C406B72A59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4" creationId="{D554E44F-37C2-4E70-B58A-54DBA99E650B}"/>
          </ac:cxnSpMkLst>
        </pc:cxnChg>
        <pc:cxnChg chg="mod">
          <ac:chgData name="Kulinich Bohdan" userId="48e65c9f34e137d0" providerId="LiveId" clId="{6AB28CDB-DFF0-4D04-9E35-5CABEDA9C745}" dt="2020-06-28T04:07:34.766" v="8580"/>
          <ac:cxnSpMkLst>
            <pc:docMk/>
            <pc:sldMk cId="1742233131" sldId="455"/>
            <ac:cxnSpMk id="95" creationId="{73434900-D2A9-4EB1-B8C4-BED226770AB3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6" creationId="{44462AFF-1A57-488C-B05E-4BD65924C752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7" creationId="{B307EB0A-999C-482A-A04F-57C0C60F2FD4}"/>
          </ac:cxnSpMkLst>
        </pc:cxnChg>
        <pc:cxnChg chg="mod">
          <ac:chgData name="Kulinich Bohdan" userId="48e65c9f34e137d0" providerId="LiveId" clId="{6AB28CDB-DFF0-4D04-9E35-5CABEDA9C745}" dt="2020-06-28T04:07:41.971" v="8582"/>
          <ac:cxnSpMkLst>
            <pc:docMk/>
            <pc:sldMk cId="1742233131" sldId="455"/>
            <ac:cxnSpMk id="108" creationId="{3CE06277-2D3F-423B-BCB0-A84E4E626D6A}"/>
          </ac:cxnSpMkLst>
        </pc:cxnChg>
      </pc:sldChg>
      <pc:sldChg chg="delSp add del mod delAnim">
        <pc:chgData name="Kulinich Bohdan" userId="48e65c9f34e137d0" providerId="LiveId" clId="{6AB28CDB-DFF0-4D04-9E35-5CABEDA9C745}" dt="2020-06-27T10:05:06.592" v="6088" actId="47"/>
        <pc:sldMkLst>
          <pc:docMk/>
          <pc:sldMk cId="233557764" sldId="456"/>
        </pc:sldMkLst>
        <pc:spChg chg="del">
          <ac:chgData name="Kulinich Bohdan" userId="48e65c9f34e137d0" providerId="LiveId" clId="{6AB28CDB-DFF0-4D04-9E35-5CABEDA9C745}" dt="2020-06-27T10:02:23.442" v="6047" actId="478"/>
          <ac:spMkLst>
            <pc:docMk/>
            <pc:sldMk cId="233557764" sldId="456"/>
            <ac:spMk id="79" creationId="{923380E8-4D0E-44B1-B60A-A63E30F857C9}"/>
          </ac:spMkLst>
        </pc:spChg>
        <pc:grpChg chg="del">
          <ac:chgData name="Kulinich Bohdan" userId="48e65c9f34e137d0" providerId="LiveId" clId="{6AB28CDB-DFF0-4D04-9E35-5CABEDA9C745}" dt="2020-06-27T10:02:24.070" v="6048" actId="478"/>
          <ac:grpSpMkLst>
            <pc:docMk/>
            <pc:sldMk cId="233557764" sldId="456"/>
            <ac:grpSpMk id="17" creationId="{4C62376C-521B-4FB9-B2CF-491EC13A172E}"/>
          </ac:grpSpMkLst>
        </pc:grpChg>
        <pc:picChg chg="del">
          <ac:chgData name="Kulinich Bohdan" userId="48e65c9f34e137d0" providerId="LiveId" clId="{6AB28CDB-DFF0-4D04-9E35-5CABEDA9C745}" dt="2020-06-27T10:02:22.569" v="6046" actId="478"/>
          <ac:picMkLst>
            <pc:docMk/>
            <pc:sldMk cId="233557764" sldId="456"/>
            <ac:picMk id="8" creationId="{3961858B-D687-469C-8C86-CE65BEFFE2CE}"/>
          </ac:picMkLst>
        </pc:picChg>
      </pc:sldChg>
      <pc:sldChg chg="delSp add del mod delAnim">
        <pc:chgData name="Kulinich Bohdan" userId="48e65c9f34e137d0" providerId="LiveId" clId="{6AB28CDB-DFF0-4D04-9E35-5CABEDA9C745}" dt="2020-06-27T09:56:27.729" v="6008" actId="47"/>
        <pc:sldMkLst>
          <pc:docMk/>
          <pc:sldMk cId="1880799754" sldId="456"/>
        </pc:sldMkLst>
        <pc:picChg chg="del">
          <ac:chgData name="Kulinich Bohdan" userId="48e65c9f34e137d0" providerId="LiveId" clId="{6AB28CDB-DFF0-4D04-9E35-5CABEDA9C745}" dt="2020-06-26T14:40:14.164" v="5547" actId="478"/>
          <ac:picMkLst>
            <pc:docMk/>
            <pc:sldMk cId="1880799754" sldId="456"/>
            <ac:picMk id="60" creationId="{E98C5380-53A6-4262-BEAA-0303405D5BA8}"/>
          </ac:picMkLst>
        </pc:picChg>
      </pc:sldChg>
      <pc:sldChg chg="addSp delSp modSp add mod modAnim">
        <pc:chgData name="Kulinich Bohdan" userId="48e65c9f34e137d0" providerId="LiveId" clId="{6AB28CDB-DFF0-4D04-9E35-5CABEDA9C745}" dt="2020-06-27T13:41:47.990" v="7022"/>
        <pc:sldMkLst>
          <pc:docMk/>
          <pc:sldMk cId="2071804829" sldId="456"/>
        </pc:sldMkLst>
        <pc:spChg chg="mod modVis">
          <ac:chgData name="Kulinich Bohdan" userId="48e65c9f34e137d0" providerId="LiveId" clId="{6AB28CDB-DFF0-4D04-9E35-5CABEDA9C745}" dt="2020-06-27T13:38:37.344" v="6987" actId="14429"/>
          <ac:spMkLst>
            <pc:docMk/>
            <pc:sldMk cId="2071804829" sldId="456"/>
            <ac:spMk id="6" creationId="{4CD1B612-D16C-4F70-8335-78480BFE8EC8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8" creationId="{A830E4D9-E389-4165-BB3F-1D3D67C11554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3" creationId="{32271CD1-52EA-4CB5-ABF4-6B24041DA15D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4" creationId="{AA14C652-07C6-48FD-B797-70D239920229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5" creationId="{E64D0E66-6C41-4B1A-81A3-812B8368741C}"/>
          </ac:spMkLst>
        </pc:spChg>
        <pc:spChg chg="add mod">
          <ac:chgData name="Kulinich Bohdan" userId="48e65c9f34e137d0" providerId="LiveId" clId="{6AB28CDB-DFF0-4D04-9E35-5CABEDA9C745}" dt="2020-06-27T13:36:22.919" v="6943"/>
          <ac:spMkLst>
            <pc:docMk/>
            <pc:sldMk cId="2071804829" sldId="456"/>
            <ac:spMk id="18" creationId="{D8AE726D-7B72-4C64-A05F-6DDFD2BE903C}"/>
          </ac:spMkLst>
        </pc:spChg>
        <pc:spChg chg="add del mod">
          <ac:chgData name="Kulinich Bohdan" userId="48e65c9f34e137d0" providerId="LiveId" clId="{6AB28CDB-DFF0-4D04-9E35-5CABEDA9C745}" dt="2020-06-27T13:36:57.863" v="6950"/>
          <ac:spMkLst>
            <pc:docMk/>
            <pc:sldMk cId="2071804829" sldId="456"/>
            <ac:spMk id="19" creationId="{5736ADF9-A560-47FA-B244-246BD1F130C1}"/>
          </ac:spMkLst>
        </pc:spChg>
        <pc:spChg chg="add mod">
          <ac:chgData name="Kulinich Bohdan" userId="48e65c9f34e137d0" providerId="LiveId" clId="{6AB28CDB-DFF0-4D04-9E35-5CABEDA9C745}" dt="2020-06-27T13:38:04.654" v="6973" actId="1076"/>
          <ac:spMkLst>
            <pc:docMk/>
            <pc:sldMk cId="2071804829" sldId="456"/>
            <ac:spMk id="20" creationId="{E976698A-B9CE-4467-9951-ECE380F26F12}"/>
          </ac:spMkLst>
        </pc:spChg>
        <pc:spChg chg="add mod">
          <ac:chgData name="Kulinich Bohdan" userId="48e65c9f34e137d0" providerId="LiveId" clId="{6AB28CDB-DFF0-4D04-9E35-5CABEDA9C745}" dt="2020-06-27T13:38:33.904" v="6986" actId="16959"/>
          <ac:spMkLst>
            <pc:docMk/>
            <pc:sldMk cId="2071804829" sldId="456"/>
            <ac:spMk id="21" creationId="{0D1FEBED-ABAD-4646-B993-CA25D2A03EAC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3" creationId="{FF11E193-ADF4-4D7A-ADD3-B5EB8AEFC306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7" creationId="{26A204A6-B8FB-444D-98C6-9ABBFC3CC0E7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8" creationId="{C3CE897B-161B-430B-80A9-9AB1410F7371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29" creationId="{AD30DCBB-2AC4-4326-94AF-A9001BA159E7}"/>
          </ac:spMkLst>
        </pc:spChg>
        <pc:spChg chg="mod">
          <ac:chgData name="Kulinich Bohdan" userId="48e65c9f34e137d0" providerId="LiveId" clId="{6AB28CDB-DFF0-4D04-9E35-5CABEDA9C745}" dt="2020-06-27T13:39:57.495" v="7001"/>
          <ac:spMkLst>
            <pc:docMk/>
            <pc:sldMk cId="2071804829" sldId="456"/>
            <ac:spMk id="30" creationId="{613FA7E3-B393-4AFC-BDE3-8478A99437EE}"/>
          </ac:spMkLst>
        </pc:spChg>
        <pc:spChg chg="mod">
          <ac:chgData name="Kulinich Bohdan" userId="48e65c9f34e137d0" providerId="LiveId" clId="{6AB28CDB-DFF0-4D04-9E35-5CABEDA9C745}" dt="2020-06-27T13:28:17.600" v="6723" actId="20577"/>
          <ac:spMkLst>
            <pc:docMk/>
            <pc:sldMk cId="2071804829" sldId="456"/>
            <ac:spMk id="51" creationId="{86BC9140-E395-435D-A852-213A1317C46C}"/>
          </ac:spMkLst>
        </pc:spChg>
        <pc:grpChg chg="add mod">
          <ac:chgData name="Kulinich Bohdan" userId="48e65c9f34e137d0" providerId="LiveId" clId="{6AB28CDB-DFF0-4D04-9E35-5CABEDA9C745}" dt="2020-06-27T13:39:57.495" v="7001"/>
          <ac:grpSpMkLst>
            <pc:docMk/>
            <pc:sldMk cId="2071804829" sldId="456"/>
            <ac:grpSpMk id="22" creationId="{DD0BFE0B-83C2-4B76-A135-B94171D6443B}"/>
          </ac:grpSpMkLst>
        </pc:grpChg>
        <pc:picChg chg="add mod modVis">
          <ac:chgData name="Kulinich Bohdan" userId="48e65c9f34e137d0" providerId="LiveId" clId="{6AB28CDB-DFF0-4D04-9E35-5CABEDA9C745}" dt="2020-06-27T13:39:54.649" v="6999" actId="14429"/>
          <ac:picMkLst>
            <pc:docMk/>
            <pc:sldMk cId="2071804829" sldId="456"/>
            <ac:picMk id="16" creationId="{FA3EB4E8-5569-4DE5-8354-D543FAB3E759}"/>
          </ac:picMkLst>
        </pc:picChg>
        <pc:picChg chg="mod modVis">
          <ac:chgData name="Kulinich Bohdan" userId="48e65c9f34e137d0" providerId="LiveId" clId="{6AB28CDB-DFF0-4D04-9E35-5CABEDA9C745}" dt="2020-06-27T13:39:55.935" v="7000" actId="14429"/>
          <ac:picMkLst>
            <pc:docMk/>
            <pc:sldMk cId="2071804829" sldId="456"/>
            <ac:picMk id="17" creationId="{BD7AEADA-D379-4498-A792-48D005AFF9EB}"/>
          </ac:picMkLst>
        </pc:pic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9" creationId="{2B55F45C-E56D-4091-A810-C0F8579BB9A5}"/>
          </ac:cxnSpMkLst>
        </pc:cxn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10" creationId="{543C765B-BE9B-4311-A819-A22C50756E33}"/>
          </ac:cxnSpMkLst>
        </pc:cxnChg>
        <pc:cxnChg chg="add mod">
          <ac:chgData name="Kulinich Bohdan" userId="48e65c9f34e137d0" providerId="LiveId" clId="{6AB28CDB-DFF0-4D04-9E35-5CABEDA9C745}" dt="2020-06-27T13:36:22.919" v="6943"/>
          <ac:cxnSpMkLst>
            <pc:docMk/>
            <pc:sldMk cId="2071804829" sldId="456"/>
            <ac:cxnSpMk id="12" creationId="{7B86B1D2-DB11-4071-83C0-C7CE8BFCB4F2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4" creationId="{FAC2D306-8EAC-4EB5-81D7-6A5DCD8DC97F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5" creationId="{5EC38C93-67B3-492D-BE17-45F2DDB2EACD}"/>
          </ac:cxnSpMkLst>
        </pc:cxnChg>
        <pc:cxnChg chg="mod">
          <ac:chgData name="Kulinich Bohdan" userId="48e65c9f34e137d0" providerId="LiveId" clId="{6AB28CDB-DFF0-4D04-9E35-5CABEDA9C745}" dt="2020-06-27T13:39:57.495" v="7001"/>
          <ac:cxnSpMkLst>
            <pc:docMk/>
            <pc:sldMk cId="2071804829" sldId="456"/>
            <ac:cxnSpMk id="26" creationId="{883EBFF0-B0F2-4E23-90DE-03EAB534CD27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3:44:47.362" v="7024" actId="47"/>
        <pc:sldMkLst>
          <pc:docMk/>
          <pc:sldMk cId="683604461" sldId="457"/>
        </pc:sldMkLst>
        <pc:spChg chg="mod">
          <ac:chgData name="Kulinich Bohdan" userId="48e65c9f34e137d0" providerId="LiveId" clId="{6AB28CDB-DFF0-4D04-9E35-5CABEDA9C745}" dt="2020-06-27T13:32:06.974" v="6885" actId="1076"/>
          <ac:spMkLst>
            <pc:docMk/>
            <pc:sldMk cId="683604461" sldId="457"/>
            <ac:spMk id="6" creationId="{4CD1B612-D16C-4F70-8335-78480BFE8EC8}"/>
          </ac:spMkLst>
        </pc:spChg>
        <pc:spChg chg="add del mod">
          <ac:chgData name="Kulinich Bohdan" userId="48e65c9f34e137d0" providerId="LiveId" clId="{6AB28CDB-DFF0-4D04-9E35-5CABEDA9C745}" dt="2020-06-27T13:34:07.503" v="6906" actId="478"/>
          <ac:spMkLst>
            <pc:docMk/>
            <pc:sldMk cId="683604461" sldId="457"/>
            <ac:spMk id="12" creationId="{E5D8B8A8-5CCA-477F-9F57-AEA15FFC4F72}"/>
          </ac:spMkLst>
        </pc:spChg>
        <pc:spChg chg="add mod ord">
          <ac:chgData name="Kulinich Bohdan" userId="48e65c9f34e137d0" providerId="LiveId" clId="{6AB28CDB-DFF0-4D04-9E35-5CABEDA9C745}" dt="2020-06-27T13:34:58.703" v="6911" actId="167"/>
          <ac:spMkLst>
            <pc:docMk/>
            <pc:sldMk cId="683604461" sldId="457"/>
            <ac:spMk id="14" creationId="{0C4B7495-BA98-4624-86E2-B0DF1BF7F016}"/>
          </ac:spMkLst>
        </pc:spChg>
        <pc:spChg chg="add mod ord">
          <ac:chgData name="Kulinich Bohdan" userId="48e65c9f34e137d0" providerId="LiveId" clId="{6AB28CDB-DFF0-4D04-9E35-5CABEDA9C745}" dt="2020-06-27T13:34:45.574" v="6910" actId="166"/>
          <ac:spMkLst>
            <pc:docMk/>
            <pc:sldMk cId="683604461" sldId="457"/>
            <ac:spMk id="15" creationId="{C4312C0A-D6DC-482A-A271-A0AC7D9BE924}"/>
          </ac:spMkLst>
        </pc:spChg>
        <pc:spChg chg="add mod">
          <ac:chgData name="Kulinich Bohdan" userId="48e65c9f34e137d0" providerId="LiveId" clId="{6AB28CDB-DFF0-4D04-9E35-5CABEDA9C745}" dt="2020-06-27T13:33:59.974" v="6905" actId="20577"/>
          <ac:spMkLst>
            <pc:docMk/>
            <pc:sldMk cId="683604461" sldId="457"/>
            <ac:spMk id="16" creationId="{584EEC83-7211-472F-BC76-59E36EE8B577}"/>
          </ac:spMkLst>
        </pc:spChg>
        <pc:spChg chg="add mod">
          <ac:chgData name="Kulinich Bohdan" userId="48e65c9f34e137d0" providerId="LiveId" clId="{6AB28CDB-DFF0-4D04-9E35-5CABEDA9C745}" dt="2020-06-27T13:33:57.874" v="6904" actId="20577"/>
          <ac:spMkLst>
            <pc:docMk/>
            <pc:sldMk cId="683604461" sldId="457"/>
            <ac:spMk id="18" creationId="{9CDFBBC0-576B-40B2-85FB-5798C7EF7B71}"/>
          </ac:spMkLst>
        </pc:spChg>
        <pc:spChg chg="add del mod">
          <ac:chgData name="Kulinich Bohdan" userId="48e65c9f34e137d0" providerId="LiveId" clId="{6AB28CDB-DFF0-4D04-9E35-5CABEDA9C745}" dt="2020-06-27T13:34:09.003" v="6907" actId="478"/>
          <ac:spMkLst>
            <pc:docMk/>
            <pc:sldMk cId="683604461" sldId="457"/>
            <ac:spMk id="19" creationId="{B85FAC55-E2B0-46C6-A62A-C010E19CD407}"/>
          </ac:spMkLst>
        </pc:spChg>
        <pc:spChg chg="add mod">
          <ac:chgData name="Kulinich Bohdan" userId="48e65c9f34e137d0" providerId="LiveId" clId="{6AB28CDB-DFF0-4D04-9E35-5CABEDA9C745}" dt="2020-06-27T13:33:45.583" v="6900" actId="1076"/>
          <ac:spMkLst>
            <pc:docMk/>
            <pc:sldMk cId="683604461" sldId="457"/>
            <ac:spMk id="21" creationId="{33D5CC14-9933-4FC1-89E9-FC73A08BAF02}"/>
          </ac:spMkLst>
        </pc:spChg>
        <pc:picChg chg="add mod ord">
          <ac:chgData name="Kulinich Bohdan" userId="48e65c9f34e137d0" providerId="LiveId" clId="{6AB28CDB-DFF0-4D04-9E35-5CABEDA9C745}" dt="2020-06-27T13:36:00.883" v="6940" actId="29295"/>
          <ac:picMkLst>
            <pc:docMk/>
            <pc:sldMk cId="683604461" sldId="457"/>
            <ac:picMk id="13" creationId="{54223533-182F-4CF5-8F40-760D016E7DEB}"/>
          </ac:picMkLst>
        </pc:picChg>
        <pc:picChg chg="del">
          <ac:chgData name="Kulinich Bohdan" userId="48e65c9f34e137d0" providerId="LiveId" clId="{6AB28CDB-DFF0-4D04-9E35-5CABEDA9C745}" dt="2020-06-27T13:31:41.753" v="6881" actId="478"/>
          <ac:picMkLst>
            <pc:docMk/>
            <pc:sldMk cId="683604461" sldId="457"/>
            <ac:picMk id="17" creationId="{BD7AEADA-D379-4498-A792-48D005AFF9EB}"/>
          </ac:picMkLst>
        </pc:picChg>
        <pc:picChg chg="add del mod">
          <ac:chgData name="Kulinich Bohdan" userId="48e65c9f34e137d0" providerId="LiveId" clId="{6AB28CDB-DFF0-4D04-9E35-5CABEDA9C745}" dt="2020-06-27T13:31:51.223" v="6883" actId="478"/>
          <ac:picMkLst>
            <pc:docMk/>
            <pc:sldMk cId="683604461" sldId="457"/>
            <ac:picMk id="20" creationId="{E91E0D3F-C50D-4B5F-92C3-04581345BFEF}"/>
          </ac:picMkLst>
        </pc:pic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8" creationId="{A1A83F15-116C-4457-9511-033DC7FA6FA3}"/>
          </ac:cxnSpMkLst>
        </pc:cxn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9" creationId="{0F0AF3FC-3F50-4D5E-993A-232B57469272}"/>
          </ac:cxnSpMkLst>
        </pc:cxnChg>
        <pc:cxnChg chg="add mod">
          <ac:chgData name="Kulinich Bohdan" userId="48e65c9f34e137d0" providerId="LiveId" clId="{6AB28CDB-DFF0-4D04-9E35-5CABEDA9C745}" dt="2020-06-27T13:33:33.533" v="6896" actId="1076"/>
          <ac:cxnSpMkLst>
            <pc:docMk/>
            <pc:sldMk cId="683604461" sldId="457"/>
            <ac:cxnSpMk id="10" creationId="{608818D3-6203-4E70-91A7-83D19B50BE17}"/>
          </ac:cxnSpMkLst>
        </pc:cxnChg>
      </pc:sldChg>
      <pc:sldChg chg="addSp delSp modSp add mod delAnim modAnim">
        <pc:chgData name="Kulinich Bohdan" userId="48e65c9f34e137d0" providerId="LiveId" clId="{6AB28CDB-DFF0-4D04-9E35-5CABEDA9C745}" dt="2020-06-27T15:48:37.608" v="7950" actId="14100"/>
        <pc:sldMkLst>
          <pc:docMk/>
          <pc:sldMk cId="1255004229" sldId="457"/>
        </pc:sldMkLst>
        <pc:spChg chg="mod modVis">
          <ac:chgData name="Kulinich Bohdan" userId="48e65c9f34e137d0" providerId="LiveId" clId="{6AB28CDB-DFF0-4D04-9E35-5CABEDA9C745}" dt="2020-06-27T15:42:16.341" v="7896" actId="14429"/>
          <ac:spMkLst>
            <pc:docMk/>
            <pc:sldMk cId="1255004229" sldId="457"/>
            <ac:spMk id="3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7T15:42:15.501" v="7894" actId="14429"/>
          <ac:spMkLst>
            <pc:docMk/>
            <pc:sldMk cId="1255004229" sldId="457"/>
            <ac:spMk id="4" creationId="{00000000-0000-0000-0000-000000000000}"/>
          </ac:spMkLst>
        </pc:spChg>
        <pc:spChg chg="mod modVis">
          <ac:chgData name="Kulinich Bohdan" userId="48e65c9f34e137d0" providerId="LiveId" clId="{6AB28CDB-DFF0-4D04-9E35-5CABEDA9C745}" dt="2020-06-27T15:42:45.910" v="7901" actId="1076"/>
          <ac:spMkLst>
            <pc:docMk/>
            <pc:sldMk cId="1255004229" sldId="457"/>
            <ac:spMk id="6" creationId="{4CD1B612-D16C-4F70-8335-78480BFE8EC8}"/>
          </ac:spMkLst>
        </pc:spChg>
        <pc:spChg chg="add del mod ord modVis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9" creationId="{865F9939-119D-4F14-ADCE-E5474F225941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4" creationId="{805E1CB8-E9C7-48F7-B860-BCAA15CB7127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5" creationId="{A9B61ACD-2584-4A5D-8EC4-3699C57DC6D0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6" creationId="{55F19E50-3220-4974-9E86-C3DC496BF17D}"/>
          </ac:spMkLst>
        </pc:spChg>
        <pc:spChg chg="add del mod">
          <ac:chgData name="Kulinich Bohdan" userId="48e65c9f34e137d0" providerId="LiveId" clId="{6AB28CDB-DFF0-4D04-9E35-5CABEDA9C745}" dt="2020-06-27T15:42:07.081" v="7886" actId="478"/>
          <ac:spMkLst>
            <pc:docMk/>
            <pc:sldMk cId="1255004229" sldId="457"/>
            <ac:spMk id="19" creationId="{90E8CDC9-5229-4D82-AA2B-9C0F8420458B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3" creationId="{63515F5C-EE26-46A5-B7DE-CE8D37CECBA5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4" creationId="{206BE7C5-B380-43A1-93D4-A1FCBF7E33C1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7" creationId="{BB3168E5-71FC-44A8-806C-DBC73FDC0E01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8" creationId="{7712E29E-87BB-462E-A820-C82F1B49EBEC}"/>
          </ac:spMkLst>
        </pc:spChg>
        <pc:spChg chg="mod">
          <ac:chgData name="Kulinich Bohdan" userId="48e65c9f34e137d0" providerId="LiveId" clId="{6AB28CDB-DFF0-4D04-9E35-5CABEDA9C745}" dt="2020-06-27T14:31:42.082" v="7695"/>
          <ac:spMkLst>
            <pc:docMk/>
            <pc:sldMk cId="1255004229" sldId="457"/>
            <ac:spMk id="29" creationId="{137FFA04-E6E2-461D-85BC-8CFDA909C06D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38" creationId="{36D21148-2684-43A8-A413-75506C2B1DB0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2" creationId="{7A6A9840-4DBB-4DEB-A457-7DF5C3046832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3" creationId="{E713ED21-E76D-4834-B2B3-1557818FEDC9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4" creationId="{5B7CA9CB-46D0-494C-B757-2EFBD9D1B790}"/>
          </ac:spMkLst>
        </pc:spChg>
        <pc:spChg chg="add mod">
          <ac:chgData name="Kulinich Bohdan" userId="48e65c9f34e137d0" providerId="LiveId" clId="{6AB28CDB-DFF0-4D04-9E35-5CABEDA9C745}" dt="2020-06-27T15:48:16.287" v="7948"/>
          <ac:spMkLst>
            <pc:docMk/>
            <pc:sldMk cId="1255004229" sldId="457"/>
            <ac:spMk id="45" creationId="{53044C88-C6EB-4714-9856-60D3079FEA8E}"/>
          </ac:spMkLst>
        </pc:spChg>
        <pc:spChg chg="mod modVis">
          <ac:chgData name="Kulinich Bohdan" userId="48e65c9f34e137d0" providerId="LiveId" clId="{6AB28CDB-DFF0-4D04-9E35-5CABEDA9C745}" dt="2020-06-27T15:42:14.411" v="7892" actId="14429"/>
          <ac:spMkLst>
            <pc:docMk/>
            <pc:sldMk cId="1255004229" sldId="457"/>
            <ac:spMk id="51" creationId="{86BC9140-E395-435D-A852-213A1317C46C}"/>
          </ac:spMkLst>
        </pc:spChg>
        <pc:grpChg chg="add del mod">
          <ac:chgData name="Kulinich Bohdan" userId="48e65c9f34e137d0" providerId="LiveId" clId="{6AB28CDB-DFF0-4D04-9E35-5CABEDA9C745}" dt="2020-06-27T14:32:16.022" v="7700" actId="478"/>
          <ac:grpSpMkLst>
            <pc:docMk/>
            <pc:sldMk cId="1255004229" sldId="457"/>
            <ac:grpSpMk id="20" creationId="{69C636B3-8DE1-4A5F-91FE-B6D4B66E5474}"/>
          </ac:grpSpMkLst>
        </pc:grpChg>
        <pc:grpChg chg="mod">
          <ac:chgData name="Kulinich Bohdan" userId="48e65c9f34e137d0" providerId="LiveId" clId="{6AB28CDB-DFF0-4D04-9E35-5CABEDA9C745}" dt="2020-06-27T14:31:42.082" v="7695"/>
          <ac:grpSpMkLst>
            <pc:docMk/>
            <pc:sldMk cId="1255004229" sldId="457"/>
            <ac:grpSpMk id="22" creationId="{93DEFBBE-2323-4E68-8C9E-FC4284ABDF50}"/>
          </ac:grpSpMkLst>
        </pc:grpChg>
        <pc:picChg chg="add del mod">
          <ac:chgData name="Kulinich Bohdan" userId="48e65c9f34e137d0" providerId="LiveId" clId="{6AB28CDB-DFF0-4D04-9E35-5CABEDA9C745}" dt="2020-06-27T14:31:44.482" v="7696" actId="478"/>
          <ac:picMkLst>
            <pc:docMk/>
            <pc:sldMk cId="1255004229" sldId="457"/>
            <ac:picMk id="8" creationId="{633620B4-2F4D-4952-8161-239A1479142D}"/>
          </ac:picMkLst>
        </pc:picChg>
        <pc:picChg chg="mod modVis">
          <ac:chgData name="Kulinich Bohdan" userId="48e65c9f34e137d0" providerId="LiveId" clId="{6AB28CDB-DFF0-4D04-9E35-5CABEDA9C745}" dt="2020-06-27T15:42:12.381" v="7888" actId="14429"/>
          <ac:picMkLst>
            <pc:docMk/>
            <pc:sldMk cId="1255004229" sldId="457"/>
            <ac:picMk id="11" creationId="{E9F02244-0F28-48FC-BE09-347456BF9881}"/>
          </ac:picMkLst>
        </pc:picChg>
        <pc:picChg chg="del">
          <ac:chgData name="Kulinich Bohdan" userId="48e65c9f34e137d0" providerId="LiveId" clId="{6AB28CDB-DFF0-4D04-9E35-5CABEDA9C745}" dt="2020-06-27T14:31:37.042" v="7694" actId="478"/>
          <ac:picMkLst>
            <pc:docMk/>
            <pc:sldMk cId="1255004229" sldId="457"/>
            <ac:picMk id="17" creationId="{BD7AEADA-D379-4498-A792-48D005AFF9EB}"/>
          </ac:picMkLst>
        </pc:picChg>
        <pc:picChg chg="add del mod ord">
          <ac:chgData name="Kulinich Bohdan" userId="48e65c9f34e137d0" providerId="LiveId" clId="{6AB28CDB-DFF0-4D04-9E35-5CABEDA9C745}" dt="2020-06-27T14:34:22.233" v="7716" actId="478"/>
          <ac:picMkLst>
            <pc:docMk/>
            <pc:sldMk cId="1255004229" sldId="457"/>
            <ac:picMk id="18" creationId="{05D7D628-72DB-4644-9321-2B3D3A6D3A81}"/>
          </ac:picMkLst>
        </pc:picChg>
        <pc:picChg chg="add mod">
          <ac:chgData name="Kulinich Bohdan" userId="48e65c9f34e137d0" providerId="LiveId" clId="{6AB28CDB-DFF0-4D04-9E35-5CABEDA9C745}" dt="2020-06-27T15:42:22.051" v="7897"/>
          <ac:picMkLst>
            <pc:docMk/>
            <pc:sldMk cId="1255004229" sldId="457"/>
            <ac:picMk id="37" creationId="{28127E9A-0C2F-4FBD-9CAE-9AE01D9EAB93}"/>
          </ac:picMkLst>
        </pc:picChg>
        <pc:cxnChg chg="add del mod">
          <ac:chgData name="Kulinich Bohdan" userId="48e65c9f34e137d0" providerId="LiveId" clId="{6AB28CDB-DFF0-4D04-9E35-5CABEDA9C745}" dt="2020-06-27T14:34:11.023" v="7715" actId="478"/>
          <ac:cxnSpMkLst>
            <pc:docMk/>
            <pc:sldMk cId="1255004229" sldId="457"/>
            <ac:cxnSpMk id="10" creationId="{27B685E0-7D46-4E7B-A142-7E7EFF9F8797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12" creationId="{0D02A207-1C9A-4C54-A0A3-3B64C0B2F9A3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13" creationId="{B59FB475-734E-4C6E-A0C9-267F375E2905}"/>
          </ac:cxnSpMkLst>
        </pc:cxnChg>
        <pc:cxnChg chg="mod">
          <ac:chgData name="Kulinich Bohdan" userId="48e65c9f34e137d0" providerId="LiveId" clId="{6AB28CDB-DFF0-4D04-9E35-5CABEDA9C745}" dt="2020-06-27T14:31:42.082" v="7695"/>
          <ac:cxnSpMkLst>
            <pc:docMk/>
            <pc:sldMk cId="1255004229" sldId="457"/>
            <ac:cxnSpMk id="21" creationId="{EF2549D6-27B6-4A70-9BD4-EBE3E17B4C4A}"/>
          </ac:cxnSpMkLst>
        </pc:cxnChg>
        <pc:cxnChg chg="mod">
          <ac:chgData name="Kulinich Bohdan" userId="48e65c9f34e137d0" providerId="LiveId" clId="{6AB28CDB-DFF0-4D04-9E35-5CABEDA9C745}" dt="2020-06-27T14:32:13.162" v="7699" actId="14100"/>
          <ac:cxnSpMkLst>
            <pc:docMk/>
            <pc:sldMk cId="1255004229" sldId="457"/>
            <ac:cxnSpMk id="25" creationId="{F62165B6-CC9B-45EB-A8C3-50B68AA75033}"/>
          </ac:cxnSpMkLst>
        </pc:cxnChg>
        <pc:cxnChg chg="mod">
          <ac:chgData name="Kulinich Bohdan" userId="48e65c9f34e137d0" providerId="LiveId" clId="{6AB28CDB-DFF0-4D04-9E35-5CABEDA9C745}" dt="2020-06-27T14:31:42.082" v="7695"/>
          <ac:cxnSpMkLst>
            <pc:docMk/>
            <pc:sldMk cId="1255004229" sldId="457"/>
            <ac:cxnSpMk id="26" creationId="{09EEA506-5901-454C-845A-BA6547E92820}"/>
          </ac:cxnSpMkLst>
        </pc:cxnChg>
        <pc:cxnChg chg="add del mod">
          <ac:chgData name="Kulinich Bohdan" userId="48e65c9f34e137d0" providerId="LiveId" clId="{6AB28CDB-DFF0-4D04-9E35-5CABEDA9C745}" dt="2020-06-27T15:42:07.081" v="7886" actId="478"/>
          <ac:cxnSpMkLst>
            <pc:docMk/>
            <pc:sldMk cId="1255004229" sldId="457"/>
            <ac:cxnSpMk id="31" creationId="{0C5C1558-F22C-4B05-85A9-FC31D20B3BCE}"/>
          </ac:cxnSpMkLst>
        </pc:cxnChg>
        <pc:cxnChg chg="add mod">
          <ac:chgData name="Kulinich Bohdan" userId="48e65c9f34e137d0" providerId="LiveId" clId="{6AB28CDB-DFF0-4D04-9E35-5CABEDA9C745}" dt="2020-06-27T15:48:37.608" v="7950" actId="14100"/>
          <ac:cxnSpMkLst>
            <pc:docMk/>
            <pc:sldMk cId="1255004229" sldId="457"/>
            <ac:cxnSpMk id="39" creationId="{631B196B-1BAE-4A97-9079-9F3A0DCDEE8C}"/>
          </ac:cxnSpMkLst>
        </pc:cxnChg>
        <pc:cxnChg chg="add mod">
          <ac:chgData name="Kulinich Bohdan" userId="48e65c9f34e137d0" providerId="LiveId" clId="{6AB28CDB-DFF0-4D04-9E35-5CABEDA9C745}" dt="2020-06-27T15:48:16.287" v="7948"/>
          <ac:cxnSpMkLst>
            <pc:docMk/>
            <pc:sldMk cId="1255004229" sldId="457"/>
            <ac:cxnSpMk id="40" creationId="{C22EC084-F9EE-4B36-AE44-E9BB7656AF5A}"/>
          </ac:cxnSpMkLst>
        </pc:cxnChg>
        <pc:cxnChg chg="add mod">
          <ac:chgData name="Kulinich Bohdan" userId="48e65c9f34e137d0" providerId="LiveId" clId="{6AB28CDB-DFF0-4D04-9E35-5CABEDA9C745}" dt="2020-06-27T15:48:16.287" v="7948"/>
          <ac:cxnSpMkLst>
            <pc:docMk/>
            <pc:sldMk cId="1255004229" sldId="457"/>
            <ac:cxnSpMk id="41" creationId="{47A609CB-F8B0-47B2-81F3-F0D7045B3BB8}"/>
          </ac:cxnSpMkLst>
        </pc:cxnChg>
      </pc:sldChg>
      <pc:sldChg chg="addSp modSp add del modAnim">
        <pc:chgData name="Kulinich Bohdan" userId="48e65c9f34e137d0" providerId="LiveId" clId="{6AB28CDB-DFF0-4D04-9E35-5CABEDA9C745}" dt="2020-06-27T14:26:53.041" v="7560" actId="47"/>
        <pc:sldMkLst>
          <pc:docMk/>
          <pc:sldMk cId="2287835799" sldId="457"/>
        </pc:sldMkLst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9" creationId="{DEF53503-45D1-4BC2-A10F-03DE0EB32338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4" creationId="{6B931857-F7AB-4AFE-8419-BE143ADFFE8C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5" creationId="{54FCC0CD-4F86-4D29-9E77-E105B875358B}"/>
          </ac:spMkLst>
        </pc:spChg>
        <pc:spChg chg="mod">
          <ac:chgData name="Kulinich Bohdan" userId="48e65c9f34e137d0" providerId="LiveId" clId="{6AB28CDB-DFF0-4D04-9E35-5CABEDA9C745}" dt="2020-06-27T14:12:51.047" v="7419" actId="164"/>
          <ac:spMkLst>
            <pc:docMk/>
            <pc:sldMk cId="2287835799" sldId="457"/>
            <ac:spMk id="16" creationId="{E9AF6F58-ED96-4A78-9AA3-1E2128BBC0F9}"/>
          </ac:spMkLst>
        </pc:spChg>
        <pc:spChg chg="mod">
          <ac:chgData name="Kulinich Bohdan" userId="48e65c9f34e137d0" providerId="LiveId" clId="{6AB28CDB-DFF0-4D04-9E35-5CABEDA9C745}" dt="2020-06-27T14:15:05.486" v="7439" actId="164"/>
          <ac:spMkLst>
            <pc:docMk/>
            <pc:sldMk cId="2287835799" sldId="457"/>
            <ac:spMk id="19" creationId="{1FD562E9-F3DE-4C96-990A-39DAA1318F9C}"/>
          </ac:spMkLst>
        </pc:spChg>
        <pc:grpChg chg="add mod">
          <ac:chgData name="Kulinich Bohdan" userId="48e65c9f34e137d0" providerId="LiveId" clId="{6AB28CDB-DFF0-4D04-9E35-5CABEDA9C745}" dt="2020-06-27T14:15:05.486" v="7439" actId="164"/>
          <ac:grpSpMkLst>
            <pc:docMk/>
            <pc:sldMk cId="2287835799" sldId="457"/>
            <ac:grpSpMk id="2" creationId="{9E1428E7-3632-41FB-900B-701003EF4DD5}"/>
          </ac:grpSpMkLst>
        </pc:grpChg>
        <pc:grpChg chg="add mod">
          <ac:chgData name="Kulinich Bohdan" userId="48e65c9f34e137d0" providerId="LiveId" clId="{6AB28CDB-DFF0-4D04-9E35-5CABEDA9C745}" dt="2020-06-27T14:15:05.486" v="7439" actId="164"/>
          <ac:grpSpMkLst>
            <pc:docMk/>
            <pc:sldMk cId="2287835799" sldId="457"/>
            <ac:grpSpMk id="5" creationId="{9A886980-FE11-4DBA-936D-7F9411A22276}"/>
          </ac:grpSpMkLst>
        </pc:grpChg>
        <pc:cxnChg chg="mod">
          <ac:chgData name="Kulinich Bohdan" userId="48e65c9f34e137d0" providerId="LiveId" clId="{6AB28CDB-DFF0-4D04-9E35-5CABEDA9C745}" dt="2020-06-27T14:12:51.047" v="7419" actId="164"/>
          <ac:cxnSpMkLst>
            <pc:docMk/>
            <pc:sldMk cId="2287835799" sldId="457"/>
            <ac:cxnSpMk id="10" creationId="{7968C739-C01B-4BEE-9B9D-D3552BE881C5}"/>
          </ac:cxnSpMkLst>
        </pc:cxnChg>
        <pc:cxnChg chg="mod">
          <ac:chgData name="Kulinich Bohdan" userId="48e65c9f34e137d0" providerId="LiveId" clId="{6AB28CDB-DFF0-4D04-9E35-5CABEDA9C745}" dt="2020-06-27T14:12:51.047" v="7419" actId="164"/>
          <ac:cxnSpMkLst>
            <pc:docMk/>
            <pc:sldMk cId="2287835799" sldId="457"/>
            <ac:cxnSpMk id="12" creationId="{251540D9-1EEF-4520-844E-7E990C99B112}"/>
          </ac:cxnSpMkLst>
        </pc:cxnChg>
        <pc:cxnChg chg="mod">
          <ac:chgData name="Kulinich Bohdan" userId="48e65c9f34e137d0" providerId="LiveId" clId="{6AB28CDB-DFF0-4D04-9E35-5CABEDA9C745}" dt="2020-06-27T14:15:05.486" v="7439" actId="164"/>
          <ac:cxnSpMkLst>
            <pc:docMk/>
            <pc:sldMk cId="2287835799" sldId="457"/>
            <ac:cxnSpMk id="13" creationId="{9CA922E9-6A11-47BA-84CB-BE12C4DBD914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6:10:26.143" v="8361" actId="47"/>
        <pc:sldMkLst>
          <pc:docMk/>
          <pc:sldMk cId="1860186375" sldId="458"/>
        </pc:sldMkLst>
        <pc:spChg chg="add mod modVis">
          <ac:chgData name="Kulinich Bohdan" userId="48e65c9f34e137d0" providerId="LiveId" clId="{6AB28CDB-DFF0-4D04-9E35-5CABEDA9C745}" dt="2020-06-27T15:46:12.580" v="7916" actId="1076"/>
          <ac:spMkLst>
            <pc:docMk/>
            <pc:sldMk cId="1860186375" sldId="458"/>
            <ac:spMk id="8" creationId="{88C8ADAA-8EEF-4134-A093-2F06B7EB1618}"/>
          </ac:spMkLst>
        </pc:spChg>
        <pc:spChg chg="add mod">
          <ac:chgData name="Kulinich Bohdan" userId="48e65c9f34e137d0" providerId="LiveId" clId="{6AB28CDB-DFF0-4D04-9E35-5CABEDA9C745}" dt="2020-06-27T15:46:53.757" v="7927" actId="20577"/>
          <ac:spMkLst>
            <pc:docMk/>
            <pc:sldMk cId="1860186375" sldId="458"/>
            <ac:spMk id="13" creationId="{474ED140-4819-406E-88E4-D51803A4EEE6}"/>
          </ac:spMkLst>
        </pc:spChg>
        <pc:spChg chg="add mod">
          <ac:chgData name="Kulinich Bohdan" userId="48e65c9f34e137d0" providerId="LiveId" clId="{6AB28CDB-DFF0-4D04-9E35-5CABEDA9C745}" dt="2020-06-27T15:46:50.956" v="7926" actId="20577"/>
          <ac:spMkLst>
            <pc:docMk/>
            <pc:sldMk cId="1860186375" sldId="458"/>
            <ac:spMk id="14" creationId="{79E28048-B540-4FA2-8ED7-5D4B0B46908D}"/>
          </ac:spMkLst>
        </pc:spChg>
        <pc:spChg chg="add mod">
          <ac:chgData name="Kulinich Bohdan" userId="48e65c9f34e137d0" providerId="LiveId" clId="{6AB28CDB-DFF0-4D04-9E35-5CABEDA9C745}" dt="2020-06-27T15:46:40.997" v="7925" actId="20577"/>
          <ac:spMkLst>
            <pc:docMk/>
            <pc:sldMk cId="1860186375" sldId="458"/>
            <ac:spMk id="15" creationId="{7898F37B-F4B2-424C-B098-8CB72C516D9D}"/>
          </ac:spMkLst>
        </pc:spChg>
        <pc:spChg chg="add mod">
          <ac:chgData name="Kulinich Bohdan" userId="48e65c9f34e137d0" providerId="LiveId" clId="{6AB28CDB-DFF0-4D04-9E35-5CABEDA9C745}" dt="2020-06-27T15:46:20.573" v="7919" actId="20577"/>
          <ac:spMkLst>
            <pc:docMk/>
            <pc:sldMk cId="1860186375" sldId="458"/>
            <ac:spMk id="17" creationId="{209383A5-CBE8-4484-8F54-0E706C5E89D3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1" creationId="{579BAF3E-BE92-4C86-B74A-33207435D2D4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2" creationId="{B4C426E8-CB49-4D69-904D-BD6115F7A74F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5" creationId="{1389B2BB-113F-4C0D-8930-0C7229E5C3C5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6" creationId="{B2C57A81-4797-4D3D-8303-43AF52279566}"/>
          </ac:spMkLst>
        </pc:spChg>
        <pc:spChg chg="mod">
          <ac:chgData name="Kulinich Bohdan" userId="48e65c9f34e137d0" providerId="LiveId" clId="{6AB28CDB-DFF0-4D04-9E35-5CABEDA9C745}" dt="2020-06-27T15:44:54.420" v="7904"/>
          <ac:spMkLst>
            <pc:docMk/>
            <pc:sldMk cId="1860186375" sldId="458"/>
            <ac:spMk id="27" creationId="{A63BE3C1-A215-41D1-B729-018519FBA1F0}"/>
          </ac:spMkLst>
        </pc:spChg>
        <pc:grpChg chg="add del mod">
          <ac:chgData name="Kulinich Bohdan" userId="48e65c9f34e137d0" providerId="LiveId" clId="{6AB28CDB-DFF0-4D04-9E35-5CABEDA9C745}" dt="2020-06-27T15:45:06.630" v="7905" actId="478"/>
          <ac:grpSpMkLst>
            <pc:docMk/>
            <pc:sldMk cId="1860186375" sldId="458"/>
            <ac:grpSpMk id="18" creationId="{ACE68983-D230-41A8-8D08-046A7CDD8253}"/>
          </ac:grpSpMkLst>
        </pc:grpChg>
        <pc:grpChg chg="mod">
          <ac:chgData name="Kulinich Bohdan" userId="48e65c9f34e137d0" providerId="LiveId" clId="{6AB28CDB-DFF0-4D04-9E35-5CABEDA9C745}" dt="2020-06-27T15:44:54.420" v="7904"/>
          <ac:grpSpMkLst>
            <pc:docMk/>
            <pc:sldMk cId="1860186375" sldId="458"/>
            <ac:grpSpMk id="20" creationId="{301743E9-965E-49AD-A6E8-9E2B74E7436D}"/>
          </ac:grpSpMkLst>
        </pc:grpChg>
        <pc:picChg chg="add del mod ord">
          <ac:chgData name="Kulinich Bohdan" userId="48e65c9f34e137d0" providerId="LiveId" clId="{6AB28CDB-DFF0-4D04-9E35-5CABEDA9C745}" dt="2020-06-27T15:45:39.290" v="7910" actId="478"/>
          <ac:picMkLst>
            <pc:docMk/>
            <pc:sldMk cId="1860186375" sldId="458"/>
            <ac:picMk id="16" creationId="{DD9B36F1-755E-4856-9816-4D7943D38C1F}"/>
          </ac:picMkLst>
        </pc:picChg>
        <pc:picChg chg="del">
          <ac:chgData name="Kulinich Bohdan" userId="48e65c9f34e137d0" providerId="LiveId" clId="{6AB28CDB-DFF0-4D04-9E35-5CABEDA9C745}" dt="2020-06-27T15:44:49.680" v="7903" actId="478"/>
          <ac:picMkLst>
            <pc:docMk/>
            <pc:sldMk cId="1860186375" sldId="458"/>
            <ac:picMk id="37" creationId="{28127E9A-0C2F-4FBD-9CAE-9AE01D9EAB93}"/>
          </ac:picMkLst>
        </pc:picChg>
        <pc:cxnChg chg="add mod">
          <ac:chgData name="Kulinich Bohdan" userId="48e65c9f34e137d0" providerId="LiveId" clId="{6AB28CDB-DFF0-4D04-9E35-5CABEDA9C745}" dt="2020-06-27T15:46:31.967" v="7922" actId="14100"/>
          <ac:cxnSpMkLst>
            <pc:docMk/>
            <pc:sldMk cId="1860186375" sldId="458"/>
            <ac:cxnSpMk id="9" creationId="{08E186EF-E6AD-43AB-B109-8C04644F2390}"/>
          </ac:cxnSpMkLst>
        </pc:cxnChg>
        <pc:cxnChg chg="add mod">
          <ac:chgData name="Kulinich Bohdan" userId="48e65c9f34e137d0" providerId="LiveId" clId="{6AB28CDB-DFF0-4D04-9E35-5CABEDA9C745}" dt="2020-06-27T15:46:12.580" v="7916" actId="1076"/>
          <ac:cxnSpMkLst>
            <pc:docMk/>
            <pc:sldMk cId="1860186375" sldId="458"/>
            <ac:cxnSpMk id="10" creationId="{9C21D92B-35CC-4D48-9C97-6E77FE2AA2B2}"/>
          </ac:cxnSpMkLst>
        </pc:cxnChg>
        <pc:cxnChg chg="add mod">
          <ac:chgData name="Kulinich Bohdan" userId="48e65c9f34e137d0" providerId="LiveId" clId="{6AB28CDB-DFF0-4D04-9E35-5CABEDA9C745}" dt="2020-06-27T15:46:12.580" v="7916" actId="1076"/>
          <ac:cxnSpMkLst>
            <pc:docMk/>
            <pc:sldMk cId="1860186375" sldId="458"/>
            <ac:cxnSpMk id="12" creationId="{564E78BE-DC21-4F16-9B43-BB20A93C603D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19" creationId="{432D326D-8981-4E56-8A74-0E014D283B89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23" creationId="{B95D39AB-BCB9-4CE2-B433-4B7ACFBA17EF}"/>
          </ac:cxnSpMkLst>
        </pc:cxnChg>
        <pc:cxnChg chg="mod">
          <ac:chgData name="Kulinich Bohdan" userId="48e65c9f34e137d0" providerId="LiveId" clId="{6AB28CDB-DFF0-4D04-9E35-5CABEDA9C745}" dt="2020-06-27T15:44:54.420" v="7904"/>
          <ac:cxnSpMkLst>
            <pc:docMk/>
            <pc:sldMk cId="1860186375" sldId="458"/>
            <ac:cxnSpMk id="24" creationId="{0A4A93B5-1512-4377-84AE-EE48777FC5C6}"/>
          </ac:cxnSpMkLst>
        </pc:cxnChg>
      </pc:sldChg>
      <pc:sldChg chg="addSp delSp modSp add del mod delAnim modAnim">
        <pc:chgData name="Kulinich Bohdan" userId="48e65c9f34e137d0" providerId="LiveId" clId="{6AB28CDB-DFF0-4D04-9E35-5CABEDA9C745}" dt="2020-06-27T13:44:45.322" v="7023" actId="47"/>
        <pc:sldMkLst>
          <pc:docMk/>
          <pc:sldMk cId="3093333903" sldId="458"/>
        </pc:sldMkLst>
        <pc:spChg chg="del">
          <ac:chgData name="Kulinich Bohdan" userId="48e65c9f34e137d0" providerId="LiveId" clId="{6AB28CDB-DFF0-4D04-9E35-5CABEDA9C745}" dt="2020-06-27T13:39:30.305" v="6993" actId="478"/>
          <ac:spMkLst>
            <pc:docMk/>
            <pc:sldMk cId="3093333903" sldId="458"/>
            <ac:spMk id="6" creationId="{4CD1B612-D16C-4F70-8335-78480BFE8EC8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8" creationId="{A830E4D9-E389-4165-BB3F-1D3D67C11554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3" creationId="{32271CD1-52EA-4CB5-ABF4-6B24041DA15D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4" creationId="{AA14C652-07C6-48FD-B797-70D239920229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5" creationId="{E64D0E66-6C41-4B1A-81A3-812B8368741C}"/>
          </ac:spMkLst>
        </pc:spChg>
        <pc:spChg chg="mod">
          <ac:chgData name="Kulinich Bohdan" userId="48e65c9f34e137d0" providerId="LiveId" clId="{6AB28CDB-DFF0-4D04-9E35-5CABEDA9C745}" dt="2020-06-27T13:39:35.465" v="6994" actId="164"/>
          <ac:spMkLst>
            <pc:docMk/>
            <pc:sldMk cId="3093333903" sldId="458"/>
            <ac:spMk id="18" creationId="{D8AE726D-7B72-4C64-A05F-6DDFD2BE903C}"/>
          </ac:spMkLst>
        </pc:spChg>
        <pc:grpChg chg="add mod">
          <ac:chgData name="Kulinich Bohdan" userId="48e65c9f34e137d0" providerId="LiveId" clId="{6AB28CDB-DFF0-4D04-9E35-5CABEDA9C745}" dt="2020-06-27T13:39:35.465" v="6994" actId="164"/>
          <ac:grpSpMkLst>
            <pc:docMk/>
            <pc:sldMk cId="3093333903" sldId="458"/>
            <ac:grpSpMk id="2" creationId="{71DA4535-57D9-4AF3-9ED1-F4AAADA08B9D}"/>
          </ac:grpSpMkLst>
        </pc:grpChg>
        <pc:picChg chg="del">
          <ac:chgData name="Kulinich Bohdan" userId="48e65c9f34e137d0" providerId="LiveId" clId="{6AB28CDB-DFF0-4D04-9E35-5CABEDA9C745}" dt="2020-06-27T13:39:27.745" v="6991" actId="478"/>
          <ac:picMkLst>
            <pc:docMk/>
            <pc:sldMk cId="3093333903" sldId="458"/>
            <ac:picMk id="16" creationId="{FA3EB4E8-5569-4DE5-8354-D543FAB3E759}"/>
          </ac:picMkLst>
        </pc:picChg>
        <pc:picChg chg="del">
          <ac:chgData name="Kulinich Bohdan" userId="48e65c9f34e137d0" providerId="LiveId" clId="{6AB28CDB-DFF0-4D04-9E35-5CABEDA9C745}" dt="2020-06-27T13:39:28.669" v="6992" actId="478"/>
          <ac:picMkLst>
            <pc:docMk/>
            <pc:sldMk cId="3093333903" sldId="458"/>
            <ac:picMk id="17" creationId="{BD7AEADA-D379-4498-A792-48D005AFF9EB}"/>
          </ac:picMkLst>
        </pc:pic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9" creationId="{2B55F45C-E56D-4091-A810-C0F8579BB9A5}"/>
          </ac:cxnSpMkLst>
        </pc:cxn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10" creationId="{543C765B-BE9B-4311-A819-A22C50756E33}"/>
          </ac:cxnSpMkLst>
        </pc:cxnChg>
        <pc:cxnChg chg="mod">
          <ac:chgData name="Kulinich Bohdan" userId="48e65c9f34e137d0" providerId="LiveId" clId="{6AB28CDB-DFF0-4D04-9E35-5CABEDA9C745}" dt="2020-06-27T13:39:35.465" v="6994" actId="164"/>
          <ac:cxnSpMkLst>
            <pc:docMk/>
            <pc:sldMk cId="3093333903" sldId="458"/>
            <ac:cxnSpMk id="12" creationId="{7B86B1D2-DB11-4071-83C0-C7CE8BFCB4F2}"/>
          </ac:cxnSpMkLst>
        </pc:cxnChg>
      </pc:sldChg>
      <pc:sldChg chg="modSp add mod">
        <pc:chgData name="Kulinich Bohdan" userId="48e65c9f34e137d0" providerId="LiveId" clId="{6AB28CDB-DFF0-4D04-9E35-5CABEDA9C745}" dt="2020-06-27T16:01:16.193" v="8320" actId="1076"/>
        <pc:sldMkLst>
          <pc:docMk/>
          <pc:sldMk cId="1108550450" sldId="459"/>
        </pc:sldMkLst>
        <pc:spChg chg="mod">
          <ac:chgData name="Kulinich Bohdan" userId="48e65c9f34e137d0" providerId="LiveId" clId="{6AB28CDB-DFF0-4D04-9E35-5CABEDA9C745}" dt="2020-06-27T15:58:56.383" v="8157" actId="20577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32.678" v="8282" actId="1076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6AB28CDB-DFF0-4D04-9E35-5CABEDA9C745}" dt="2020-06-27T16:01:16.193" v="8320" actId="1076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6:01:16.193" v="8320" actId="1076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45.233" v="8318" actId="20577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6AB28CDB-DFF0-4D04-9E35-5CABEDA9C745}" dt="2020-06-27T15:59:15.378" v="8232" actId="20577"/>
          <ac:spMkLst>
            <pc:docMk/>
            <pc:sldMk cId="1108550450" sldId="459"/>
            <ac:spMk id="57" creationId="{00000000-0000-0000-0000-000000000000}"/>
          </ac:spMkLst>
        </pc:spChg>
      </pc:sldChg>
      <pc:sldChg chg="addSp delSp modSp add mod modAnim">
        <pc:chgData name="Kulinich Bohdan" userId="48e65c9f34e137d0" providerId="LiveId" clId="{6AB28CDB-DFF0-4D04-9E35-5CABEDA9C745}" dt="2020-06-28T04:01:58.304" v="8527"/>
        <pc:sldMkLst>
          <pc:docMk/>
          <pc:sldMk cId="3549694346" sldId="460"/>
        </pc:sldMkLst>
        <pc:spChg chg="add mod ord">
          <ac:chgData name="Kulinich Bohdan" userId="48e65c9f34e137d0" providerId="LiveId" clId="{6AB28CDB-DFF0-4D04-9E35-5CABEDA9C745}" dt="2020-06-28T03:57:38.555" v="8497" actId="167"/>
          <ac:spMkLst>
            <pc:docMk/>
            <pc:sldMk cId="3549694346" sldId="460"/>
            <ac:spMk id="26" creationId="{E961288E-2FBC-47AB-8C3B-9A95148E02EA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2" creationId="{08B68821-7F16-4340-84BE-03BC0B4EFF77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3" creationId="{6EF2435D-48A8-47D5-A04E-C4959F9C68F7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4" creationId="{755E26F4-9A8D-4D39-A443-DDE83DC3738B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5" creationId="{A0F2B677-47A0-4740-8863-385FAE019F41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6" creationId="{72C33240-55D3-4DF0-9381-A35D1BBFA795}"/>
          </ac:spMkLst>
        </pc:spChg>
        <pc:spChg chg="add del mod">
          <ac:chgData name="Kulinich Bohdan" userId="48e65c9f34e137d0" providerId="LiveId" clId="{6AB28CDB-DFF0-4D04-9E35-5CABEDA9C745}" dt="2020-06-28T04:01:58.304" v="8527"/>
          <ac:spMkLst>
            <pc:docMk/>
            <pc:sldMk cId="3549694346" sldId="460"/>
            <ac:spMk id="37" creationId="{B3880E98-8CA2-4E10-9F6A-03E4ECBBADDC}"/>
          </ac:spMkLst>
        </pc:spChg>
        <pc:spChg chg="mod">
          <ac:chgData name="Kulinich Bohdan" userId="48e65c9f34e137d0" providerId="LiveId" clId="{6AB28CDB-DFF0-4D04-9E35-5CABEDA9C745}" dt="2020-06-28T03:56:27.482" v="8481" actId="1076"/>
          <ac:spMkLst>
            <pc:docMk/>
            <pc:sldMk cId="3549694346" sldId="460"/>
            <ac:spMk id="58" creationId="{59E5FB88-7980-4547-B777-2C230A12FD2F}"/>
          </ac:spMkLst>
        </pc:spChg>
        <pc:grpChg chg="add mod">
          <ac:chgData name="Kulinich Bohdan" userId="48e65c9f34e137d0" providerId="LiveId" clId="{6AB28CDB-DFF0-4D04-9E35-5CABEDA9C745}" dt="2020-06-28T04:01:55.344" v="8526" actId="164"/>
          <ac:grpSpMkLst>
            <pc:docMk/>
            <pc:sldMk cId="3549694346" sldId="460"/>
            <ac:grpSpMk id="8" creationId="{ACD3AF5A-60F8-454C-8662-D11C1D746146}"/>
          </ac:grpSpMkLst>
        </pc:grpChg>
        <pc:picChg chg="add mod modCrop">
          <ac:chgData name="Kulinich Bohdan" userId="48e65c9f34e137d0" providerId="LiveId" clId="{6AB28CDB-DFF0-4D04-9E35-5CABEDA9C745}" dt="2020-06-28T03:47:24.662" v="8434" actId="732"/>
          <ac:picMkLst>
            <pc:docMk/>
            <pc:sldMk cId="3549694346" sldId="460"/>
            <ac:picMk id="6" creationId="{CF3797E5-3BED-4F00-8C1C-C3C980F6BF69}"/>
          </ac:picMkLst>
        </pc:picChg>
        <pc:picChg chg="add mod modCrop">
          <ac:chgData name="Kulinich Bohdan" userId="48e65c9f34e137d0" providerId="LiveId" clId="{6AB28CDB-DFF0-4D04-9E35-5CABEDA9C745}" dt="2020-06-28T03:56:53.040" v="8491" actId="1076"/>
          <ac:picMkLst>
            <pc:docMk/>
            <pc:sldMk cId="3549694346" sldId="460"/>
            <ac:picMk id="7" creationId="{C4FCC26B-ACA9-48EF-87E4-660981CF43B4}"/>
          </ac:picMkLst>
        </pc:picChg>
        <pc:picChg chg="del">
          <ac:chgData name="Kulinich Bohdan" userId="48e65c9f34e137d0" providerId="LiveId" clId="{6AB28CDB-DFF0-4D04-9E35-5CABEDA9C745}" dt="2020-06-28T03:47:00.531" v="8427" actId="478"/>
          <ac:picMkLst>
            <pc:docMk/>
            <pc:sldMk cId="3549694346" sldId="460"/>
            <ac:picMk id="8" creationId="{4FAB5AC2-875D-4DB3-B181-8D2B9F3E220C}"/>
          </ac:picMkLst>
        </pc:picChg>
        <pc:picChg chg="add del mod">
          <ac:chgData name="Kulinich Bohdan" userId="48e65c9f34e137d0" providerId="LiveId" clId="{6AB28CDB-DFF0-4D04-9E35-5CABEDA9C745}" dt="2020-06-28T04:01:58.304" v="8527"/>
          <ac:picMkLst>
            <pc:docMk/>
            <pc:sldMk cId="3549694346" sldId="460"/>
            <ac:picMk id="38" creationId="{955B6C32-6D78-42E3-AEB5-200A6C22FB9E}"/>
          </ac:picMkLst>
        </pc:picChg>
        <pc:picChg chg="add del mod">
          <ac:chgData name="Kulinich Bohdan" userId="48e65c9f34e137d0" providerId="LiveId" clId="{6AB28CDB-DFF0-4D04-9E35-5CABEDA9C745}" dt="2020-06-28T04:01:58.304" v="8527"/>
          <ac:picMkLst>
            <pc:docMk/>
            <pc:sldMk cId="3549694346" sldId="460"/>
            <ac:picMk id="39" creationId="{C565B697-4861-46E9-A841-990F3D763E0E}"/>
          </ac:picMkLst>
        </pc:picChg>
        <pc:picChg chg="mod ord modVis">
          <ac:chgData name="Kulinich Bohdan" userId="48e65c9f34e137d0" providerId="LiveId" clId="{6AB28CDB-DFF0-4D04-9E35-5CABEDA9C745}" dt="2020-06-28T03:58:13.098" v="8506" actId="166"/>
          <ac:picMkLst>
            <pc:docMk/>
            <pc:sldMk cId="3549694346" sldId="460"/>
            <ac:picMk id="60" creationId="{E98C5380-53A6-4262-BEAA-0303405D5BA8}"/>
          </ac:picMkLst>
        </pc:pic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29" creationId="{0DB9BD4B-596A-4227-91DE-2483B87BF45A}"/>
          </ac:cxnSpMkLst>
        </pc:cxn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30" creationId="{486F81CD-0CA3-46D6-BF94-04E0184627EB}"/>
          </ac:cxnSpMkLst>
        </pc:cxnChg>
        <pc:cxnChg chg="add del mod">
          <ac:chgData name="Kulinich Bohdan" userId="48e65c9f34e137d0" providerId="LiveId" clId="{6AB28CDB-DFF0-4D04-9E35-5CABEDA9C745}" dt="2020-06-28T04:01:58.304" v="8527"/>
          <ac:cxnSpMkLst>
            <pc:docMk/>
            <pc:sldMk cId="3549694346" sldId="460"/>
            <ac:cxnSpMk id="31" creationId="{4F23D03B-45FE-474F-B41F-50AAD4B665AA}"/>
          </ac:cxnSpMkLst>
        </pc:cxnChg>
        <pc:cxnChg chg="mod">
          <ac:chgData name="Kulinich Bohdan" userId="48e65c9f34e137d0" providerId="LiveId" clId="{6AB28CDB-DFF0-4D04-9E35-5CABEDA9C745}" dt="2020-06-28T03:56:47.788" v="8489" actId="1076"/>
          <ac:cxnSpMkLst>
            <pc:docMk/>
            <pc:sldMk cId="3549694346" sldId="460"/>
            <ac:cxnSpMk id="52" creationId="{97176826-056D-4152-8253-79C14B8BBC14}"/>
          </ac:cxnSpMkLst>
        </pc:cxnChg>
      </pc:sldChg>
      <pc:sldChg chg="add del">
        <pc:chgData name="Kulinich Bohdan" userId="48e65c9f34e137d0" providerId="LiveId" clId="{6AB28CDB-DFF0-4D04-9E35-5CABEDA9C745}" dt="2020-06-28T04:10:19.464" v="8620" actId="47"/>
        <pc:sldMkLst>
          <pc:docMk/>
          <pc:sldMk cId="2756787099" sldId="461"/>
        </pc:sldMkLst>
      </pc:sldChg>
      <pc:sldChg chg="add del">
        <pc:chgData name="Kulinich Bohdan" userId="48e65c9f34e137d0" providerId="LiveId" clId="{6AB28CDB-DFF0-4D04-9E35-5CABEDA9C745}" dt="2020-06-28T05:35:15.535" v="9248" actId="47"/>
        <pc:sldMkLst>
          <pc:docMk/>
          <pc:sldMk cId="2825160784" sldId="461"/>
        </pc:sldMkLst>
      </pc:sldChg>
      <pc:sldChg chg="add del">
        <pc:chgData name="Kulinich Bohdan" userId="48e65c9f34e137d0" providerId="LiveId" clId="{6AB28CDB-DFF0-4D04-9E35-5CABEDA9C745}" dt="2020-06-28T04:01:59.020" v="8528"/>
        <pc:sldMkLst>
          <pc:docMk/>
          <pc:sldMk cId="2965994263" sldId="461"/>
        </pc:sldMkLst>
      </pc:sldChg>
      <pc:sldChg chg="addSp modSp add del modAnim">
        <pc:chgData name="Kulinich Bohdan" userId="48e65c9f34e137d0" providerId="LiveId" clId="{6AB28CDB-DFF0-4D04-9E35-5CABEDA9C745}" dt="2020-06-28T04:08:43.977" v="8617" actId="47"/>
        <pc:sldMkLst>
          <pc:docMk/>
          <pc:sldMk cId="118216649" sldId="462"/>
        </pc:sldMkLst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6" creationId="{0C323BB4-72C6-42BC-9332-03FE09814CFF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7" creationId="{16FFDC21-E34F-4416-A9AC-BA51AD311798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8" creationId="{59E5FB88-7980-4547-B777-2C230A12FD2F}"/>
          </ac:spMkLst>
        </pc:spChg>
        <pc:spChg chg="mod">
          <ac:chgData name="Kulinich Bohdan" userId="48e65c9f34e137d0" providerId="LiveId" clId="{6AB28CDB-DFF0-4D04-9E35-5CABEDA9C745}" dt="2020-06-28T04:07:03.826" v="8572" actId="164"/>
          <ac:spMkLst>
            <pc:docMk/>
            <pc:sldMk cId="118216649" sldId="462"/>
            <ac:spMk id="59" creationId="{E08A381B-8E28-49BD-956C-13D37E16E1BE}"/>
          </ac:spMkLst>
        </pc:spChg>
        <pc:grpChg chg="add mod">
          <ac:chgData name="Kulinich Bohdan" userId="48e65c9f34e137d0" providerId="LiveId" clId="{6AB28CDB-DFF0-4D04-9E35-5CABEDA9C745}" dt="2020-06-28T04:07:03.826" v="8572" actId="164"/>
          <ac:grpSpMkLst>
            <pc:docMk/>
            <pc:sldMk cId="118216649" sldId="462"/>
            <ac:grpSpMk id="5" creationId="{0E664DAF-2747-43AA-8F69-997392F4962C}"/>
          </ac:grpSpMkLst>
        </pc:grp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6" creationId="{CF3797E5-3BED-4F00-8C1C-C3C980F6BF69}"/>
          </ac:picMkLst>
        </pc:pic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7" creationId="{C4FCC26B-ACA9-48EF-87E4-660981CF43B4}"/>
          </ac:picMkLst>
        </pc:picChg>
        <pc:picChg chg="mod">
          <ac:chgData name="Kulinich Bohdan" userId="48e65c9f34e137d0" providerId="LiveId" clId="{6AB28CDB-DFF0-4D04-9E35-5CABEDA9C745}" dt="2020-06-28T04:07:03.826" v="8572" actId="164"/>
          <ac:picMkLst>
            <pc:docMk/>
            <pc:sldMk cId="118216649" sldId="462"/>
            <ac:picMk id="60" creationId="{E98C5380-53A6-4262-BEAA-0303405D5BA8}"/>
          </ac:picMkLst>
        </pc:pic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1" creationId="{D91C5C3B-DDE0-46B5-8774-D5C34566B383}"/>
          </ac:cxnSpMkLst>
        </pc:cxn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2" creationId="{97176826-056D-4152-8253-79C14B8BBC14}"/>
          </ac:cxnSpMkLst>
        </pc:cxnChg>
        <pc:cxnChg chg="mod">
          <ac:chgData name="Kulinich Bohdan" userId="48e65c9f34e137d0" providerId="LiveId" clId="{6AB28CDB-DFF0-4D04-9E35-5CABEDA9C745}" dt="2020-06-28T04:07:03.826" v="8572" actId="164"/>
          <ac:cxnSpMkLst>
            <pc:docMk/>
            <pc:sldMk cId="118216649" sldId="462"/>
            <ac:cxnSpMk id="53" creationId="{C79C3F04-C11B-4CFE-8F51-4CD06502C60B}"/>
          </ac:cxnSpMkLst>
        </pc:cxnChg>
      </pc:sldChg>
      <pc:sldChg chg="modSp add del mod">
        <pc:chgData name="Kulinich Bohdan" userId="48e65c9f34e137d0" providerId="LiveId" clId="{6AB28CDB-DFF0-4D04-9E35-5CABEDA9C745}" dt="2020-06-28T04:52:22.092" v="9081" actId="47"/>
        <pc:sldMkLst>
          <pc:docMk/>
          <pc:sldMk cId="1172610321" sldId="462"/>
        </pc:sldMkLst>
        <pc:cxnChg chg="mod">
          <ac:chgData name="Kulinich Bohdan" userId="48e65c9f34e137d0" providerId="LiveId" clId="{6AB28CDB-DFF0-4D04-9E35-5CABEDA9C745}" dt="2020-06-28T04:34:37.408" v="8832" actId="14100"/>
          <ac:cxnSpMkLst>
            <pc:docMk/>
            <pc:sldMk cId="1172610321" sldId="462"/>
            <ac:cxnSpMk id="83" creationId="{44618577-53FB-47E4-9CFC-AFCDB79F2256}"/>
          </ac:cxnSpMkLst>
        </pc:cxnChg>
      </pc:sldChg>
      <pc:sldChg chg="addSp modSp add del modAnim">
        <pc:chgData name="Kulinich Bohdan" userId="48e65c9f34e137d0" providerId="LiveId" clId="{6AB28CDB-DFF0-4D04-9E35-5CABEDA9C745}" dt="2020-06-28T04:04:17.594" v="8570" actId="47"/>
        <pc:sldMkLst>
          <pc:docMk/>
          <pc:sldMk cId="1287256840" sldId="462"/>
        </pc:sldMkLst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4" creationId="{3F87D523-EBD9-4DD3-83EF-2FC59048BBF5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5" creationId="{F613E953-9B52-4C32-8096-C2C6E7E52D05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6" creationId="{0C323BB4-72C6-42BC-9332-03FE09814CFF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7" creationId="{16FFDC21-E34F-4416-A9AC-BA51AD311798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8" creationId="{59E5FB88-7980-4547-B777-2C230A12FD2F}"/>
          </ac:spMkLst>
        </pc:spChg>
        <pc:spChg chg="mod">
          <ac:chgData name="Kulinich Bohdan" userId="48e65c9f34e137d0" providerId="LiveId" clId="{6AB28CDB-DFF0-4D04-9E35-5CABEDA9C745}" dt="2020-06-28T04:02:16.618" v="8531" actId="164"/>
          <ac:spMkLst>
            <pc:docMk/>
            <pc:sldMk cId="1287256840" sldId="462"/>
            <ac:spMk id="59" creationId="{E08A381B-8E28-49BD-956C-13D37E16E1BE}"/>
          </ac:spMkLst>
        </pc:spChg>
        <pc:grpChg chg="add mod">
          <ac:chgData name="Kulinich Bohdan" userId="48e65c9f34e137d0" providerId="LiveId" clId="{6AB28CDB-DFF0-4D04-9E35-5CABEDA9C745}" dt="2020-06-28T04:02:16.618" v="8531" actId="164"/>
          <ac:grpSpMkLst>
            <pc:docMk/>
            <pc:sldMk cId="1287256840" sldId="462"/>
            <ac:grpSpMk id="5" creationId="{8E26D9CC-272F-4311-8AFB-D87E8A76184F}"/>
          </ac:grpSpMkLst>
        </pc:grp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6" creationId="{CF3797E5-3BED-4F00-8C1C-C3C980F6BF69}"/>
          </ac:picMkLst>
        </pc:pic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7" creationId="{C4FCC26B-ACA9-48EF-87E4-660981CF43B4}"/>
          </ac:picMkLst>
        </pc:picChg>
        <pc:picChg chg="mod">
          <ac:chgData name="Kulinich Bohdan" userId="48e65c9f34e137d0" providerId="LiveId" clId="{6AB28CDB-DFF0-4D04-9E35-5CABEDA9C745}" dt="2020-06-28T04:02:16.618" v="8531" actId="164"/>
          <ac:picMkLst>
            <pc:docMk/>
            <pc:sldMk cId="1287256840" sldId="462"/>
            <ac:picMk id="60" creationId="{E98C5380-53A6-4262-BEAA-0303405D5BA8}"/>
          </ac:picMkLst>
        </pc:pic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1" creationId="{D91C5C3B-DDE0-46B5-8774-D5C34566B383}"/>
          </ac:cxnSpMkLst>
        </pc:cxn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2" creationId="{97176826-056D-4152-8253-79C14B8BBC14}"/>
          </ac:cxnSpMkLst>
        </pc:cxnChg>
        <pc:cxnChg chg="mod">
          <ac:chgData name="Kulinich Bohdan" userId="48e65c9f34e137d0" providerId="LiveId" clId="{6AB28CDB-DFF0-4D04-9E35-5CABEDA9C745}" dt="2020-06-28T04:02:16.618" v="8531" actId="164"/>
          <ac:cxnSpMkLst>
            <pc:docMk/>
            <pc:sldMk cId="1287256840" sldId="462"/>
            <ac:cxnSpMk id="53" creationId="{C79C3F04-C11B-4CFE-8F51-4CD06502C60B}"/>
          </ac:cxnSpMkLst>
        </pc:cxnChg>
      </pc:sldChg>
      <pc:sldChg chg="addSp modSp add mod modAnim">
        <pc:chgData name="Kulinich Bohdan" userId="48e65c9f34e137d0" providerId="LiveId" clId="{6AB28CDB-DFF0-4D04-9E35-5CABEDA9C745}" dt="2020-06-29T16:38:30.988" v="9375"/>
        <pc:sldMkLst>
          <pc:docMk/>
          <pc:sldMk cId="2163044538" sldId="462"/>
        </pc:sldMkLst>
        <pc:spChg chg="mod">
          <ac:chgData name="Kulinich Bohdan" userId="48e65c9f34e137d0" providerId="LiveId" clId="{6AB28CDB-DFF0-4D04-9E35-5CABEDA9C745}" dt="2020-06-28T05:58:08.904" v="9268" actId="208"/>
          <ac:spMkLst>
            <pc:docMk/>
            <pc:sldMk cId="2163044538" sldId="462"/>
            <ac:spMk id="202" creationId="{05457D00-AFD6-4E05-8E57-FE09E2991D5D}"/>
          </ac:spMkLst>
        </pc:spChg>
        <pc:spChg chg="add mod">
          <ac:chgData name="Kulinich Bohdan" userId="48e65c9f34e137d0" providerId="LiveId" clId="{6AB28CDB-DFF0-4D04-9E35-5CABEDA9C745}" dt="2020-06-29T16:38:23.958" v="9374" actId="1076"/>
          <ac:spMkLst>
            <pc:docMk/>
            <pc:sldMk cId="2163044538" sldId="462"/>
            <ac:spMk id="209" creationId="{B6CCE14F-0D81-4E92-93D9-B7ECEE9108C1}"/>
          </ac:spMkLst>
        </pc:spChg>
        <pc:spChg chg="add mod">
          <ac:chgData name="Kulinich Bohdan" userId="48e65c9f34e137d0" providerId="LiveId" clId="{6AB28CDB-DFF0-4D04-9E35-5CABEDA9C745}" dt="2020-06-28T05:31:01.946" v="9227" actId="16959"/>
          <ac:spMkLst>
            <pc:docMk/>
            <pc:sldMk cId="2163044538" sldId="462"/>
            <ac:spMk id="215" creationId="{A46B02BE-F710-43C1-94BA-0B0FA36E24C9}"/>
          </ac:spMkLst>
        </pc:spChg>
        <pc:spChg chg="mod">
          <ac:chgData name="Kulinich Bohdan" userId="48e65c9f34e137d0" providerId="LiveId" clId="{6AB28CDB-DFF0-4D04-9E35-5CABEDA9C745}" dt="2020-06-28T05:34:30.226" v="9246" actId="1076"/>
          <ac:spMkLst>
            <pc:docMk/>
            <pc:sldMk cId="2163044538" sldId="462"/>
            <ac:spMk id="346" creationId="{FB12934C-B987-412B-B3C5-6F3D30A012B1}"/>
          </ac:spMkLst>
        </pc:spChg>
        <pc:spChg chg="mod">
          <ac:chgData name="Kulinich Bohdan" userId="48e65c9f34e137d0" providerId="LiveId" clId="{6AB28CDB-DFF0-4D04-9E35-5CABEDA9C745}" dt="2020-06-29T16:38:11.908" v="9370" actId="207"/>
          <ac:spMkLst>
            <pc:docMk/>
            <pc:sldMk cId="2163044538" sldId="462"/>
            <ac:spMk id="347" creationId="{54777E99-5C4D-4889-BD7F-AE364C762AA6}"/>
          </ac:spMkLst>
        </pc:spChg>
        <pc:picChg chg="add mod modCrop">
          <ac:chgData name="Kulinich Bohdan" userId="48e65c9f34e137d0" providerId="LiveId" clId="{6AB28CDB-DFF0-4D04-9E35-5CABEDA9C745}" dt="2020-06-29T16:36:03.138" v="9273" actId="732"/>
          <ac:picMkLst>
            <pc:docMk/>
            <pc:sldMk cId="2163044538" sldId="462"/>
            <ac:picMk id="5" creationId="{80223243-A8E4-49A4-9D0D-373FB65B37D9}"/>
          </ac:picMkLst>
        </pc:picChg>
        <pc:cxnChg chg="add mod">
          <ac:chgData name="Kulinich Bohdan" userId="48e65c9f34e137d0" providerId="LiveId" clId="{6AB28CDB-DFF0-4D04-9E35-5CABEDA9C745}" dt="2020-06-28T05:30:45.610" v="9223" actId="1076"/>
          <ac:cxnSpMkLst>
            <pc:docMk/>
            <pc:sldMk cId="2163044538" sldId="462"/>
            <ac:cxnSpMk id="8" creationId="{8FDC9AC2-72C8-4323-8B73-993476F99941}"/>
          </ac:cxnSpMkLst>
        </pc:cxnChg>
        <pc:cxnChg chg="mod">
          <ac:chgData name="Kulinich Bohdan" userId="48e65c9f34e137d0" providerId="LiveId" clId="{6AB28CDB-DFF0-4D04-9E35-5CABEDA9C745}" dt="2020-06-28T05:27:06.506" v="9190" actId="14100"/>
          <ac:cxnSpMkLst>
            <pc:docMk/>
            <pc:sldMk cId="2163044538" sldId="462"/>
            <ac:cxnSpMk id="97" creationId="{78CCD372-14E7-4C6B-9C0A-41E08EEF3F58}"/>
          </ac:cxnSpMkLst>
        </pc:cxnChg>
        <pc:cxnChg chg="mod">
          <ac:chgData name="Kulinich Bohdan" userId="48e65c9f34e137d0" providerId="LiveId" clId="{6AB28CDB-DFF0-4D04-9E35-5CABEDA9C745}" dt="2020-06-28T05:26:53.764" v="9188" actId="14100"/>
          <ac:cxnSpMkLst>
            <pc:docMk/>
            <pc:sldMk cId="2163044538" sldId="462"/>
            <ac:cxnSpMk id="99" creationId="{AF2B6921-2EFD-4A75-89C4-D09A8EF0AC7A}"/>
          </ac:cxnSpMkLst>
        </pc:cxnChg>
        <pc:cxnChg chg="add mod">
          <ac:chgData name="Kulinich Bohdan" userId="48e65c9f34e137d0" providerId="LiveId" clId="{6AB28CDB-DFF0-4D04-9E35-5CABEDA9C745}" dt="2020-06-28T05:27:16.125" v="9191"/>
          <ac:cxnSpMkLst>
            <pc:docMk/>
            <pc:sldMk cId="2163044538" sldId="462"/>
            <ac:cxnSpMk id="205" creationId="{325C2B68-B538-4027-B655-8B79FA0C6BE6}"/>
          </ac:cxnSpMkLst>
        </pc:cxnChg>
        <pc:cxnChg chg="add mod">
          <ac:chgData name="Kulinich Bohdan" userId="48e65c9f34e137d0" providerId="LiveId" clId="{6AB28CDB-DFF0-4D04-9E35-5CABEDA9C745}" dt="2020-06-28T05:29:46.091" v="9208" actId="208"/>
          <ac:cxnSpMkLst>
            <pc:docMk/>
            <pc:sldMk cId="2163044538" sldId="462"/>
            <ac:cxnSpMk id="206" creationId="{FA079C0F-1712-490C-BF31-8768E57C067A}"/>
          </ac:cxnSpMkLst>
        </pc:cxnChg>
        <pc:cxnChg chg="add mod">
          <ac:chgData name="Kulinich Bohdan" userId="48e65c9f34e137d0" providerId="LiveId" clId="{6AB28CDB-DFF0-4D04-9E35-5CABEDA9C745}" dt="2020-06-28T05:30:38.603" v="9222" actId="1076"/>
          <ac:cxnSpMkLst>
            <pc:docMk/>
            <pc:sldMk cId="2163044538" sldId="462"/>
            <ac:cxnSpMk id="211" creationId="{4F33992C-752B-4BDD-9F56-5433B9A44770}"/>
          </ac:cxnSpMkLst>
        </pc:cxnChg>
      </pc:sldChg>
      <pc:sldChg chg="add del">
        <pc:chgData name="Kulinich Bohdan" userId="48e65c9f34e137d0" providerId="LiveId" clId="{6AB28CDB-DFF0-4D04-9E35-5CABEDA9C745}" dt="2020-06-28T04:52:20.890" v="9080" actId="47"/>
        <pc:sldMkLst>
          <pc:docMk/>
          <pc:sldMk cId="1641251010" sldId="463"/>
        </pc:sldMkLst>
      </pc:sldChg>
      <pc:sldChg chg="add del">
        <pc:chgData name="Kulinich Bohdan" userId="48e65c9f34e137d0" providerId="LiveId" clId="{6AB28CDB-DFF0-4D04-9E35-5CABEDA9C745}" dt="2020-06-28T04:52:19.920" v="9079" actId="47"/>
        <pc:sldMkLst>
          <pc:docMk/>
          <pc:sldMk cId="138068823" sldId="464"/>
        </pc:sldMkLst>
      </pc:sldChg>
    </pc:docChg>
  </pc:docChgLst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4T10:05:35.708" v="4630" actId="20577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  <pc:spChg chg="mod">
          <ac:chgData name="Kulinich Bohdan" userId="48e65c9f34e137d0" providerId="LiveId" clId="{870BF2BF-A78E-485B-B053-43610552463F}" dt="2020-06-21T10:37:23.170" v="1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870BF2BF-A78E-485B-B053-43610552463F}" dt="2020-06-21T10:37:27.340" v="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70BF2BF-A78E-485B-B053-43610552463F}" dt="2020-06-21T10:38:23.830" v="4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870BF2BF-A78E-485B-B053-43610552463F}" dt="2020-06-21T10:37:23.170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870BF2BF-A78E-485B-B053-43610552463F}" dt="2020-06-24T10:05:35.708" v="4630" actId="20577"/>
        <pc:sldMkLst>
          <pc:docMk/>
          <pc:sldMk cId="900640268" sldId="409"/>
        </pc:sldMkLst>
        <pc:spChg chg="mod">
          <ac:chgData name="Kulinich Bohdan" userId="48e65c9f34e137d0" providerId="LiveId" clId="{870BF2BF-A78E-485B-B053-43610552463F}" dt="2020-06-24T10:05:35.708" v="4630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  <pc:spChg chg="mod">
          <ac:chgData name="Kulinich Bohdan" userId="48e65c9f34e137d0" providerId="LiveId" clId="{870BF2BF-A78E-485B-B053-43610552463F}" dt="2020-06-21T12:06:54.381" v="777" actId="207"/>
          <ac:spMkLst>
            <pc:docMk/>
            <pc:sldMk cId="1730319484" sldId="410"/>
            <ac:spMk id="37" creationId="{3F325DEB-CD96-43B4-9F25-8701E10C608F}"/>
          </ac:spMkLst>
        </pc:spChg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2" creationId="{0EF554E0-5948-4252-B0D5-FD5C76F5FB9F}"/>
          </ac:spMkLst>
        </pc:spChg>
        <pc:spChg chg="mod">
          <ac:chgData name="Kulinich Bohdan" userId="48e65c9f34e137d0" providerId="LiveId" clId="{870BF2BF-A78E-485B-B053-43610552463F}" dt="2020-06-21T13:41:16.454" v="2703" actId="20577"/>
          <ac:spMkLst>
            <pc:docMk/>
            <pc:sldMk cId="4248769537" sldId="411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2" creationId="{AA2BB87A-5630-4643-AD42-D30B178B77BE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4" creationId="{6AC83682-DF11-44A2-8374-20756CF34B1F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35" creationId="{2CD8A453-AF06-4C00-BB17-D7030E2214B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4:00:10.365" v="3013" actId="14100"/>
          <ac:spMkLst>
            <pc:docMk/>
            <pc:sldMk cId="4248769537" sldId="411"/>
            <ac:spMk id="37" creationId="{952BF1A5-F058-47FB-80ED-5838B3FCFF7A}"/>
          </ac:spMkLst>
        </pc:spChg>
        <pc:spChg chg="add mod">
          <ac:chgData name="Kulinich Bohdan" userId="48e65c9f34e137d0" providerId="LiveId" clId="{870BF2BF-A78E-485B-B053-43610552463F}" dt="2020-06-21T13:58:23.525" v="2931" actId="14100"/>
          <ac:spMkLst>
            <pc:docMk/>
            <pc:sldMk cId="4248769537" sldId="411"/>
            <ac:spMk id="38" creationId="{687626BA-BC78-4E57-B24C-AA05492BC5DD}"/>
          </ac:spMkLst>
        </pc:spChg>
        <pc:spChg chg="add del mod">
          <ac:chgData name="Kulinich Bohdan" userId="48e65c9f34e137d0" providerId="LiveId" clId="{870BF2BF-A78E-485B-B053-43610552463F}" dt="2020-06-21T14:02:04.951" v="3015"/>
          <ac:spMkLst>
            <pc:docMk/>
            <pc:sldMk cId="4248769537" sldId="411"/>
            <ac:spMk id="40" creationId="{6B7F5815-EC7B-4AFD-A3E8-E924D516AB08}"/>
          </ac:spMkLst>
        </pc:spChg>
        <pc:spChg chg="add mod">
          <ac:chgData name="Kulinich Bohdan" userId="48e65c9f34e137d0" providerId="LiveId" clId="{870BF2BF-A78E-485B-B053-43610552463F}" dt="2020-06-21T14:02:49.688" v="3082" actId="1076"/>
          <ac:spMkLst>
            <pc:docMk/>
            <pc:sldMk cId="4248769537" sldId="411"/>
            <ac:spMk id="42" creationId="{BE7BCAE4-41B3-4306-80B7-DB635833F2E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6" creationId="{F100A1BC-9A81-47EB-95BC-964E61AA8BAA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7" creationId="{B2033956-7557-45A0-8179-0C5A30E31C72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70" creationId="{41589292-933E-41EF-8918-9353F51F253C}"/>
          </ac:spMkLst>
        </pc:spChg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71" creationId="{95D780F9-C8AE-4019-9D15-D11983D4F67E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2" creationId="{25016154-6D58-4E8C-84B3-B90064848788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3" creationId="{0A9ACB5D-51E9-4D7A-8C90-797A4BE5844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4" creationId="{F8B2D689-C5F4-434A-BDD0-5865D85F3D8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5" creationId="{B946A405-B74F-4AA0-B362-562930EEF6D2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6" creationId="{BD5D8964-7D3B-4B29-9269-D7412E1BA915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7" creationId="{DA945A31-E58B-4A22-892F-468E3F233EEB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81" creationId="{F28EDE04-C7AF-4C06-8E51-ACC19F09FE43}"/>
          </ac:spMkLst>
        </pc:spChg>
        <pc:picChg chg="del">
          <ac:chgData name="Kulinich Bohdan" userId="48e65c9f34e137d0" providerId="LiveId" clId="{870BF2BF-A78E-485B-B053-43610552463F}" dt="2020-06-21T13:41:20.574" v="2705" actId="478"/>
          <ac:picMkLst>
            <pc:docMk/>
            <pc:sldMk cId="4248769537" sldId="411"/>
            <ac:picMk id="6" creationId="{7403ADA4-0376-479E-A2E9-D978DEBF6129}"/>
          </ac:picMkLst>
        </pc:picChg>
        <pc:picChg chg="add del mod">
          <ac:chgData name="Kulinich Bohdan" userId="48e65c9f34e137d0" providerId="LiveId" clId="{870BF2BF-A78E-485B-B053-43610552463F}" dt="2020-06-21T14:11:50.733" v="3151" actId="478"/>
          <ac:picMkLst>
            <pc:docMk/>
            <pc:sldMk cId="4248769537" sldId="411"/>
            <ac:picMk id="7" creationId="{53C078E7-0DE6-41F8-ADB5-CFBEB909362A}"/>
          </ac:picMkLst>
        </pc:picChg>
        <pc:picChg chg="add del mod">
          <ac:chgData name="Kulinich Bohdan" userId="48e65c9f34e137d0" providerId="LiveId" clId="{870BF2BF-A78E-485B-B053-43610552463F}" dt="2020-06-21T14:11:48.143" v="3149" actId="478"/>
          <ac:picMkLst>
            <pc:docMk/>
            <pc:sldMk cId="4248769537" sldId="411"/>
            <ac:picMk id="9" creationId="{D3BC644E-1F50-4B5A-8C8A-8237E0BD9CCE}"/>
          </ac:picMkLst>
        </pc:picChg>
        <pc:picChg chg="add del mod">
          <ac:chgData name="Kulinich Bohdan" userId="48e65c9f34e137d0" providerId="LiveId" clId="{870BF2BF-A78E-485B-B053-43610552463F}" dt="2020-06-21T14:11:51.302" v="3152" actId="478"/>
          <ac:picMkLst>
            <pc:docMk/>
            <pc:sldMk cId="4248769537" sldId="411"/>
            <ac:picMk id="11" creationId="{657A4852-AA61-426D-BE46-3DFCFBCC9A07}"/>
          </ac:picMkLst>
        </pc:picChg>
        <pc:picChg chg="add mod">
          <ac:chgData name="Kulinich Bohdan" userId="48e65c9f34e137d0" providerId="LiveId" clId="{870BF2BF-A78E-485B-B053-43610552463F}" dt="2020-06-21T14:11:57.343" v="3156" actId="1076"/>
          <ac:picMkLst>
            <pc:docMk/>
            <pc:sldMk cId="4248769537" sldId="411"/>
            <ac:picMk id="13" creationId="{BB28E43B-E7F0-437B-A1D3-BFC258D80032}"/>
          </ac:picMkLst>
        </pc:picChg>
        <pc:picChg chg="add mod">
          <ac:chgData name="Kulinich Bohdan" userId="48e65c9f34e137d0" providerId="LiveId" clId="{870BF2BF-A78E-485B-B053-43610552463F}" dt="2020-06-21T14:11:53.802" v="3154" actId="1076"/>
          <ac:picMkLst>
            <pc:docMk/>
            <pc:sldMk cId="4248769537" sldId="411"/>
            <ac:picMk id="15" creationId="{B8D166A2-2025-4B78-A153-664870F4300B}"/>
          </ac:picMkLst>
        </pc:picChg>
        <pc:picChg chg="add mod">
          <ac:chgData name="Kulinich Bohdan" userId="48e65c9f34e137d0" providerId="LiveId" clId="{870BF2BF-A78E-485B-B053-43610552463F}" dt="2020-06-21T14:12:03.673" v="3160" actId="1076"/>
          <ac:picMkLst>
            <pc:docMk/>
            <pc:sldMk cId="4248769537" sldId="411"/>
            <ac:picMk id="17" creationId="{FA7952D4-7D2B-4411-889B-DCD4A39AEC2C}"/>
          </ac:picMkLst>
        </pc:picChg>
        <pc:picChg chg="add del mod">
          <ac:chgData name="Kulinich Bohdan" userId="48e65c9f34e137d0" providerId="LiveId" clId="{870BF2BF-A78E-485B-B053-43610552463F}" dt="2020-06-21T14:02:04.951" v="3015"/>
          <ac:picMkLst>
            <pc:docMk/>
            <pc:sldMk cId="4248769537" sldId="411"/>
            <ac:picMk id="39" creationId="{BBEC7644-4467-406F-A65E-C6BB6C969D9B}"/>
          </ac:picMkLst>
        </pc:picChg>
        <pc:picChg chg="add mod">
          <ac:chgData name="Kulinich Bohdan" userId="48e65c9f34e137d0" providerId="LiveId" clId="{870BF2BF-A78E-485B-B053-43610552463F}" dt="2020-06-21T14:02:46.140" v="3081" actId="1076"/>
          <ac:picMkLst>
            <pc:docMk/>
            <pc:sldMk cId="4248769537" sldId="411"/>
            <ac:picMk id="41" creationId="{F1856E94-8D9E-49A1-928B-DB6D982B354B}"/>
          </ac:picMkLst>
        </pc:pic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3" creationId="{70B2F537-CD1C-42E6-BB2C-394667510989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4" creationId="{028ACBEE-45EE-4EF7-807C-999B3EC5F701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5" creationId="{4FD202C6-5587-46EB-A83C-138504714110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  <pc:spChg chg="mod">
          <ac:chgData name="Kulinich Bohdan" userId="48e65c9f34e137d0" providerId="LiveId" clId="{870BF2BF-A78E-485B-B053-43610552463F}" dt="2020-06-22T02:08:58.362" v="4484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870BF2BF-A78E-485B-B053-43610552463F}" dt="2020-06-21T16:27:12.721" v="3920" actId="478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4" creationId="{0A6D10FD-BAE4-4237-8A9D-95C4BC6B0141}"/>
          </ac:spMkLst>
        </pc:spChg>
        <pc:spChg chg="del">
          <ac:chgData name="Kulinich Bohdan" userId="48e65c9f34e137d0" providerId="LiveId" clId="{870BF2BF-A78E-485B-B053-43610552463F}" dt="2020-06-21T16:27:14.271" v="3921" actId="478"/>
          <ac:spMkLst>
            <pc:docMk/>
            <pc:sldMk cId="1273074214" sldId="415"/>
            <ac:spMk id="55" creationId="{7E766293-756F-4441-82D9-616C22F652E9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6:30:23.906" v="3998" actId="1076"/>
          <ac:spMkLst>
            <pc:docMk/>
            <pc:sldMk cId="1273074214" sldId="415"/>
            <ac:spMk id="57" creationId="{ECE1D0E2-FB58-4B6D-AAE9-0A701C8ED9A4}"/>
          </ac:spMkLst>
        </pc:spChg>
        <pc:spChg chg="add mod">
          <ac:chgData name="Kulinich Bohdan" userId="48e65c9f34e137d0" providerId="LiveId" clId="{870BF2BF-A78E-485B-B053-43610552463F}" dt="2020-06-21T16:30:28.796" v="4001" actId="1076"/>
          <ac:spMkLst>
            <pc:docMk/>
            <pc:sldMk cId="1273074214" sldId="415"/>
            <ac:spMk id="58" creationId="{35E07CF8-2A2A-4B55-8BE4-8AA77CAD29BC}"/>
          </ac:spMkLst>
        </pc:spChg>
        <pc:spChg chg="add mod">
          <ac:chgData name="Kulinich Bohdan" userId="48e65c9f34e137d0" providerId="LiveId" clId="{870BF2BF-A78E-485B-B053-43610552463F}" dt="2020-06-21T16:30:35.396" v="4004" actId="1076"/>
          <ac:spMkLst>
            <pc:docMk/>
            <pc:sldMk cId="1273074214" sldId="415"/>
            <ac:spMk id="59" creationId="{F5AE183F-6421-40EF-B04A-573F2F90FA50}"/>
          </ac:spMkLst>
        </pc:spChg>
        <pc:spChg chg="add mod">
          <ac:chgData name="Kulinich Bohdan" userId="48e65c9f34e137d0" providerId="LiveId" clId="{870BF2BF-A78E-485B-B053-43610552463F}" dt="2020-06-21T16:30:42.746" v="4007" actId="1076"/>
          <ac:spMkLst>
            <pc:docMk/>
            <pc:sldMk cId="1273074214" sldId="415"/>
            <ac:spMk id="60" creationId="{A9B8089F-D224-437B-B7EA-6FCFB756F2B6}"/>
          </ac:spMkLst>
        </pc:spChg>
        <pc:spChg chg="add mod">
          <ac:chgData name="Kulinich Bohdan" userId="48e65c9f34e137d0" providerId="LiveId" clId="{870BF2BF-A78E-485B-B053-43610552463F}" dt="2020-06-21T16:30:48.526" v="4010" actId="1076"/>
          <ac:spMkLst>
            <pc:docMk/>
            <pc:sldMk cId="1273074214" sldId="415"/>
            <ac:spMk id="61" creationId="{CC227AEC-B86B-4164-BBAC-D2A615106DC9}"/>
          </ac:spMkLst>
        </pc:spChg>
        <pc:spChg chg="add mod">
          <ac:chgData name="Kulinich Bohdan" userId="48e65c9f34e137d0" providerId="LiveId" clId="{870BF2BF-A78E-485B-B053-43610552463F}" dt="2020-06-21T16:30:55.946" v="4014" actId="1076"/>
          <ac:spMkLst>
            <pc:docMk/>
            <pc:sldMk cId="1273074214" sldId="415"/>
            <ac:spMk id="62" creationId="{847B1F70-9CD1-4F3E-A34C-20B4886C0219}"/>
          </ac:spMkLst>
        </pc:spChg>
        <pc:spChg chg="add mod">
          <ac:chgData name="Kulinich Bohdan" userId="48e65c9f34e137d0" providerId="LiveId" clId="{870BF2BF-A78E-485B-B053-43610552463F}" dt="2020-06-21T16:31:11.616" v="4016" actId="1076"/>
          <ac:spMkLst>
            <pc:docMk/>
            <pc:sldMk cId="1273074214" sldId="415"/>
            <ac:spMk id="63" creationId="{DD60CFF4-6E21-498A-BFF5-C46CBFBB150E}"/>
          </ac:spMkLst>
        </pc:spChg>
        <pc:spChg chg="add mod">
          <ac:chgData name="Kulinich Bohdan" userId="48e65c9f34e137d0" providerId="LiveId" clId="{870BF2BF-A78E-485B-B053-43610552463F}" dt="2020-06-21T16:31:14.116" v="4017" actId="1076"/>
          <ac:spMkLst>
            <pc:docMk/>
            <pc:sldMk cId="1273074214" sldId="415"/>
            <ac:spMk id="64" creationId="{7D188532-79FD-44B4-883A-35C96F7318BF}"/>
          </ac:spMkLst>
        </pc:spChg>
        <pc:spChg chg="add mod">
          <ac:chgData name="Kulinich Bohdan" userId="48e65c9f34e137d0" providerId="LiveId" clId="{870BF2BF-A78E-485B-B053-43610552463F}" dt="2020-06-21T16:31:19.616" v="4020" actId="20577"/>
          <ac:spMkLst>
            <pc:docMk/>
            <pc:sldMk cId="1273074214" sldId="415"/>
            <ac:spMk id="65" creationId="{59BEA191-6335-4D95-8BCC-C146BEF50E72}"/>
          </ac:spMkLst>
        </pc:spChg>
        <pc:spChg chg="add mod">
          <ac:chgData name="Kulinich Bohdan" userId="48e65c9f34e137d0" providerId="LiveId" clId="{870BF2BF-A78E-485B-B053-43610552463F}" dt="2020-06-21T16:31:24.931" v="4023" actId="20577"/>
          <ac:spMkLst>
            <pc:docMk/>
            <pc:sldMk cId="1273074214" sldId="415"/>
            <ac:spMk id="66" creationId="{FA967448-DF73-4AF0-BE10-92BD51A64E00}"/>
          </ac:spMkLst>
        </pc:spChg>
        <pc:spChg chg="add mod">
          <ac:chgData name="Kulinich Bohdan" userId="48e65c9f34e137d0" providerId="LiveId" clId="{870BF2BF-A78E-485B-B053-43610552463F}" dt="2020-06-21T16:31:40.636" v="4030" actId="1076"/>
          <ac:spMkLst>
            <pc:docMk/>
            <pc:sldMk cId="1273074214" sldId="415"/>
            <ac:spMk id="67" creationId="{5B50F2E4-1784-485D-B18E-A598AE420BFB}"/>
          </ac:spMkLst>
        </pc:spChg>
        <pc:spChg chg="add mod">
          <ac:chgData name="Kulinich Bohdan" userId="48e65c9f34e137d0" providerId="LiveId" clId="{870BF2BF-A78E-485B-B053-43610552463F}" dt="2020-06-21T16:31:37.086" v="4029" actId="20577"/>
          <ac:spMkLst>
            <pc:docMk/>
            <pc:sldMk cId="1273074214" sldId="415"/>
            <ac:spMk id="68" creationId="{91553FFF-FCD1-45B6-82DC-E13BB351E47F}"/>
          </ac:spMkLst>
        </pc:spChg>
        <pc:spChg chg="add mod">
          <ac:chgData name="Kulinich Bohdan" userId="48e65c9f34e137d0" providerId="LiveId" clId="{870BF2BF-A78E-485B-B053-43610552463F}" dt="2020-06-21T16:54:31.434" v="4090" actId="14100"/>
          <ac:spMkLst>
            <pc:docMk/>
            <pc:sldMk cId="1273074214" sldId="415"/>
            <ac:spMk id="69" creationId="{AF0753CB-4D9F-46DC-AE84-EB74014245EE}"/>
          </ac:spMkLst>
        </pc:spChg>
        <pc:spChg chg="add mod">
          <ac:chgData name="Kulinich Bohdan" userId="48e65c9f34e137d0" providerId="LiveId" clId="{870BF2BF-A78E-485B-B053-43610552463F}" dt="2020-06-21T16:57:53.513" v="4125" actId="1076"/>
          <ac:spMkLst>
            <pc:docMk/>
            <pc:sldMk cId="1273074214" sldId="415"/>
            <ac:spMk id="70" creationId="{7BBBB884-DB08-4C6B-B9C2-EF2F85CB489F}"/>
          </ac:spMkLst>
        </pc:spChg>
        <pc:spChg chg="add mod">
          <ac:chgData name="Kulinich Bohdan" userId="48e65c9f34e137d0" providerId="LiveId" clId="{870BF2BF-A78E-485B-B053-43610552463F}" dt="2020-06-21T16:58:09.573" v="4130" actId="1076"/>
          <ac:spMkLst>
            <pc:docMk/>
            <pc:sldMk cId="1273074214" sldId="415"/>
            <ac:spMk id="71" creationId="{0107694E-6132-480B-AB22-2CD861D5BDE1}"/>
          </ac:spMkLst>
        </pc:spChg>
        <pc:spChg chg="add mod">
          <ac:chgData name="Kulinich Bohdan" userId="48e65c9f34e137d0" providerId="LiveId" clId="{870BF2BF-A78E-485B-B053-43610552463F}" dt="2020-06-21T16:58:32.883" v="4138" actId="1076"/>
          <ac:spMkLst>
            <pc:docMk/>
            <pc:sldMk cId="1273074214" sldId="415"/>
            <ac:spMk id="72" creationId="{AFFDE0EA-47C1-45A8-96ED-BFC64EF73375}"/>
          </ac:spMkLst>
        </pc:spChg>
        <pc:spChg chg="add mod">
          <ac:chgData name="Kulinich Bohdan" userId="48e65c9f34e137d0" providerId="LiveId" clId="{870BF2BF-A78E-485B-B053-43610552463F}" dt="2020-06-21T17:13:30.793" v="4342" actId="1076"/>
          <ac:spMkLst>
            <pc:docMk/>
            <pc:sldMk cId="1273074214" sldId="415"/>
            <ac:spMk id="73" creationId="{00018CBD-CE09-4614-839A-48C7DB5204C5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78" creationId="{D1CB4F90-A7D0-4591-BD25-915A322FBC06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80" creationId="{FBE9670C-D048-458F-85D5-F05378F3512E}"/>
          </ac:spMkLst>
        </pc:spChg>
        <pc:spChg chg="add del mod">
          <ac:chgData name="Kulinich Bohdan" userId="48e65c9f34e137d0" providerId="LiveId" clId="{870BF2BF-A78E-485B-B053-43610552463F}" dt="2020-06-21T17:12:16.462" v="4338"/>
          <ac:spMkLst>
            <pc:docMk/>
            <pc:sldMk cId="1273074214" sldId="415"/>
            <ac:spMk id="81" creationId="{CF316953-7C4D-4B6E-A70D-9BC95086E43D}"/>
          </ac:spMkLst>
        </pc:spChg>
        <pc:spChg chg="add del mod">
          <ac:chgData name="Kulinich Bohdan" userId="48e65c9f34e137d0" providerId="LiveId" clId="{870BF2BF-A78E-485B-B053-43610552463F}" dt="2020-06-21T17:13:22.703" v="4340"/>
          <ac:spMkLst>
            <pc:docMk/>
            <pc:sldMk cId="1273074214" sldId="415"/>
            <ac:spMk id="82" creationId="{0A03C74C-02E6-420C-8748-F57432CAF05D}"/>
          </ac:spMkLst>
        </pc:spChg>
        <pc:spChg chg="add mod">
          <ac:chgData name="Kulinich Bohdan" userId="48e65c9f34e137d0" providerId="LiveId" clId="{870BF2BF-A78E-485B-B053-43610552463F}" dt="2020-06-21T17:13:50.623" v="4399" actId="20577"/>
          <ac:spMkLst>
            <pc:docMk/>
            <pc:sldMk cId="1273074214" sldId="415"/>
            <ac:spMk id="83" creationId="{357AC94F-E996-4656-B932-20A71FFD144A}"/>
          </ac:spMkLst>
        </pc:spChg>
        <pc:grpChg chg="add mod">
          <ac:chgData name="Kulinich Bohdan" userId="48e65c9f34e137d0" providerId="LiveId" clId="{870BF2BF-A78E-485B-B053-43610552463F}" dt="2020-06-21T17:03:48.231" v="4240" actId="1076"/>
          <ac:grpSpMkLst>
            <pc:docMk/>
            <pc:sldMk cId="1273074214" sldId="415"/>
            <ac:grpSpMk id="14" creationId="{DD8A55F1-C9B1-4372-9A77-45A716C0910B}"/>
          </ac:grpSpMkLst>
        </pc:grpChg>
        <pc:picChg chg="del">
          <ac:chgData name="Kulinich Bohdan" userId="48e65c9f34e137d0" providerId="LiveId" clId="{870BF2BF-A78E-485B-B053-43610552463F}" dt="2020-06-21T16:27:15.256" v="3922" actId="478"/>
          <ac:picMkLst>
            <pc:docMk/>
            <pc:sldMk cId="1273074214" sldId="415"/>
            <ac:picMk id="53" creationId="{CE297963-9688-41ED-87B1-A5F7DBB112D2}"/>
          </ac:picMkLst>
        </pc:picChg>
        <pc:picChg chg="add del mod">
          <ac:chgData name="Kulinich Bohdan" userId="48e65c9f34e137d0" providerId="LiveId" clId="{870BF2BF-A78E-485B-B053-43610552463F}" dt="2020-06-21T17:13:28.664" v="4341" actId="1076"/>
          <ac:picMkLst>
            <pc:docMk/>
            <pc:sldMk cId="1273074214" sldId="415"/>
            <ac:picMk id="79" creationId="{F066D899-09DE-420B-8AA9-A69B18AD3584}"/>
          </ac:picMkLst>
        </pc:pic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6:29:53.916" v="3991" actId="1076"/>
          <ac:cxnSpMkLst>
            <pc:docMk/>
            <pc:sldMk cId="1273074214" sldId="415"/>
            <ac:cxnSpMk id="33" creationId="{482A7860-39C5-4AD9-B014-37BF7C322BE6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870BF2BF-A78E-485B-B053-43610552463F}" dt="2020-06-21T16:29:57.396" v="3993" actId="1076"/>
          <ac:cxnSpMkLst>
            <pc:docMk/>
            <pc:sldMk cId="1273074214" sldId="415"/>
            <ac:cxnSpMk id="35" creationId="{3A753A0D-1B9B-4A9B-8DF4-9B7E4278375F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2" creationId="{60A3C92C-D8F4-4648-A376-1BE7FE903959}"/>
          </ac:cxnSpMkLst>
        </pc:cxnChg>
        <pc:cxnChg chg="add mod">
          <ac:chgData name="Kulinich Bohdan" userId="48e65c9f34e137d0" providerId="LiveId" clId="{870BF2BF-A78E-485B-B053-43610552463F}" dt="2020-06-21T17:03:46.081" v="4239" actId="1076"/>
          <ac:cxnSpMkLst>
            <pc:docMk/>
            <pc:sldMk cId="1273074214" sldId="415"/>
            <ac:cxnSpMk id="43" creationId="{B83052F5-D9C5-40AA-BCC6-3BFD6311FFB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8" creationId="{5AD0E478-0E87-429D-AFE5-3EC8B4297945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1" creationId="{250F20BD-CF25-4349-8266-A7177F0F7FAC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7:02:19.059" v="4217" actId="1076"/>
          <ac:cxnSpMkLst>
            <pc:docMk/>
            <pc:sldMk cId="1273074214" sldId="415"/>
            <ac:cxnSpMk id="74" creationId="{A906CB4B-5C7C-404F-B085-0076CD834511}"/>
          </ac:cxnSpMkLst>
        </pc:cxnChg>
        <pc:cxnChg chg="add mod">
          <ac:chgData name="Kulinich Bohdan" userId="48e65c9f34e137d0" providerId="LiveId" clId="{870BF2BF-A78E-485B-B053-43610552463F}" dt="2020-06-21T17:02:45.612" v="4225" actId="1076"/>
          <ac:cxnSpMkLst>
            <pc:docMk/>
            <pc:sldMk cId="1273074214" sldId="415"/>
            <ac:cxnSpMk id="75" creationId="{26749014-860C-42FE-ADED-047FE0CEC919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6" creationId="{DF14B3D4-E0D3-4438-A955-3D528C1B9E34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7" creationId="{82D1676B-A6F5-4E92-92CC-7F076026D947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  <pc:spChg chg="mod">
          <ac:chgData name="Kulinich Bohdan" userId="48e65c9f34e137d0" providerId="LiveId" clId="{870BF2BF-A78E-485B-B053-43610552463F}" dt="2020-06-21T10:40:36.270" v="111" actId="20577"/>
          <ac:spMkLst>
            <pc:docMk/>
            <pc:sldMk cId="1933819423" sldId="431"/>
            <ac:spMk id="7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06.450" v="161" actId="20577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16.386" v="209" actId="20577"/>
          <ac:spMkLst>
            <pc:docMk/>
            <pc:sldMk cId="1933819423" sldId="431"/>
            <ac:spMk id="54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2:29.186" v="318" actId="20577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42.066" v="271" actId="20577"/>
          <ac:spMkLst>
            <pc:docMk/>
            <pc:sldMk cId="1933819423" sldId="431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  <pc:spChg chg="mod">
          <ac:chgData name="Kulinich Bohdan" userId="48e65c9f34e137d0" providerId="LiveId" clId="{870BF2BF-A78E-485B-B053-43610552463F}" dt="2020-06-21T10:42:59.467" v="327" actId="20577"/>
          <ac:spMkLst>
            <pc:docMk/>
            <pc:sldMk cId="1993370526" sldId="432"/>
            <ac:spMk id="4" creationId="{00000000-0000-0000-0000-000000000000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6" creationId="{B146356A-0F2F-42B8-929E-E9A0452B186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7" creationId="{DF401742-B79A-4A0E-BC63-9DA09D378A5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8" creationId="{1D14C5CA-5C30-4CEE-AB51-F884BCE0D74A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9" creationId="{8BFA3460-62C9-4987-96B2-F4A377FF7E81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10" creationId="{51AFE2F5-8C80-4A81-BB8B-5022D73CF671}"/>
          </ac:spMkLst>
        </pc:spChg>
        <pc:spChg chg="add del mod">
          <ac:chgData name="Kulinich Bohdan" userId="48e65c9f34e137d0" providerId="LiveId" clId="{870BF2BF-A78E-485B-B053-43610552463F}" dt="2020-06-21T12:34:26.638" v="1777" actId="478"/>
          <ac:spMkLst>
            <pc:docMk/>
            <pc:sldMk cId="1993370526" sldId="432"/>
            <ac:spMk id="11" creationId="{A65A6898-49B6-4CCE-82DF-518E4173EB8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3" creationId="{9DB8B00D-76DB-49C7-B021-41E9808E7F3F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4" creationId="{1D0AD022-E1EA-4C30-8552-574E5701652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5" creationId="{DCB5175D-CA6F-421E-80CF-9AA59D3FD472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6" creationId="{7F44B0F7-6C14-4FDA-9D75-D53DF99F5391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7" creationId="{0A7CBE26-C100-480C-B0BC-F1AA0ED398D0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5" creationId="{B7899D06-6F74-48AF-B805-DF10394AED28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7" creationId="{613D9104-6894-48A8-BC1C-CCAA8373E83D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9" creationId="{B29582C3-9489-4A57-B04F-D910854CCC2A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4" creationId="{2DA3295A-58A0-4522-B575-22FA8A7317B5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5" creationId="{BD2BE235-331C-4D6C-9251-948E839CD95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6" creationId="{706996CA-DDBD-41C4-B1FB-710F9EBD87B6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0:43:02.436" v="328" actId="478"/>
          <ac:spMkLst>
            <pc:docMk/>
            <pc:sldMk cId="1993370526" sldId="432"/>
            <ac:spMk id="39" creationId="{30C1880B-1DBB-453B-A9B0-E9702408E375}"/>
          </ac:spMkLst>
        </pc:spChg>
        <pc:spChg chg="add mod">
          <ac:chgData name="Kulinich Bohdan" userId="48e65c9f34e137d0" providerId="LiveId" clId="{870BF2BF-A78E-485B-B053-43610552463F}" dt="2020-06-22T02:50:01.823" v="4622" actId="20577"/>
          <ac:spMkLst>
            <pc:docMk/>
            <pc:sldMk cId="1993370526" sldId="432"/>
            <ac:spMk id="39" creationId="{98ABD1A8-A016-4487-80DB-B642E562AE29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0" creationId="{A48B8261-1F6D-4CBF-865C-A6F596A5557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1" creationId="{95944CF2-3705-4FD9-B074-E76D4B3D8D7C}"/>
          </ac:spMkLst>
        </pc:spChg>
        <pc:spChg chg="add mod">
          <ac:chgData name="Kulinich Bohdan" userId="48e65c9f34e137d0" providerId="LiveId" clId="{870BF2BF-A78E-485B-B053-43610552463F}" dt="2020-06-21T16:19:06.649" v="3633" actId="207"/>
          <ac:spMkLst>
            <pc:docMk/>
            <pc:sldMk cId="1993370526" sldId="432"/>
            <ac:spMk id="42" creationId="{9F32F8B1-22BF-4C0B-BEE5-8B3E420BBD87}"/>
          </ac:spMkLst>
        </pc:spChg>
        <pc:spChg chg="add mod">
          <ac:chgData name="Kulinich Bohdan" userId="48e65c9f34e137d0" providerId="LiveId" clId="{870BF2BF-A78E-485B-B053-43610552463F}" dt="2020-06-21T12:54:15.550" v="1940" actId="16959"/>
          <ac:spMkLst>
            <pc:docMk/>
            <pc:sldMk cId="1993370526" sldId="432"/>
            <ac:spMk id="44" creationId="{80FB44AA-2D7F-4890-A987-D2791B476C3F}"/>
          </ac:spMkLst>
        </pc:spChg>
        <pc:spChg chg="add mod">
          <ac:chgData name="Kulinich Bohdan" userId="48e65c9f34e137d0" providerId="LiveId" clId="{870BF2BF-A78E-485B-B053-43610552463F}" dt="2020-06-21T12:54:06.374" v="1938" actId="20577"/>
          <ac:spMkLst>
            <pc:docMk/>
            <pc:sldMk cId="1993370526" sldId="432"/>
            <ac:spMk id="45" creationId="{89CAD6FA-399A-4F75-884A-3DDFC32F428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6" creationId="{224AB96B-FAC5-4D53-95DE-7450882F375F}"/>
          </ac:spMkLst>
        </pc:spChg>
        <pc:spChg chg="add mod">
          <ac:chgData name="Kulinich Bohdan" userId="48e65c9f34e137d0" providerId="LiveId" clId="{870BF2BF-A78E-485B-B053-43610552463F}" dt="2020-06-21T13:09:14.618" v="2039" actId="14100"/>
          <ac:spMkLst>
            <pc:docMk/>
            <pc:sldMk cId="1993370526" sldId="432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1T13:07:10.176" v="1992" actId="20577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4" creationId="{0A6D10FD-BAE4-4237-8A9D-95C4BC6B0141}"/>
          </ac:spMkLst>
        </pc:spChg>
        <pc:spChg chg="add mod">
          <ac:chgData name="Kulinich Bohdan" userId="48e65c9f34e137d0" providerId="LiveId" clId="{870BF2BF-A78E-485B-B053-43610552463F}" dt="2020-06-21T13:07:06.196" v="1991" actId="1076"/>
          <ac:spMkLst>
            <pc:docMk/>
            <pc:sldMk cId="1993370526" sldId="432"/>
            <ac:spMk id="54" creationId="{E4DD9EE3-F1FD-40C3-91CE-8637C3CA77DF}"/>
          </ac:spMkLst>
        </pc:spChg>
        <pc:spChg chg="add mod">
          <ac:chgData name="Kulinich Bohdan" userId="48e65c9f34e137d0" providerId="LiveId" clId="{870BF2BF-A78E-485B-B053-43610552463F}" dt="2020-06-21T13:09:10.258" v="2037" actId="14100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0:43:03.796" v="329" actId="478"/>
          <ac:spMkLst>
            <pc:docMk/>
            <pc:sldMk cId="1993370526" sldId="432"/>
            <ac:spMk id="55" creationId="{7E766293-756F-4441-82D9-616C22F652E9}"/>
          </ac:spMkLst>
        </pc:spChg>
        <pc:spChg chg="add mod">
          <ac:chgData name="Kulinich Bohdan" userId="48e65c9f34e137d0" providerId="LiveId" clId="{870BF2BF-A78E-485B-B053-43610552463F}" dt="2020-06-21T13:14:09.558" v="2103" actId="16959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59" creationId="{AE836A6C-3881-4B63-B36D-6BED69D3363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0" creationId="{EEB95383-6E1F-4996-A61B-2AEBC88D6C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1" creationId="{8E94511F-084E-4944-A645-688B87230D27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2" creationId="{95897714-FAA9-4A7A-85BC-23145A74FC5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3" creationId="{744586A5-5E31-461B-BB7F-6EEB61A71AA2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4" creationId="{BCE9E66A-2F7F-457B-AE1D-80CF65A0DC0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5" creationId="{87905686-D3EB-43CC-8E62-1306E4EB93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6" creationId="{7FFD2691-D487-45BA-BB10-E42D3EE51DFA}"/>
          </ac:spMkLst>
        </pc:spChg>
        <pc:spChg chg="add del mod">
          <ac:chgData name="Kulinich Bohdan" userId="48e65c9f34e137d0" providerId="LiveId" clId="{870BF2BF-A78E-485B-B053-43610552463F}" dt="2020-06-21T13:11:12.258" v="2065"/>
          <ac:spMkLst>
            <pc:docMk/>
            <pc:sldMk cId="1993370526" sldId="432"/>
            <ac:spMk id="67" creationId="{53176EB0-BFDD-4AAF-B73B-EE5A84752BE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8" creationId="{3E0FDD9A-F5CC-4C32-B020-CC6E315610A0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9" creationId="{8BCC4A93-B15C-4185-BBE6-3B47B47F437E}"/>
          </ac:spMkLst>
        </pc:spChg>
        <pc:spChg chg="add mod">
          <ac:chgData name="Kulinich Bohdan" userId="48e65c9f34e137d0" providerId="LiveId" clId="{870BF2BF-A78E-485B-B053-43610552463F}" dt="2020-06-21T13:13:52.199" v="2101" actId="1076"/>
          <ac:spMkLst>
            <pc:docMk/>
            <pc:sldMk cId="1993370526" sldId="432"/>
            <ac:spMk id="70" creationId="{87665628-416C-49B9-A198-57574EBB8FC9}"/>
          </ac:spMkLst>
        </pc:spChg>
        <pc:picChg chg="add del mod">
          <ac:chgData name="Kulinich Bohdan" userId="48e65c9f34e137d0" providerId="LiveId" clId="{870BF2BF-A78E-485B-B053-43610552463F}" dt="2020-06-21T11:05:29.269" v="555" actId="478"/>
          <ac:picMkLst>
            <pc:docMk/>
            <pc:sldMk cId="1993370526" sldId="432"/>
            <ac:picMk id="24" creationId="{94A4B922-E4A3-4633-BC2F-DFC185CFA115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6" creationId="{C54F2132-AE33-4273-B3B2-3838BDB5E35B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8" creationId="{AFD719BE-B3D5-47CD-A404-E7B10E9894CC}"/>
          </ac:picMkLst>
        </pc:picChg>
        <pc:picChg chg="add del mod modCrop">
          <ac:chgData name="Kulinich Bohdan" userId="48e65c9f34e137d0" providerId="LiveId" clId="{870BF2BF-A78E-485B-B053-43610552463F}" dt="2020-06-21T12:34:21.653" v="1773" actId="478"/>
          <ac:picMkLst>
            <pc:docMk/>
            <pc:sldMk cId="1993370526" sldId="432"/>
            <ac:picMk id="32" creationId="{30DDFF69-B7ED-43D5-8D32-2DDA259E4258}"/>
          </ac:picMkLst>
        </pc:picChg>
        <pc:picChg chg="add mod">
          <ac:chgData name="Kulinich Bohdan" userId="48e65c9f34e137d0" providerId="LiveId" clId="{870BF2BF-A78E-485B-B053-43610552463F}" dt="2020-06-21T12:50:29.787" v="1782"/>
          <ac:picMkLst>
            <pc:docMk/>
            <pc:sldMk cId="1993370526" sldId="432"/>
            <ac:picMk id="38" creationId="{85E4B46D-598B-46CE-AC6D-5B4D0458D77E}"/>
          </ac:picMkLst>
        </pc:picChg>
        <pc:picChg chg="add mod">
          <ac:chgData name="Kulinich Bohdan" userId="48e65c9f34e137d0" providerId="LiveId" clId="{870BF2BF-A78E-485B-B053-43610552463F}" dt="2020-06-21T12:53:55.422" v="1936" actId="1076"/>
          <ac:picMkLst>
            <pc:docMk/>
            <pc:sldMk cId="1993370526" sldId="432"/>
            <ac:picMk id="43" creationId="{6AA21D22-3EDD-46A8-BC5B-7023545648F3}"/>
          </ac:picMkLst>
        </pc:picChg>
        <pc:picChg chg="del">
          <ac:chgData name="Kulinich Bohdan" userId="48e65c9f34e137d0" providerId="LiveId" clId="{870BF2BF-A78E-485B-B053-43610552463F}" dt="2020-06-21T10:43:05.086" v="330" actId="478"/>
          <ac:picMkLst>
            <pc:docMk/>
            <pc:sldMk cId="1993370526" sldId="432"/>
            <ac:picMk id="53" creationId="{CE297963-9688-41ED-87B1-A5F7DBB112D2}"/>
          </ac:picMkLst>
        </pc:picChg>
        <pc:cxnChg chg="add del mod">
          <ac:chgData name="Kulinich Bohdan" userId="48e65c9f34e137d0" providerId="LiveId" clId="{870BF2BF-A78E-485B-B053-43610552463F}" dt="2020-06-21T12:34:23.118" v="1774" actId="478"/>
          <ac:cxnSpMkLst>
            <pc:docMk/>
            <pc:sldMk cId="1993370526" sldId="432"/>
            <ac:cxnSpMk id="5" creationId="{6F08842F-3075-461E-8AEA-0A5D2C36E128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2" creationId="{BD4C6F39-AEB7-4CEE-975A-5C5868814E87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8" creationId="{350E5EC2-8CD3-41A5-BDD1-184AA6AE21E5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21" creationId="{D2ECCB3F-A86B-44B3-B105-566529FBD721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2:53:58.834" v="1937" actId="1076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4" creationId="{0E2ED124-2E0D-49BB-8B4F-3C204A768CCD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2" creationId="{60A3C92C-D8F4-4648-A376-1BE7FE90395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8" creationId="{5AD0E478-0E87-429D-AFE5-3EC8B4297945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48" creationId="{A56A5C88-D025-4FF4-987D-7F3C49BEE7B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1" creationId="{250F20BD-CF25-4349-8266-A7177F0F7FAC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7" creationId="{D9A7893A-99BE-4E81-9B8C-6B5FF4D2437D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8" creationId="{4866D757-6CA7-41B5-8510-2A3B6FA66E1D}"/>
          </ac:cxnSpMkLst>
        </pc:cxnChg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  <pc:cxnChg chg="add del mod">
          <ac:chgData name="Kulinich Bohdan" userId="48e65c9f34e137d0" providerId="LiveId" clId="{870BF2BF-A78E-485B-B053-43610552463F}" dt="2020-06-21T11:03:22.579" v="532"/>
          <ac:cxnSpMkLst>
            <pc:docMk/>
            <pc:sldMk cId="1445245970" sldId="433"/>
            <ac:cxnSpMk id="28" creationId="{795E3AEA-AA9A-4898-9269-5FF60060831C}"/>
          </ac:cxnSpMkLst>
        </pc:cxnChg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  <pc:spChg chg="add del mod">
          <ac:chgData name="Kulinich Bohdan" userId="48e65c9f34e137d0" providerId="LiveId" clId="{870BF2BF-A78E-485B-B053-43610552463F}" dt="2020-06-21T12:29:56.967" v="1769" actId="478"/>
          <ac:spMkLst>
            <pc:docMk/>
            <pc:sldMk cId="3678422849" sldId="434"/>
            <ac:spMk id="31" creationId="{92C90145-984D-4DBF-890C-AF74CB2EC918}"/>
          </ac:spMkLst>
        </pc:spChg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  <pc:spChg chg="add del">
          <ac:chgData name="Kulinich Bohdan" userId="48e65c9f34e137d0" providerId="LiveId" clId="{870BF2BF-A78E-485B-B053-43610552463F}" dt="2020-06-21T12:24:42.350" v="1713" actId="478"/>
          <ac:spMkLst>
            <pc:docMk/>
            <pc:sldMk cId="892203634" sldId="435"/>
            <ac:spMk id="2" creationId="{1C563075-FE0C-4BE9-A42F-C7E7319DC236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6" creationId="{B146356A-0F2F-42B8-929E-E9A0452B186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7" creationId="{DF401742-B79A-4A0E-BC63-9DA09D378A5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8" creationId="{1D14C5CA-5C30-4CEE-AB51-F884BCE0D74A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9" creationId="{8BFA3460-62C9-4987-96B2-F4A377FF7E81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10" creationId="{51AFE2F5-8C80-4A81-BB8B-5022D73CF671}"/>
          </ac:spMkLst>
        </pc:spChg>
        <pc:spChg chg="del mod modVis">
          <ac:chgData name="Kulinich Bohdan" userId="48e65c9f34e137d0" providerId="LiveId" clId="{870BF2BF-A78E-485B-B053-43610552463F}" dt="2020-06-21T12:26:58.551" v="1731" actId="478"/>
          <ac:spMkLst>
            <pc:docMk/>
            <pc:sldMk cId="892203634" sldId="435"/>
            <ac:spMk id="11" creationId="{A65A6898-49B6-4CCE-82DF-518E4173EB8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3" creationId="{9DB8B00D-76DB-49C7-B021-41E9808E7F3F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4" creationId="{1D0AD022-E1EA-4C30-8552-574E5701652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5" creationId="{DCB5175D-CA6F-421E-80CF-9AA59D3FD472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6" creationId="{7F44B0F7-6C14-4FDA-9D75-D53DF99F5391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7" creationId="{0A7CBE26-C100-480C-B0BC-F1AA0ED398D0}"/>
          </ac:spMkLst>
        </pc:spChg>
        <pc:spChg chg="del mod modVis">
          <ac:chgData name="Kulinich Bohdan" userId="48e65c9f34e137d0" providerId="LiveId" clId="{870BF2BF-A78E-485B-B053-43610552463F}" dt="2020-06-21T12:26:59.500" v="1732" actId="478"/>
          <ac:spMkLst>
            <pc:docMk/>
            <pc:sldMk cId="892203634" sldId="435"/>
            <ac:spMk id="25" creationId="{B7899D06-6F74-48AF-B805-DF10394AED28}"/>
          </ac:spMkLst>
        </pc:spChg>
        <pc:spChg chg="del mod modVis">
          <ac:chgData name="Kulinich Bohdan" userId="48e65c9f34e137d0" providerId="LiveId" clId="{870BF2BF-A78E-485B-B053-43610552463F}" dt="2020-06-21T12:27:00.216" v="1733" actId="478"/>
          <ac:spMkLst>
            <pc:docMk/>
            <pc:sldMk cId="892203634" sldId="435"/>
            <ac:spMk id="27" creationId="{613D9104-6894-48A8-BC1C-CCAA8373E83D}"/>
          </ac:spMkLst>
        </pc:spChg>
        <pc:spChg chg="del">
          <ac:chgData name="Kulinich Bohdan" userId="48e65c9f34e137d0" providerId="LiveId" clId="{870BF2BF-A78E-485B-B053-43610552463F}" dt="2020-06-21T11:42:27" v="751" actId="478"/>
          <ac:spMkLst>
            <pc:docMk/>
            <pc:sldMk cId="892203634" sldId="435"/>
            <ac:spMk id="29" creationId="{B29582C3-9489-4A57-B04F-D910854CCC2A}"/>
          </ac:spMkLst>
        </pc:spChg>
        <pc:spChg chg="mod modVis">
          <ac:chgData name="Kulinich Bohdan" userId="48e65c9f34e137d0" providerId="LiveId" clId="{870BF2BF-A78E-485B-B053-43610552463F}" dt="2020-06-21T12:15:40.076" v="1306" actId="14429"/>
          <ac:spMkLst>
            <pc:docMk/>
            <pc:sldMk cId="892203634" sldId="435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12:14.906" v="1078" actId="14100"/>
          <ac:spMkLst>
            <pc:docMk/>
            <pc:sldMk cId="892203634" sldId="435"/>
            <ac:spMk id="32" creationId="{2B85EDA9-5784-4E69-80E5-9732B3331A11}"/>
          </ac:spMkLst>
        </pc:spChg>
        <pc:spChg chg="add mod">
          <ac:chgData name="Kulinich Bohdan" userId="48e65c9f34e137d0" providerId="LiveId" clId="{870BF2BF-A78E-485B-B053-43610552463F}" dt="2020-06-21T12:17:20.498" v="1374" actId="20577"/>
          <ac:spMkLst>
            <pc:docMk/>
            <pc:sldMk cId="892203634" sldId="435"/>
            <ac:spMk id="34" creationId="{FD936739-6C9F-43D4-8DDA-AD09DBCB42C0}"/>
          </ac:spMkLst>
        </pc:spChg>
        <pc:spChg chg="add mod">
          <ac:chgData name="Kulinich Bohdan" userId="48e65c9f34e137d0" providerId="LiveId" clId="{870BF2BF-A78E-485B-B053-43610552463F}" dt="2020-06-21T12:12:24.742" v="1079" actId="1076"/>
          <ac:spMkLst>
            <pc:docMk/>
            <pc:sldMk cId="892203634" sldId="435"/>
            <ac:spMk id="35" creationId="{2653C9B6-B209-4900-BAD7-2C2816C88914}"/>
          </ac:spMkLst>
        </pc:spChg>
        <pc:spChg chg="add mod">
          <ac:chgData name="Kulinich Bohdan" userId="48e65c9f34e137d0" providerId="LiveId" clId="{870BF2BF-A78E-485B-B053-43610552463F}" dt="2020-06-21T12:11:22.786" v="1069" actId="1076"/>
          <ac:spMkLst>
            <pc:docMk/>
            <pc:sldMk cId="892203634" sldId="435"/>
            <ac:spMk id="36" creationId="{A48B15A9-8184-4A70-983A-3E732C4E2876}"/>
          </ac:spMkLst>
        </pc:spChg>
        <pc:spChg chg="add mod">
          <ac:chgData name="Kulinich Bohdan" userId="48e65c9f34e137d0" providerId="LiveId" clId="{870BF2BF-A78E-485B-B053-43610552463F}" dt="2020-06-21T12:14:17.756" v="1302" actId="14100"/>
          <ac:spMkLst>
            <pc:docMk/>
            <pc:sldMk cId="892203634" sldId="435"/>
            <ac:spMk id="37" creationId="{97B34299-6969-4057-98E3-F26099E06F68}"/>
          </ac:spMkLst>
        </pc:spChg>
        <pc:spChg chg="add mod ord modVis">
          <ac:chgData name="Kulinich Bohdan" userId="48e65c9f34e137d0" providerId="LiveId" clId="{870BF2BF-A78E-485B-B053-43610552463F}" dt="2020-06-21T12:28:34.986" v="1752" actId="166"/>
          <ac:spMkLst>
            <pc:docMk/>
            <pc:sldMk cId="892203634" sldId="435"/>
            <ac:spMk id="38" creationId="{CD286649-BA34-4B60-87FD-0072D0924FD6}"/>
          </ac:spMkLst>
        </pc:spChg>
        <pc:spChg chg="add mod ord modVis">
          <ac:chgData name="Kulinich Bohdan" userId="48e65c9f34e137d0" providerId="LiveId" clId="{870BF2BF-A78E-485B-B053-43610552463F}" dt="2020-06-21T12:29:16.367" v="1768" actId="207"/>
          <ac:spMkLst>
            <pc:docMk/>
            <pc:sldMk cId="892203634" sldId="435"/>
            <ac:spMk id="39" creationId="{33909B78-ABF6-40DD-9098-D4D2A08DA3F7}"/>
          </ac:spMkLst>
        </pc:spChg>
        <pc:picChg chg="add mod modCrop">
          <ac:chgData name="Kulinich Bohdan" userId="48e65c9f34e137d0" providerId="LiveId" clId="{870BF2BF-A78E-485B-B053-43610552463F}" dt="2020-06-21T12:27:47.567" v="1743" actId="732"/>
          <ac:picMkLst>
            <pc:docMk/>
            <pc:sldMk cId="892203634" sldId="435"/>
            <ac:picMk id="20" creationId="{2AE6B3EA-078C-45A1-A45F-167CA307C14C}"/>
          </ac:picMkLst>
        </pc:picChg>
        <pc:picChg chg="add mod modCrop">
          <ac:chgData name="Kulinich Bohdan" userId="48e65c9f34e137d0" providerId="LiveId" clId="{870BF2BF-A78E-485B-B053-43610552463F}" dt="2020-06-21T12:28:04.106" v="1747" actId="732"/>
          <ac:picMkLst>
            <pc:docMk/>
            <pc:sldMk cId="892203634" sldId="435"/>
            <ac:picMk id="23" creationId="{30735D13-6084-46C1-92F0-A7550F7B9A1B}"/>
          </ac:picMkLst>
        </pc:picChg>
        <pc:picChg chg="del mod modVis">
          <ac:chgData name="Kulinich Bohdan" userId="48e65c9f34e137d0" providerId="LiveId" clId="{870BF2BF-A78E-485B-B053-43610552463F}" dt="2020-06-21T12:26:57.540" v="1730" actId="478"/>
          <ac:picMkLst>
            <pc:docMk/>
            <pc:sldMk cId="892203634" sldId="435"/>
            <ac:picMk id="26" creationId="{C54F2132-AE33-4273-B3B2-3838BDB5E35B}"/>
          </ac:picMkLst>
        </pc:picChg>
        <pc:picChg chg="mod modVis">
          <ac:chgData name="Kulinich Bohdan" userId="48e65c9f34e137d0" providerId="LiveId" clId="{870BF2BF-A78E-485B-B053-43610552463F}" dt="2020-06-21T12:15:40.476" v="1307" actId="14429"/>
          <ac:picMkLst>
            <pc:docMk/>
            <pc:sldMk cId="892203634" sldId="435"/>
            <ac:picMk id="28" creationId="{AFD719BE-B3D5-47CD-A404-E7B10E9894CC}"/>
          </ac:picMkLst>
        </pc:picChg>
        <pc:picChg chg="add mod modVis">
          <ac:chgData name="Kulinich Bohdan" userId="48e65c9f34e137d0" providerId="LiveId" clId="{870BF2BF-A78E-485B-B053-43610552463F}" dt="2020-06-21T12:27:08.571" v="1737" actId="14429"/>
          <ac:picMkLst>
            <pc:docMk/>
            <pc:sldMk cId="892203634" sldId="435"/>
            <ac:picMk id="31" creationId="{31F7D4AD-5F35-47F0-A256-99836912DB0C}"/>
          </ac:picMkLst>
        </pc:picChg>
        <pc:picChg chg="add mod">
          <ac:chgData name="Kulinich Bohdan" userId="48e65c9f34e137d0" providerId="LiveId" clId="{870BF2BF-A78E-485B-B053-43610552463F}" dt="2020-06-21T12:22:45.430" v="1535" actId="1076"/>
          <ac:picMkLst>
            <pc:docMk/>
            <pc:sldMk cId="892203634" sldId="435"/>
            <ac:picMk id="33" creationId="{27FA3A1B-02DE-4FB6-8C7D-ACFBA4556C27}"/>
          </ac:picMkLst>
        </pc:picChg>
        <pc:cxnChg chg="del">
          <ac:chgData name="Kulinich Bohdan" userId="48e65c9f34e137d0" providerId="LiveId" clId="{870BF2BF-A78E-485B-B053-43610552463F}" dt="2020-06-21T12:27:05.215" v="1735" actId="478"/>
          <ac:cxnSpMkLst>
            <pc:docMk/>
            <pc:sldMk cId="892203634" sldId="435"/>
            <ac:cxnSpMk id="5" creationId="{6F08842F-3075-461E-8AEA-0A5D2C36E128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2" creationId="{BD4C6F39-AEB7-4CEE-975A-5C5868814E87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8" creationId="{350E5EC2-8CD3-41A5-BDD1-184AA6AE21E5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21" creationId="{D2ECCB3F-A86B-44B3-B105-566529FBD721}"/>
          </ac:cxnSpMkLst>
        </pc:cxnChg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  <pc:spChg chg="del">
          <ac:chgData name="Kulinich Bohdan" userId="48e65c9f34e137d0" providerId="LiveId" clId="{870BF2BF-A78E-485B-B053-43610552463F}" dt="2020-06-21T12:26:30.821" v="1723" actId="478"/>
          <ac:spMkLst>
            <pc:docMk/>
            <pc:sldMk cId="1792787157" sldId="436"/>
            <ac:spMk id="38" creationId="{CD286649-BA34-4B60-87FD-0072D0924FD6}"/>
          </ac:spMkLst>
        </pc:spChg>
        <pc:spChg chg="del">
          <ac:chgData name="Kulinich Bohdan" userId="48e65c9f34e137d0" providerId="LiveId" clId="{870BF2BF-A78E-485B-B053-43610552463F}" dt="2020-06-21T12:26:32.080" v="1724" actId="478"/>
          <ac:spMkLst>
            <pc:docMk/>
            <pc:sldMk cId="1792787157" sldId="436"/>
            <ac:spMk id="39" creationId="{33909B78-ABF6-40DD-9098-D4D2A08DA3F7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  <pc:spChg chg="add del">
          <ac:chgData name="Kulinich Bohdan" userId="48e65c9f34e137d0" providerId="LiveId" clId="{870BF2BF-A78E-485B-B053-43610552463F}" dt="2020-06-21T13:30:47.118" v="2453"/>
          <ac:spMkLst>
            <pc:docMk/>
            <pc:sldMk cId="675147498" sldId="437"/>
            <ac:spMk id="2" creationId="{B77AF5F6-F0C6-4B36-B449-37850A27AFB0}"/>
          </ac:spMkLst>
        </pc:spChg>
        <pc:spChg chg="mod">
          <ac:chgData name="Kulinich Bohdan" userId="48e65c9f34e137d0" providerId="LiveId" clId="{870BF2BF-A78E-485B-B053-43610552463F}" dt="2020-06-21T13:17:24.564" v="2148" actId="20577"/>
          <ac:spMkLst>
            <pc:docMk/>
            <pc:sldMk cId="675147498" sldId="437"/>
            <ac:spMk id="4" creationId="{00000000-0000-0000-0000-000000000000}"/>
          </ac:spMkLst>
        </pc:spChg>
        <pc:spChg chg="add del">
          <ac:chgData name="Kulinich Bohdan" userId="48e65c9f34e137d0" providerId="LiveId" clId="{870BF2BF-A78E-485B-B053-43610552463F}" dt="2020-06-21T13:30:50.719" v="2455"/>
          <ac:spMkLst>
            <pc:docMk/>
            <pc:sldMk cId="675147498" sldId="437"/>
            <ac:spMk id="5" creationId="{BEBAE000-DA00-44C0-ACB6-116EA1885A01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4" creationId="{2DA3295A-58A0-4522-B575-22FA8A7317B5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5" creationId="{BD2BE235-331C-4D6C-9251-948E839CD95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6" creationId="{706996CA-DDBD-41C4-B1FB-710F9EBD87B6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3:17:15.034" v="2109" actId="478"/>
          <ac:spMkLst>
            <pc:docMk/>
            <pc:sldMk cId="675147498" sldId="437"/>
            <ac:spMk id="39" creationId="{98ABD1A8-A016-4487-80DB-B642E562AE29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0" creationId="{A48B8261-1F6D-4CBF-865C-A6F596A5557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1" creationId="{95944CF2-3705-4FD9-B074-E76D4B3D8D7C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2" creationId="{9F32F8B1-22BF-4C0B-BEE5-8B3E420BBD87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4" creationId="{80FB44AA-2D7F-4890-A987-D2791B476C3F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5" creationId="{89CAD6FA-399A-4F75-884A-3DDFC32F428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6" creationId="{224AB96B-FAC5-4D53-95DE-7450882F375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52" creationId="{AB1F0445-0AF0-4E4C-BFA0-C89929D3BEA8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4" creationId="{E4DD9EE3-F1FD-40C3-91CE-8637C3CA77D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59" creationId="{AE836A6C-3881-4B63-B36D-6BED69D3363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0" creationId="{EEB95383-6E1F-4996-A61B-2AEBC88D6C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1" creationId="{8E94511F-084E-4944-A645-688B87230D27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2" creationId="{95897714-FAA9-4A7A-85BC-23145A74FC59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3" creationId="{744586A5-5E31-461B-BB7F-6EEB61A71AA2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4" creationId="{BCE9E66A-2F7F-457B-AE1D-80CF65A0DC0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5" creationId="{87905686-D3EB-43CC-8E62-1306E4EB93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6" creationId="{7FFD2691-D487-45BA-BB10-E42D3EE51DF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8" creationId="{3E0FDD9A-F5CC-4C32-B020-CC6E315610A0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9" creationId="{8BCC4A93-B15C-4185-BBE6-3B47B47F437E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70" creationId="{87665628-416C-49B9-A198-57574EBB8FC9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1" creationId="{77545974-081B-4BDB-831F-26F3D83F8CB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2" creationId="{A1591A14-2C80-4970-A85D-B5F4A825FB48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3" creationId="{D63895C9-0B78-4DEB-B8AF-6E7C9F5FF760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4" creationId="{8968079D-9F9E-49DB-B42F-03EFFF9C66D6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5" creationId="{1768DB28-1121-474E-83F9-5BE3456AE49E}"/>
          </ac:spMkLst>
        </pc:spChg>
        <pc:spChg chg="add mod">
          <ac:chgData name="Kulinich Bohdan" userId="48e65c9f34e137d0" providerId="LiveId" clId="{870BF2BF-A78E-485B-B053-43610552463F}" dt="2020-06-21T13:20:40.084" v="2264" actId="1076"/>
          <ac:spMkLst>
            <pc:docMk/>
            <pc:sldMk cId="675147498" sldId="437"/>
            <ac:spMk id="77" creationId="{69CB6D8B-AD07-47C5-844C-2BA7EBC1384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8" creationId="{D78CB809-D978-4983-904F-D40D93ADBE7D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9" creationId="{BE49BD05-E5DA-465B-AB94-EC4856FBC11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0" creationId="{21D0110D-8EEF-4049-9605-8F1B2FB49AA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1" creationId="{BBA82832-0825-4EA6-A131-9F2DEC008352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2" creationId="{07A0A430-7A16-405E-B178-66473275912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3" creationId="{4D5312F2-DF4A-4895-99D0-BE833E688A5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4" creationId="{5C9B7C71-7942-4E9D-83A0-73BBB524351A}"/>
          </ac:spMkLst>
        </pc:spChg>
        <pc:spChg chg="add del mod">
          <ac:chgData name="Kulinich Bohdan" userId="48e65c9f34e137d0" providerId="LiveId" clId="{870BF2BF-A78E-485B-B053-43610552463F}" dt="2020-06-21T13:29:33.828" v="2388" actId="478"/>
          <ac:spMkLst>
            <pc:docMk/>
            <pc:sldMk cId="675147498" sldId="437"/>
            <ac:spMk id="85" creationId="{7EDBC51B-EBD0-4B30-A245-A7CB15CA1768}"/>
          </ac:spMkLst>
        </pc:spChg>
        <pc:spChg chg="add mod">
          <ac:chgData name="Kulinich Bohdan" userId="48e65c9f34e137d0" providerId="LiveId" clId="{870BF2BF-A78E-485B-B053-43610552463F}" dt="2020-06-21T13:32:52.940" v="2537" actId="20577"/>
          <ac:spMkLst>
            <pc:docMk/>
            <pc:sldMk cId="675147498" sldId="437"/>
            <ac:spMk id="86" creationId="{5F65CA1B-6FFA-4744-B90A-F2D2849AC325}"/>
          </ac:spMkLst>
        </pc:spChg>
        <pc:spChg chg="add mod">
          <ac:chgData name="Kulinich Bohdan" userId="48e65c9f34e137d0" providerId="LiveId" clId="{870BF2BF-A78E-485B-B053-43610552463F}" dt="2020-06-21T13:34:26.536" v="2637" actId="1076"/>
          <ac:spMkLst>
            <pc:docMk/>
            <pc:sldMk cId="675147498" sldId="437"/>
            <ac:spMk id="88" creationId="{BA987F15-FB1F-4DDB-8B1B-9A7FA6735EC3}"/>
          </ac:spMkLst>
        </pc:spChg>
        <pc:picChg chg="add mod">
          <ac:chgData name="Kulinich Bohdan" userId="48e65c9f34e137d0" providerId="LiveId" clId="{870BF2BF-A78E-485B-B053-43610552463F}" dt="2020-06-21T13:39:09.414" v="2651" actId="14100"/>
          <ac:picMkLst>
            <pc:docMk/>
            <pc:sldMk cId="675147498" sldId="437"/>
            <ac:picMk id="7" creationId="{508CDBE8-A7A4-465E-B76C-454B2E8A69D7}"/>
          </ac:picMkLst>
        </pc:picChg>
        <pc:picChg chg="del">
          <ac:chgData name="Kulinich Bohdan" userId="48e65c9f34e137d0" providerId="LiveId" clId="{870BF2BF-A78E-485B-B053-43610552463F}" dt="2020-06-21T13:17:15.034" v="2109" actId="478"/>
          <ac:picMkLst>
            <pc:docMk/>
            <pc:sldMk cId="675147498" sldId="437"/>
            <ac:picMk id="38" creationId="{85E4B46D-598B-46CE-AC6D-5B4D0458D77E}"/>
          </ac:picMkLst>
        </pc:picChg>
        <pc:picChg chg="del">
          <ac:chgData name="Kulinich Bohdan" userId="48e65c9f34e137d0" providerId="LiveId" clId="{870BF2BF-A78E-485B-B053-43610552463F}" dt="2020-06-21T13:17:13.684" v="2108" actId="478"/>
          <ac:picMkLst>
            <pc:docMk/>
            <pc:sldMk cId="675147498" sldId="437"/>
            <ac:picMk id="43" creationId="{6AA21D22-3EDD-46A8-BC5B-7023545648F3}"/>
          </ac:picMkLst>
        </pc:picChg>
        <pc:picChg chg="add mod">
          <ac:chgData name="Kulinich Bohdan" userId="48e65c9f34e137d0" providerId="LiveId" clId="{870BF2BF-A78E-485B-B053-43610552463F}" dt="2020-06-21T13:20:23.050" v="2212"/>
          <ac:picMkLst>
            <pc:docMk/>
            <pc:sldMk cId="675147498" sldId="437"/>
            <ac:picMk id="76" creationId="{49D5CF14-610E-4619-BECD-9FB286A24ED9}"/>
          </ac:picMkLst>
        </pc:picChg>
        <pc:picChg chg="add mod">
          <ac:chgData name="Kulinich Bohdan" userId="48e65c9f34e137d0" providerId="LiveId" clId="{870BF2BF-A78E-485B-B053-43610552463F}" dt="2020-06-21T13:29:55.403" v="2390"/>
          <ac:picMkLst>
            <pc:docMk/>
            <pc:sldMk cId="675147498" sldId="437"/>
            <ac:picMk id="87" creationId="{03C77A1E-EFC0-4312-8B35-3E605EAFEF21}"/>
          </ac:picMkLst>
        </pc:pic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48" creationId="{A56A5C88-D025-4FF4-987D-7F3C49BEE7B9}"/>
          </ac:cxnSpMkLst>
        </pc:cxnChg>
        <pc:cxnChg chg="add mod">
          <ac:chgData name="Kulinich Bohdan" userId="48e65c9f34e137d0" providerId="LiveId" clId="{870BF2BF-A78E-485B-B053-43610552463F}" dt="2020-06-21T13:18:50.305" v="2205"/>
          <ac:cxnSpMkLst>
            <pc:docMk/>
            <pc:sldMk cId="675147498" sldId="437"/>
            <ac:cxnSpMk id="50" creationId="{2E5407AA-4467-4808-B5B9-37E2D5F270A5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7" creationId="{D9A7893A-99BE-4E81-9B8C-6B5FF4D2437D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8" creationId="{4866D757-6CA7-41B5-8510-2A3B6FA66E1D}"/>
          </ac:cxnSpMkLst>
        </pc:cxnChg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  <pc:spChg chg="mod">
          <ac:chgData name="Kulinich Bohdan" userId="48e65c9f34e137d0" providerId="LiveId" clId="{870BF2BF-A78E-485B-B053-43610552463F}" dt="2020-06-21T14:03:33.878" v="3136" actId="20577"/>
          <ac:spMkLst>
            <pc:docMk/>
            <pc:sldMk cId="3733414091" sldId="438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5:44:24.804" v="3325" actId="1076"/>
          <ac:spMkLst>
            <pc:docMk/>
            <pc:sldMk cId="3733414091" sldId="438"/>
            <ac:spMk id="14" creationId="{33B1D56B-30AB-4EFA-8742-40F3286D30EB}"/>
          </ac:spMkLst>
        </pc:spChg>
        <pc:spChg chg="add mod">
          <ac:chgData name="Kulinich Bohdan" userId="48e65c9f34e137d0" providerId="LiveId" clId="{870BF2BF-A78E-485B-B053-43610552463F}" dt="2020-06-21T15:49:00.295" v="3334" actId="1076"/>
          <ac:spMkLst>
            <pc:docMk/>
            <pc:sldMk cId="3733414091" sldId="438"/>
            <ac:spMk id="15" creationId="{2DF8EE94-1F98-49B6-B78A-F4F4DEBD0A92}"/>
          </ac:spMkLst>
        </pc:spChg>
        <pc:spChg chg="add mod">
          <ac:chgData name="Kulinich Bohdan" userId="48e65c9f34e137d0" providerId="LiveId" clId="{870BF2BF-A78E-485B-B053-43610552463F}" dt="2020-06-21T15:52:23.062" v="3381" actId="114"/>
          <ac:spMkLst>
            <pc:docMk/>
            <pc:sldMk cId="3733414091" sldId="438"/>
            <ac:spMk id="16" creationId="{9C1C2697-94E2-4C3E-BEE7-E204B8B703DC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17" creationId="{230AB021-B433-4EBA-B0E8-132049CA2D68}"/>
          </ac:spMkLst>
        </pc:spChg>
        <pc:spChg chg="add mod">
          <ac:chgData name="Kulinich Bohdan" userId="48e65c9f34e137d0" providerId="LiveId" clId="{870BF2BF-A78E-485B-B053-43610552463F}" dt="2020-06-21T15:53:37.433" v="3436" actId="1076"/>
          <ac:spMkLst>
            <pc:docMk/>
            <pc:sldMk cId="3733414091" sldId="438"/>
            <ac:spMk id="18" creationId="{1D328969-A062-4894-8C58-ABBDEEB14666}"/>
          </ac:spMkLst>
        </pc:spChg>
        <pc:spChg chg="add mod">
          <ac:chgData name="Kulinich Bohdan" userId="48e65c9f34e137d0" providerId="LiveId" clId="{870BF2BF-A78E-485B-B053-43610552463F}" dt="2020-06-21T16:24:41.965" v="3880" actId="207"/>
          <ac:spMkLst>
            <pc:docMk/>
            <pc:sldMk cId="3733414091" sldId="438"/>
            <ac:spMk id="19" creationId="{D1387E16-8751-4CD9-B598-9250CA0E2A93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0" creationId="{0E329EA3-61B0-49F4-8554-D8BD8B389650}"/>
          </ac:spMkLst>
        </pc:spChg>
        <pc:spChg chg="add mod">
          <ac:chgData name="Kulinich Bohdan" userId="48e65c9f34e137d0" providerId="LiveId" clId="{870BF2BF-A78E-485B-B053-43610552463F}" dt="2020-06-21T15:39:40.800" v="3253" actId="1076"/>
          <ac:spMkLst>
            <pc:docMk/>
            <pc:sldMk cId="3733414091" sldId="438"/>
            <ac:spMk id="22" creationId="{A90E6B64-0A12-42E3-A65A-05F671D3FCCE}"/>
          </ac:spMkLst>
        </pc:spChg>
        <pc:spChg chg="add mod modVis">
          <ac:chgData name="Kulinich Bohdan" userId="48e65c9f34e137d0" providerId="LiveId" clId="{870BF2BF-A78E-485B-B053-43610552463F}" dt="2020-06-21T15:49:16.185" v="3337" actId="14429"/>
          <ac:spMkLst>
            <pc:docMk/>
            <pc:sldMk cId="3733414091" sldId="438"/>
            <ac:spMk id="23" creationId="{17054E80-D978-4BF6-A157-D9096556C8EB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4" creationId="{2F8BF56E-8582-4AE8-8CFF-AEDEF075C2C8}"/>
          </ac:spMkLst>
        </pc:spChg>
        <pc:spChg chg="add mod">
          <ac:chgData name="Kulinich Bohdan" userId="48e65c9f34e137d0" providerId="LiveId" clId="{870BF2BF-A78E-485B-B053-43610552463F}" dt="2020-06-21T15:39:43.244" v="3254" actId="1076"/>
          <ac:spMkLst>
            <pc:docMk/>
            <pc:sldMk cId="3733414091" sldId="438"/>
            <ac:spMk id="25" creationId="{198FEDA8-1BAC-4A0E-8068-887FB4CC7447}"/>
          </ac:spMkLst>
        </pc:spChg>
        <pc:spChg chg="add mod modVis">
          <ac:chgData name="Kulinich Bohdan" userId="48e65c9f34e137d0" providerId="LiveId" clId="{870BF2BF-A78E-485B-B053-43610552463F}" dt="2020-06-21T15:49:13.435" v="3335" actId="14429"/>
          <ac:spMkLst>
            <pc:docMk/>
            <pc:sldMk cId="3733414091" sldId="438"/>
            <ac:spMk id="26" creationId="{F9DD5D9C-701F-4038-811A-8EF86E25DDA8}"/>
          </ac:spMkLst>
        </pc:spChg>
        <pc:spChg chg="add mod">
          <ac:chgData name="Kulinich Bohdan" userId="48e65c9f34e137d0" providerId="LiveId" clId="{870BF2BF-A78E-485B-B053-43610552463F}" dt="2020-06-21T15:42:14.764" v="3300" actId="1076"/>
          <ac:spMkLst>
            <pc:docMk/>
            <pc:sldMk cId="3733414091" sldId="438"/>
            <ac:spMk id="28" creationId="{59F69B8D-D05C-42E1-B1B1-ED451F6E9AB2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9" creationId="{0B3951EC-2B2B-4208-924C-1A13E26A77F2}"/>
          </ac:spMkLst>
        </pc:spChg>
        <pc:spChg chg="add mod">
          <ac:chgData name="Kulinich Bohdan" userId="48e65c9f34e137d0" providerId="LiveId" clId="{870BF2BF-A78E-485B-B053-43610552463F}" dt="2020-06-21T16:13:52.949" v="3533" actId="1076"/>
          <ac:spMkLst>
            <pc:docMk/>
            <pc:sldMk cId="3733414091" sldId="438"/>
            <ac:spMk id="30" creationId="{F37EBC08-1A76-4817-A5AE-6DC0FEF72A60}"/>
          </ac:spMkLst>
        </pc:spChg>
        <pc:spChg chg="add mod">
          <ac:chgData name="Kulinich Bohdan" userId="48e65c9f34e137d0" providerId="LiveId" clId="{870BF2BF-A78E-485B-B053-43610552463F}" dt="2020-06-21T16:19:24.229" v="3637" actId="20577"/>
          <ac:spMkLst>
            <pc:docMk/>
            <pc:sldMk cId="3733414091" sldId="438"/>
            <ac:spMk id="31" creationId="{37AF57B1-54E2-4210-AE7E-962A9FA68008}"/>
          </ac:spMkLst>
        </pc:spChg>
        <pc:spChg chg="del">
          <ac:chgData name="Kulinich Bohdan" userId="48e65c9f34e137d0" providerId="LiveId" clId="{870BF2BF-A78E-485B-B053-43610552463F}" dt="2020-06-21T14:03:20.628" v="3087" actId="478"/>
          <ac:spMkLst>
            <pc:docMk/>
            <pc:sldMk cId="3733414091" sldId="438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6:17:44.474" v="3624" actId="1076"/>
          <ac:spMkLst>
            <pc:docMk/>
            <pc:sldMk cId="3733414091" sldId="438"/>
            <ac:spMk id="32" creationId="{38A0EC16-7219-4010-8915-908D83484B5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2" creationId="{AA2BB87A-5630-4643-AD42-D30B178B77BE}"/>
          </ac:spMkLst>
        </pc:spChg>
        <pc:spChg chg="add mod modVis">
          <ac:chgData name="Kulinich Bohdan" userId="48e65c9f34e137d0" providerId="LiveId" clId="{870BF2BF-A78E-485B-B053-43610552463F}" dt="2020-06-21T16:25:22.160" v="3894" actId="14429"/>
          <ac:spMkLst>
            <pc:docMk/>
            <pc:sldMk cId="3733414091" sldId="438"/>
            <ac:spMk id="33" creationId="{100124D8-627C-4970-B1CC-C3E2C4964E1E}"/>
          </ac:spMkLst>
        </pc:spChg>
        <pc:spChg chg="add mod modVis">
          <ac:chgData name="Kulinich Bohdan" userId="48e65c9f34e137d0" providerId="LiveId" clId="{870BF2BF-A78E-485B-B053-43610552463F}" dt="2020-06-21T16:25:21.530" v="3893" actId="14429"/>
          <ac:spMkLst>
            <pc:docMk/>
            <pc:sldMk cId="3733414091" sldId="438"/>
            <ac:spMk id="34" creationId="{2D437B4B-8521-4363-9827-540E54956DA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4" creationId="{6AC83682-DF11-44A2-8374-20756CF34B1F}"/>
          </ac:spMkLst>
        </pc:spChg>
        <pc:spChg chg="add mod modVis">
          <ac:chgData name="Kulinich Bohdan" userId="48e65c9f34e137d0" providerId="LiveId" clId="{870BF2BF-A78E-485B-B053-43610552463F}" dt="2020-06-21T16:25:21.162" v="3892" actId="14429"/>
          <ac:spMkLst>
            <pc:docMk/>
            <pc:sldMk cId="3733414091" sldId="438"/>
            <ac:spMk id="35" creationId="{A799C5CE-A415-426C-8B0F-BE89172839B6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7:01:42.077" v="4206" actId="207"/>
          <ac:spMkLst>
            <pc:docMk/>
            <pc:sldMk cId="3733414091" sldId="438"/>
            <ac:spMk id="37" creationId="{5AF2403A-44CB-4D06-9351-5CFEDC039488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7" creationId="{952BF1A5-F058-47FB-80ED-5838B3FCFF7A}"/>
          </ac:spMkLst>
        </pc:spChg>
        <pc:spChg chg="del">
          <ac:chgData name="Kulinich Bohdan" userId="48e65c9f34e137d0" providerId="LiveId" clId="{870BF2BF-A78E-485B-B053-43610552463F}" dt="2020-06-21T14:03:19.248" v="3086" actId="478"/>
          <ac:spMkLst>
            <pc:docMk/>
            <pc:sldMk cId="3733414091" sldId="438"/>
            <ac:spMk id="38" creationId="{687626BA-BC78-4E57-B24C-AA05492BC5DD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42" creationId="{BE7BCAE4-41B3-4306-80B7-DB635833F2E0}"/>
          </ac:spMkLst>
        </pc:spChg>
        <pc:picChg chg="add del mod">
          <ac:chgData name="Kulinich Bohdan" userId="48e65c9f34e137d0" providerId="LiveId" clId="{870BF2BF-A78E-485B-B053-43610552463F}" dt="2020-06-21T14:41:39.669" v="3220" actId="478"/>
          <ac:picMkLst>
            <pc:docMk/>
            <pc:sldMk cId="3733414091" sldId="438"/>
            <ac:picMk id="2" creationId="{89B47500-4E6A-4D4A-BE5A-35B5AB824D4A}"/>
          </ac:picMkLst>
        </pc:picChg>
        <pc:picChg chg="add del mod">
          <ac:chgData name="Kulinich Bohdan" userId="48e65c9f34e137d0" providerId="LiveId" clId="{870BF2BF-A78E-485B-B053-43610552463F}" dt="2020-06-21T14:41:41.109" v="3221" actId="478"/>
          <ac:picMkLst>
            <pc:docMk/>
            <pc:sldMk cId="3733414091" sldId="438"/>
            <ac:picMk id="5" creationId="{68B93438-149B-4851-BA2D-643FB4AB698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7" creationId="{53C078E7-0DE6-41F8-ADB5-CFBEB909362A}"/>
          </ac:picMkLst>
        </pc:picChg>
        <pc:picChg chg="add mod modCrop">
          <ac:chgData name="Kulinich Bohdan" userId="48e65c9f34e137d0" providerId="LiveId" clId="{870BF2BF-A78E-485B-B053-43610552463F}" dt="2020-06-21T15:39:40.800" v="3253" actId="1076"/>
          <ac:picMkLst>
            <pc:docMk/>
            <pc:sldMk cId="3733414091" sldId="438"/>
            <ac:picMk id="8" creationId="{6C7B1E1C-95A0-4F3F-9882-C5E78DB27354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9" creationId="{D3BC644E-1F50-4B5A-8C8A-8237E0BD9CCE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11" creationId="{657A4852-AA61-426D-BE46-3DFCFBCC9A07}"/>
          </ac:picMkLst>
        </pc:picChg>
        <pc:picChg chg="add del mod modCrop">
          <ac:chgData name="Kulinich Bohdan" userId="48e65c9f34e137d0" providerId="LiveId" clId="{870BF2BF-A78E-485B-B053-43610552463F}" dt="2020-06-21T15:38:42.004" v="3239" actId="478"/>
          <ac:picMkLst>
            <pc:docMk/>
            <pc:sldMk cId="3733414091" sldId="438"/>
            <ac:picMk id="12" creationId="{5CE4FEEB-ABAC-46AE-B409-F40A54995D12}"/>
          </ac:picMkLst>
        </pc:picChg>
        <pc:picChg chg="add mod">
          <ac:chgData name="Kulinich Bohdan" userId="48e65c9f34e137d0" providerId="LiveId" clId="{870BF2BF-A78E-485B-B053-43610552463F}" dt="2020-06-21T15:41:32.674" v="3259"/>
          <ac:picMkLst>
            <pc:docMk/>
            <pc:sldMk cId="3733414091" sldId="438"/>
            <ac:picMk id="27" creationId="{E29E1941-280C-4B64-8369-3A365B214FB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41" creationId="{F1856E94-8D9E-49A1-928B-DB6D982B354B}"/>
          </ac:picMkLst>
        </pc:picChg>
        <pc:cxnChg chg="add mod">
          <ac:chgData name="Kulinich Bohdan" userId="48e65c9f34e137d0" providerId="LiveId" clId="{870BF2BF-A78E-485B-B053-43610552463F}" dt="2020-06-21T15:44:15.458" v="3321" actId="1076"/>
          <ac:cxnSpMkLst>
            <pc:docMk/>
            <pc:sldMk cId="3733414091" sldId="438"/>
            <ac:cxnSpMk id="12" creationId="{DAE8CE83-D39B-4409-BCD2-3B80AD226664}"/>
          </ac:cxnSpMkLst>
        </pc:cxnChg>
        <pc:cxnChg chg="add mod modVis">
          <ac:chgData name="Kulinich Bohdan" userId="48e65c9f34e137d0" providerId="LiveId" clId="{870BF2BF-A78E-485B-B053-43610552463F}" dt="2020-06-21T15:49:14.295" v="3336" actId="14429"/>
          <ac:cxnSpMkLst>
            <pc:docMk/>
            <pc:sldMk cId="3733414091" sldId="438"/>
            <ac:cxnSpMk id="21" creationId="{034EC1F2-A091-4213-A579-276A4A2AE4FA}"/>
          </ac:cxnSpMkLst>
        </pc:cxnChg>
        <pc:cxnChg chg="add mod">
          <ac:chgData name="Kulinich Bohdan" userId="48e65c9f34e137d0" providerId="LiveId" clId="{870BF2BF-A78E-485B-B053-43610552463F}" dt="2020-06-21T17:01:25.907" v="4205" actId="208"/>
          <ac:cxnSpMkLst>
            <pc:docMk/>
            <pc:sldMk cId="3733414091" sldId="438"/>
            <ac:cxnSpMk id="36" creationId="{DA6AE52E-8525-4A08-80B2-55BF85E2470B}"/>
          </ac:cxnSpMkLst>
        </pc:cxnChg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  <pc:spChg chg="mod">
          <ac:chgData name="Kulinich Bohdan" userId="48e65c9f34e137d0" providerId="LiveId" clId="{870BF2BF-A78E-485B-B053-43610552463F}" dt="2020-06-22T02:08:48.172" v="4457" actId="20577"/>
          <ac:spMkLst>
            <pc:docMk/>
            <pc:sldMk cId="807027264" sldId="439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2T02:07:05.717" v="4414" actId="1076"/>
          <ac:spMkLst>
            <pc:docMk/>
            <pc:sldMk cId="807027264" sldId="439"/>
            <ac:spMk id="34" creationId="{AB1E63EC-B0D2-4D6D-A691-368D415AE4EE}"/>
          </ac:spMkLst>
        </pc:spChg>
        <pc:spChg chg="add mod">
          <ac:chgData name="Kulinich Bohdan" userId="48e65c9f34e137d0" providerId="LiveId" clId="{870BF2BF-A78E-485B-B053-43610552463F}" dt="2020-06-22T02:07:10.796" v="4416" actId="20577"/>
          <ac:spMkLst>
            <pc:docMk/>
            <pc:sldMk cId="807027264" sldId="439"/>
            <ac:spMk id="36" creationId="{4B4B2A2A-0B18-4C05-ABA1-DEF348A3DB09}"/>
          </ac:spMkLst>
        </pc:spChg>
        <pc:spChg chg="add mod">
          <ac:chgData name="Kulinich Bohdan" userId="48e65c9f34e137d0" providerId="LiveId" clId="{870BF2BF-A78E-485B-B053-43610552463F}" dt="2020-06-22T02:17:05.379" v="4587" actId="14100"/>
          <ac:spMkLst>
            <pc:docMk/>
            <pc:sldMk cId="807027264" sldId="439"/>
            <ac:spMk id="44" creationId="{AC9B0AD2-148F-49BB-ADD2-A435CD27ACCF}"/>
          </ac:spMkLst>
        </pc:spChg>
        <pc:spChg chg="add mod">
          <ac:chgData name="Kulinich Bohdan" userId="48e65c9f34e137d0" providerId="LiveId" clId="{870BF2BF-A78E-485B-B053-43610552463F}" dt="2020-06-22T02:22:45.476" v="4613" actId="404"/>
          <ac:spMkLst>
            <pc:docMk/>
            <pc:sldMk cId="807027264" sldId="439"/>
            <ac:spMk id="45" creationId="{8862175E-CB6D-4D2C-A408-1EACC51195C6}"/>
          </ac:spMkLst>
        </pc:spChg>
        <pc:spChg chg="add mod">
          <ac:chgData name="Kulinich Bohdan" userId="48e65c9f34e137d0" providerId="LiveId" clId="{870BF2BF-A78E-485B-B053-43610552463F}" dt="2020-06-22T02:22:49.166" v="4614" actId="404"/>
          <ac:spMkLst>
            <pc:docMk/>
            <pc:sldMk cId="807027264" sldId="439"/>
            <ac:spMk id="46" creationId="{70CAFABE-9020-43BC-9C66-F1D6CBBFFB26}"/>
          </ac:spMkLst>
        </pc:spChg>
        <pc:spChg chg="mod modVis">
          <ac:chgData name="Kulinich Bohdan" userId="48e65c9f34e137d0" providerId="LiveId" clId="{870BF2BF-A78E-485B-B053-43610552463F}" dt="2020-06-22T02:07:21.771" v="4418" actId="14429"/>
          <ac:spMkLst>
            <pc:docMk/>
            <pc:sldMk cId="807027264" sldId="439"/>
            <ac:spMk id="72" creationId="{AFFDE0EA-47C1-45A8-96ED-BFC64EF73375}"/>
          </ac:spMkLst>
        </pc:spChg>
        <pc:grpChg chg="mod modVis">
          <ac:chgData name="Kulinich Bohdan" userId="48e65c9f34e137d0" providerId="LiveId" clId="{870BF2BF-A78E-485B-B053-43610552463F}" dt="2020-06-22T02:07:20.948" v="4417" actId="14429"/>
          <ac:grpSpMkLst>
            <pc:docMk/>
            <pc:sldMk cId="807027264" sldId="439"/>
            <ac:grpSpMk id="14" creationId="{DD8A55F1-C9B1-4372-9A77-45A716C0910B}"/>
          </ac:grpSpMkLst>
        </pc:grpChg>
        <pc:grpChg chg="add mod">
          <ac:chgData name="Kulinich Bohdan" userId="48e65c9f34e137d0" providerId="LiveId" clId="{870BF2BF-A78E-485B-B053-43610552463F}" dt="2020-06-22T02:07:28.531" v="4420" actId="1076"/>
          <ac:grpSpMkLst>
            <pc:docMk/>
            <pc:sldMk cId="807027264" sldId="439"/>
            <ac:grpSpMk id="37" creationId="{4DAE09EE-1AB9-456B-917D-A81C87B77316}"/>
          </ac:grpSpMkLst>
        </pc:grpChg>
        <pc:grpChg chg="add mod">
          <ac:chgData name="Kulinich Bohdan" userId="48e65c9f34e137d0" providerId="LiveId" clId="{870BF2BF-A78E-485B-B053-43610552463F}" dt="2020-06-22T02:07:31.370" v="4422" actId="1076"/>
          <ac:grpSpMkLst>
            <pc:docMk/>
            <pc:sldMk cId="807027264" sldId="439"/>
            <ac:grpSpMk id="40" creationId="{6DAF1FBC-5AB1-4215-B69C-8A67F5E7FE1C}"/>
          </ac:grpSpMkLst>
        </pc:grp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8" creationId="{701528E9-60C6-4C2F-A97A-4FCD7F3487E1}"/>
          </ac:cxnSpMkLst>
        </pc:cxn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9" creationId="{F7D93775-0438-472C-BE62-FEB0E84F40A4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1" creationId="{A0AB760C-4A04-46D3-91A2-5699195F4090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2" creationId="{0950BB6F-E5EE-4375-B47A-6B8FBDAC4EDD}"/>
          </ac:cxnSpMkLst>
        </pc:cxnChg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  <pc:spChg chg="mod">
          <ac:chgData name="Kulinich Bohdan" userId="48e65c9f34e137d0" providerId="LiveId" clId="{870BF2BF-A78E-485B-B053-43610552463F}" dt="2020-06-22T18:02:49.317" v="4626" actId="1076"/>
          <ac:spMkLst>
            <pc:docMk/>
            <pc:sldMk cId="3676001664" sldId="441"/>
            <ac:spMk id="6" creationId="{4CD1B612-D16C-4F70-8335-78480BFE8E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A49FA966-4EA1-4833-9AEE-5C286151B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2CB27CB-3E7A-44AC-A77F-F74895CC31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1026-9BB5-4C43-8D5B-1AFBCE9B8E12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0F14C9-C166-4357-B14A-2E0D20BBB5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5DCD553-8349-4F3A-8110-BC0D0AB65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4708-30D9-4E9A-A59A-B810BEC0F6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40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2:51:08.3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2:51:08.3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2:51:08.3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3:05.51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5:36.44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03:35:48.87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5787,'0'0'0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9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1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5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48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1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0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6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54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4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94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23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3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3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1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6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2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0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4.png"/><Relationship Id="rId18" Type="http://schemas.openxmlformats.org/officeDocument/2006/relationships/image" Target="../media/image69.png"/><Relationship Id="rId3" Type="http://schemas.openxmlformats.org/officeDocument/2006/relationships/image" Target="../media/image29.png"/><Relationship Id="rId7" Type="http://schemas.openxmlformats.org/officeDocument/2006/relationships/image" Target="../media/image56.png"/><Relationship Id="rId12" Type="http://schemas.openxmlformats.org/officeDocument/2006/relationships/image" Target="../media/image65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60.png"/><Relationship Id="rId9" Type="http://schemas.openxmlformats.org/officeDocument/2006/relationships/image" Target="../media/image59.png"/><Relationship Id="rId1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8.png"/><Relationship Id="rId3" Type="http://schemas.openxmlformats.org/officeDocument/2006/relationships/image" Target="../media/image71.png"/><Relationship Id="rId7" Type="http://schemas.openxmlformats.org/officeDocument/2006/relationships/image" Target="../media/image14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6.png"/><Relationship Id="rId5" Type="http://schemas.openxmlformats.org/officeDocument/2006/relationships/image" Target="../media/image73.png"/><Relationship Id="rId15" Type="http://schemas.openxmlformats.org/officeDocument/2006/relationships/image" Target="../media/image80.png"/><Relationship Id="rId10" Type="http://schemas.openxmlformats.org/officeDocument/2006/relationships/image" Target="../media/image59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image" Target="../media/image14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84.png"/><Relationship Id="rId5" Type="http://schemas.openxmlformats.org/officeDocument/2006/relationships/image" Target="../media/image87.png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4" Type="http://schemas.openxmlformats.org/officeDocument/2006/relationships/image" Target="../media/image76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2.png"/><Relationship Id="rId5" Type="http://schemas.openxmlformats.org/officeDocument/2006/relationships/image" Target="../media/image9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5.png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59.png"/><Relationship Id="rId10" Type="http://schemas.openxmlformats.org/officeDocument/2006/relationships/image" Target="../media/image111.png"/><Relationship Id="rId4" Type="http://schemas.openxmlformats.org/officeDocument/2006/relationships/image" Target="../media/image95.png"/><Relationship Id="rId9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33.png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7.png"/><Relationship Id="rId5" Type="http://schemas.openxmlformats.org/officeDocument/2006/relationships/image" Target="../media/image110.png"/><Relationship Id="rId15" Type="http://schemas.openxmlformats.org/officeDocument/2006/relationships/image" Target="../media/image135.png"/><Relationship Id="rId10" Type="http://schemas.openxmlformats.org/officeDocument/2006/relationships/image" Target="../media/image116.png"/><Relationship Id="rId4" Type="http://schemas.openxmlformats.org/officeDocument/2006/relationships/image" Target="../media/image95.png"/><Relationship Id="rId9" Type="http://schemas.openxmlformats.org/officeDocument/2006/relationships/image" Target="../media/image59.png"/><Relationship Id="rId1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43.png"/><Relationship Id="rId3" Type="http://schemas.openxmlformats.org/officeDocument/2006/relationships/image" Target="../media/image120.png"/><Relationship Id="rId7" Type="http://schemas.openxmlformats.org/officeDocument/2006/relationships/image" Target="../media/image122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41.png"/><Relationship Id="rId5" Type="http://schemas.openxmlformats.org/officeDocument/2006/relationships/image" Target="../media/image110.png"/><Relationship Id="rId10" Type="http://schemas.openxmlformats.org/officeDocument/2006/relationships/image" Target="../media/image116.png"/><Relationship Id="rId4" Type="http://schemas.openxmlformats.org/officeDocument/2006/relationships/image" Target="../media/image95.png"/><Relationship Id="rId9" Type="http://schemas.openxmlformats.org/officeDocument/2006/relationships/image" Target="../media/image59.png"/><Relationship Id="rId14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4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5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customXml" Target="../ink/ink1.xml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27.png"/><Relationship Id="rId18" Type="http://schemas.openxmlformats.org/officeDocument/2006/relationships/image" Target="../media/image36.png"/><Relationship Id="rId3" Type="http://schemas.openxmlformats.org/officeDocument/2006/relationships/image" Target="../media/image20.png"/><Relationship Id="rId21" Type="http://schemas.openxmlformats.org/officeDocument/2006/relationships/image" Target="../media/image39.png"/><Relationship Id="rId7" Type="http://schemas.openxmlformats.org/officeDocument/2006/relationships/image" Target="../media/image27.emf"/><Relationship Id="rId12" Type="http://schemas.openxmlformats.org/officeDocument/2006/relationships/customXml" Target="../ink/ink5.xml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4.xml"/><Relationship Id="rId5" Type="http://schemas.openxmlformats.org/officeDocument/2006/relationships/image" Target="../media/image22.png"/><Relationship Id="rId15" Type="http://schemas.openxmlformats.org/officeDocument/2006/relationships/image" Target="../media/image33.png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14" Type="http://schemas.openxmlformats.org/officeDocument/2006/relationships/customXml" Target="../ink/ink6.xml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14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29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5.sv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>
            <a:extLst>
              <a:ext uri="{FF2B5EF4-FFF2-40B4-BE49-F238E27FC236}">
                <a16:creationId xmlns:a16="http://schemas.microsoft.com/office/drawing/2014/main" id="{BD02CE6E-98DC-8E0F-54C5-5CBAEC9B4528}"/>
              </a:ext>
            </a:extLst>
          </p:cNvPr>
          <p:cNvSpPr txBox="1">
            <a:spLocks/>
          </p:cNvSpPr>
          <p:nvPr/>
        </p:nvSpPr>
        <p:spPr>
          <a:xfrm>
            <a:off x="9609438" y="4611151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21.06.2024</a:t>
            </a:fld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7489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748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Aptos Light" panose="020B0004020202020204" pitchFamily="34" charset="0"/>
              </a:rPr>
              <a:t>ГЕОМЕТРІЯ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0" y="650502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748970" y="1627349"/>
            <a:ext cx="1911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04</a:t>
            </a:r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748971" y="2004157"/>
            <a:ext cx="8115987" cy="2598068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Кут. Вимірювання кутів. Рівність кутів. Бісектриса кута. </a:t>
            </a:r>
            <a:endParaRPr lang="uk-UA" sz="4000" dirty="0">
              <a:solidFill>
                <a:srgbClr val="33565D"/>
              </a:solidFill>
              <a:effectLst/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35604A-F7F0-EAF1-B9A7-D48B34994084}"/>
              </a:ext>
            </a:extLst>
          </p:cNvPr>
          <p:cNvSpPr/>
          <p:nvPr/>
        </p:nvSpPr>
        <p:spPr>
          <a:xfrm>
            <a:off x="9040503" y="209974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33565D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6" name="Picture 5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9A7C691D-2272-7448-E1EA-F365D81D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212761"/>
            <a:ext cx="736842" cy="736842"/>
          </a:xfrm>
          <a:prstGeom prst="rect">
            <a:avLst/>
          </a:prstGeom>
        </p:spPr>
      </p:pic>
      <p:pic>
        <p:nvPicPr>
          <p:cNvPr id="7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DAB5DF8B-12E9-F9A9-A023-66F1DAE681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353576" y="238458"/>
            <a:ext cx="651278" cy="731909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D66F7D79-B632-CD8B-1F6B-6C00EF26C82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17199" y="1795566"/>
            <a:ext cx="679680" cy="763828"/>
          </a:xfrm>
          <a:prstGeom prst="rect">
            <a:avLst/>
          </a:prstGeom>
        </p:spPr>
      </p:pic>
      <p:pic>
        <p:nvPicPr>
          <p:cNvPr id="17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0AC42A0F-5D14-B417-0A88-F70BCC7F8F5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1" y="871090"/>
            <a:ext cx="688119" cy="773311"/>
          </a:xfrm>
          <a:prstGeom prst="rect">
            <a:avLst/>
          </a:prstGeom>
        </p:spPr>
      </p:pic>
      <p:pic>
        <p:nvPicPr>
          <p:cNvPr id="18" name="Рисунок 29">
            <a:extLst>
              <a:ext uri="{FF2B5EF4-FFF2-40B4-BE49-F238E27FC236}">
                <a16:creationId xmlns:a16="http://schemas.microsoft.com/office/drawing/2014/main" id="{06624323-F01B-DC5D-450B-96740B7161E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464589" y="3054222"/>
            <a:ext cx="551672" cy="619972"/>
          </a:xfrm>
          <a:prstGeom prst="rect">
            <a:avLst/>
          </a:prstGeom>
        </p:spPr>
      </p:pic>
      <p:pic>
        <p:nvPicPr>
          <p:cNvPr id="19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33E3F005-6E22-DEEC-B4E1-77FF4037153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2321292" y="2909140"/>
            <a:ext cx="567298" cy="637531"/>
          </a:xfrm>
          <a:prstGeom prst="rect">
            <a:avLst/>
          </a:prstGeom>
        </p:spPr>
      </p:pic>
      <p:pic>
        <p:nvPicPr>
          <p:cNvPr id="20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16039C44-A05E-AF9B-5DBE-99ECFB3CBD1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202000" y="4760080"/>
            <a:ext cx="922803" cy="1037049"/>
          </a:xfrm>
          <a:prstGeom prst="rect">
            <a:avLst/>
          </a:prstGeom>
        </p:spPr>
      </p:pic>
      <p:pic>
        <p:nvPicPr>
          <p:cNvPr id="24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2CB43B2D-AF7C-CC5B-EB68-D3D7B36EE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925789" y="4738734"/>
            <a:ext cx="893835" cy="1004495"/>
          </a:xfrm>
          <a:prstGeom prst="rect">
            <a:avLst/>
          </a:prstGeom>
        </p:spPr>
      </p:pic>
      <p:pic>
        <p:nvPicPr>
          <p:cNvPr id="26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A11BB125-3F8B-2A21-2A32-F44820964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836065" cy="939573"/>
          </a:xfrm>
          <a:prstGeom prst="rect">
            <a:avLst/>
          </a:prstGeom>
        </p:spPr>
      </p:pic>
      <p:pic>
        <p:nvPicPr>
          <p:cNvPr id="29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FED8F97-3F7E-3C2B-504E-97684C8B3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562" y="5959602"/>
            <a:ext cx="739464" cy="831013"/>
          </a:xfrm>
          <a:prstGeom prst="rect">
            <a:avLst/>
          </a:prstGeom>
        </p:spPr>
      </p:pic>
      <p:pic>
        <p:nvPicPr>
          <p:cNvPr id="30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77BDF6FD-652D-B7A4-751A-FDCD76FE9330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014668" y="5513748"/>
            <a:ext cx="862967" cy="969805"/>
          </a:xfrm>
          <a:prstGeom prst="rect">
            <a:avLst/>
          </a:prstGeom>
        </p:spPr>
      </p:pic>
      <p:pic>
        <p:nvPicPr>
          <p:cNvPr id="31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5EA7C49C-AC35-D5DE-386D-652609E1F842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4" y="5808467"/>
            <a:ext cx="909327" cy="1021905"/>
          </a:xfrm>
          <a:prstGeom prst="rect">
            <a:avLst/>
          </a:prstGeom>
        </p:spPr>
      </p:pic>
      <p:pic>
        <p:nvPicPr>
          <p:cNvPr id="33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DC61C869-DA63-E783-2038-A632B0008818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3893625" y="6081107"/>
            <a:ext cx="754433" cy="8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Частина кола 119">
            <a:extLst>
              <a:ext uri="{FF2B5EF4-FFF2-40B4-BE49-F238E27FC236}">
                <a16:creationId xmlns:a16="http://schemas.microsoft.com/office/drawing/2014/main" id="{88C79768-ABC4-4FE6-BE86-16596899AC54}"/>
              </a:ext>
            </a:extLst>
          </p:cNvPr>
          <p:cNvSpPr/>
          <p:nvPr/>
        </p:nvSpPr>
        <p:spPr>
          <a:xfrm>
            <a:off x="682492" y="1692890"/>
            <a:ext cx="5244437" cy="5244437"/>
          </a:xfrm>
          <a:prstGeom prst="pie">
            <a:avLst>
              <a:gd name="adj1" fmla="val 15618545"/>
              <a:gd name="adj2" fmla="val 2703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Частина кола 118">
            <a:extLst>
              <a:ext uri="{FF2B5EF4-FFF2-40B4-BE49-F238E27FC236}">
                <a16:creationId xmlns:a16="http://schemas.microsoft.com/office/drawing/2014/main" id="{B50808ED-2697-41B7-82BE-1BCC5B1161A0}"/>
              </a:ext>
            </a:extLst>
          </p:cNvPr>
          <p:cNvSpPr/>
          <p:nvPr/>
        </p:nvSpPr>
        <p:spPr>
          <a:xfrm>
            <a:off x="843515" y="1857246"/>
            <a:ext cx="4936728" cy="4936728"/>
          </a:xfrm>
          <a:prstGeom prst="pie">
            <a:avLst>
              <a:gd name="adj1" fmla="val 15586070"/>
              <a:gd name="adj2" fmla="val 19103254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Рисунок 6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40AC0BAA-FD4E-418A-B520-74A3D6B0A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D91C5C3B-DDE0-46B5-8774-D5C34566B383}"/>
              </a:ext>
            </a:extLst>
          </p:cNvPr>
          <p:cNvCxnSpPr>
            <a:cxnSpLocks/>
          </p:cNvCxnSpPr>
          <p:nvPr/>
        </p:nvCxnSpPr>
        <p:spPr>
          <a:xfrm flipH="1">
            <a:off x="3296138" y="1992838"/>
            <a:ext cx="2622062" cy="23336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97176826-056D-4152-8253-79C14B8BBC14}"/>
              </a:ext>
            </a:extLst>
          </p:cNvPr>
          <p:cNvCxnSpPr>
            <a:cxnSpLocks/>
          </p:cNvCxnSpPr>
          <p:nvPr/>
        </p:nvCxnSpPr>
        <p:spPr>
          <a:xfrm flipH="1">
            <a:off x="304800" y="4326527"/>
            <a:ext cx="637540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C79C3F04-C11B-4CFE-8F51-4CD06502C60B}"/>
              </a:ext>
            </a:extLst>
          </p:cNvPr>
          <p:cNvCxnSpPr>
            <a:cxnSpLocks/>
          </p:cNvCxnSpPr>
          <p:nvPr/>
        </p:nvCxnSpPr>
        <p:spPr>
          <a:xfrm>
            <a:off x="2824480" y="1591119"/>
            <a:ext cx="487403" cy="271996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>
            <a:extLst>
              <a:ext uri="{FF2B5EF4-FFF2-40B4-BE49-F238E27FC236}">
                <a16:creationId xmlns:a16="http://schemas.microsoft.com/office/drawing/2014/main" id="{3F87D523-EBD9-4DD3-83EF-2FC59048BBF5}"/>
              </a:ext>
            </a:extLst>
          </p:cNvPr>
          <p:cNvSpPr/>
          <p:nvPr/>
        </p:nvSpPr>
        <p:spPr>
          <a:xfrm rot="2307064">
            <a:off x="3377194" y="4030596"/>
            <a:ext cx="385377" cy="385377"/>
          </a:xfrm>
          <a:prstGeom prst="arc">
            <a:avLst>
              <a:gd name="adj1" fmla="val 14988276"/>
              <a:gd name="adj2" fmla="val 20898741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007FB4C9-A828-4EE4-9F8C-1B97551A87AF}"/>
              </a:ext>
            </a:extLst>
          </p:cNvPr>
          <p:cNvGrpSpPr/>
          <p:nvPr/>
        </p:nvGrpSpPr>
        <p:grpSpPr>
          <a:xfrm>
            <a:off x="3129370" y="4063742"/>
            <a:ext cx="424981" cy="440035"/>
            <a:chOff x="3129370" y="3633395"/>
            <a:chExt cx="424981" cy="440035"/>
          </a:xfrm>
        </p:grpSpPr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F613E953-9B52-4C32-8096-C2C6E7E52D05}"/>
                </a:ext>
              </a:extLst>
            </p:cNvPr>
            <p:cNvSpPr/>
            <p:nvPr/>
          </p:nvSpPr>
          <p:spPr>
            <a:xfrm rot="15783134">
              <a:off x="3168974" y="3688053"/>
              <a:ext cx="385377" cy="385377"/>
            </a:xfrm>
            <a:prstGeom prst="arc">
              <a:avLst>
                <a:gd name="adj1" fmla="val 16432887"/>
                <a:gd name="adj2" fmla="val 2030560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0C323BB4-72C6-42BC-9332-03FE09814CFF}"/>
                </a:ext>
              </a:extLst>
            </p:cNvPr>
            <p:cNvSpPr/>
            <p:nvPr/>
          </p:nvSpPr>
          <p:spPr>
            <a:xfrm rot="17961408">
              <a:off x="3107033" y="3655732"/>
              <a:ext cx="409695" cy="365021"/>
            </a:xfrm>
            <a:prstGeom prst="arc">
              <a:avLst>
                <a:gd name="adj1" fmla="val 13852714"/>
                <a:gd name="adj2" fmla="val 18887689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/>
              <p:nvPr/>
            </p:nvSpPr>
            <p:spPr>
              <a:xfrm>
                <a:off x="3762963" y="377190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63" y="3771906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 l="-8108" r="-8108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/>
              <p:nvPr/>
            </p:nvSpPr>
            <p:spPr>
              <a:xfrm>
                <a:off x="2719284" y="375615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84" y="3756156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>
            <a:extLst>
              <a:ext uri="{FF2B5EF4-FFF2-40B4-BE49-F238E27FC236}">
                <a16:creationId xmlns:a16="http://schemas.microsoft.com/office/drawing/2014/main" id="{E08A381B-8E28-49BD-956C-13D37E16E1BE}"/>
              </a:ext>
            </a:extLst>
          </p:cNvPr>
          <p:cNvSpPr/>
          <p:nvPr/>
        </p:nvSpPr>
        <p:spPr>
          <a:xfrm>
            <a:off x="3260745" y="425851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/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β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=40°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/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α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=80°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3B9BE213-9940-4281-97B8-81FAD7D9E201}"/>
              </a:ext>
            </a:extLst>
          </p:cNvPr>
          <p:cNvSpPr/>
          <p:nvPr/>
        </p:nvSpPr>
        <p:spPr>
          <a:xfrm>
            <a:off x="7441323" y="3026240"/>
            <a:ext cx="4717225" cy="1945148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 д</a:t>
            </a:r>
            <a:r>
              <a:rPr lang="en-US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</a:p>
          <a:p>
            <a:pPr algn="ctr"/>
            <a:r>
              <a:rPr lang="uk-UA" sz="24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Дізнайтеся, що вимірюють приладом «астролябія» і як ним користуватися </a:t>
            </a:r>
            <a:endParaRPr lang="uk-UA" sz="32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C1DB9864-523F-49FA-BB05-ABAAEA5302E8}"/>
              </a:ext>
            </a:extLst>
          </p:cNvPr>
          <p:cNvSpPr/>
          <p:nvPr/>
        </p:nvSpPr>
        <p:spPr>
          <a:xfrm>
            <a:off x="2719284" y="5803628"/>
            <a:ext cx="8197095" cy="933144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в зошиті два власні кути, підпишіть їх та виміряйте градусну міру цих кутів</a:t>
            </a:r>
            <a:endParaRPr lang="uk-UA" sz="32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23D741DF-823F-45D4-90B5-474CF89FF9E5}"/>
              </a:ext>
            </a:extLst>
          </p:cNvPr>
          <p:cNvGrpSpPr/>
          <p:nvPr/>
        </p:nvGrpSpPr>
        <p:grpSpPr>
          <a:xfrm>
            <a:off x="3083785" y="3982400"/>
            <a:ext cx="418163" cy="456418"/>
            <a:chOff x="3083785" y="3552053"/>
            <a:chExt cx="418163" cy="456418"/>
          </a:xfrm>
        </p:grpSpPr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id="{6BEE56E9-0985-4CB4-B3BE-6955116C6383}"/>
                </a:ext>
              </a:extLst>
            </p:cNvPr>
            <p:cNvSpPr/>
            <p:nvPr/>
          </p:nvSpPr>
          <p:spPr>
            <a:xfrm rot="21501059">
              <a:off x="3083785" y="3623094"/>
              <a:ext cx="385377" cy="385377"/>
            </a:xfrm>
            <a:prstGeom prst="arc">
              <a:avLst>
                <a:gd name="adj1" fmla="val 16432887"/>
                <a:gd name="adj2" fmla="val 20305605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26" name="Дуга 25">
              <a:extLst>
                <a:ext uri="{FF2B5EF4-FFF2-40B4-BE49-F238E27FC236}">
                  <a16:creationId xmlns:a16="http://schemas.microsoft.com/office/drawing/2014/main" id="{20D56290-3D4D-481E-A1E4-BF279D715F5B}"/>
                </a:ext>
              </a:extLst>
            </p:cNvPr>
            <p:cNvSpPr/>
            <p:nvPr/>
          </p:nvSpPr>
          <p:spPr>
            <a:xfrm rot="3163962">
              <a:off x="3102971" y="3570892"/>
              <a:ext cx="417816" cy="380138"/>
            </a:xfrm>
            <a:prstGeom prst="arc">
              <a:avLst>
                <a:gd name="adj1" fmla="val 12510644"/>
                <a:gd name="adj2" fmla="val 17614540"/>
              </a:avLst>
            </a:prstGeom>
            <a:ln w="28575" cap="rnd">
              <a:solidFill>
                <a:srgbClr val="3E3D3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85044D-7729-4230-BE48-6813D29B62B2}"/>
                  </a:ext>
                </a:extLst>
              </p:cNvPr>
              <p:cNvSpPr txBox="1"/>
              <p:nvPr/>
            </p:nvSpPr>
            <p:spPr>
              <a:xfrm>
                <a:off x="3245124" y="346165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85044D-7729-4230-BE48-6813D29B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24" y="3461652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Рисунок 5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E98C5380-53A6-4262-BEAA-0303405D5B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370111" y="1801671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F086DB-4FFC-40CD-88D4-8B4BAF14194C}"/>
                  </a:ext>
                </a:extLst>
              </p:cNvPr>
              <p:cNvSpPr txBox="1"/>
              <p:nvPr/>
            </p:nvSpPr>
            <p:spPr>
              <a:xfrm>
                <a:off x="2823466" y="430896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F086DB-4FFC-40CD-88D4-8B4BAF14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66" y="4308963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8E4EFC-D545-4627-AB0B-3008BC66EE39}"/>
                  </a:ext>
                </a:extLst>
              </p:cNvPr>
              <p:cNvSpPr txBox="1"/>
              <p:nvPr/>
            </p:nvSpPr>
            <p:spPr>
              <a:xfrm>
                <a:off x="6107539" y="4305107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8E4EFC-D545-4627-AB0B-3008BC66E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39" y="4305107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5F4E9-3E1C-4357-818C-53412E359D33}"/>
                  </a:ext>
                </a:extLst>
              </p:cNvPr>
              <p:cNvSpPr txBox="1"/>
              <p:nvPr/>
            </p:nvSpPr>
            <p:spPr>
              <a:xfrm>
                <a:off x="2288132" y="15206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5F4E9-3E1C-4357-818C-53412E359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32" y="1520626"/>
                <a:ext cx="454975" cy="523220"/>
              </a:xfrm>
              <a:prstGeom prst="rect">
                <a:avLst/>
              </a:prstGeom>
              <a:blipFill>
                <a:blip r:embed="rId12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Графіка 31" descr="Лампочка">
            <a:extLst>
              <a:ext uri="{FF2B5EF4-FFF2-40B4-BE49-F238E27FC236}">
                <a16:creationId xmlns:a16="http://schemas.microsoft.com/office/drawing/2014/main" id="{D1B30DB6-60E3-4182-9EE2-528DA199AF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1D562970-D72F-4FB1-AB58-27B2B40A40D0}"/>
                  </a:ext>
                </a:extLst>
              </p:cNvPr>
              <p:cNvSpPr/>
              <p:nvPr/>
            </p:nvSpPr>
            <p:spPr>
              <a:xfrm>
                <a:off x="6107539" y="5998004"/>
                <a:ext cx="5263526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γ</m:t>
                    </m:r>
                  </m:oMath>
                </a14:m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1D562970-D72F-4FB1-AB58-27B2B40A4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39" y="5998004"/>
                <a:ext cx="5263526" cy="461665"/>
              </a:xfrm>
              <a:prstGeom prst="rect">
                <a:avLst/>
              </a:prstGeom>
              <a:blipFill>
                <a:blip r:embed="rId15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2F43756-20E2-488F-822D-429F3E410294}"/>
              </a:ext>
            </a:extLst>
          </p:cNvPr>
          <p:cNvSpPr/>
          <p:nvPr/>
        </p:nvSpPr>
        <p:spPr>
          <a:xfrm>
            <a:off x="6778194" y="495679"/>
            <a:ext cx="5303462" cy="2001527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Градусна міра кута дорівнює сумі градусних мір кутів, на які він розбивається будь-яким променем, що проходить між його сторонами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>
                <a:extLst>
                  <a:ext uri="{FF2B5EF4-FFF2-40B4-BE49-F238E27FC236}">
                    <a16:creationId xmlns:a16="http://schemas.microsoft.com/office/drawing/2014/main" id="{09E24095-568C-4505-BA51-44ED3A81ECF2}"/>
                  </a:ext>
                </a:extLst>
              </p:cNvPr>
              <p:cNvSpPr/>
              <p:nvPr/>
            </p:nvSpPr>
            <p:spPr>
              <a:xfrm>
                <a:off x="6715789" y="5685890"/>
                <a:ext cx="4655276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AOB</m:t>
                    </m:r>
                  </m:oMath>
                </a14:m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>
                <a:extLst>
                  <a:ext uri="{FF2B5EF4-FFF2-40B4-BE49-F238E27FC236}">
                    <a16:creationId xmlns:a16="http://schemas.microsoft.com/office/drawing/2014/main" id="{09E24095-568C-4505-BA51-44ED3A81E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789" y="5685890"/>
                <a:ext cx="4655276" cy="461665"/>
              </a:xfrm>
              <a:prstGeom prst="rect">
                <a:avLst/>
              </a:prstGeom>
              <a:blipFill>
                <a:blip r:embed="rId16"/>
                <a:stretch>
                  <a:fillRect t="-8108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кутник: округлені кути 35">
                <a:extLst>
                  <a:ext uri="{FF2B5EF4-FFF2-40B4-BE49-F238E27FC236}">
                    <a16:creationId xmlns:a16="http://schemas.microsoft.com/office/drawing/2014/main" id="{5C49AB25-BEAD-425A-A233-1281A2BBAB35}"/>
                  </a:ext>
                </a:extLst>
              </p:cNvPr>
              <p:cNvSpPr/>
              <p:nvPr/>
            </p:nvSpPr>
            <p:spPr>
              <a:xfrm>
                <a:off x="746788" y="5747848"/>
                <a:ext cx="5171412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AOB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γ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β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=60°+40°=100°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кутник: округлені кути 35">
                <a:extLst>
                  <a:ext uri="{FF2B5EF4-FFF2-40B4-BE49-F238E27FC236}">
                    <a16:creationId xmlns:a16="http://schemas.microsoft.com/office/drawing/2014/main" id="{5C49AB25-BEAD-425A-A233-1281A2BBA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88" y="5747848"/>
                <a:ext cx="5171412" cy="624114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E1B25D20-4A17-45A4-BA71-30F9F17B2620}"/>
              </a:ext>
            </a:extLst>
          </p:cNvPr>
          <p:cNvSpPr/>
          <p:nvPr/>
        </p:nvSpPr>
        <p:spPr>
          <a:xfrm>
            <a:off x="6763549" y="1015930"/>
            <a:ext cx="5318107" cy="817877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 властивість вимірювання кутів</a:t>
            </a:r>
          </a:p>
        </p:txBody>
      </p:sp>
      <p:sp>
        <p:nvSpPr>
          <p:cNvPr id="118" name="Прямокутник 117">
            <a:extLst>
              <a:ext uri="{FF2B5EF4-FFF2-40B4-BE49-F238E27FC236}">
                <a16:creationId xmlns:a16="http://schemas.microsoft.com/office/drawing/2014/main" id="{08974BBD-692E-461C-BEAE-9BFE2740525A}"/>
              </a:ext>
            </a:extLst>
          </p:cNvPr>
          <p:cNvSpPr/>
          <p:nvPr/>
        </p:nvSpPr>
        <p:spPr>
          <a:xfrm>
            <a:off x="2204177" y="705694"/>
            <a:ext cx="2354317" cy="58477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Транспортир</a:t>
            </a:r>
          </a:p>
        </p:txBody>
      </p:sp>
      <p:pic>
        <p:nvPicPr>
          <p:cNvPr id="7" name="Рисунок 6" descr="Зображення, що містить повітряний змій, квітка, летить, кімната&#10;&#10;Автоматично згенерований опис">
            <a:extLst>
              <a:ext uri="{FF2B5EF4-FFF2-40B4-BE49-F238E27FC236}">
                <a16:creationId xmlns:a16="http://schemas.microsoft.com/office/drawing/2014/main" id="{6B5F2072-806D-4316-A42E-3F956900FEB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t="20006" r="55475" b="64958"/>
          <a:stretch/>
        </p:blipFill>
        <p:spPr>
          <a:xfrm>
            <a:off x="2987278" y="1372050"/>
            <a:ext cx="2441174" cy="1031132"/>
          </a:xfrm>
          <a:prstGeom prst="rect">
            <a:avLst/>
          </a:prstGeom>
        </p:spPr>
      </p:pic>
      <p:pic>
        <p:nvPicPr>
          <p:cNvPr id="8" name="Рисунок 7" descr="Зображення, що містить квітка&#10;&#10;Автоматично згенерований опис">
            <a:extLst>
              <a:ext uri="{FF2B5EF4-FFF2-40B4-BE49-F238E27FC236}">
                <a16:creationId xmlns:a16="http://schemas.microsoft.com/office/drawing/2014/main" id="{95153FCB-383D-4503-B407-8F475FB5875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t="40797" r="61121" b="36715"/>
          <a:stretch/>
        </p:blipFill>
        <p:spPr>
          <a:xfrm>
            <a:off x="3147080" y="2797854"/>
            <a:ext cx="1593086" cy="15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0.2240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0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19" grpId="0" animBg="1"/>
      <p:bldP spid="119" grpId="1" animBg="1"/>
      <p:bldP spid="58" grpId="0"/>
      <p:bldP spid="63" grpId="0" animBg="1"/>
      <p:bldP spid="64" grpId="0" animBg="1"/>
      <p:bldP spid="67" grpId="0" animBg="1"/>
      <p:bldP spid="65" grpId="0" animBg="1"/>
      <p:bldP spid="28" grpId="0"/>
      <p:bldP spid="29" grpId="0"/>
      <p:bldP spid="30" grpId="0"/>
      <p:bldP spid="31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Рівність кутів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6F1BDC27-1230-45DB-9F5F-4860B2CD2984}"/>
              </a:ext>
            </a:extLst>
          </p:cNvPr>
          <p:cNvCxnSpPr>
            <a:cxnSpLocks/>
          </p:cNvCxnSpPr>
          <p:nvPr/>
        </p:nvCxnSpPr>
        <p:spPr>
          <a:xfrm rot="20460000" flipH="1">
            <a:off x="3519675" y="1064732"/>
            <a:ext cx="1824718" cy="228297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F86DEC6E-32AB-4283-8724-A787EC556BD3}"/>
              </a:ext>
            </a:extLst>
          </p:cNvPr>
          <p:cNvCxnSpPr>
            <a:cxnSpLocks/>
          </p:cNvCxnSpPr>
          <p:nvPr/>
        </p:nvCxnSpPr>
        <p:spPr>
          <a:xfrm rot="20460000" flipH="1">
            <a:off x="3858787" y="3091202"/>
            <a:ext cx="301839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82BF502E-18ED-4092-A512-57809637CE9C}"/>
              </a:ext>
            </a:extLst>
          </p:cNvPr>
          <p:cNvSpPr/>
          <p:nvPr/>
        </p:nvSpPr>
        <p:spPr>
          <a:xfrm rot="20460000">
            <a:off x="3892043" y="3517646"/>
            <a:ext cx="61157" cy="88526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8272848C-53E8-4BDD-A466-82D9E0153CF9}"/>
              </a:ext>
            </a:extLst>
          </p:cNvPr>
          <p:cNvCxnSpPr>
            <a:cxnSpLocks/>
          </p:cNvCxnSpPr>
          <p:nvPr/>
        </p:nvCxnSpPr>
        <p:spPr>
          <a:xfrm flipH="1">
            <a:off x="8069418" y="905450"/>
            <a:ext cx="1392164" cy="3902232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2D546A48-A006-42D7-93DE-620238B2C8DA}"/>
              </a:ext>
            </a:extLst>
          </p:cNvPr>
          <p:cNvCxnSpPr>
            <a:cxnSpLocks/>
          </p:cNvCxnSpPr>
          <p:nvPr/>
        </p:nvCxnSpPr>
        <p:spPr>
          <a:xfrm flipH="1">
            <a:off x="8069415" y="3489509"/>
            <a:ext cx="3828254" cy="131817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5A10B065-1C0C-4FD0-8B25-BE485F4CE5C3}"/>
              </a:ext>
            </a:extLst>
          </p:cNvPr>
          <p:cNvSpPr/>
          <p:nvPr/>
        </p:nvSpPr>
        <p:spPr>
          <a:xfrm rot="20460000">
            <a:off x="8024048" y="473223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47C61D8-5C60-4C6D-9BF4-C1F8ACD7F24C}"/>
              </a:ext>
            </a:extLst>
          </p:cNvPr>
          <p:cNvSpPr/>
          <p:nvPr/>
        </p:nvSpPr>
        <p:spPr>
          <a:xfrm>
            <a:off x="4258742" y="2285072"/>
            <a:ext cx="982694" cy="982694"/>
          </a:xfrm>
          <a:prstGeom prst="ellipse">
            <a:avLst/>
          </a:prstGeom>
          <a:noFill/>
          <a:ln w="5715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1666F30-6955-4D82-B964-4BF789CB042D}"/>
              </a:ext>
            </a:extLst>
          </p:cNvPr>
          <p:cNvSpPr/>
          <p:nvPr/>
        </p:nvSpPr>
        <p:spPr>
          <a:xfrm>
            <a:off x="8904093" y="1541252"/>
            <a:ext cx="2470388" cy="2470388"/>
          </a:xfrm>
          <a:prstGeom prst="ellipse">
            <a:avLst/>
          </a:prstGeom>
          <a:noFill/>
          <a:ln w="57150" cap="flat" cmpd="sng" algn="ctr">
            <a:solidFill>
              <a:srgbClr val="3E3D3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dirty="0"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DC0FAE-C234-4667-B0DC-EBB69483BFF7}"/>
                  </a:ext>
                </a:extLst>
              </p:cNvPr>
              <p:cNvSpPr txBox="1"/>
              <p:nvPr/>
            </p:nvSpPr>
            <p:spPr>
              <a:xfrm>
                <a:off x="4432034" y="51989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DC0FAE-C234-4667-B0DC-EBB69483B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34" y="519896"/>
                <a:ext cx="454975" cy="523220"/>
              </a:xfrm>
              <a:prstGeom prst="rect">
                <a:avLst/>
              </a:prstGeom>
              <a:blipFill>
                <a:blip r:embed="rId3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DF42E3-7A9C-4872-AF98-099468F9A8F4}"/>
                  </a:ext>
                </a:extLst>
              </p:cNvPr>
              <p:cNvSpPr txBox="1"/>
              <p:nvPr/>
            </p:nvSpPr>
            <p:spPr>
              <a:xfrm>
                <a:off x="6656874" y="260127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8DF42E3-7A9C-4872-AF98-099468F9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74" y="2601275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57B21C-0E7E-47DC-B82B-B58814A0276E}"/>
                  </a:ext>
                </a:extLst>
              </p:cNvPr>
              <p:cNvSpPr txBox="1"/>
              <p:nvPr/>
            </p:nvSpPr>
            <p:spPr>
              <a:xfrm>
                <a:off x="8990280" y="519897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57B21C-0E7E-47DC-B82B-B58814A0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280" y="519897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 l="-8333" r="-111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3018F4-0908-4986-8612-B3C1F2357821}"/>
                  </a:ext>
                </a:extLst>
              </p:cNvPr>
              <p:cNvSpPr txBox="1"/>
              <p:nvPr/>
            </p:nvSpPr>
            <p:spPr>
              <a:xfrm>
                <a:off x="11645158" y="348950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3018F4-0908-4986-8612-B3C1F2357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158" y="3489509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Графіка 37" descr="Лампочка">
            <a:extLst>
              <a:ext uri="{FF2B5EF4-FFF2-40B4-BE49-F238E27FC236}">
                <a16:creationId xmlns:a16="http://schemas.microsoft.com/office/drawing/2014/main" id="{14FA1860-067F-4FA1-B75D-7D6088A23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8353" y="590426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B28B6E79-EEB5-4A4F-B9EF-77C74C34E22E}"/>
                  </a:ext>
                </a:extLst>
              </p:cNvPr>
              <p:cNvSpPr/>
              <p:nvPr/>
            </p:nvSpPr>
            <p:spPr>
              <a:xfrm>
                <a:off x="779153" y="5938113"/>
                <a:ext cx="4271312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Порівняйте на око кути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en-US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MNV</m:t>
                    </m:r>
                  </m:oMath>
                </a14:m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B28B6E79-EEB5-4A4F-B9EF-77C74C34E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3" y="5938113"/>
                <a:ext cx="4271312" cy="830997"/>
              </a:xfrm>
              <a:prstGeom prst="rect">
                <a:avLst/>
              </a:prstGeom>
              <a:blipFill>
                <a:blip r:embed="rId9"/>
                <a:stretch>
                  <a:fillRect t="-6061" r="-29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BE873C3C-BEFF-4584-9753-B57F39B425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 rot="20460000">
            <a:off x="843869" y="1065059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F0A6C-86D3-4AD3-AD4F-A432574D9EAA}"/>
                  </a:ext>
                </a:extLst>
              </p:cNvPr>
              <p:cNvSpPr txBox="1"/>
              <p:nvPr/>
            </p:nvSpPr>
            <p:spPr>
              <a:xfrm>
                <a:off x="3511172" y="353788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3F0A6C-86D3-4AD3-AD4F-A432574D9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172" y="3537888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кутник: округлені кути 39">
                <a:extLst>
                  <a:ext uri="{FF2B5EF4-FFF2-40B4-BE49-F238E27FC236}">
                    <a16:creationId xmlns:a16="http://schemas.microsoft.com/office/drawing/2014/main" id="{16B1DCF1-91CA-4408-A9AA-0E6BEFE9ADFE}"/>
                  </a:ext>
                </a:extLst>
              </p:cNvPr>
              <p:cNvSpPr/>
              <p:nvPr/>
            </p:nvSpPr>
            <p:spPr>
              <a:xfrm>
                <a:off x="5378493" y="1069151"/>
                <a:ext cx="2072201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ABC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=50°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кутник: округлені кути 39">
                <a:extLst>
                  <a:ext uri="{FF2B5EF4-FFF2-40B4-BE49-F238E27FC236}">
                    <a16:creationId xmlns:a16="http://schemas.microsoft.com/office/drawing/2014/main" id="{16B1DCF1-91CA-4408-A9AA-0E6BEFE9A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93" y="1069151"/>
                <a:ext cx="2072201" cy="6241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>
                <a:extLst>
                  <a:ext uri="{FF2B5EF4-FFF2-40B4-BE49-F238E27FC236}">
                    <a16:creationId xmlns:a16="http://schemas.microsoft.com/office/drawing/2014/main" id="{502BBAF3-873C-4EEB-9291-2650D3362EE8}"/>
                  </a:ext>
                </a:extLst>
              </p:cNvPr>
              <p:cNvSpPr/>
              <p:nvPr/>
            </p:nvSpPr>
            <p:spPr>
              <a:xfrm>
                <a:off x="779153" y="5945962"/>
                <a:ext cx="4271312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>
                <a:extLst>
                  <a:ext uri="{FF2B5EF4-FFF2-40B4-BE49-F238E27FC236}">
                    <a16:creationId xmlns:a16="http://schemas.microsoft.com/office/drawing/2014/main" id="{502BBAF3-873C-4EEB-9291-2650D3362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3" y="5945962"/>
                <a:ext cx="4271312" cy="461665"/>
              </a:xfrm>
              <a:prstGeom prst="rect">
                <a:avLst/>
              </a:prstGeom>
              <a:blipFill>
                <a:blip r:embed="rId13"/>
                <a:stretch>
                  <a:fillRect t="-10811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0B19B92D-B5BC-4BBA-8586-A4D547DB84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 rot="20460000">
            <a:off x="4989177" y="2278192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51DD6C-D594-4757-98CB-A5323306D65E}"/>
                  </a:ext>
                </a:extLst>
              </p:cNvPr>
              <p:cNvSpPr txBox="1"/>
              <p:nvPr/>
            </p:nvSpPr>
            <p:spPr>
              <a:xfrm>
                <a:off x="7614440" y="481961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51DD6C-D594-4757-98CB-A5323306D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440" y="4819613"/>
                <a:ext cx="454975" cy="523220"/>
              </a:xfrm>
              <a:prstGeom prst="rect">
                <a:avLst/>
              </a:prstGeom>
              <a:blipFill>
                <a:blip r:embed="rId14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>
                <a:extLst>
                  <a:ext uri="{FF2B5EF4-FFF2-40B4-BE49-F238E27FC236}">
                    <a16:creationId xmlns:a16="http://schemas.microsoft.com/office/drawing/2014/main" id="{286753F6-9D01-4FA2-B8AE-5BF4C2C319A0}"/>
                  </a:ext>
                </a:extLst>
              </p:cNvPr>
              <p:cNvSpPr/>
              <p:nvPr/>
            </p:nvSpPr>
            <p:spPr>
              <a:xfrm>
                <a:off x="779153" y="5936548"/>
                <a:ext cx="4271312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MNV</m:t>
                    </m:r>
                  </m:oMath>
                </a14:m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>
                <a:extLst>
                  <a:ext uri="{FF2B5EF4-FFF2-40B4-BE49-F238E27FC236}">
                    <a16:creationId xmlns:a16="http://schemas.microsoft.com/office/drawing/2014/main" id="{286753F6-9D01-4FA2-B8AE-5BF4C2C31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3" y="5936548"/>
                <a:ext cx="4271312" cy="461665"/>
              </a:xfrm>
              <a:prstGeom prst="rect">
                <a:avLst/>
              </a:prstGeom>
              <a:blipFill>
                <a:blip r:embed="rId15"/>
                <a:stretch>
                  <a:fillRect l="-297" t="-10526" r="-297" b="-26316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id="{88AC55BF-BE52-41B3-BA1B-9875305983F6}"/>
                  </a:ext>
                </a:extLst>
              </p:cNvPr>
              <p:cNvSpPr/>
              <p:nvPr/>
            </p:nvSpPr>
            <p:spPr>
              <a:xfrm>
                <a:off x="9823549" y="804555"/>
                <a:ext cx="2072201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MNV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=50°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id="{88AC55BF-BE52-41B3-BA1B-987530598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549" y="804555"/>
                <a:ext cx="2072201" cy="62411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1901057D-230F-49F9-A33B-9832B2393B47}"/>
              </a:ext>
            </a:extLst>
          </p:cNvPr>
          <p:cNvSpPr/>
          <p:nvPr/>
        </p:nvSpPr>
        <p:spPr>
          <a:xfrm>
            <a:off x="228183" y="4341839"/>
            <a:ext cx="5303462" cy="1382663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кути є </a:t>
            </a:r>
            <a:r>
              <a:rPr lang="uk-UA" sz="24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рівними</a:t>
            </a:r>
            <a:r>
              <a:rPr lang="uk-UA" sz="24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в них однакові градусні міри</a:t>
            </a:r>
          </a:p>
        </p:txBody>
      </p:sp>
    </p:spTree>
    <p:extLst>
      <p:ext uri="{BB962C8B-B14F-4D97-AF65-F5344CB8AC3E}">
        <p14:creationId xmlns:p14="http://schemas.microsoft.com/office/powerpoint/2010/main" val="190268221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33984 0.17801 " pathEditMode="relative" rAng="0" ptsTypes="AA">
                                      <p:cBhvr>
                                        <p:cTn id="1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2.08333E-6 0.10092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30" grpId="0" animBg="1"/>
      <p:bldP spid="31" grpId="0" animBg="1"/>
      <p:bldP spid="32" grpId="0"/>
      <p:bldP spid="34" grpId="0"/>
      <p:bldP spid="35" grpId="0"/>
      <p:bldP spid="37" grpId="0"/>
      <p:bldP spid="39" grpId="0" animBg="1"/>
      <p:bldP spid="39" grpId="1" animBg="1"/>
      <p:bldP spid="33" grpId="0"/>
      <p:bldP spid="40" grpId="0" animBg="1"/>
      <p:bldP spid="41" grpId="0" animBg="1"/>
      <p:bldP spid="41" grpId="1" animBg="1"/>
      <p:bldP spid="36" grpId="0"/>
      <p:bldP spid="43" grpId="0" animBg="1"/>
      <p:bldP spid="43" grpId="1" animBg="1"/>
      <p:bldP spid="44" grpId="0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2B9E8979-7724-4239-BA20-6FC0D73FB352}"/>
              </a:ext>
            </a:extLst>
          </p:cNvPr>
          <p:cNvCxnSpPr>
            <a:cxnSpLocks/>
          </p:cNvCxnSpPr>
          <p:nvPr/>
        </p:nvCxnSpPr>
        <p:spPr>
          <a:xfrm flipV="1">
            <a:off x="1017903" y="3245151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id="{C8F0CF33-91CD-4AF9-998B-70B24EB138FB}"/>
              </a:ext>
            </a:extLst>
          </p:cNvPr>
          <p:cNvCxnSpPr>
            <a:cxnSpLocks/>
          </p:cNvCxnSpPr>
          <p:nvPr/>
        </p:nvCxnSpPr>
        <p:spPr>
          <a:xfrm rot="5400000" flipV="1">
            <a:off x="868979" y="3096227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кутів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7813DC70-1B96-4A61-B3A3-00D12B4DC872}"/>
              </a:ext>
            </a:extLst>
          </p:cNvPr>
          <p:cNvCxnSpPr>
            <a:cxnSpLocks/>
          </p:cNvCxnSpPr>
          <p:nvPr/>
        </p:nvCxnSpPr>
        <p:spPr>
          <a:xfrm flipH="1">
            <a:off x="4364173" y="1433537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F8D34E99-5E4B-419C-8235-56BE4EEF8335}"/>
              </a:ext>
            </a:extLst>
          </p:cNvPr>
          <p:cNvCxnSpPr>
            <a:cxnSpLocks/>
          </p:cNvCxnSpPr>
          <p:nvPr/>
        </p:nvCxnSpPr>
        <p:spPr>
          <a:xfrm flipH="1">
            <a:off x="4364173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3CB77750-567E-4354-ABFD-ACD42EF73AFB}"/>
              </a:ext>
            </a:extLst>
          </p:cNvPr>
          <p:cNvSpPr/>
          <p:nvPr/>
        </p:nvSpPr>
        <p:spPr>
          <a:xfrm>
            <a:off x="4609123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Гострий</a:t>
            </a:r>
          </a:p>
        </p:txBody>
      </p: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D52E76FC-708F-4FD3-937B-551A579C6B80}"/>
              </a:ext>
            </a:extLst>
          </p:cNvPr>
          <p:cNvSpPr/>
          <p:nvPr/>
        </p:nvSpPr>
        <p:spPr>
          <a:xfrm>
            <a:off x="4339084" y="4882305"/>
            <a:ext cx="2750833" cy="1331532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Гострі кути менші від прямого</a:t>
            </a:r>
          </a:p>
        </p:txBody>
      </p:sp>
      <p:cxnSp>
        <p:nvCxnSpPr>
          <p:cNvPr id="72" name="Пряма сполучна лінія 71">
            <a:extLst>
              <a:ext uri="{FF2B5EF4-FFF2-40B4-BE49-F238E27FC236}">
                <a16:creationId xmlns:a16="http://schemas.microsoft.com/office/drawing/2014/main" id="{2E90CA9E-E9F9-436E-AE2D-17E4BDE70311}"/>
              </a:ext>
            </a:extLst>
          </p:cNvPr>
          <p:cNvCxnSpPr>
            <a:cxnSpLocks/>
          </p:cNvCxnSpPr>
          <p:nvPr/>
        </p:nvCxnSpPr>
        <p:spPr>
          <a:xfrm flipH="1">
            <a:off x="694688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9C3F6EA6-C826-4DAE-852B-273E6E92D89D}"/>
              </a:ext>
            </a:extLst>
          </p:cNvPr>
          <p:cNvCxnSpPr>
            <a:cxnSpLocks/>
          </p:cNvCxnSpPr>
          <p:nvPr/>
        </p:nvCxnSpPr>
        <p:spPr>
          <a:xfrm rot="5400000" flipH="1">
            <a:off x="-655640" y="2224120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762DF937-DE01-4AB7-85BF-4F46067D33EC}"/>
              </a:ext>
            </a:extLst>
          </p:cNvPr>
          <p:cNvSpPr/>
          <p:nvPr/>
        </p:nvSpPr>
        <p:spPr>
          <a:xfrm>
            <a:off x="914550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B596E4C4-9B54-4B6E-9253-91D6172211A5}"/>
                  </a:ext>
                </a:extLst>
              </p:cNvPr>
              <p:cNvSpPr/>
              <p:nvPr/>
            </p:nvSpPr>
            <p:spPr>
              <a:xfrm>
                <a:off x="644511" y="4882305"/>
                <a:ext cx="2750833" cy="1331532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Градусна міра прямого кута дорівнює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90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кутник 75">
                <a:extLst>
                  <a:ext uri="{FF2B5EF4-FFF2-40B4-BE49-F238E27FC236}">
                    <a16:creationId xmlns:a16="http://schemas.microsoft.com/office/drawing/2014/main" id="{B596E4C4-9B54-4B6E-9253-91D617221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1" y="4882305"/>
                <a:ext cx="2750833" cy="1331532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961858B-D687-469C-8C86-CE65BEFFE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 r="66897"/>
          <a:stretch/>
        </p:blipFill>
        <p:spPr>
          <a:xfrm>
            <a:off x="0" y="746234"/>
            <a:ext cx="4035972" cy="6111766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4C62376C-521B-4FB9-B2CF-491EC13A172E}"/>
              </a:ext>
            </a:extLst>
          </p:cNvPr>
          <p:cNvGrpSpPr/>
          <p:nvPr/>
        </p:nvGrpSpPr>
        <p:grpSpPr>
          <a:xfrm>
            <a:off x="273922" y="2712593"/>
            <a:ext cx="1723712" cy="1723712"/>
            <a:chOff x="273922" y="2712593"/>
            <a:chExt cx="1723712" cy="1723712"/>
          </a:xfrm>
        </p:grpSpPr>
        <p:pic>
          <p:nvPicPr>
            <p:cNvPr id="12" name="Рисунок 11" descr="Зображення, що містить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989E761B-831C-46DC-83A0-AAF0EB400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22" y="2712593"/>
              <a:ext cx="1723712" cy="1723712"/>
            </a:xfrm>
            <a:prstGeom prst="rect">
              <a:avLst/>
            </a:prstGeom>
          </p:spPr>
        </p:pic>
        <p:pic>
          <p:nvPicPr>
            <p:cNvPr id="14" name="Рисунок 13" descr="Зображення, що містить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id="{B5F0965F-5256-4F48-9DBC-5BD16C417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" t="40617" r="87069" b="41375"/>
            <a:stretch/>
          </p:blipFill>
          <p:spPr>
            <a:xfrm>
              <a:off x="341399" y="2785533"/>
              <a:ext cx="1235153" cy="1234915"/>
            </a:xfrm>
            <a:prstGeom prst="ellipse">
              <a:avLst/>
            </a:prstGeom>
          </p:spPr>
        </p:pic>
      </p:grp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923380E8-4D0E-44B1-B60A-A63E30F857C9}"/>
              </a:ext>
            </a:extLst>
          </p:cNvPr>
          <p:cNvSpPr/>
          <p:nvPr/>
        </p:nvSpPr>
        <p:spPr>
          <a:xfrm>
            <a:off x="2065111" y="2638100"/>
            <a:ext cx="5229067" cy="1382347"/>
          </a:xfrm>
          <a:prstGeom prst="roundRect">
            <a:avLst/>
          </a:prstGeom>
          <a:solidFill>
            <a:srgbClr val="F47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Прямий кут на рисунках позначається як «квадратик»  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198CA126-2C9C-4461-836B-955DFB2DB833}"/>
              </a:ext>
            </a:extLst>
          </p:cNvPr>
          <p:cNvCxnSpPr>
            <a:cxnSpLocks/>
          </p:cNvCxnSpPr>
          <p:nvPr/>
        </p:nvCxnSpPr>
        <p:spPr>
          <a:xfrm>
            <a:off x="7717971" y="1433537"/>
            <a:ext cx="1078686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134DDA15-11AC-4A15-B2D8-51608DD1AF57}"/>
              </a:ext>
            </a:extLst>
          </p:cNvPr>
          <p:cNvCxnSpPr>
            <a:cxnSpLocks/>
          </p:cNvCxnSpPr>
          <p:nvPr/>
        </p:nvCxnSpPr>
        <p:spPr>
          <a:xfrm flipH="1">
            <a:off x="8796656" y="357444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87FE110B-8E75-4C0E-B273-00A351B1AC63}"/>
              </a:ext>
            </a:extLst>
          </p:cNvPr>
          <p:cNvSpPr/>
          <p:nvPr/>
        </p:nvSpPr>
        <p:spPr>
          <a:xfrm>
            <a:off x="9041606" y="3918081"/>
            <a:ext cx="2210756" cy="624114"/>
          </a:xfrm>
          <a:prstGeom prst="round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Тупий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D191D125-251B-47A8-B429-7D74C94D24D1}"/>
              </a:ext>
            </a:extLst>
          </p:cNvPr>
          <p:cNvSpPr/>
          <p:nvPr/>
        </p:nvSpPr>
        <p:spPr>
          <a:xfrm>
            <a:off x="8771567" y="4882305"/>
            <a:ext cx="2750833" cy="1725324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Тупі кути більші за гострі але менші від розгорнутого</a:t>
            </a:r>
          </a:p>
        </p:txBody>
      </p:sp>
    </p:spTree>
    <p:extLst>
      <p:ext uri="{BB962C8B-B14F-4D97-AF65-F5344CB8AC3E}">
        <p14:creationId xmlns:p14="http://schemas.microsoft.com/office/powerpoint/2010/main" val="19933705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5" grpId="0" animBg="1"/>
      <p:bldP spid="76" grpId="0" animBg="1"/>
      <p:bldP spid="79" grpId="0" animBg="1"/>
      <p:bldP spid="79" grpId="1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E8CCEC5E-46A8-4538-8985-D5027BE6F57A}"/>
              </a:ext>
            </a:extLst>
          </p:cNvPr>
          <p:cNvCxnSpPr>
            <a:cxnSpLocks/>
          </p:cNvCxnSpPr>
          <p:nvPr/>
        </p:nvCxnSpPr>
        <p:spPr>
          <a:xfrm flipH="1">
            <a:off x="633002" y="2419831"/>
            <a:ext cx="3019518" cy="17957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>
            <a:extLst>
              <a:ext uri="{FF2B5EF4-FFF2-40B4-BE49-F238E27FC236}">
                <a16:creationId xmlns:a16="http://schemas.microsoft.com/office/drawing/2014/main" id="{E62A0CD3-7B59-4316-BD92-C846E5483E3C}"/>
              </a:ext>
            </a:extLst>
          </p:cNvPr>
          <p:cNvSpPr/>
          <p:nvPr/>
        </p:nvSpPr>
        <p:spPr>
          <a:xfrm rot="2770808">
            <a:off x="770231" y="4026093"/>
            <a:ext cx="237309" cy="339995"/>
          </a:xfrm>
          <a:prstGeom prst="arc">
            <a:avLst>
              <a:gd name="adj1" fmla="val 14656775"/>
              <a:gd name="adj2" fmla="val 1960991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id="{31E52009-19DF-4B15-AD7C-57E7010E3B5D}"/>
              </a:ext>
            </a:extLst>
          </p:cNvPr>
          <p:cNvSpPr/>
          <p:nvPr/>
        </p:nvSpPr>
        <p:spPr>
          <a:xfrm rot="1885724">
            <a:off x="660693" y="3884804"/>
            <a:ext cx="237309" cy="339995"/>
          </a:xfrm>
          <a:prstGeom prst="arc">
            <a:avLst>
              <a:gd name="adj1" fmla="val 14656775"/>
              <a:gd name="adj2" fmla="val 1960991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Бісектриса кута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017C6899-9222-470D-BAD6-91A071C393D1}"/>
              </a:ext>
            </a:extLst>
          </p:cNvPr>
          <p:cNvCxnSpPr>
            <a:cxnSpLocks/>
          </p:cNvCxnSpPr>
          <p:nvPr/>
        </p:nvCxnSpPr>
        <p:spPr>
          <a:xfrm flipH="1">
            <a:off x="633001" y="1020804"/>
            <a:ext cx="1742337" cy="319477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51CA0A71-7991-4D67-80C6-8E0F858BE229}"/>
              </a:ext>
            </a:extLst>
          </p:cNvPr>
          <p:cNvCxnSpPr>
            <a:cxnSpLocks/>
          </p:cNvCxnSpPr>
          <p:nvPr/>
        </p:nvCxnSpPr>
        <p:spPr>
          <a:xfrm flipH="1">
            <a:off x="633000" y="4215579"/>
            <a:ext cx="366573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9B73A9-5B66-44A5-A237-4C6265EB77D0}"/>
                  </a:ext>
                </a:extLst>
              </p:cNvPr>
              <p:cNvSpPr txBox="1"/>
              <p:nvPr/>
            </p:nvSpPr>
            <p:spPr>
              <a:xfrm>
                <a:off x="1687786" y="75023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9B73A9-5B66-44A5-A237-4C6265EB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86" y="750238"/>
                <a:ext cx="454975" cy="523220"/>
              </a:xfrm>
              <a:prstGeom prst="rect">
                <a:avLst/>
              </a:prstGeom>
              <a:blipFill>
                <a:blip r:embed="rId3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8ADC4D-CB45-4DA2-8AC7-B1BB8BE3A2EC}"/>
                  </a:ext>
                </a:extLst>
              </p:cNvPr>
              <p:cNvSpPr txBox="1"/>
              <p:nvPr/>
            </p:nvSpPr>
            <p:spPr>
              <a:xfrm>
                <a:off x="134482" y="419609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8ADC4D-CB45-4DA2-8AC7-B1BB8BE3A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2" y="4196090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3BA5C-15ED-46BF-8232-14E102F9F796}"/>
                  </a:ext>
                </a:extLst>
              </p:cNvPr>
              <p:cNvSpPr txBox="1"/>
              <p:nvPr/>
            </p:nvSpPr>
            <p:spPr>
              <a:xfrm>
                <a:off x="4165859" y="426173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E3BA5C-15ED-46BF-8232-14E102F9F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59" y="4261730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5EDF5B-4CFE-477D-9801-95C591BF1D14}"/>
                  </a:ext>
                </a:extLst>
              </p:cNvPr>
              <p:cNvSpPr txBox="1"/>
              <p:nvPr/>
            </p:nvSpPr>
            <p:spPr>
              <a:xfrm>
                <a:off x="3109570" y="189661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5EDF5B-4CFE-477D-9801-95C591BF1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570" y="1896611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Графіка 37" descr="Лампочка">
            <a:extLst>
              <a:ext uri="{FF2B5EF4-FFF2-40B4-BE49-F238E27FC236}">
                <a16:creationId xmlns:a16="http://schemas.microsoft.com/office/drawing/2014/main" id="{2F8AB6F9-F99B-40BB-99A2-3DB8282FD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5E4A15B7-0485-4450-BEDB-E59BA5F078B2}"/>
                  </a:ext>
                </a:extLst>
              </p:cNvPr>
              <p:cNvSpPr/>
              <p:nvPr/>
            </p:nvSpPr>
            <p:spPr>
              <a:xfrm>
                <a:off x="5759669" y="5745954"/>
                <a:ext cx="5611396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Маючи дані рисунка, що можемо сказати про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ABM</m:t>
                    </m:r>
                  </m:oMath>
                </a14:m>
                <a:r>
                  <a:rPr lang="en-US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MBC</m:t>
                    </m:r>
                  </m:oMath>
                </a14:m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5E4A15B7-0485-4450-BEDB-E59BA5F07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69" y="5745954"/>
                <a:ext cx="5611396" cy="830997"/>
              </a:xfrm>
              <a:prstGeom prst="rect">
                <a:avLst/>
              </a:prstGeom>
              <a:blipFill>
                <a:blip r:embed="rId9"/>
                <a:stretch>
                  <a:fillRect t="-6061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E8ED94D2-2404-4479-A795-001809A7A6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r="53975"/>
          <a:stretch/>
        </p:blipFill>
        <p:spPr>
          <a:xfrm>
            <a:off x="0" y="750238"/>
            <a:ext cx="5611396" cy="6107762"/>
          </a:xfrm>
          <a:prstGeom prst="rect">
            <a:avLst/>
          </a:prstGeom>
        </p:spPr>
      </p:pic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9131D160-894C-46D4-A174-F0BD42C9F65C}"/>
              </a:ext>
            </a:extLst>
          </p:cNvPr>
          <p:cNvGrpSpPr/>
          <p:nvPr/>
        </p:nvGrpSpPr>
        <p:grpSpPr>
          <a:xfrm>
            <a:off x="370112" y="3087249"/>
            <a:ext cx="2217682" cy="2217682"/>
            <a:chOff x="370112" y="3087249"/>
            <a:chExt cx="2217682" cy="2217682"/>
          </a:xfrm>
        </p:grpSpPr>
        <p:pic>
          <p:nvPicPr>
            <p:cNvPr id="14" name="Рисунок 13" descr="Зображення, що містить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A3C04414-7E7E-468F-AB5D-97364BF3E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2" y="3087249"/>
              <a:ext cx="2217682" cy="2217682"/>
            </a:xfrm>
            <a:prstGeom prst="rect">
              <a:avLst/>
            </a:prstGeom>
          </p:spPr>
        </p:pic>
        <p:pic>
          <p:nvPicPr>
            <p:cNvPr id="12" name="Рисунок 11" descr="Зображення, що містить знімок екрана&#10;&#10;Автоматично згенерований опис">
              <a:extLst>
                <a:ext uri="{FF2B5EF4-FFF2-40B4-BE49-F238E27FC236}">
                  <a16:creationId xmlns:a16="http://schemas.microsoft.com/office/drawing/2014/main" id="{9CAD3B10-9EB7-4230-85D4-17846DBAC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1" t="47630" r="84206" b="32371"/>
            <a:stretch/>
          </p:blipFill>
          <p:spPr>
            <a:xfrm>
              <a:off x="548640" y="3266440"/>
              <a:ext cx="1376680" cy="1371600"/>
            </a:xfrm>
            <a:prstGeom prst="ellipse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кутник: округлені кути 45">
                <a:extLst>
                  <a:ext uri="{FF2B5EF4-FFF2-40B4-BE49-F238E27FC236}">
                    <a16:creationId xmlns:a16="http://schemas.microsoft.com/office/drawing/2014/main" id="{7FA2D96B-1A47-4A66-B17E-2B585D29F448}"/>
                  </a:ext>
                </a:extLst>
              </p:cNvPr>
              <p:cNvSpPr/>
              <p:nvPr/>
            </p:nvSpPr>
            <p:spPr>
              <a:xfrm>
                <a:off x="2638865" y="3336963"/>
                <a:ext cx="5229067" cy="1382347"/>
              </a:xfrm>
              <a:prstGeom prst="roundRect">
                <a:avLst/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Рівні кути позначаються однаковою кількістю дужок, отже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ABM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MBC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Прямокутник: округлені кути 45">
                <a:extLst>
                  <a:ext uri="{FF2B5EF4-FFF2-40B4-BE49-F238E27FC236}">
                    <a16:creationId xmlns:a16="http://schemas.microsoft.com/office/drawing/2014/main" id="{7FA2D96B-1A47-4A66-B17E-2B585D29F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65" y="3336963"/>
                <a:ext cx="5229067" cy="1382347"/>
              </a:xfrm>
              <a:prstGeom prst="roundRect">
                <a:avLst/>
              </a:prstGeom>
              <a:blipFill>
                <a:blip r:embed="rId13"/>
                <a:stretch>
                  <a:fillRect r="-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D68A91D1-C65D-4255-93BA-989F11F76CA5}"/>
                  </a:ext>
                </a:extLst>
              </p:cNvPr>
              <p:cNvSpPr/>
              <p:nvPr/>
            </p:nvSpPr>
            <p:spPr>
              <a:xfrm>
                <a:off x="888885" y="4932682"/>
                <a:ext cx="2891562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ABM</m:t>
                      </m:r>
                      <m: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MBC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D68A91D1-C65D-4255-93BA-989F11F76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85" y="4932682"/>
                <a:ext cx="2891562" cy="62411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C7102DBE-EF65-4B2E-9F05-99A57EB6B180}"/>
              </a:ext>
            </a:extLst>
          </p:cNvPr>
          <p:cNvSpPr/>
          <p:nvPr/>
        </p:nvSpPr>
        <p:spPr>
          <a:xfrm>
            <a:off x="6244397" y="650485"/>
            <a:ext cx="5303462" cy="1546616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Бісектрисою кута</a:t>
            </a:r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називають промінь, який виходить з його вершини і ділить кут навпіл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5DDA73B3-A79F-42E8-80D5-7CBB66261D27}"/>
                  </a:ext>
                </a:extLst>
              </p:cNvPr>
              <p:cNvSpPr/>
              <p:nvPr/>
            </p:nvSpPr>
            <p:spPr>
              <a:xfrm>
                <a:off x="6244397" y="3499077"/>
                <a:ext cx="5303462" cy="830997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BM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бісектриса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Прямокутник 52">
                <a:extLst>
                  <a:ext uri="{FF2B5EF4-FFF2-40B4-BE49-F238E27FC236}">
                    <a16:creationId xmlns:a16="http://schemas.microsoft.com/office/drawing/2014/main" id="{5DDA73B3-A79F-42E8-80D5-7CBB66261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97" y="3499077"/>
                <a:ext cx="5303462" cy="830997"/>
              </a:xfrm>
              <a:prstGeom prst="rect">
                <a:avLst/>
              </a:prstGeom>
              <a:blipFill>
                <a:blip r:embed="rId15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474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2.70833E-6 0.1166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36" grpId="0"/>
      <p:bldP spid="37" grpId="0"/>
      <p:bldP spid="39" grpId="0" animBg="1"/>
      <p:bldP spid="39" grpId="1" animBg="1"/>
      <p:bldP spid="46" grpId="0" animBg="1"/>
      <p:bldP spid="46" grpId="1" animBg="1"/>
      <p:bldP spid="48" grpId="0" animBg="1"/>
      <p:bldP spid="51" grpId="0" animBg="1"/>
      <p:bldP spid="51" grpId="1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2748223" y="5341088"/>
            <a:ext cx="6800192" cy="783325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Назвіть вершини і сторони кутів</a:t>
            </a: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F786F5AA-B107-4C4D-AD89-5AB11D303730}"/>
              </a:ext>
            </a:extLst>
          </p:cNvPr>
          <p:cNvCxnSpPr>
            <a:cxnSpLocks/>
          </p:cNvCxnSpPr>
          <p:nvPr/>
        </p:nvCxnSpPr>
        <p:spPr>
          <a:xfrm rot="6670634" flipV="1">
            <a:off x="1503794" y="2766441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9862C6A7-B039-4B0B-8508-36001B249693}"/>
              </a:ext>
            </a:extLst>
          </p:cNvPr>
          <p:cNvCxnSpPr>
            <a:cxnSpLocks/>
          </p:cNvCxnSpPr>
          <p:nvPr/>
        </p:nvCxnSpPr>
        <p:spPr>
          <a:xfrm rot="12070634" flipV="1">
            <a:off x="1696460" y="2681373"/>
            <a:ext cx="0" cy="29784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8D98149D-214C-4B9C-9C1E-2F8ED1A80E80}"/>
              </a:ext>
            </a:extLst>
          </p:cNvPr>
          <p:cNvCxnSpPr>
            <a:cxnSpLocks/>
          </p:cNvCxnSpPr>
          <p:nvPr/>
        </p:nvCxnSpPr>
        <p:spPr>
          <a:xfrm rot="6670634" flipH="1">
            <a:off x="-385775" y="38079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EB18CF46-F69D-49CE-B9AA-62E22D88E76B}"/>
              </a:ext>
            </a:extLst>
          </p:cNvPr>
          <p:cNvCxnSpPr>
            <a:cxnSpLocks/>
          </p:cNvCxnSpPr>
          <p:nvPr/>
        </p:nvCxnSpPr>
        <p:spPr>
          <a:xfrm rot="12070634" flipH="1">
            <a:off x="1361173" y="303662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2A32F498-B606-487F-B34C-9525E1BDDDAC}"/>
              </a:ext>
            </a:extLst>
          </p:cNvPr>
          <p:cNvCxnSpPr>
            <a:cxnSpLocks/>
          </p:cNvCxnSpPr>
          <p:nvPr/>
        </p:nvCxnSpPr>
        <p:spPr>
          <a:xfrm rot="20089905" flipH="1">
            <a:off x="4516974" y="2801991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7CA22551-DA7C-441B-83A6-7C39AB4C9643}"/>
              </a:ext>
            </a:extLst>
          </p:cNvPr>
          <p:cNvCxnSpPr>
            <a:cxnSpLocks/>
          </p:cNvCxnSpPr>
          <p:nvPr/>
        </p:nvCxnSpPr>
        <p:spPr>
          <a:xfrm rot="20089905" flipH="1">
            <a:off x="4926226" y="4635265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E5BD7EC0-D095-4545-AFE8-F9A75175A202}"/>
              </a:ext>
            </a:extLst>
          </p:cNvPr>
          <p:cNvCxnSpPr>
            <a:cxnSpLocks/>
          </p:cNvCxnSpPr>
          <p:nvPr/>
        </p:nvCxnSpPr>
        <p:spPr>
          <a:xfrm rot="10617490">
            <a:off x="10580527" y="2575929"/>
            <a:ext cx="1078686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E17E1E08-7727-4226-ADB7-37C3E4AD9B8E}"/>
              </a:ext>
            </a:extLst>
          </p:cNvPr>
          <p:cNvCxnSpPr>
            <a:cxnSpLocks/>
          </p:cNvCxnSpPr>
          <p:nvPr/>
        </p:nvCxnSpPr>
        <p:spPr>
          <a:xfrm rot="10617490" flipH="1">
            <a:off x="7825731" y="2677712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60C765B-10BF-4AA6-8FEC-5C4A78D5845D}"/>
                  </a:ext>
                </a:extLst>
              </p:cNvPr>
              <p:cNvSpPr txBox="1"/>
              <p:nvPr/>
            </p:nvSpPr>
            <p:spPr>
              <a:xfrm>
                <a:off x="1117150" y="206137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60C765B-10BF-4AA6-8FEC-5C4A78D5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50" y="2061376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 l="-2703"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E1A38C1-BF75-49BE-9381-D35E6ED92B29}"/>
                  </a:ext>
                </a:extLst>
              </p:cNvPr>
              <p:cNvSpPr txBox="1"/>
              <p:nvPr/>
            </p:nvSpPr>
            <p:spPr>
              <a:xfrm>
                <a:off x="3940237" y="310293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E1A38C1-BF75-49BE-9381-D35E6ED92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37" y="3102939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FE6678-B060-45AA-971A-8EC41A6A66C8}"/>
                  </a:ext>
                </a:extLst>
              </p:cNvPr>
              <p:cNvSpPr txBox="1"/>
              <p:nvPr/>
            </p:nvSpPr>
            <p:spPr>
              <a:xfrm>
                <a:off x="21766" y="474395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FE6678-B060-45AA-971A-8EC41A6A6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" y="4743953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6CF761-DFD3-41E7-A99E-D2C96C5AAE36}"/>
                  </a:ext>
                </a:extLst>
              </p:cNvPr>
              <p:cNvSpPr txBox="1"/>
              <p:nvPr/>
            </p:nvSpPr>
            <p:spPr>
              <a:xfrm>
                <a:off x="4548569" y="520953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6CF761-DFD3-41E7-A99E-D2C96C5AA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69" y="5209530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BD7063-23A7-4FDF-B839-2030337B7ADC}"/>
                  </a:ext>
                </a:extLst>
              </p:cNvPr>
              <p:cNvSpPr txBox="1"/>
              <p:nvPr/>
            </p:nvSpPr>
            <p:spPr>
              <a:xfrm>
                <a:off x="7452271" y="406100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BD7063-23A7-4FDF-B839-2030337B7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271" y="4061000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732D29-32B1-4A68-BA2E-38714529DA9E}"/>
                  </a:ext>
                </a:extLst>
              </p:cNvPr>
              <p:cNvSpPr txBox="1"/>
              <p:nvPr/>
            </p:nvSpPr>
            <p:spPr>
              <a:xfrm>
                <a:off x="5119564" y="226649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732D29-32B1-4A68-BA2E-38714529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64" y="2266494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509933-9A00-418F-BB06-C597EADF8596}"/>
                  </a:ext>
                </a:extLst>
              </p:cNvPr>
              <p:cNvSpPr txBox="1"/>
              <p:nvPr/>
            </p:nvSpPr>
            <p:spPr>
              <a:xfrm>
                <a:off x="10460425" y="212334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5509933-9A00-418F-BB06-C597EADF8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425" y="2123342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A8C269-386D-4F01-99F2-0D6B72C0FDC8}"/>
                  </a:ext>
                </a:extLst>
              </p:cNvPr>
              <p:cNvSpPr txBox="1"/>
              <p:nvPr/>
            </p:nvSpPr>
            <p:spPr>
              <a:xfrm>
                <a:off x="7615701" y="212334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A8C269-386D-4F01-99F2-0D6B72C0F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701" y="2123342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1BCDA0-76A6-4A52-A756-4DFE79FE87B1}"/>
                  </a:ext>
                </a:extLst>
              </p:cNvPr>
              <p:cNvSpPr txBox="1"/>
              <p:nvPr/>
            </p:nvSpPr>
            <p:spPr>
              <a:xfrm>
                <a:off x="11699039" y="421937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1BCDA0-76A6-4A52-A756-4DFE79FE8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039" y="4219370"/>
                <a:ext cx="454975" cy="523220"/>
              </a:xfrm>
              <a:prstGeom prst="rect">
                <a:avLst/>
              </a:prstGeom>
              <a:blipFill>
                <a:blip r:embed="rId12"/>
                <a:stretch>
                  <a:fillRect l="-8108" r="-810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3E920C19-309A-4DBE-BC07-22A1F3CC4B1D}"/>
              </a:ext>
            </a:extLst>
          </p:cNvPr>
          <p:cNvSpPr/>
          <p:nvPr/>
        </p:nvSpPr>
        <p:spPr>
          <a:xfrm>
            <a:off x="1834290" y="1424547"/>
            <a:ext cx="937091" cy="6368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0CB45372-E48B-4688-B696-3C03491E0203}"/>
              </a:ext>
            </a:extLst>
          </p:cNvPr>
          <p:cNvSpPr/>
          <p:nvPr/>
        </p:nvSpPr>
        <p:spPr>
          <a:xfrm>
            <a:off x="5211228" y="1424547"/>
            <a:ext cx="937091" cy="6368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F7859DEB-0B75-4B05-99A5-0E6A2A65EE0C}"/>
              </a:ext>
            </a:extLst>
          </p:cNvPr>
          <p:cNvSpPr/>
          <p:nvPr/>
        </p:nvSpPr>
        <p:spPr>
          <a:xfrm>
            <a:off x="9239439" y="1424546"/>
            <a:ext cx="937091" cy="6368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71994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0.106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490572" y="887422"/>
            <a:ext cx="6701428" cy="1033137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в зошиті подібну геометричну фігуру</a:t>
            </a: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sp>
        <p:nvSpPr>
          <p:cNvPr id="65" name="Прямокутник 64">
            <a:extLst>
              <a:ext uri="{FF2B5EF4-FFF2-40B4-BE49-F238E27FC236}">
                <a16:creationId xmlns:a16="http://schemas.microsoft.com/office/drawing/2014/main" id="{ABA347A4-65AA-4258-8688-72D4305BC36D}"/>
              </a:ext>
            </a:extLst>
          </p:cNvPr>
          <p:cNvSpPr/>
          <p:nvPr/>
        </p:nvSpPr>
        <p:spPr>
          <a:xfrm>
            <a:off x="5490572" y="2174545"/>
            <a:ext cx="6701428" cy="79988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Запишіть усі зображені кути</a:t>
            </a:r>
          </a:p>
        </p:txBody>
      </p:sp>
      <p:sp>
        <p:nvSpPr>
          <p:cNvPr id="66" name="Прямокутник 65">
            <a:extLst>
              <a:ext uri="{FF2B5EF4-FFF2-40B4-BE49-F238E27FC236}">
                <a16:creationId xmlns:a16="http://schemas.microsoft.com/office/drawing/2014/main" id="{583DE150-25E7-4A4F-990C-18C40ACBFF53}"/>
              </a:ext>
            </a:extLst>
          </p:cNvPr>
          <p:cNvSpPr/>
          <p:nvPr/>
        </p:nvSpPr>
        <p:spPr>
          <a:xfrm>
            <a:off x="5490572" y="3228415"/>
            <a:ext cx="6701428" cy="1280523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Користуючись транспортиром знайдіть градусні міри будь-яких двох з них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E37C9D54-9405-44AA-BE3E-9A078DD610A7}"/>
              </a:ext>
            </a:extLst>
          </p:cNvPr>
          <p:cNvCxnSpPr>
            <a:cxnSpLocks/>
          </p:cNvCxnSpPr>
          <p:nvPr/>
        </p:nvCxnSpPr>
        <p:spPr>
          <a:xfrm>
            <a:off x="560426" y="2453040"/>
            <a:ext cx="1078686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D57AF89-53AA-4930-9933-59FF814E7591}"/>
              </a:ext>
            </a:extLst>
          </p:cNvPr>
          <p:cNvCxnSpPr>
            <a:cxnSpLocks/>
          </p:cNvCxnSpPr>
          <p:nvPr/>
        </p:nvCxnSpPr>
        <p:spPr>
          <a:xfrm flipH="1">
            <a:off x="1639111" y="4593951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6064C2BC-1EAA-41C9-8754-305596C22239}"/>
              </a:ext>
            </a:extLst>
          </p:cNvPr>
          <p:cNvCxnSpPr>
            <a:cxnSpLocks/>
          </p:cNvCxnSpPr>
          <p:nvPr/>
        </p:nvCxnSpPr>
        <p:spPr>
          <a:xfrm flipH="1">
            <a:off x="1639112" y="2585163"/>
            <a:ext cx="2096020" cy="200878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E6362-D244-40A3-BAD0-AF4A75B03B3F}"/>
                  </a:ext>
                </a:extLst>
              </p:cNvPr>
              <p:cNvSpPr txBox="1"/>
              <p:nvPr/>
            </p:nvSpPr>
            <p:spPr>
              <a:xfrm>
                <a:off x="1411623" y="462063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7E6362-D244-40A3-BAD0-AF4A75B0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23" y="4620634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1E1936-F4FA-4FFA-B07A-5E7EB8DE5354}"/>
                  </a:ext>
                </a:extLst>
              </p:cNvPr>
              <p:cNvSpPr txBox="1"/>
              <p:nvPr/>
            </p:nvSpPr>
            <p:spPr>
              <a:xfrm>
                <a:off x="105451" y="219142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1E1936-F4FA-4FFA-B07A-5E7EB8DE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1" y="2191429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F46900-2E5E-4C96-94E8-E056E19D010D}"/>
                  </a:ext>
                </a:extLst>
              </p:cNvPr>
              <p:cNvSpPr txBox="1"/>
              <p:nvPr/>
            </p:nvSpPr>
            <p:spPr>
              <a:xfrm>
                <a:off x="4157877" y="462063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F46900-2E5E-4C96-94E8-E056E19D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77" y="4620634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FCBF2D-EC0F-4A63-8D11-887F55BFFC0A}"/>
                  </a:ext>
                </a:extLst>
              </p:cNvPr>
              <p:cNvSpPr txBox="1"/>
              <p:nvPr/>
            </p:nvSpPr>
            <p:spPr>
              <a:xfrm>
                <a:off x="3167064" y="218386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FCBF2D-EC0F-4A63-8D11-887F55BFF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064" y="2183868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D121F7D-C25C-48A0-B2D1-32B7F6B7C322}"/>
              </a:ext>
            </a:extLst>
          </p:cNvPr>
          <p:cNvSpPr/>
          <p:nvPr/>
        </p:nvSpPr>
        <p:spPr>
          <a:xfrm>
            <a:off x="5490572" y="4705820"/>
            <a:ext cx="6701428" cy="1280523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градусну міру третього кута</a:t>
            </a:r>
          </a:p>
        </p:txBody>
      </p:sp>
    </p:spTree>
    <p:extLst>
      <p:ext uri="{BB962C8B-B14F-4D97-AF65-F5344CB8AC3E}">
        <p14:creationId xmlns:p14="http://schemas.microsoft.com/office/powerpoint/2010/main" val="30463311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5" grpId="0" animBg="1"/>
      <p:bldP spid="66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BCD3615F-1BDF-467E-9E38-19AC773A25CB}"/>
              </a:ext>
            </a:extLst>
          </p:cNvPr>
          <p:cNvCxnSpPr>
            <a:cxnSpLocks/>
          </p:cNvCxnSpPr>
          <p:nvPr/>
        </p:nvCxnSpPr>
        <p:spPr>
          <a:xfrm flipH="1">
            <a:off x="3103872" y="2437328"/>
            <a:ext cx="411575" cy="252485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90572" y="2685330"/>
                <a:ext cx="6701428" cy="1411003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Накресліть кут, градусна міра якого дорівнює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160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та проведіть його бісектрису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2" y="2685330"/>
                <a:ext cx="6701428" cy="1411003"/>
              </a:xfrm>
              <a:prstGeom prst="rect">
                <a:avLst/>
              </a:prstGeom>
              <a:blipFill>
                <a:blip r:embed="rId3"/>
                <a:stretch>
                  <a:fillRect t="-3571" b="-11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BF8AB880-2724-48D5-87E3-B9A0AE133C17}"/>
              </a:ext>
            </a:extLst>
          </p:cNvPr>
          <p:cNvCxnSpPr>
            <a:cxnSpLocks/>
          </p:cNvCxnSpPr>
          <p:nvPr/>
        </p:nvCxnSpPr>
        <p:spPr>
          <a:xfrm>
            <a:off x="308212" y="3869214"/>
            <a:ext cx="2779916" cy="109297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1903E227-A47B-4170-A287-4D03B6822BCA}"/>
              </a:ext>
            </a:extLst>
          </p:cNvPr>
          <p:cNvCxnSpPr>
            <a:cxnSpLocks/>
          </p:cNvCxnSpPr>
          <p:nvPr/>
        </p:nvCxnSpPr>
        <p:spPr>
          <a:xfrm flipH="1">
            <a:off x="3173326" y="4962184"/>
            <a:ext cx="329886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id="{91435A13-72F4-4E72-9E5C-4AAA301E3FB0}"/>
              </a:ext>
            </a:extLst>
          </p:cNvPr>
          <p:cNvSpPr/>
          <p:nvPr/>
        </p:nvSpPr>
        <p:spPr>
          <a:xfrm rot="387001">
            <a:off x="2951393" y="4760889"/>
            <a:ext cx="265996" cy="216923"/>
          </a:xfrm>
          <a:prstGeom prst="arc">
            <a:avLst>
              <a:gd name="adj1" fmla="val 9955323"/>
              <a:gd name="adj2" fmla="val 1737992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pic>
        <p:nvPicPr>
          <p:cNvPr id="30" name="Рисунок 2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04F9E0DB-C743-441F-A276-94A6D6A448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162101" y="2437328"/>
            <a:ext cx="5883543" cy="3972911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ACF85C79-CC89-4B18-BED1-C0C6ABC25A43}"/>
              </a:ext>
            </a:extLst>
          </p:cNvPr>
          <p:cNvSpPr/>
          <p:nvPr/>
        </p:nvSpPr>
        <p:spPr>
          <a:xfrm>
            <a:off x="3052735" y="489416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04475B-F77E-46F4-9571-64A5ADDFF017}"/>
                  </a:ext>
                </a:extLst>
              </p:cNvPr>
              <p:cNvSpPr txBox="1"/>
              <p:nvPr/>
            </p:nvSpPr>
            <p:spPr>
              <a:xfrm>
                <a:off x="2666047" y="494462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04475B-F77E-46F4-9571-64A5ADDFF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47" y="4944620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F1077E-1C6E-4D23-8FBA-80C4F99F149B}"/>
                  </a:ext>
                </a:extLst>
              </p:cNvPr>
              <p:cNvSpPr txBox="1"/>
              <p:nvPr/>
            </p:nvSpPr>
            <p:spPr>
              <a:xfrm>
                <a:off x="5899529" y="494076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F1077E-1C6E-4D23-8FBA-80C4F99F1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29" y="4940764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4995F4-29BB-4B83-8821-A6BD647BFBF9}"/>
                  </a:ext>
                </a:extLst>
              </p:cNvPr>
              <p:cNvSpPr txBox="1"/>
              <p:nvPr/>
            </p:nvSpPr>
            <p:spPr>
              <a:xfrm>
                <a:off x="21497" y="386921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4995F4-29BB-4B83-8821-A6BD647BF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" y="3869213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Дуга 37">
            <a:extLst>
              <a:ext uri="{FF2B5EF4-FFF2-40B4-BE49-F238E27FC236}">
                <a16:creationId xmlns:a16="http://schemas.microsoft.com/office/drawing/2014/main" id="{9BC96A41-9FCE-48AD-94ED-95B591581334}"/>
              </a:ext>
            </a:extLst>
          </p:cNvPr>
          <p:cNvSpPr/>
          <p:nvPr/>
        </p:nvSpPr>
        <p:spPr>
          <a:xfrm rot="5750751">
            <a:off x="3062986" y="4781701"/>
            <a:ext cx="226315" cy="224936"/>
          </a:xfrm>
          <a:prstGeom prst="arc">
            <a:avLst>
              <a:gd name="adj1" fmla="val 9955323"/>
              <a:gd name="adj2" fmla="val 17802590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48AC9B2-65A9-42C3-AF8B-90FAF936D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115"/>
            <a:ext cx="5400820" cy="3726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F2488D-953F-4C75-A407-3ED2EEBFC4B7}"/>
                  </a:ext>
                </a:extLst>
              </p:cNvPr>
              <p:cNvSpPr txBox="1"/>
              <p:nvPr/>
            </p:nvSpPr>
            <p:spPr>
              <a:xfrm>
                <a:off x="3078006" y="2012384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5F2488D-953F-4C75-A407-3ED2EEBF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006" y="2012384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042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168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19" grpId="0" animBg="1"/>
      <p:bldP spid="25" grpId="0" animBg="1"/>
      <p:bldP spid="31" grpId="0"/>
      <p:bldP spid="32" grpId="0"/>
      <p:bldP spid="33" grpId="0"/>
      <p:bldP spid="38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192859"/>
                <a:ext cx="6800192" cy="2382441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Промінь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OK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проходить між сторонами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BOC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градусну міру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BOC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BOK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=38°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KOC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=42°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Виконайте малюнок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192859"/>
                <a:ext cx="6800192" cy="2382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830E4D9-E389-4165-BB3F-1D3D67C11554}"/>
              </a:ext>
            </a:extLst>
          </p:cNvPr>
          <p:cNvSpPr/>
          <p:nvPr/>
        </p:nvSpPr>
        <p:spPr>
          <a:xfrm>
            <a:off x="2794231" y="534193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2B55F45C-E56D-4091-A810-C0F8579BB9A5}"/>
              </a:ext>
            </a:extLst>
          </p:cNvPr>
          <p:cNvCxnSpPr>
            <a:cxnSpLocks/>
          </p:cNvCxnSpPr>
          <p:nvPr/>
        </p:nvCxnSpPr>
        <p:spPr>
          <a:xfrm flipH="1">
            <a:off x="2845369" y="3541799"/>
            <a:ext cx="1949777" cy="186814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543C765B-BE9B-4311-A819-A22C50756E33}"/>
              </a:ext>
            </a:extLst>
          </p:cNvPr>
          <p:cNvCxnSpPr>
            <a:cxnSpLocks/>
          </p:cNvCxnSpPr>
          <p:nvPr/>
        </p:nvCxnSpPr>
        <p:spPr>
          <a:xfrm flipH="1">
            <a:off x="2829625" y="2825856"/>
            <a:ext cx="442682" cy="25840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7B86B1D2-DB11-4071-83C0-C7CE8BFCB4F2}"/>
              </a:ext>
            </a:extLst>
          </p:cNvPr>
          <p:cNvCxnSpPr>
            <a:cxnSpLocks/>
          </p:cNvCxnSpPr>
          <p:nvPr/>
        </p:nvCxnSpPr>
        <p:spPr>
          <a:xfrm flipH="1">
            <a:off x="2914822" y="5409945"/>
            <a:ext cx="329886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271CD1-52EA-4CB5-ABF4-6B24041DA15D}"/>
                  </a:ext>
                </a:extLst>
              </p:cNvPr>
              <p:cNvSpPr txBox="1"/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271CD1-52EA-4CB5-ABF4-6B24041DA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14C652-07C6-48FD-B797-70D239920229}"/>
                  </a:ext>
                </a:extLst>
              </p:cNvPr>
              <p:cNvSpPr txBox="1"/>
              <p:nvPr/>
            </p:nvSpPr>
            <p:spPr>
              <a:xfrm>
                <a:off x="2742740" y="24682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14C652-07C6-48FD-B797-70D239920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740" y="2468226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4D0E66-6C41-4B1A-81A3-812B8368741C}"/>
                  </a:ext>
                </a:extLst>
              </p:cNvPr>
              <p:cNvSpPr txBox="1"/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4D0E66-6C41-4B1A-81A3-812B8368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blipFill>
                <a:blip r:embed="rId8"/>
                <a:stretch>
                  <a:fillRect l="-11628" r="-2326" b="-2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FA3EB4E8-5569-4DE5-8354-D543FAB3E7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-96403" y="2885089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AE726D-7B72-4C64-A05F-6DDFD2BE903C}"/>
                  </a:ext>
                </a:extLst>
              </p:cNvPr>
              <p:cNvSpPr txBox="1"/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AE726D-7B72-4C64-A05F-6DDFD2BE9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id="{E976698A-B9CE-4467-9951-ECE380F26F12}"/>
                  </a:ext>
                </a:extLst>
              </p:cNvPr>
              <p:cNvSpPr/>
              <p:nvPr/>
            </p:nvSpPr>
            <p:spPr>
              <a:xfrm>
                <a:off x="6680355" y="4054087"/>
                <a:ext cx="3872820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BOC</m:t>
                      </m:r>
                      <m: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BOK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KOC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id="{E976698A-B9CE-4467-9951-ECE380F26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55" y="4054087"/>
                <a:ext cx="3872820" cy="6241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D1FEBED-ABAD-4646-B993-CA25D2A03EAC}"/>
                  </a:ext>
                </a:extLst>
              </p:cNvPr>
              <p:cNvSpPr/>
              <p:nvPr/>
            </p:nvSpPr>
            <p:spPr>
              <a:xfrm>
                <a:off x="6680355" y="4998994"/>
                <a:ext cx="3872820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BOC</m:t>
                      </m:r>
                      <m:r>
                        <a:rPr lang="en-US" sz="24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38°+42°=80°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D1FEBED-ABAD-4646-B993-CA25D2A03E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55" y="4998994"/>
                <a:ext cx="3872820" cy="6241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DD0BFE0B-83C2-4B76-A135-B94171D6443B}"/>
              </a:ext>
            </a:extLst>
          </p:cNvPr>
          <p:cNvGrpSpPr/>
          <p:nvPr/>
        </p:nvGrpSpPr>
        <p:grpSpPr>
          <a:xfrm>
            <a:off x="2407543" y="2468226"/>
            <a:ext cx="3806143" cy="3447375"/>
            <a:chOff x="2407543" y="2468226"/>
            <a:chExt cx="3806143" cy="344737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F11E193-ADF4-4D7A-ADD3-B5EB8AEFC306}"/>
                </a:ext>
              </a:extLst>
            </p:cNvPr>
            <p:cNvSpPr/>
            <p:nvPr/>
          </p:nvSpPr>
          <p:spPr>
            <a:xfrm>
              <a:off x="2794231" y="5341930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id="{FAC2D306-8EAC-4EB5-81D7-6A5DCD8DC9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5369" y="3541799"/>
              <a:ext cx="1949777" cy="1868146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id="{5EC38C93-67B3-492D-BE17-45F2DDB2E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9625" y="2825856"/>
              <a:ext cx="442682" cy="2584089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id="{883EBFF0-B0F2-4E23-90DE-03EAB534CD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822" y="5409945"/>
              <a:ext cx="3298864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A204A6-B8FB-444D-98C6-9ABBFC3CC0E7}"/>
                    </a:ext>
                  </a:extLst>
                </p:cNvPr>
                <p:cNvSpPr txBox="1"/>
                <p:nvPr/>
              </p:nvSpPr>
              <p:spPr>
                <a:xfrm>
                  <a:off x="5641025" y="5388525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A204A6-B8FB-444D-98C6-9ABBFC3CC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1025" y="5388525"/>
                  <a:ext cx="45497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3CE897B-161B-430B-80A9-9AB1410F7371}"/>
                    </a:ext>
                  </a:extLst>
                </p:cNvPr>
                <p:cNvSpPr txBox="1"/>
                <p:nvPr/>
              </p:nvSpPr>
              <p:spPr>
                <a:xfrm>
                  <a:off x="2742740" y="2468226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3CE897B-161B-430B-80A9-9AB1410F7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740" y="2468226"/>
                  <a:ext cx="45497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30DCBB-2AC4-4326-94AF-A9001BA159E7}"/>
                    </a:ext>
                  </a:extLst>
                </p:cNvPr>
                <p:cNvSpPr txBox="1"/>
                <p:nvPr/>
              </p:nvSpPr>
              <p:spPr>
                <a:xfrm>
                  <a:off x="4404145" y="3018578"/>
                  <a:ext cx="5316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30DCBB-2AC4-4326-94AF-A9001BA15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145" y="3018578"/>
                  <a:ext cx="53160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13FA7E3-B393-4AFC-BDE3-8478A99437EE}"/>
                    </a:ext>
                  </a:extLst>
                </p:cNvPr>
                <p:cNvSpPr txBox="1"/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13FA7E3-B393-4AFC-BDE3-8478A99437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18048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3.75E-6 -0.2532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15599 -1.11111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8" grpId="0" animBg="1"/>
      <p:bldP spid="8" grpId="1" animBg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192858"/>
                <a:ext cx="6800192" cy="207282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проходить промінь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BK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між сторонами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ABC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=52°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ABK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=57°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Відповідь обґрунтуйте.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192858"/>
                <a:ext cx="6800192" cy="2072825"/>
              </a:xfrm>
              <a:prstGeom prst="rect">
                <a:avLst/>
              </a:prstGeom>
              <a:blipFill>
                <a:blip r:embed="rId3"/>
                <a:stretch>
                  <a:fillRect l="-559" r="-1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166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-0.1569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429000"/>
                <a:ext cx="6800192" cy="2343209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Промінь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ділить 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AOB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два кути. Знайдіть градусну міру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BOC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AOB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=60°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:endParaRPr lang="en-US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AOC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AOB</m:t>
                      </m:r>
                    </m:oMath>
                  </m:oMathPara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429000"/>
                <a:ext cx="6800192" cy="23432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EF53503-45D1-4BC2-A10F-03DE0EB32338}"/>
              </a:ext>
            </a:extLst>
          </p:cNvPr>
          <p:cNvSpPr/>
          <p:nvPr/>
        </p:nvSpPr>
        <p:spPr>
          <a:xfrm>
            <a:off x="2794231" y="534193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7968C739-C01B-4BEE-9B9D-D3552BE881C5}"/>
              </a:ext>
            </a:extLst>
          </p:cNvPr>
          <p:cNvCxnSpPr>
            <a:cxnSpLocks/>
          </p:cNvCxnSpPr>
          <p:nvPr/>
        </p:nvCxnSpPr>
        <p:spPr>
          <a:xfrm flipH="1">
            <a:off x="2845370" y="3592249"/>
            <a:ext cx="1993034" cy="181769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251540D9-1EEF-4520-844E-7E990C99B112}"/>
              </a:ext>
            </a:extLst>
          </p:cNvPr>
          <p:cNvCxnSpPr>
            <a:cxnSpLocks/>
          </p:cNvCxnSpPr>
          <p:nvPr/>
        </p:nvCxnSpPr>
        <p:spPr>
          <a:xfrm flipH="1">
            <a:off x="2829625" y="3131406"/>
            <a:ext cx="1228571" cy="227853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9CA922E9-6A11-47BA-84CB-BE12C4DBD914}"/>
              </a:ext>
            </a:extLst>
          </p:cNvPr>
          <p:cNvCxnSpPr>
            <a:cxnSpLocks/>
          </p:cNvCxnSpPr>
          <p:nvPr/>
        </p:nvCxnSpPr>
        <p:spPr>
          <a:xfrm flipH="1">
            <a:off x="2914822" y="5409945"/>
            <a:ext cx="329886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1857-F7AB-4AFE-8419-BE143ADFFE8C}"/>
                  </a:ext>
                </a:extLst>
              </p:cNvPr>
              <p:cNvSpPr txBox="1"/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31857-F7AB-4AFE-8419-BE143ADFF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25" y="5388525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FCC0CD-4F86-4D29-9E77-E105B875358B}"/>
                  </a:ext>
                </a:extLst>
              </p:cNvPr>
              <p:cNvSpPr txBox="1"/>
              <p:nvPr/>
            </p:nvSpPr>
            <p:spPr>
              <a:xfrm>
                <a:off x="3443910" y="258296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FCC0CD-4F86-4D29-9E77-E105B8753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10" y="2582961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AF6F58-ED96-4A78-9AA3-1E2128BBC0F9}"/>
                  </a:ext>
                </a:extLst>
              </p:cNvPr>
              <p:cNvSpPr txBox="1"/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AF6F58-ED96-4A78-9AA3-1E2128BBC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45" y="3018578"/>
                <a:ext cx="531605" cy="523220"/>
              </a:xfrm>
              <a:prstGeom prst="rect">
                <a:avLst/>
              </a:prstGeom>
              <a:blipFill>
                <a:blip r:embed="rId8"/>
                <a:stretch>
                  <a:fillRect l="-9302" b="-2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C0AE449F-0BC2-405E-A88D-2351B83107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-96403" y="2885089"/>
            <a:ext cx="5883543" cy="397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D562E9-F3DE-4C96-990A-39DAA1318F9C}"/>
                  </a:ext>
                </a:extLst>
              </p:cNvPr>
              <p:cNvSpPr txBox="1"/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D562E9-F3DE-4C96-990A-39DAA131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543" y="5392381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B6129277-1881-4518-AC11-99A3A530BCA2}"/>
              </a:ext>
            </a:extLst>
          </p:cNvPr>
          <p:cNvGrpSpPr/>
          <p:nvPr/>
        </p:nvGrpSpPr>
        <p:grpSpPr>
          <a:xfrm>
            <a:off x="2407543" y="2582961"/>
            <a:ext cx="3806143" cy="3332640"/>
            <a:chOff x="2407543" y="2582961"/>
            <a:chExt cx="3806143" cy="3332640"/>
          </a:xfrm>
        </p:grpSpPr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id="{6DBD5B5C-100E-4D3D-A23C-365D273EC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822" y="5409945"/>
              <a:ext cx="3298864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30A73200-2873-4A81-A1BA-384047239EDE}"/>
                </a:ext>
              </a:extLst>
            </p:cNvPr>
            <p:cNvGrpSpPr/>
            <p:nvPr/>
          </p:nvGrpSpPr>
          <p:grpSpPr>
            <a:xfrm>
              <a:off x="2794231" y="2582961"/>
              <a:ext cx="3301769" cy="3328784"/>
              <a:chOff x="2794231" y="2582961"/>
              <a:chExt cx="3301769" cy="3328784"/>
            </a:xfrm>
          </p:grpSpPr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1F204999-9015-40D9-943D-0B320A701C43}"/>
                  </a:ext>
                </a:extLst>
              </p:cNvPr>
              <p:cNvSpPr/>
              <p:nvPr/>
            </p:nvSpPr>
            <p:spPr>
              <a:xfrm>
                <a:off x="2794231" y="5341930"/>
                <a:ext cx="120591" cy="120591"/>
              </a:xfrm>
              <a:prstGeom prst="ellipse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latin typeface="Aptos Light" panose="020B0004020202020204" pitchFamily="34" charset="0"/>
                </a:endParaRPr>
              </a:p>
            </p:txBody>
          </p:sp>
          <p:cxnSp>
            <p:nvCxnSpPr>
              <p:cNvPr id="41" name="Пряма сполучна лінія 40">
                <a:extLst>
                  <a:ext uri="{FF2B5EF4-FFF2-40B4-BE49-F238E27FC236}">
                    <a16:creationId xmlns:a16="http://schemas.microsoft.com/office/drawing/2014/main" id="{4DE32350-3549-44AC-825B-C92D153CA5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5370" y="3592249"/>
                <a:ext cx="1993034" cy="1817696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 сполучна лінія 41">
                <a:extLst>
                  <a:ext uri="{FF2B5EF4-FFF2-40B4-BE49-F238E27FC236}">
                    <a16:creationId xmlns:a16="http://schemas.microsoft.com/office/drawing/2014/main" id="{16F4A597-3A9D-422B-B6D9-D8E6569F76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29625" y="3131406"/>
                <a:ext cx="1228571" cy="2278539"/>
              </a:xfrm>
              <a:prstGeom prst="line">
                <a:avLst/>
              </a:prstGeom>
              <a:ln w="57150" cap="rnd">
                <a:solidFill>
                  <a:srgbClr val="3E3D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6D8B0D1-E2F6-4E99-AA35-6E29BE4BF387}"/>
                      </a:ext>
                    </a:extLst>
                  </p:cNvPr>
                  <p:cNvSpPr txBox="1"/>
                  <p:nvPr/>
                </p:nvSpPr>
                <p:spPr>
                  <a:xfrm>
                    <a:off x="5641025" y="5388525"/>
                    <a:ext cx="45497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oMath>
                      </m:oMathPara>
                    </a14:m>
                    <a:endParaRPr lang="uk-UA" dirty="0">
                      <a:latin typeface="Aptos Light" panose="020B00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6D8B0D1-E2F6-4E99-AA35-6E29BE4BF3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1025" y="5388525"/>
                    <a:ext cx="454975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1E9A67D-D384-4BAF-88B8-CFEE3EC6BC94}"/>
                      </a:ext>
                    </a:extLst>
                  </p:cNvPr>
                  <p:cNvSpPr txBox="1"/>
                  <p:nvPr/>
                </p:nvSpPr>
                <p:spPr>
                  <a:xfrm>
                    <a:off x="3443910" y="2582961"/>
                    <a:ext cx="45497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oMath>
                      </m:oMathPara>
                    </a14:m>
                    <a:endParaRPr lang="uk-UA" dirty="0">
                      <a:latin typeface="Aptos Light" panose="020B00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1E9A67D-D384-4BAF-88B8-CFEE3EC6B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3910" y="2582961"/>
                    <a:ext cx="454975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81EED255-FA19-44E3-B092-2F07F296BA2D}"/>
                      </a:ext>
                    </a:extLst>
                  </p:cNvPr>
                  <p:cNvSpPr txBox="1"/>
                  <p:nvPr/>
                </p:nvSpPr>
                <p:spPr>
                  <a:xfrm>
                    <a:off x="4404145" y="3018578"/>
                    <a:ext cx="53160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uk-UA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oMath>
                      </m:oMathPara>
                    </a14:m>
                    <a:endParaRPr lang="uk-UA" dirty="0">
                      <a:latin typeface="Aptos Light" panose="020B00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81EED255-FA19-44E3-B092-2F07F296B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4145" y="3018578"/>
                    <a:ext cx="531605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D6AE6C-F5A6-4239-BBCA-E7E1B200F0B2}"/>
                    </a:ext>
                  </a:extLst>
                </p:cNvPr>
                <p:cNvSpPr txBox="1"/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BD6AE6C-F5A6-4239-BBCA-E7E1B200F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543" y="5392381"/>
                  <a:ext cx="45497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7685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-0.2178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16303 -4.44444E-6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9" grpId="0" animBg="1"/>
      <p:bldP spid="9" grpId="1" animBg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8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id="{8250D774-1DE4-4A31-9A18-C4CC65C0FD8C}"/>
              </a:ext>
            </a:extLst>
          </p:cNvPr>
          <p:cNvCxnSpPr>
            <a:cxnSpLocks/>
          </p:cNvCxnSpPr>
          <p:nvPr/>
        </p:nvCxnSpPr>
        <p:spPr>
          <a:xfrm flipH="1" flipV="1">
            <a:off x="2504017" y="2278434"/>
            <a:ext cx="1050986" cy="445716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22414B51-764E-4388-84D2-6077F84833FC}"/>
              </a:ext>
            </a:extLst>
          </p:cNvPr>
          <p:cNvCxnSpPr>
            <a:cxnSpLocks/>
          </p:cNvCxnSpPr>
          <p:nvPr/>
        </p:nvCxnSpPr>
        <p:spPr>
          <a:xfrm flipH="1">
            <a:off x="2721699" y="3469343"/>
            <a:ext cx="833304" cy="567697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5FF4EC0F-5A92-4CC6-B6BC-CA00498A49C9}"/>
              </a:ext>
            </a:extLst>
          </p:cNvPr>
          <p:cNvSpPr/>
          <p:nvPr/>
        </p:nvSpPr>
        <p:spPr>
          <a:xfrm>
            <a:off x="3485601" y="2692418"/>
            <a:ext cx="1605589" cy="830928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Сторони кута</a:t>
            </a:r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CC2D9DC7-91DB-45E4-A2A7-9232CB341E1E}"/>
              </a:ext>
            </a:extLst>
          </p:cNvPr>
          <p:cNvSpPr/>
          <p:nvPr/>
        </p:nvSpPr>
        <p:spPr>
          <a:xfrm>
            <a:off x="-999" y="2263281"/>
            <a:ext cx="1637933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Вершина кута</a:t>
            </a:r>
          </a:p>
        </p:txBody>
      </p:sp>
      <p:cxnSp>
        <p:nvCxnSpPr>
          <p:cNvPr id="80" name="Пряма зі стрілкою 79">
            <a:extLst>
              <a:ext uri="{FF2B5EF4-FFF2-40B4-BE49-F238E27FC236}">
                <a16:creationId xmlns:a16="http://schemas.microsoft.com/office/drawing/2014/main" id="{54DBFD5C-F7C3-46D4-90C5-D45A22DFA558}"/>
              </a:ext>
            </a:extLst>
          </p:cNvPr>
          <p:cNvCxnSpPr>
            <a:cxnSpLocks/>
          </p:cNvCxnSpPr>
          <p:nvPr/>
        </p:nvCxnSpPr>
        <p:spPr>
          <a:xfrm>
            <a:off x="-23041" y="3056604"/>
            <a:ext cx="917981" cy="96308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Графіка 88" descr="Лампочка">
            <a:extLst>
              <a:ext uri="{FF2B5EF4-FFF2-40B4-BE49-F238E27FC236}">
                <a16:creationId xmlns:a16="http://schemas.microsoft.com/office/drawing/2014/main" id="{F9ABE92F-001F-4DA6-A22D-4DA18D29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90" name="Прямоугольник 7">
            <a:extLst>
              <a:ext uri="{FF2B5EF4-FFF2-40B4-BE49-F238E27FC236}">
                <a16:creationId xmlns:a16="http://schemas.microsoft.com/office/drawing/2014/main" id="{E6B5A067-3A0C-4B85-AAE7-D9536AB13BDB}"/>
              </a:ext>
            </a:extLst>
          </p:cNvPr>
          <p:cNvSpPr/>
          <p:nvPr/>
        </p:nvSpPr>
        <p:spPr>
          <a:xfrm>
            <a:off x="7178566" y="5772216"/>
            <a:ext cx="4192500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геометрична фігура зображена на рисунку? 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Прямоугольник 7">
            <a:extLst>
              <a:ext uri="{FF2B5EF4-FFF2-40B4-BE49-F238E27FC236}">
                <a16:creationId xmlns:a16="http://schemas.microsoft.com/office/drawing/2014/main" id="{6FEEACC7-CB16-43B3-BC42-798F83AE82C0}"/>
              </a:ext>
            </a:extLst>
          </p:cNvPr>
          <p:cNvSpPr/>
          <p:nvPr/>
        </p:nvSpPr>
        <p:spPr>
          <a:xfrm>
            <a:off x="7178566" y="5778505"/>
            <a:ext cx="4192500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позначити і записати промінь? 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Прямоугольник 7">
            <a:extLst>
              <a:ext uri="{FF2B5EF4-FFF2-40B4-BE49-F238E27FC236}">
                <a16:creationId xmlns:a16="http://schemas.microsoft.com/office/drawing/2014/main" id="{C14D7108-49F2-4B94-A8BB-49ED31FEB342}"/>
              </a:ext>
            </a:extLst>
          </p:cNvPr>
          <p:cNvSpPr/>
          <p:nvPr/>
        </p:nvSpPr>
        <p:spPr>
          <a:xfrm>
            <a:off x="5091190" y="5772216"/>
            <a:ext cx="6279876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спільних точок можуть мати два промені зі спільною вершиною? 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7">
            <a:extLst>
              <a:ext uri="{FF2B5EF4-FFF2-40B4-BE49-F238E27FC236}">
                <a16:creationId xmlns:a16="http://schemas.microsoft.com/office/drawing/2014/main" id="{A79E1206-5CCC-4E45-B75C-CCB199BBDEDA}"/>
              </a:ext>
            </a:extLst>
          </p:cNvPr>
          <p:cNvSpPr/>
          <p:nvPr/>
        </p:nvSpPr>
        <p:spPr>
          <a:xfrm>
            <a:off x="7178566" y="5941518"/>
            <a:ext cx="4192500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має промінь кінець? 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228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5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2" grpId="0" animBg="1"/>
      <p:bldP spid="71" grpId="0" animBg="1"/>
      <p:bldP spid="7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5" grpId="0" animBg="1"/>
      <p:bldP spid="96" grpId="0" animBg="1"/>
      <p:bldP spid="97" grpId="0"/>
      <p:bldP spid="98" grpId="0" animBg="1"/>
      <p:bldP spid="98" grpId="1" animBg="1"/>
      <p:bldP spid="99" grpId="0" animBg="1"/>
      <p:bldP spid="9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00820" y="3047333"/>
                <a:ext cx="6791180" cy="215900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MQB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=120°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Між сторонами кута проходить промінь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QP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так, що кут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PQB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 4 рази менший від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MQP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кути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PQB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MQP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820" y="3047333"/>
                <a:ext cx="6791180" cy="2159000"/>
              </a:xfrm>
              <a:prstGeom prst="rect">
                <a:avLst/>
              </a:prstGeom>
              <a:blipFill>
                <a:blip r:embed="rId3"/>
                <a:stretch>
                  <a:fillRect l="-560" r="-14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8127E9A-0C2F-4FBD-9CAE-9AE01D9EA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36D21148-2684-43A8-A413-75506C2B1DB0}"/>
              </a:ext>
            </a:extLst>
          </p:cNvPr>
          <p:cNvSpPr/>
          <p:nvPr/>
        </p:nvSpPr>
        <p:spPr>
          <a:xfrm>
            <a:off x="3259301" y="513831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631B196B-1BAE-4A97-9079-9F3A0DCDEE8C}"/>
              </a:ext>
            </a:extLst>
          </p:cNvPr>
          <p:cNvCxnSpPr>
            <a:cxnSpLocks/>
          </p:cNvCxnSpPr>
          <p:nvPr/>
        </p:nvCxnSpPr>
        <p:spPr>
          <a:xfrm>
            <a:off x="968731" y="4097373"/>
            <a:ext cx="2353083" cy="108754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C22EC084-F9EE-4B36-AE44-E9BB7656AF5A}"/>
              </a:ext>
            </a:extLst>
          </p:cNvPr>
          <p:cNvCxnSpPr>
            <a:cxnSpLocks/>
          </p:cNvCxnSpPr>
          <p:nvPr/>
        </p:nvCxnSpPr>
        <p:spPr>
          <a:xfrm flipH="1">
            <a:off x="3327588" y="2927794"/>
            <a:ext cx="1228571" cy="227853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47A609CB-F8B0-47B2-81F3-F0D7045B3BB8}"/>
              </a:ext>
            </a:extLst>
          </p:cNvPr>
          <p:cNvCxnSpPr>
            <a:cxnSpLocks/>
          </p:cNvCxnSpPr>
          <p:nvPr/>
        </p:nvCxnSpPr>
        <p:spPr>
          <a:xfrm flipH="1">
            <a:off x="541270" y="5206333"/>
            <a:ext cx="2786318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6A9840-4DBB-4DEB-A457-7DF5C3046832}"/>
                  </a:ext>
                </a:extLst>
              </p:cNvPr>
              <p:cNvSpPr txBox="1"/>
              <p:nvPr/>
            </p:nvSpPr>
            <p:spPr>
              <a:xfrm>
                <a:off x="444656" y="518491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6A9840-4DBB-4DEB-A457-7DF5C3046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6" y="5184913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713ED21-E76D-4834-B2B3-1557818FEDC9}"/>
                  </a:ext>
                </a:extLst>
              </p:cNvPr>
              <p:cNvSpPr txBox="1"/>
              <p:nvPr/>
            </p:nvSpPr>
            <p:spPr>
              <a:xfrm>
                <a:off x="4556159" y="266618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713ED21-E76D-4834-B2B3-1557818FE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59" y="2666183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B7CA9CB-46D0-494C-B757-2EFBD9D1B790}"/>
                  </a:ext>
                </a:extLst>
              </p:cNvPr>
              <p:cNvSpPr txBox="1"/>
              <p:nvPr/>
            </p:nvSpPr>
            <p:spPr>
              <a:xfrm>
                <a:off x="1005190" y="3591718"/>
                <a:ext cx="531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B7CA9CB-46D0-494C-B757-2EFBD9D1B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90" y="3591718"/>
                <a:ext cx="531605" cy="523220"/>
              </a:xfrm>
              <a:prstGeom prst="rect">
                <a:avLst/>
              </a:prstGeom>
              <a:blipFill>
                <a:blip r:embed="rId8"/>
                <a:stretch>
                  <a:fillRect l="-11905" b="-21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044C88-C6EB-4714-9856-60D3079FEA8E}"/>
                  </a:ext>
                </a:extLst>
              </p:cNvPr>
              <p:cNvSpPr txBox="1"/>
              <p:nvPr/>
            </p:nvSpPr>
            <p:spPr>
              <a:xfrm>
                <a:off x="3059315" y="518876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044C88-C6EB-4714-9856-60D3079F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15" y="5188769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 l="-8108" r="-10811" b="-1428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042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4.375E-6 -0.1608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8" grpId="0" animBg="1"/>
      <p:bldP spid="42" grpId="0"/>
      <p:bldP spid="43" grpId="0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таке кут?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6478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можна позначити кут?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0145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є сторонами кута?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6070453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існують види кутів?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38130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називається кут, сторони якого є доповняльними променями?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3D667AF2-FC42-444D-8714-699A2FDB6E90}"/>
              </a:ext>
            </a:extLst>
          </p:cNvPr>
          <p:cNvSpPr/>
          <p:nvPr/>
        </p:nvSpPr>
        <p:spPr>
          <a:xfrm>
            <a:off x="508000" y="5205689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яких одиницях вимірюють кути?</a:t>
            </a:r>
          </a:p>
        </p:txBody>
      </p:sp>
    </p:spTree>
    <p:extLst>
      <p:ext uri="{BB962C8B-B14F-4D97-AF65-F5344CB8AC3E}">
        <p14:creationId xmlns:p14="http://schemas.microsoft.com/office/powerpoint/2010/main" val="7525182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прямим?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6478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на рисунку позначити прямий кут?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0145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гострим?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571147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кути називаються рівними?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38130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 кут є тупим?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3D667AF2-FC42-444D-8714-699A2FDB6E90}"/>
              </a:ext>
            </a:extLst>
          </p:cNvPr>
          <p:cNvSpPr/>
          <p:nvPr/>
        </p:nvSpPr>
        <p:spPr>
          <a:xfrm>
            <a:off x="508000" y="4774802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основну властивість вимірювання кутів</a:t>
            </a:r>
          </a:p>
        </p:txBody>
      </p:sp>
    </p:spTree>
    <p:extLst>
      <p:ext uri="{BB962C8B-B14F-4D97-AF65-F5344CB8AC3E}">
        <p14:creationId xmlns:p14="http://schemas.microsoft.com/office/powerpoint/2010/main" val="110855045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21" name="Дата 1" hidden="1">
            <a:extLst>
              <a:ext uri="{FF2B5EF4-FFF2-40B4-BE49-F238E27FC236}">
                <a16:creationId xmlns:a16="http://schemas.microsoft.com/office/drawing/2014/main" id="{5BADC4AE-5EFF-A05F-C8B0-6C5BD9E37633}"/>
              </a:ext>
            </a:extLst>
          </p:cNvPr>
          <p:cNvSpPr txBox="1">
            <a:spLocks/>
          </p:cNvSpPr>
          <p:nvPr/>
        </p:nvSpPr>
        <p:spPr>
          <a:xfrm>
            <a:off x="3343619" y="4849278"/>
            <a:ext cx="314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  <a:endParaRPr lang="ru-RU" sz="1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8" name="Group 27" hidden="1">
            <a:extLst>
              <a:ext uri="{FF2B5EF4-FFF2-40B4-BE49-F238E27FC236}">
                <a16:creationId xmlns:a16="http://schemas.microsoft.com/office/drawing/2014/main" id="{5229C329-0379-2DA5-062F-648C1BA199BD}"/>
              </a:ext>
            </a:extLst>
          </p:cNvPr>
          <p:cNvGrpSpPr/>
          <p:nvPr/>
        </p:nvGrpSpPr>
        <p:grpSpPr>
          <a:xfrm>
            <a:off x="8371002" y="253758"/>
            <a:ext cx="678730" cy="637664"/>
            <a:chOff x="8371002" y="253758"/>
            <a:chExt cx="678730" cy="637664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65883A6-4AD9-025D-7398-E379D32EAE91}"/>
                </a:ext>
              </a:extLst>
            </p:cNvPr>
            <p:cNvSpPr/>
            <p:nvPr/>
          </p:nvSpPr>
          <p:spPr>
            <a:xfrm flipH="1">
              <a:off x="8371002" y="253758"/>
              <a:ext cx="678730" cy="637664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8FBD45-7299-0409-D3DD-DB6BC4FBD306}"/>
                </a:ext>
              </a:extLst>
            </p:cNvPr>
            <p:cNvSpPr/>
            <p:nvPr/>
          </p:nvSpPr>
          <p:spPr>
            <a:xfrm>
              <a:off x="8667426" y="504992"/>
              <a:ext cx="382305" cy="3823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0A5C6F-35FB-6648-17C4-D481AF88781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8723413" y="560979"/>
              <a:ext cx="326318" cy="326318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Logo&#10;&#10;Description automatically generated" hidden="1">
            <a:extLst>
              <a:ext uri="{FF2B5EF4-FFF2-40B4-BE49-F238E27FC236}">
                <a16:creationId xmlns:a16="http://schemas.microsoft.com/office/drawing/2014/main" id="{F31B94EA-BD16-D518-5681-47DAF8EC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726233" y="244570"/>
            <a:ext cx="549686" cy="679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 dirty="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§3</a:t>
            </a:r>
            <a:b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№40, 42, 49, 60</a:t>
            </a:r>
            <a:endParaRPr lang="en-UA" sz="4000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15094C21-450D-4630-8FBB-A67D0D8C9ACD}"/>
              </a:ext>
            </a:extLst>
          </p:cNvPr>
          <p:cNvSpPr/>
          <p:nvPr/>
        </p:nvSpPr>
        <p:spPr>
          <a:xfrm>
            <a:off x="6394450" y="5872240"/>
            <a:ext cx="5063039" cy="985760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 не можна збільшити в такий спосіб, в такому сенсі його сторони вже є нескінченні</a:t>
            </a:r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 flipH="1">
            <a:off x="967832" y="1549592"/>
            <a:ext cx="627721" cy="254615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8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id="{8250D774-1DE4-4A31-9A18-C4CC65C0FD8C}"/>
              </a:ext>
            </a:extLst>
          </p:cNvPr>
          <p:cNvCxnSpPr>
            <a:cxnSpLocks/>
          </p:cNvCxnSpPr>
          <p:nvPr/>
        </p:nvCxnSpPr>
        <p:spPr>
          <a:xfrm flipH="1" flipV="1">
            <a:off x="2504017" y="2278434"/>
            <a:ext cx="1050986" cy="445716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22414B51-764E-4388-84D2-6077F84833FC}"/>
              </a:ext>
            </a:extLst>
          </p:cNvPr>
          <p:cNvCxnSpPr>
            <a:cxnSpLocks/>
          </p:cNvCxnSpPr>
          <p:nvPr/>
        </p:nvCxnSpPr>
        <p:spPr>
          <a:xfrm flipH="1">
            <a:off x="2721699" y="3469343"/>
            <a:ext cx="833304" cy="567697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кутник 70">
            <a:extLst>
              <a:ext uri="{FF2B5EF4-FFF2-40B4-BE49-F238E27FC236}">
                <a16:creationId xmlns:a16="http://schemas.microsoft.com/office/drawing/2014/main" id="{5FF4EC0F-5A92-4CC6-B6BC-CA00498A49C9}"/>
              </a:ext>
            </a:extLst>
          </p:cNvPr>
          <p:cNvSpPr/>
          <p:nvPr/>
        </p:nvSpPr>
        <p:spPr>
          <a:xfrm>
            <a:off x="3485601" y="2692418"/>
            <a:ext cx="1605589" cy="830928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Сторони кута</a:t>
            </a:r>
          </a:p>
        </p:txBody>
      </p:sp>
      <p:sp>
        <p:nvSpPr>
          <p:cNvPr id="78" name="Прямокутник 77">
            <a:extLst>
              <a:ext uri="{FF2B5EF4-FFF2-40B4-BE49-F238E27FC236}">
                <a16:creationId xmlns:a16="http://schemas.microsoft.com/office/drawing/2014/main" id="{CC2D9DC7-91DB-45E4-A2A7-9232CB341E1E}"/>
              </a:ext>
            </a:extLst>
          </p:cNvPr>
          <p:cNvSpPr/>
          <p:nvPr/>
        </p:nvSpPr>
        <p:spPr>
          <a:xfrm>
            <a:off x="-999" y="2263281"/>
            <a:ext cx="1637933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Вершина кута</a:t>
            </a:r>
          </a:p>
        </p:txBody>
      </p:sp>
      <p:cxnSp>
        <p:nvCxnSpPr>
          <p:cNvPr id="80" name="Пряма зі стрілкою 79">
            <a:extLst>
              <a:ext uri="{FF2B5EF4-FFF2-40B4-BE49-F238E27FC236}">
                <a16:creationId xmlns:a16="http://schemas.microsoft.com/office/drawing/2014/main" id="{54DBFD5C-F7C3-46D4-90C5-D45A22DFA558}"/>
              </a:ext>
            </a:extLst>
          </p:cNvPr>
          <p:cNvCxnSpPr>
            <a:cxnSpLocks/>
          </p:cNvCxnSpPr>
          <p:nvPr/>
        </p:nvCxnSpPr>
        <p:spPr>
          <a:xfrm>
            <a:off x="-23041" y="3056604"/>
            <a:ext cx="917981" cy="96308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Графіка 22" descr="Лампочка">
            <a:extLst>
              <a:ext uri="{FF2B5EF4-FFF2-40B4-BE49-F238E27FC236}">
                <a16:creationId xmlns:a16="http://schemas.microsoft.com/office/drawing/2014/main" id="{3E87A320-055C-485E-BED9-838E91C4EC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84" y="5715075"/>
            <a:ext cx="914400" cy="914400"/>
          </a:xfrm>
          <a:prstGeom prst="rect">
            <a:avLst/>
          </a:prstGeom>
        </p:spPr>
      </p:pic>
      <p:sp>
        <p:nvSpPr>
          <p:cNvPr id="24" name="Прямоугольник 7">
            <a:extLst>
              <a:ext uri="{FF2B5EF4-FFF2-40B4-BE49-F238E27FC236}">
                <a16:creationId xmlns:a16="http://schemas.microsoft.com/office/drawing/2014/main" id="{D7E03575-A51B-4777-946B-4B8D9E128CCF}"/>
              </a:ext>
            </a:extLst>
          </p:cNvPr>
          <p:cNvSpPr/>
          <p:nvPr/>
        </p:nvSpPr>
        <p:spPr>
          <a:xfrm>
            <a:off x="946418" y="5941442"/>
            <a:ext cx="4411466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 збільшити кут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9581231C-7EAA-4E67-8971-2898DC6E069A}"/>
              </a:ext>
            </a:extLst>
          </p:cNvPr>
          <p:cNvCxnSpPr>
            <a:cxnSpLocks/>
          </p:cNvCxnSpPr>
          <p:nvPr/>
        </p:nvCxnSpPr>
        <p:spPr>
          <a:xfrm flipH="1">
            <a:off x="8624020" y="2435419"/>
            <a:ext cx="829038" cy="102486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C9A26FA8-A8F8-4561-8C14-16514652E504}"/>
              </a:ext>
            </a:extLst>
          </p:cNvPr>
          <p:cNvCxnSpPr>
            <a:cxnSpLocks/>
          </p:cNvCxnSpPr>
          <p:nvPr/>
        </p:nvCxnSpPr>
        <p:spPr>
          <a:xfrm flipH="1">
            <a:off x="9568179" y="5425623"/>
            <a:ext cx="142827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1D67860-8156-45C1-9FD9-231A0E7BED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45153" r="27841" b="36044"/>
          <a:stretch/>
        </p:blipFill>
        <p:spPr>
          <a:xfrm>
            <a:off x="9453058" y="2928734"/>
            <a:ext cx="1104040" cy="1289472"/>
          </a:xfrm>
          <a:prstGeom prst="rect">
            <a:avLst/>
          </a:prstGeom>
        </p:spPr>
      </p:pic>
      <p:pic>
        <p:nvPicPr>
          <p:cNvPr id="45" name="Рисунок 44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E6F1C46-4A59-4F60-8D87-C0E5F575B0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9" t="45153" r="10173" b="38574"/>
          <a:stretch/>
        </p:blipFill>
        <p:spPr>
          <a:xfrm>
            <a:off x="3152151" y="1533241"/>
            <a:ext cx="627721" cy="1116028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2F2C74CA-C0CA-4861-B63E-7524FEB0301F}"/>
              </a:ext>
            </a:extLst>
          </p:cNvPr>
          <p:cNvGrpSpPr/>
          <p:nvPr/>
        </p:nvGrpSpPr>
        <p:grpSpPr>
          <a:xfrm>
            <a:off x="614121" y="1948542"/>
            <a:ext cx="3054365" cy="2672342"/>
            <a:chOff x="5093700" y="2453809"/>
            <a:chExt cx="3054365" cy="2672342"/>
          </a:xfrm>
        </p:grpSpPr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id="{9C22D004-C4B4-4F62-9F00-1558CB0C8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409" y="2453809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id="{C6FB898E-69CB-46F1-83B3-E6AC91C39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7409" y="4594720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8DCBD329-1FF6-4375-A5E3-7853175F2B9E}"/>
                </a:ext>
              </a:extLst>
            </p:cNvPr>
            <p:cNvSpPr/>
            <p:nvPr/>
          </p:nvSpPr>
          <p:spPr>
            <a:xfrm>
              <a:off x="5406163" y="4524954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3CE76A5-162F-4CC3-9859-F67FB6BCEB56}"/>
                    </a:ext>
                  </a:extLst>
                </p:cNvPr>
                <p:cNvSpPr txBox="1"/>
                <p:nvPr/>
              </p:nvSpPr>
              <p:spPr>
                <a:xfrm>
                  <a:off x="7527392" y="4664486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3CE76A5-162F-4CC3-9859-F67FB6BCE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7392" y="4664486"/>
                  <a:ext cx="45497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E192560-FE92-4B63-A811-D3200D827ABD}"/>
                    </a:ext>
                  </a:extLst>
                </p:cNvPr>
                <p:cNvSpPr txBox="1"/>
                <p:nvPr/>
              </p:nvSpPr>
              <p:spPr>
                <a:xfrm>
                  <a:off x="5093700" y="4664485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E192560-FE92-4B63-A811-D3200D827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700" y="4664485"/>
                  <a:ext cx="4549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EEADF7C3-B8E1-49B8-9784-D7D1AA06F369}"/>
                </a:ext>
              </a:extLst>
            </p:cNvPr>
            <p:cNvSpPr/>
            <p:nvPr/>
          </p:nvSpPr>
          <p:spPr>
            <a:xfrm>
              <a:off x="7717475" y="4524953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547F2CBC-8847-4EF8-955E-259E634F04E2}"/>
                </a:ext>
              </a:extLst>
            </p:cNvPr>
            <p:cNvSpPr/>
            <p:nvPr/>
          </p:nvSpPr>
          <p:spPr>
            <a:xfrm>
              <a:off x="6752902" y="2851042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3B42D1F-8F4D-4431-B02B-7C1A9E96FB40}"/>
                    </a:ext>
                  </a:extLst>
                </p:cNvPr>
                <p:cNvSpPr txBox="1"/>
                <p:nvPr/>
              </p:nvSpPr>
              <p:spPr>
                <a:xfrm>
                  <a:off x="6342762" y="24790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3B42D1F-8F4D-4431-B02B-7C1A9E96F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762" y="2479020"/>
                  <a:ext cx="45497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488B918B-EBAE-4FCB-973E-9DB6BCBFFD08}"/>
              </a:ext>
            </a:extLst>
          </p:cNvPr>
          <p:cNvCxnSpPr>
            <a:cxnSpLocks/>
          </p:cNvCxnSpPr>
          <p:nvPr/>
        </p:nvCxnSpPr>
        <p:spPr>
          <a:xfrm flipH="1">
            <a:off x="7033221" y="3284712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AFD99FF7-B9BE-40B9-ACE9-D4B1024AE2E8}"/>
              </a:ext>
            </a:extLst>
          </p:cNvPr>
          <p:cNvCxnSpPr>
            <a:cxnSpLocks/>
          </p:cNvCxnSpPr>
          <p:nvPr/>
        </p:nvCxnSpPr>
        <p:spPr>
          <a:xfrm flipH="1">
            <a:off x="7033221" y="5425623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>
            <a:extLst>
              <a:ext uri="{FF2B5EF4-FFF2-40B4-BE49-F238E27FC236}">
                <a16:creationId xmlns:a16="http://schemas.microsoft.com/office/drawing/2014/main" id="{EBCFA4B6-59A5-4216-A83B-B4926DA75EB4}"/>
              </a:ext>
            </a:extLst>
          </p:cNvPr>
          <p:cNvSpPr/>
          <p:nvPr/>
        </p:nvSpPr>
        <p:spPr>
          <a:xfrm>
            <a:off x="6991975" y="535585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/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/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>
            <a:extLst>
              <a:ext uri="{FF2B5EF4-FFF2-40B4-BE49-F238E27FC236}">
                <a16:creationId xmlns:a16="http://schemas.microsoft.com/office/drawing/2014/main" id="{8ECB2104-4048-4A10-B4E1-5258A10EA63E}"/>
              </a:ext>
            </a:extLst>
          </p:cNvPr>
          <p:cNvSpPr/>
          <p:nvPr/>
        </p:nvSpPr>
        <p:spPr>
          <a:xfrm>
            <a:off x="9303287" y="535585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3478D6B-87A4-4FAF-A25C-8A300048E75A}"/>
              </a:ext>
            </a:extLst>
          </p:cNvPr>
          <p:cNvSpPr/>
          <p:nvPr/>
        </p:nvSpPr>
        <p:spPr>
          <a:xfrm>
            <a:off x="8338714" y="368194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/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3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49766 0.1953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1" grpId="0" animBg="1"/>
      <p:bldP spid="78" grpId="0" animBg="1"/>
      <p:bldP spid="24" grpId="0" animBg="1"/>
      <p:bldP spid="72" grpId="0" animBg="1"/>
      <p:bldP spid="73" grpId="0"/>
      <p:bldP spid="74" grpId="0"/>
      <p:bldP spid="75" grpId="0" animBg="1"/>
      <p:bldP spid="76" grpId="0" animBg="1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BB8BE4-0F3E-461F-B6F3-04261A576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r="67242" b="14176"/>
          <a:stretch/>
        </p:blipFill>
        <p:spPr>
          <a:xfrm>
            <a:off x="0" y="1250730"/>
            <a:ext cx="3993931" cy="4635063"/>
          </a:xfrm>
          <a:prstGeom prst="rect">
            <a:avLst/>
          </a:prstGeom>
        </p:spPr>
      </p:pic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15094C21-450D-4630-8FBB-A67D0D8C9ACD}"/>
              </a:ext>
            </a:extLst>
          </p:cNvPr>
          <p:cNvSpPr/>
          <p:nvPr/>
        </p:nvSpPr>
        <p:spPr>
          <a:xfrm>
            <a:off x="6394450" y="5872240"/>
            <a:ext cx="5063039" cy="985760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 не можна збільшити в такий спосіб, в такому сенсі його сторони вже є нескінченні</a:t>
            </a:r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 flipH="1">
            <a:off x="967832" y="1549592"/>
            <a:ext cx="627721" cy="2546155"/>
          </a:xfrm>
          <a:prstGeom prst="line">
            <a:avLst/>
          </a:prstGeom>
          <a:ln w="5715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8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Графіка 22" descr="Лампочка">
            <a:extLst>
              <a:ext uri="{FF2B5EF4-FFF2-40B4-BE49-F238E27FC236}">
                <a16:creationId xmlns:a16="http://schemas.microsoft.com/office/drawing/2014/main" id="{3E87A320-055C-485E-BED9-838E91C4E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84" y="5715075"/>
            <a:ext cx="914400" cy="914400"/>
          </a:xfrm>
          <a:prstGeom prst="rect">
            <a:avLst/>
          </a:prstGeom>
        </p:spPr>
      </p:pic>
      <p:sp>
        <p:nvSpPr>
          <p:cNvPr id="24" name="Прямоугольник 7">
            <a:extLst>
              <a:ext uri="{FF2B5EF4-FFF2-40B4-BE49-F238E27FC236}">
                <a16:creationId xmlns:a16="http://schemas.microsoft.com/office/drawing/2014/main" id="{D7E03575-A51B-4777-946B-4B8D9E128CCF}"/>
              </a:ext>
            </a:extLst>
          </p:cNvPr>
          <p:cNvSpPr/>
          <p:nvPr/>
        </p:nvSpPr>
        <p:spPr>
          <a:xfrm>
            <a:off x="946418" y="5941442"/>
            <a:ext cx="4411466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Спробуйте збільшити кут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9581231C-7EAA-4E67-8971-2898DC6E069A}"/>
              </a:ext>
            </a:extLst>
          </p:cNvPr>
          <p:cNvCxnSpPr>
            <a:cxnSpLocks/>
          </p:cNvCxnSpPr>
          <p:nvPr/>
        </p:nvCxnSpPr>
        <p:spPr>
          <a:xfrm flipH="1">
            <a:off x="8624020" y="2435419"/>
            <a:ext cx="829038" cy="102486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C9A26FA8-A8F8-4561-8C14-16514652E504}"/>
              </a:ext>
            </a:extLst>
          </p:cNvPr>
          <p:cNvCxnSpPr>
            <a:cxnSpLocks/>
          </p:cNvCxnSpPr>
          <p:nvPr/>
        </p:nvCxnSpPr>
        <p:spPr>
          <a:xfrm flipH="1">
            <a:off x="9568179" y="5425623"/>
            <a:ext cx="142827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91D67860-8156-45C1-9FD9-231A0E7BED0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45153" r="27841" b="36044"/>
          <a:stretch/>
        </p:blipFill>
        <p:spPr>
          <a:xfrm>
            <a:off x="9453058" y="2928734"/>
            <a:ext cx="1104040" cy="1289472"/>
          </a:xfrm>
          <a:prstGeom prst="rect">
            <a:avLst/>
          </a:prstGeom>
        </p:spPr>
      </p:pic>
      <p:pic>
        <p:nvPicPr>
          <p:cNvPr id="45" name="Рисунок 44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E6F1C46-4A59-4F60-8D87-C0E5F575B0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9" t="45153" r="10173" b="38574"/>
          <a:stretch/>
        </p:blipFill>
        <p:spPr>
          <a:xfrm>
            <a:off x="3152151" y="1533241"/>
            <a:ext cx="627721" cy="1116028"/>
          </a:xfrm>
          <a:prstGeom prst="rect">
            <a:avLst/>
          </a:prstGeom>
        </p:spPr>
      </p:pic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488B918B-EBAE-4FCB-973E-9DB6BCBFFD08}"/>
              </a:ext>
            </a:extLst>
          </p:cNvPr>
          <p:cNvCxnSpPr>
            <a:cxnSpLocks/>
          </p:cNvCxnSpPr>
          <p:nvPr/>
        </p:nvCxnSpPr>
        <p:spPr>
          <a:xfrm flipH="1">
            <a:off x="7033221" y="3284712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AFD99FF7-B9BE-40B9-ACE9-D4B1024AE2E8}"/>
              </a:ext>
            </a:extLst>
          </p:cNvPr>
          <p:cNvCxnSpPr>
            <a:cxnSpLocks/>
          </p:cNvCxnSpPr>
          <p:nvPr/>
        </p:nvCxnSpPr>
        <p:spPr>
          <a:xfrm flipH="1">
            <a:off x="7033221" y="5425623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>
            <a:extLst>
              <a:ext uri="{FF2B5EF4-FFF2-40B4-BE49-F238E27FC236}">
                <a16:creationId xmlns:a16="http://schemas.microsoft.com/office/drawing/2014/main" id="{EBCFA4B6-59A5-4216-A83B-B4926DA75EB4}"/>
              </a:ext>
            </a:extLst>
          </p:cNvPr>
          <p:cNvSpPr/>
          <p:nvPr/>
        </p:nvSpPr>
        <p:spPr>
          <a:xfrm>
            <a:off x="6991975" y="535585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/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8550338-B2E9-41E6-9959-CB0076EC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204" y="5495389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/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F9A57C-19CB-4D81-BD79-BDBE2F33C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12" y="5495388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>
            <a:extLst>
              <a:ext uri="{FF2B5EF4-FFF2-40B4-BE49-F238E27FC236}">
                <a16:creationId xmlns:a16="http://schemas.microsoft.com/office/drawing/2014/main" id="{8ECB2104-4048-4A10-B4E1-5258A10EA63E}"/>
              </a:ext>
            </a:extLst>
          </p:cNvPr>
          <p:cNvSpPr/>
          <p:nvPr/>
        </p:nvSpPr>
        <p:spPr>
          <a:xfrm>
            <a:off x="9303287" y="535585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33478D6B-87A4-4FAF-A25C-8A300048E75A}"/>
              </a:ext>
            </a:extLst>
          </p:cNvPr>
          <p:cNvSpPr/>
          <p:nvPr/>
        </p:nvSpPr>
        <p:spPr>
          <a:xfrm>
            <a:off x="8338714" y="368194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/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709DAA5-0F4C-4510-8FFD-01821ED26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74" y="3309923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14:cNvPr>
              <p14:cNvContentPartPr/>
              <p14:nvPr/>
            </p14:nvContentPartPr>
            <p14:xfrm>
              <a:off x="2664990" y="1950532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9510" y="193505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/>
              <p:nvPr/>
            </p:nvSpPr>
            <p:spPr>
              <a:xfrm>
                <a:off x="2081048" y="5803628"/>
                <a:ext cx="8835331" cy="933144"/>
              </a:xfrm>
              <a:prstGeom prst="roundRect">
                <a:avLst/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Насправді утворюється два кути. В 7 класі ми будемо вивчати тільки ті кути, що є меншими за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180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3200" dirty="0">
                  <a:solidFill>
                    <a:srgbClr val="FFFF00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48" y="5803628"/>
                <a:ext cx="8835331" cy="933144"/>
              </a:xfrm>
              <a:prstGeom prst="roundRect">
                <a:avLst/>
              </a:prstGeom>
              <a:blipFill>
                <a:blip r:embed="rId15"/>
                <a:stretch>
                  <a:fillRect b="-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Рисунок 7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DA074B27-344F-44DA-8C09-BFFA0E0797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72" grpId="0" animBg="1"/>
      <p:bldP spid="73" grpId="0"/>
      <p:bldP spid="74" grpId="0"/>
      <p:bldP spid="75" grpId="0" animBg="1"/>
      <p:bldP spid="76" grpId="0" animBg="1"/>
      <p:bldP spid="77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4F157ECA-9FE2-40FD-A796-3BA32EE3471A}"/>
              </a:ext>
            </a:extLst>
          </p:cNvPr>
          <p:cNvGrpSpPr/>
          <p:nvPr/>
        </p:nvGrpSpPr>
        <p:grpSpPr>
          <a:xfrm>
            <a:off x="388305" y="5900569"/>
            <a:ext cx="979761" cy="840612"/>
            <a:chOff x="388305" y="5900569"/>
            <a:chExt cx="979761" cy="840612"/>
          </a:xfrm>
        </p:grpSpPr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A9B4C043-F2DA-409D-94C7-EDE46D80346F}"/>
                </a:ext>
              </a:extLst>
            </p:cNvPr>
            <p:cNvSpPr/>
            <p:nvPr/>
          </p:nvSpPr>
          <p:spPr>
            <a:xfrm rot="1750346">
              <a:off x="388305" y="5911561"/>
              <a:ext cx="897560" cy="829620"/>
            </a:xfrm>
            <a:prstGeom prst="arc">
              <a:avLst>
                <a:gd name="adj1" fmla="val 19237390"/>
                <a:gd name="adj2" fmla="val 20448423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89946B1B-2650-4D3D-B066-E8C355E92141}"/>
                </a:ext>
              </a:extLst>
            </p:cNvPr>
            <p:cNvSpPr/>
            <p:nvPr/>
          </p:nvSpPr>
          <p:spPr>
            <a:xfrm rot="1750346">
              <a:off x="470506" y="5900569"/>
              <a:ext cx="897560" cy="829620"/>
            </a:xfrm>
            <a:prstGeom prst="arc">
              <a:avLst>
                <a:gd name="adj1" fmla="val 18974913"/>
                <a:gd name="adj2" fmla="val 20592426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BB8BE4-0F3E-461F-B6F3-04261A576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r="67242" b="14176"/>
          <a:stretch/>
        </p:blipFill>
        <p:spPr>
          <a:xfrm>
            <a:off x="0" y="1250730"/>
            <a:ext cx="3993931" cy="4635063"/>
          </a:xfrm>
          <a:prstGeom prst="rect">
            <a:avLst/>
          </a:prstGeom>
        </p:spPr>
      </p:pic>
      <p:sp>
        <p:nvSpPr>
          <p:cNvPr id="10" name="Дуга 9">
            <a:extLst>
              <a:ext uri="{FF2B5EF4-FFF2-40B4-BE49-F238E27FC236}">
                <a16:creationId xmlns:a16="http://schemas.microsoft.com/office/drawing/2014/main" id="{FC0E6452-4DAD-4EC0-8E33-53EF178A89E7}"/>
              </a:ext>
            </a:extLst>
          </p:cNvPr>
          <p:cNvSpPr/>
          <p:nvPr/>
        </p:nvSpPr>
        <p:spPr>
          <a:xfrm rot="677526">
            <a:off x="388304" y="3674905"/>
            <a:ext cx="897560" cy="829620"/>
          </a:xfrm>
          <a:prstGeom prst="arc">
            <a:avLst>
              <a:gd name="adj1" fmla="val 18808236"/>
              <a:gd name="adj2" fmla="val 20887899"/>
            </a:avLst>
          </a:prstGeom>
          <a:ln w="38100" cap="rnd">
            <a:solidFill>
              <a:srgbClr val="19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>
            <a:off x="2333618" y="2399159"/>
            <a:ext cx="982731" cy="1699766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8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25E35263-34C5-479C-85B1-44772DBD7013}"/>
              </a:ext>
            </a:extLst>
          </p:cNvPr>
          <p:cNvCxnSpPr>
            <a:cxnSpLocks/>
          </p:cNvCxnSpPr>
          <p:nvPr/>
        </p:nvCxnSpPr>
        <p:spPr>
          <a:xfrm flipH="1">
            <a:off x="967830" y="1948543"/>
            <a:ext cx="1731827" cy="214091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F412A04-00A2-4BD5-BAB5-008E32DF4C26}"/>
              </a:ext>
            </a:extLst>
          </p:cNvPr>
          <p:cNvCxnSpPr>
            <a:cxnSpLocks/>
          </p:cNvCxnSpPr>
          <p:nvPr/>
        </p:nvCxnSpPr>
        <p:spPr>
          <a:xfrm flipH="1">
            <a:off x="967830" y="4089454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:a16="http://schemas.microsoft.com/office/drawing/2014/main" id="{EEA00172-276D-44A3-B144-E157B7F566CC}"/>
              </a:ext>
            </a:extLst>
          </p:cNvPr>
          <p:cNvSpPr/>
          <p:nvPr/>
        </p:nvSpPr>
        <p:spPr>
          <a:xfrm>
            <a:off x="926584" y="401968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/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096CAE-19A9-4A64-9D47-D76622634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13" y="4159220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/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71457A2-0DC2-4C3C-9606-3D4C3B8E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1" y="4159219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Овал 94">
            <a:extLst>
              <a:ext uri="{FF2B5EF4-FFF2-40B4-BE49-F238E27FC236}">
                <a16:creationId xmlns:a16="http://schemas.microsoft.com/office/drawing/2014/main" id="{084D679D-0B5A-441C-BF7F-B57A6C685E7F}"/>
              </a:ext>
            </a:extLst>
          </p:cNvPr>
          <p:cNvSpPr/>
          <p:nvPr/>
        </p:nvSpPr>
        <p:spPr>
          <a:xfrm>
            <a:off x="3237896" y="401968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FA4DD2F-C392-4848-8B6E-78142F7202A7}"/>
              </a:ext>
            </a:extLst>
          </p:cNvPr>
          <p:cNvSpPr/>
          <p:nvPr/>
        </p:nvSpPr>
        <p:spPr>
          <a:xfrm>
            <a:off x="2273323" y="23457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/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1B3C156-3C97-4E8B-99B3-07255421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183" y="1973754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14:cNvPr>
              <p14:cNvContentPartPr/>
              <p14:nvPr/>
            </p14:nvContentPartPr>
            <p14:xfrm>
              <a:off x="2664990" y="1950532"/>
              <a:ext cx="360" cy="36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A7686021-E05D-3F4D-85DB-4F53762389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9510" y="193505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/>
              <p:nvPr/>
            </p:nvSpPr>
            <p:spPr>
              <a:xfrm>
                <a:off x="2393914" y="5803628"/>
                <a:ext cx="8522465" cy="933144"/>
              </a:xfrm>
              <a:prstGeom prst="roundRect">
                <a:avLst/>
              </a:prstGeom>
              <a:solidFill>
                <a:srgbClr val="588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Насправді утворюється два кути. В 7 класі ми будемо вивчати тільки кути, що є меншими за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180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3200" dirty="0">
                  <a:solidFill>
                    <a:srgbClr val="FFFF00"/>
                  </a:solidFill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81A44CB9-45E9-4B20-9FD8-3F520F62D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14" y="5803628"/>
                <a:ext cx="8522465" cy="933144"/>
              </a:xfrm>
              <a:prstGeom prst="roundRect">
                <a:avLst/>
              </a:prstGeom>
              <a:blipFill>
                <a:blip r:embed="rId9"/>
                <a:stretch>
                  <a:fillRect l="-446" r="-1190" b="-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9628BEB7-0B26-465B-817F-907734A8851C}"/>
              </a:ext>
            </a:extLst>
          </p:cNvPr>
          <p:cNvSpPr/>
          <p:nvPr/>
        </p:nvSpPr>
        <p:spPr>
          <a:xfrm>
            <a:off x="6096000" y="2569906"/>
            <a:ext cx="5769976" cy="15083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Надалі, коли кажемо «кут», будемо мати на увазі тільки той, що містить будь-який відрізок із кінцями на його сторонах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692B1854-B534-4CCF-A30A-BD28954C4507}"/>
              </a:ext>
            </a:extLst>
          </p:cNvPr>
          <p:cNvSpPr/>
          <p:nvPr/>
        </p:nvSpPr>
        <p:spPr>
          <a:xfrm>
            <a:off x="6096000" y="4235515"/>
            <a:ext cx="5769976" cy="1508375"/>
          </a:xfrm>
          <a:prstGeom prst="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Внутрішню область кута прийнято позначати дужками, рівні кути позначають однаковою кількістю дужок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4666209-7011-4A68-B3A1-61CD63FE6A71}"/>
              </a:ext>
            </a:extLst>
          </p:cNvPr>
          <p:cNvCxnSpPr>
            <a:cxnSpLocks/>
          </p:cNvCxnSpPr>
          <p:nvPr/>
        </p:nvCxnSpPr>
        <p:spPr>
          <a:xfrm flipH="1">
            <a:off x="915616" y="5148533"/>
            <a:ext cx="2700010" cy="12576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C14D64C9-E8A2-4F66-AE32-AC8E43F14593}"/>
              </a:ext>
            </a:extLst>
          </p:cNvPr>
          <p:cNvCxnSpPr>
            <a:cxnSpLocks/>
          </p:cNvCxnSpPr>
          <p:nvPr/>
        </p:nvCxnSpPr>
        <p:spPr>
          <a:xfrm flipH="1">
            <a:off x="915615" y="640621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C268A6BB-EE3C-4CF1-8566-2142614497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5" grpId="0" animBg="1"/>
      <p:bldP spid="38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4F157ECA-9FE2-40FD-A796-3BA32EE3471A}"/>
              </a:ext>
            </a:extLst>
          </p:cNvPr>
          <p:cNvGrpSpPr/>
          <p:nvPr/>
        </p:nvGrpSpPr>
        <p:grpSpPr>
          <a:xfrm>
            <a:off x="388305" y="5900569"/>
            <a:ext cx="979761" cy="840612"/>
            <a:chOff x="388305" y="5900569"/>
            <a:chExt cx="979761" cy="840612"/>
          </a:xfrm>
        </p:grpSpPr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A9B4C043-F2DA-409D-94C7-EDE46D80346F}"/>
                </a:ext>
              </a:extLst>
            </p:cNvPr>
            <p:cNvSpPr/>
            <p:nvPr/>
          </p:nvSpPr>
          <p:spPr>
            <a:xfrm rot="1750346">
              <a:off x="388305" y="5911561"/>
              <a:ext cx="897560" cy="829620"/>
            </a:xfrm>
            <a:prstGeom prst="arc">
              <a:avLst>
                <a:gd name="adj1" fmla="val 19237390"/>
                <a:gd name="adj2" fmla="val 20448423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89946B1B-2650-4D3D-B066-E8C355E92141}"/>
                </a:ext>
              </a:extLst>
            </p:cNvPr>
            <p:cNvSpPr/>
            <p:nvPr/>
          </p:nvSpPr>
          <p:spPr>
            <a:xfrm rot="1750346">
              <a:off x="470506" y="5900569"/>
              <a:ext cx="897560" cy="829620"/>
            </a:xfrm>
            <a:prstGeom prst="arc">
              <a:avLst>
                <a:gd name="adj1" fmla="val 18974913"/>
                <a:gd name="adj2" fmla="val 20592426"/>
              </a:avLst>
            </a:prstGeom>
            <a:ln w="3810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3F434C96-24C1-4B6E-84F4-42DAFA4D0D60}"/>
              </a:ext>
            </a:extLst>
          </p:cNvPr>
          <p:cNvCxnSpPr>
            <a:cxnSpLocks/>
          </p:cNvCxnSpPr>
          <p:nvPr/>
        </p:nvCxnSpPr>
        <p:spPr>
          <a:xfrm>
            <a:off x="2333618" y="2399159"/>
            <a:ext cx="982731" cy="1699766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Позначення кутів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6096000" y="754906"/>
            <a:ext cx="5769976" cy="150837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</a:t>
            </a:r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геометрична фігура, яка складається з двох променів, що виходять з однієї точки</a:t>
            </a:r>
            <a:endParaRPr lang="uk-UA" sz="28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F99467F3-8301-4E2B-BB68-945E493942B4}"/>
              </a:ext>
            </a:extLst>
          </p:cNvPr>
          <p:cNvGrpSpPr/>
          <p:nvPr/>
        </p:nvGrpSpPr>
        <p:grpSpPr>
          <a:xfrm>
            <a:off x="388304" y="1948543"/>
            <a:ext cx="3280182" cy="2672342"/>
            <a:chOff x="388304" y="1948543"/>
            <a:chExt cx="3280182" cy="2672342"/>
          </a:xfrm>
        </p:grpSpPr>
        <p:sp>
          <p:nvSpPr>
            <p:cNvPr id="10" name="Дуга 9">
              <a:extLst>
                <a:ext uri="{FF2B5EF4-FFF2-40B4-BE49-F238E27FC236}">
                  <a16:creationId xmlns:a16="http://schemas.microsoft.com/office/drawing/2014/main" id="{FC0E6452-4DAD-4EC0-8E33-53EF178A89E7}"/>
                </a:ext>
              </a:extLst>
            </p:cNvPr>
            <p:cNvSpPr/>
            <p:nvPr/>
          </p:nvSpPr>
          <p:spPr>
            <a:xfrm rot="677526">
              <a:off x="388304" y="3674905"/>
              <a:ext cx="897560" cy="829620"/>
            </a:xfrm>
            <a:prstGeom prst="arc">
              <a:avLst>
                <a:gd name="adj1" fmla="val 1880823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id="{25E35263-34C5-479C-85B1-44772DBD7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1948543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id="{9F412A04-00A2-4BD5-BAB5-008E32DF4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4089454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EA00172-276D-44A3-B144-E157B7F566CC}"/>
                </a:ext>
              </a:extLst>
            </p:cNvPr>
            <p:cNvSpPr/>
            <p:nvPr/>
          </p:nvSpPr>
          <p:spPr>
            <a:xfrm>
              <a:off x="926584" y="4019688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4096CAE-19A9-4A64-9D47-D7662263474B}"/>
                    </a:ext>
                  </a:extLst>
                </p:cNvPr>
                <p:cNvSpPr txBox="1"/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4096CAE-19A9-4A64-9D47-D76622634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1457A2-0DC2-4C3C-9606-3D4C3B8EF8E0}"/>
                    </a:ext>
                  </a:extLst>
                </p:cNvPr>
                <p:cNvSpPr txBox="1"/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71457A2-0DC2-4C3C-9606-3D4C3B8EF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084D679D-0B5A-441C-BF7F-B57A6C685E7F}"/>
                </a:ext>
              </a:extLst>
            </p:cNvPr>
            <p:cNvSpPr/>
            <p:nvPr/>
          </p:nvSpPr>
          <p:spPr>
            <a:xfrm>
              <a:off x="3237896" y="4019687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CFA4DD2F-C392-4848-8B6E-78142F7202A7}"/>
                </a:ext>
              </a:extLst>
            </p:cNvPr>
            <p:cNvSpPr/>
            <p:nvPr/>
          </p:nvSpPr>
          <p:spPr>
            <a:xfrm>
              <a:off x="2273323" y="2345776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1B3C156-3C97-4E8B-99B3-07255421A746}"/>
                    </a:ext>
                  </a:extLst>
                </p:cNvPr>
                <p:cNvSpPr txBox="1"/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1B3C156-3C97-4E8B-99B3-07255421A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Рукописні дані 4">
                  <a:extLst>
                    <a:ext uri="{FF2B5EF4-FFF2-40B4-BE49-F238E27FC236}">
                      <a16:creationId xmlns:a16="http://schemas.microsoft.com/office/drawing/2014/main" id="{A7686021-E05D-3F4D-85DB-4F53762389CF}"/>
                    </a:ext>
                  </a:extLst>
                </p14:cNvPr>
                <p14:cNvContentPartPr/>
                <p14:nvPr/>
              </p14:nvContentPartPr>
              <p14:xfrm>
                <a:off x="2664990" y="1950532"/>
                <a:ext cx="360" cy="360"/>
              </p14:xfrm>
            </p:contentPart>
          </mc:Choice>
          <mc:Fallback xmlns="">
            <p:pic>
              <p:nvPicPr>
                <p:cNvPr id="5" name="Рукописні дані 4">
                  <a:extLst>
                    <a:ext uri="{FF2B5EF4-FFF2-40B4-BE49-F238E27FC236}">
                      <a16:creationId xmlns:a16="http://schemas.microsoft.com/office/drawing/2014/main" id="{A7686021-E05D-3F4D-85DB-4F53762389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9510" y="1935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9628BEB7-0B26-465B-817F-907734A8851C}"/>
              </a:ext>
            </a:extLst>
          </p:cNvPr>
          <p:cNvSpPr/>
          <p:nvPr/>
        </p:nvSpPr>
        <p:spPr>
          <a:xfrm>
            <a:off x="6096000" y="2569906"/>
            <a:ext cx="5769976" cy="15083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Надалі, коли кажемо «кут», будемо мати на увазі тільки той, що містить будь-який відрізок із кінцями на його сторонах</a:t>
            </a: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692B1854-B534-4CCF-A30A-BD28954C4507}"/>
              </a:ext>
            </a:extLst>
          </p:cNvPr>
          <p:cNvSpPr/>
          <p:nvPr/>
        </p:nvSpPr>
        <p:spPr>
          <a:xfrm>
            <a:off x="6096000" y="4235515"/>
            <a:ext cx="5769976" cy="1508375"/>
          </a:xfrm>
          <a:prstGeom prst="rect">
            <a:avLst/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Внутрішню область кута прийнято позначати дужками, рівні кути позначають однаковою кількістю дужок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F4666209-7011-4A68-B3A1-61CD63FE6A71}"/>
              </a:ext>
            </a:extLst>
          </p:cNvPr>
          <p:cNvCxnSpPr>
            <a:cxnSpLocks/>
          </p:cNvCxnSpPr>
          <p:nvPr/>
        </p:nvCxnSpPr>
        <p:spPr>
          <a:xfrm flipH="1">
            <a:off x="915616" y="5148533"/>
            <a:ext cx="2700010" cy="125768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C14D64C9-E8A2-4F66-AE32-AC8E43F14593}"/>
              </a:ext>
            </a:extLst>
          </p:cNvPr>
          <p:cNvCxnSpPr>
            <a:cxnSpLocks/>
          </p:cNvCxnSpPr>
          <p:nvPr/>
        </p:nvCxnSpPr>
        <p:spPr>
          <a:xfrm flipH="1">
            <a:off x="915615" y="640621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F8047715-2CAD-46A2-B958-EB9AB73A1E23}"/>
              </a:ext>
            </a:extLst>
          </p:cNvPr>
          <p:cNvGrpSpPr/>
          <p:nvPr/>
        </p:nvGrpSpPr>
        <p:grpSpPr>
          <a:xfrm>
            <a:off x="335444" y="1197146"/>
            <a:ext cx="3280182" cy="2672342"/>
            <a:chOff x="388304" y="1948543"/>
            <a:chExt cx="3280182" cy="2672342"/>
          </a:xfrm>
        </p:grpSpPr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id="{5F2D7D24-FE8D-4E05-BE08-44C2E456D1BB}"/>
                </a:ext>
              </a:extLst>
            </p:cNvPr>
            <p:cNvSpPr/>
            <p:nvPr/>
          </p:nvSpPr>
          <p:spPr>
            <a:xfrm rot="677526">
              <a:off x="388304" y="3674905"/>
              <a:ext cx="897560" cy="829620"/>
            </a:xfrm>
            <a:prstGeom prst="arc">
              <a:avLst>
                <a:gd name="adj1" fmla="val 1880823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id="{034E7BBD-D1D9-42E9-93C5-63C1FA576A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1948543"/>
              <a:ext cx="1731827" cy="2140911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E108513B-1FC3-46F3-AEED-588083996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830" y="4089454"/>
              <a:ext cx="2700656" cy="0"/>
            </a:xfrm>
            <a:prstGeom prst="line">
              <a:avLst/>
            </a:prstGeom>
            <a:ln w="57150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C10941E1-1282-4084-BD1F-5E9E88C0D6ED}"/>
                </a:ext>
              </a:extLst>
            </p:cNvPr>
            <p:cNvSpPr/>
            <p:nvPr/>
          </p:nvSpPr>
          <p:spPr>
            <a:xfrm>
              <a:off x="926584" y="4019688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6A638-3FF4-4F64-8F26-3DE887E7677D}"/>
                    </a:ext>
                  </a:extLst>
                </p:cNvPr>
                <p:cNvSpPr txBox="1"/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76A638-3FF4-4F64-8F26-3DE887E76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813" y="4159220"/>
                  <a:ext cx="45497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F9229FF-226E-4B6C-96ED-E5D1086B78B5}"/>
                    </a:ext>
                  </a:extLst>
                </p:cNvPr>
                <p:cNvSpPr txBox="1"/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F9229FF-226E-4B6C-96ED-E5D1086B7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21" y="4159219"/>
                  <a:ext cx="45497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F6AFD8A4-F39A-46E5-AA97-5B327122BC05}"/>
                </a:ext>
              </a:extLst>
            </p:cNvPr>
            <p:cNvSpPr/>
            <p:nvPr/>
          </p:nvSpPr>
          <p:spPr>
            <a:xfrm>
              <a:off x="3237896" y="4019687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FE3FD1B-EFAA-4694-A8F0-784B193C0F41}"/>
                </a:ext>
              </a:extLst>
            </p:cNvPr>
            <p:cNvSpPr/>
            <p:nvPr/>
          </p:nvSpPr>
          <p:spPr>
            <a:xfrm>
              <a:off x="2273323" y="2345776"/>
              <a:ext cx="120591" cy="120591"/>
            </a:xfrm>
            <a:prstGeom prst="ellipse">
              <a:avLst/>
            </a:prstGeom>
            <a:solidFill>
              <a:srgbClr val="3E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40C460-CAD9-486C-B85D-917ED768F36E}"/>
                    </a:ext>
                  </a:extLst>
                </p:cNvPr>
                <p:cNvSpPr txBox="1"/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uk-UA" dirty="0">
                    <a:latin typeface="Aptos Light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440C460-CAD9-486C-B85D-917ED768F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183" y="1973754"/>
                  <a:ext cx="4549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Рукописні дані 36">
                  <a:extLst>
                    <a:ext uri="{FF2B5EF4-FFF2-40B4-BE49-F238E27FC236}">
                      <a16:creationId xmlns:a16="http://schemas.microsoft.com/office/drawing/2014/main" id="{C7B2DBD7-90BA-4EBD-8340-59A0CB7DAE00}"/>
                    </a:ext>
                  </a:extLst>
                </p14:cNvPr>
                <p14:cNvContentPartPr/>
                <p14:nvPr/>
              </p14:nvContentPartPr>
              <p14:xfrm>
                <a:off x="2664990" y="1950532"/>
                <a:ext cx="360" cy="360"/>
              </p14:xfrm>
            </p:contentPart>
          </mc:Choice>
          <mc:Fallback xmlns="">
            <p:pic>
              <p:nvPicPr>
                <p:cNvPr id="37" name="Рукописні дані 36">
                  <a:extLst>
                    <a:ext uri="{FF2B5EF4-FFF2-40B4-BE49-F238E27FC236}">
                      <a16:creationId xmlns:a16="http://schemas.microsoft.com/office/drawing/2014/main" id="{C7B2DBD7-90BA-4EBD-8340-59A0CB7DAE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9510" y="1935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DADB4FB-317D-47F5-9C75-853EAE48DFCA}"/>
              </a:ext>
            </a:extLst>
          </p:cNvPr>
          <p:cNvGrpSpPr/>
          <p:nvPr/>
        </p:nvGrpSpPr>
        <p:grpSpPr>
          <a:xfrm>
            <a:off x="4447586" y="2905786"/>
            <a:ext cx="971647" cy="871502"/>
            <a:chOff x="4447586" y="3404963"/>
            <a:chExt cx="971647" cy="871502"/>
          </a:xfrm>
        </p:grpSpPr>
        <p:sp>
          <p:nvSpPr>
            <p:cNvPr id="70" name="Дуга 69">
              <a:extLst>
                <a:ext uri="{FF2B5EF4-FFF2-40B4-BE49-F238E27FC236}">
                  <a16:creationId xmlns:a16="http://schemas.microsoft.com/office/drawing/2014/main" id="{0A89F291-9375-4E42-B2D1-86035027BBEE}"/>
                </a:ext>
              </a:extLst>
            </p:cNvPr>
            <p:cNvSpPr/>
            <p:nvPr/>
          </p:nvSpPr>
          <p:spPr>
            <a:xfrm rot="816280">
              <a:off x="4534637" y="3404963"/>
              <a:ext cx="884596" cy="860680"/>
            </a:xfrm>
            <a:prstGeom prst="arc">
              <a:avLst>
                <a:gd name="adj1" fmla="val 16788029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id="{27DFE673-7E60-4C71-B8E7-19779092C529}"/>
                </a:ext>
              </a:extLst>
            </p:cNvPr>
            <p:cNvSpPr/>
            <p:nvPr/>
          </p:nvSpPr>
          <p:spPr>
            <a:xfrm rot="677526">
              <a:off x="4447586" y="3446845"/>
              <a:ext cx="897560" cy="829620"/>
            </a:xfrm>
            <a:prstGeom prst="arc">
              <a:avLst>
                <a:gd name="adj1" fmla="val 17618023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37A7504F-C87F-4584-A40D-F0D3B6EBE27A}"/>
              </a:ext>
            </a:extLst>
          </p:cNvPr>
          <p:cNvCxnSpPr>
            <a:cxnSpLocks/>
          </p:cNvCxnSpPr>
          <p:nvPr/>
        </p:nvCxnSpPr>
        <p:spPr>
          <a:xfrm flipH="1">
            <a:off x="5027113" y="1086850"/>
            <a:ext cx="580653" cy="227536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>
            <a:extLst>
              <a:ext uri="{FF2B5EF4-FFF2-40B4-BE49-F238E27FC236}">
                <a16:creationId xmlns:a16="http://schemas.microsoft.com/office/drawing/2014/main" id="{B02A1B77-9ACD-4D28-AA49-9C8255DA8440}"/>
              </a:ext>
            </a:extLst>
          </p:cNvPr>
          <p:cNvCxnSpPr>
            <a:cxnSpLocks/>
          </p:cNvCxnSpPr>
          <p:nvPr/>
        </p:nvCxnSpPr>
        <p:spPr>
          <a:xfrm flipH="1">
            <a:off x="5027112" y="3362217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Рукописні дані 52">
                <a:extLst>
                  <a:ext uri="{FF2B5EF4-FFF2-40B4-BE49-F238E27FC236}">
                    <a16:creationId xmlns:a16="http://schemas.microsoft.com/office/drawing/2014/main" id="{60B3D702-F073-4D5F-938A-97B900948D73}"/>
                  </a:ext>
                </a:extLst>
              </p14:cNvPr>
              <p14:cNvContentPartPr/>
              <p14:nvPr/>
            </p14:nvContentPartPr>
            <p14:xfrm>
              <a:off x="6295468" y="-523229"/>
              <a:ext cx="360" cy="360"/>
            </p14:xfrm>
          </p:contentPart>
        </mc:Choice>
        <mc:Fallback xmlns="">
          <p:pic>
            <p:nvPicPr>
              <p:cNvPr id="53" name="Рукописні дані 52">
                <a:extLst>
                  <a:ext uri="{FF2B5EF4-FFF2-40B4-BE49-F238E27FC236}">
                    <a16:creationId xmlns:a16="http://schemas.microsoft.com/office/drawing/2014/main" id="{60B3D702-F073-4D5F-938A-97B900948D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9988" y="-538709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1B4CF391-9B0A-445F-B69B-0A76FAE0B53E}"/>
              </a:ext>
            </a:extLst>
          </p:cNvPr>
          <p:cNvGrpSpPr/>
          <p:nvPr/>
        </p:nvGrpSpPr>
        <p:grpSpPr>
          <a:xfrm>
            <a:off x="8749104" y="2946200"/>
            <a:ext cx="1066851" cy="834137"/>
            <a:chOff x="8749104" y="3344251"/>
            <a:chExt cx="1066851" cy="834137"/>
          </a:xfrm>
        </p:grpSpPr>
        <p:sp>
          <p:nvSpPr>
            <p:cNvPr id="71" name="Дуга 70">
              <a:extLst>
                <a:ext uri="{FF2B5EF4-FFF2-40B4-BE49-F238E27FC236}">
                  <a16:creationId xmlns:a16="http://schemas.microsoft.com/office/drawing/2014/main" id="{B8420232-64E5-444E-8E7A-B1B1C527578B}"/>
                </a:ext>
              </a:extLst>
            </p:cNvPr>
            <p:cNvSpPr/>
            <p:nvPr/>
          </p:nvSpPr>
          <p:spPr>
            <a:xfrm rot="677526">
              <a:off x="8839469" y="3344251"/>
              <a:ext cx="897560" cy="829620"/>
            </a:xfrm>
            <a:prstGeom prst="arc">
              <a:avLst>
                <a:gd name="adj1" fmla="val 19485432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72" name="Дуга 71">
              <a:extLst>
                <a:ext uri="{FF2B5EF4-FFF2-40B4-BE49-F238E27FC236}">
                  <a16:creationId xmlns:a16="http://schemas.microsoft.com/office/drawing/2014/main" id="{5347AE72-ACFF-44DC-BF19-DFF0EA234263}"/>
                </a:ext>
              </a:extLst>
            </p:cNvPr>
            <p:cNvSpPr/>
            <p:nvPr/>
          </p:nvSpPr>
          <p:spPr>
            <a:xfrm rot="677526">
              <a:off x="8918395" y="3348765"/>
              <a:ext cx="897560" cy="829620"/>
            </a:xfrm>
            <a:prstGeom prst="arc">
              <a:avLst>
                <a:gd name="adj1" fmla="val 19208291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3FD69E55-5B97-4563-9A17-1CF2769A0A52}"/>
                </a:ext>
              </a:extLst>
            </p:cNvPr>
            <p:cNvSpPr/>
            <p:nvPr/>
          </p:nvSpPr>
          <p:spPr>
            <a:xfrm rot="677526">
              <a:off x="8749104" y="3348768"/>
              <a:ext cx="897560" cy="829620"/>
            </a:xfrm>
            <a:prstGeom prst="arc">
              <a:avLst>
                <a:gd name="adj1" fmla="val 19674876"/>
                <a:gd name="adj2" fmla="val 20887899"/>
              </a:avLst>
            </a:prstGeom>
            <a:ln w="38100" cap="rnd">
              <a:solidFill>
                <a:srgbClr val="19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>
                <a:latin typeface="Aptos Light" panose="020B0004020202020204" pitchFamily="34" charset="0"/>
              </a:endParaRPr>
            </a:p>
          </p:txBody>
        </p:sp>
      </p:grp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A3CADE3A-6841-43C1-BD8A-8998CC8BA757}"/>
              </a:ext>
            </a:extLst>
          </p:cNvPr>
          <p:cNvCxnSpPr>
            <a:cxnSpLocks/>
          </p:cNvCxnSpPr>
          <p:nvPr/>
        </p:nvCxnSpPr>
        <p:spPr>
          <a:xfrm flipH="1">
            <a:off x="9176761" y="2481581"/>
            <a:ext cx="2390656" cy="88168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E5EA1DF7-E7BD-4CA7-AB7A-2437FAC2C930}"/>
              </a:ext>
            </a:extLst>
          </p:cNvPr>
          <p:cNvCxnSpPr>
            <a:cxnSpLocks/>
          </p:cNvCxnSpPr>
          <p:nvPr/>
        </p:nvCxnSpPr>
        <p:spPr>
          <a:xfrm flipH="1">
            <a:off x="9176760" y="3363268"/>
            <a:ext cx="27006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9" name="Рукописні дані 68">
                <a:extLst>
                  <a:ext uri="{FF2B5EF4-FFF2-40B4-BE49-F238E27FC236}">
                    <a16:creationId xmlns:a16="http://schemas.microsoft.com/office/drawing/2014/main" id="{65ECF1D8-22E1-416D-BE65-F5FD054781CB}"/>
                  </a:ext>
                </a:extLst>
              </p14:cNvPr>
              <p14:cNvContentPartPr/>
              <p14:nvPr/>
            </p14:nvContentPartPr>
            <p14:xfrm>
              <a:off x="10768200" y="-416934"/>
              <a:ext cx="360" cy="360"/>
            </p14:xfrm>
          </p:contentPart>
        </mc:Choice>
        <mc:Fallback xmlns="">
          <p:pic>
            <p:nvPicPr>
              <p:cNvPr id="69" name="Рукописні дані 68">
                <a:extLst>
                  <a:ext uri="{FF2B5EF4-FFF2-40B4-BE49-F238E27FC236}">
                    <a16:creationId xmlns:a16="http://schemas.microsoft.com/office/drawing/2014/main" id="{65ECF1D8-22E1-416D-BE65-F5FD054781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52720" y="-432414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F767C48-41DB-4739-8E02-A7E1529177C7}"/>
                  </a:ext>
                </a:extLst>
              </p:cNvPr>
              <p:cNvSpPr txBox="1"/>
              <p:nvPr/>
            </p:nvSpPr>
            <p:spPr>
              <a:xfrm>
                <a:off x="5384493" y="269899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F767C48-41DB-4739-8E02-A7E152917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93" y="2698990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: округлені кути 73">
                <a:extLst>
                  <a:ext uri="{FF2B5EF4-FFF2-40B4-BE49-F238E27FC236}">
                    <a16:creationId xmlns:a16="http://schemas.microsoft.com/office/drawing/2014/main" id="{D476DC7C-9D2E-4DE2-ABF8-46B962501B1D}"/>
                  </a:ext>
                </a:extLst>
              </p:cNvPr>
              <p:cNvSpPr/>
              <p:nvPr/>
            </p:nvSpPr>
            <p:spPr>
              <a:xfrm>
                <a:off x="1147731" y="396767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AOB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Прямокутник: округлені кути 73">
                <a:extLst>
                  <a:ext uri="{FF2B5EF4-FFF2-40B4-BE49-F238E27FC236}">
                    <a16:creationId xmlns:a16="http://schemas.microsoft.com/office/drawing/2014/main" id="{D476DC7C-9D2E-4DE2-ABF8-46B962501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3967679"/>
                <a:ext cx="2210756" cy="624114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Рисунок 74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B5B8BC81-898E-4A77-A7D5-6E7373E53A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9" y="3740092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кутник: округлені кути 75">
                <a:extLst>
                  <a:ext uri="{FF2B5EF4-FFF2-40B4-BE49-F238E27FC236}">
                    <a16:creationId xmlns:a16="http://schemas.microsoft.com/office/drawing/2014/main" id="{92D958A9-DCBC-468E-8B56-C2D026FF54B2}"/>
                  </a:ext>
                </a:extLst>
              </p:cNvPr>
              <p:cNvSpPr/>
              <p:nvPr/>
            </p:nvSpPr>
            <p:spPr>
              <a:xfrm>
                <a:off x="1147731" y="475024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BOA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кутник: округлені кути 75">
                <a:extLst>
                  <a:ext uri="{FF2B5EF4-FFF2-40B4-BE49-F238E27FC236}">
                    <a16:creationId xmlns:a16="http://schemas.microsoft.com/office/drawing/2014/main" id="{92D958A9-DCBC-468E-8B56-C2D026FF5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4750249"/>
                <a:ext cx="2210756" cy="62411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1186FAAB-CB88-431F-8677-203ACC6F2471}"/>
                  </a:ext>
                </a:extLst>
              </p:cNvPr>
              <p:cNvSpPr/>
              <p:nvPr/>
            </p:nvSpPr>
            <p:spPr>
              <a:xfrm>
                <a:off x="1147731" y="55527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1186FAAB-CB88-431F-8677-203ACC6F2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1" y="5552767"/>
                <a:ext cx="2210756" cy="624114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Прямокутник 78">
            <a:extLst>
              <a:ext uri="{FF2B5EF4-FFF2-40B4-BE49-F238E27FC236}">
                <a16:creationId xmlns:a16="http://schemas.microsoft.com/office/drawing/2014/main" id="{51BC73E4-EA20-4788-8C3F-44370D0DB694}"/>
              </a:ext>
            </a:extLst>
          </p:cNvPr>
          <p:cNvSpPr/>
          <p:nvPr/>
        </p:nvSpPr>
        <p:spPr>
          <a:xfrm>
            <a:off x="4976935" y="4933654"/>
            <a:ext cx="2750833" cy="1623537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Кути можна позначати грецькими літерами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469631EC-E47A-4DBD-BD0D-F8FCB9E86C68}"/>
                  </a:ext>
                </a:extLst>
              </p:cNvPr>
              <p:cNvSpPr/>
              <p:nvPr/>
            </p:nvSpPr>
            <p:spPr>
              <a:xfrm>
                <a:off x="5190090" y="397750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</a:t>
                </a:r>
                <a:r>
                  <a:rPr lang="uk-UA" sz="2400" dirty="0">
                    <a:latin typeface="Aptos Light" panose="020B0004020202020204" pitchFamily="34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β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469631EC-E47A-4DBD-BD0D-F8FCB9E86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090" y="3977506"/>
                <a:ext cx="2210756" cy="624114"/>
              </a:xfrm>
              <a:prstGeom prst="roundRect">
                <a:avLst/>
              </a:prstGeom>
              <a:blipFill>
                <a:blip r:embed="rId20"/>
                <a:stretch>
                  <a:fillRect b="-9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91E7AE-1772-43A1-AAE7-64174AAE5E62}"/>
                  </a:ext>
                </a:extLst>
              </p:cNvPr>
              <p:cNvSpPr txBox="1"/>
              <p:nvPr/>
            </p:nvSpPr>
            <p:spPr>
              <a:xfrm>
                <a:off x="10006029" y="29372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91E7AE-1772-43A1-AAE7-64174AAE5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29" y="2937281"/>
                <a:ext cx="45497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кутник 81">
            <a:extLst>
              <a:ext uri="{FF2B5EF4-FFF2-40B4-BE49-F238E27FC236}">
                <a16:creationId xmlns:a16="http://schemas.microsoft.com/office/drawing/2014/main" id="{5FE0C6FE-F8E1-4454-B1DD-988A7FE7FDDD}"/>
              </a:ext>
            </a:extLst>
          </p:cNvPr>
          <p:cNvSpPr/>
          <p:nvPr/>
        </p:nvSpPr>
        <p:spPr>
          <a:xfrm>
            <a:off x="9144187" y="4945378"/>
            <a:ext cx="2750833" cy="1323075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Кути можна позначати цифрами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кутник: округлені кути 82">
                <a:extLst>
                  <a:ext uri="{FF2B5EF4-FFF2-40B4-BE49-F238E27FC236}">
                    <a16:creationId xmlns:a16="http://schemas.microsoft.com/office/drawing/2014/main" id="{04229EF3-5AE4-4F50-A4C6-CD6FCA35DFA5}"/>
                  </a:ext>
                </a:extLst>
              </p:cNvPr>
              <p:cNvSpPr/>
              <p:nvPr/>
            </p:nvSpPr>
            <p:spPr>
              <a:xfrm>
                <a:off x="9357342" y="3989230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Кут</a:t>
                </a:r>
                <a:r>
                  <a:rPr lang="uk-UA" sz="2400" dirty="0">
                    <a:latin typeface="Aptos Light" panose="020B0004020202020204" pitchFamily="34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Прямокутник: округлені кути 82">
                <a:extLst>
                  <a:ext uri="{FF2B5EF4-FFF2-40B4-BE49-F238E27FC236}">
                    <a16:creationId xmlns:a16="http://schemas.microsoft.com/office/drawing/2014/main" id="{04229EF3-5AE4-4F50-A4C6-CD6FCA35D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342" y="3989230"/>
                <a:ext cx="2210756" cy="624114"/>
              </a:xfrm>
              <a:prstGeom prst="roundRect">
                <a:avLst/>
              </a:prstGeom>
              <a:blipFill>
                <a:blip r:embed="rId22"/>
                <a:stretch>
                  <a:fillRect b="-9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2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0443 -0.1090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"/>
                            </p:stCondLst>
                            <p:childTnLst>
                              <p:par>
                                <p:cTn id="9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 animBg="1"/>
      <p:bldP spid="43" grpId="0" animBg="1"/>
      <p:bldP spid="73" grpId="0"/>
      <p:bldP spid="74" grpId="0" animBg="1"/>
      <p:bldP spid="76" grpId="0" animBg="1"/>
      <p:bldP spid="77" grpId="0" animBg="1"/>
      <p:bldP spid="79" grpId="0" animBg="1"/>
      <p:bldP spid="80" grpId="0" animBg="1"/>
      <p:bldP spid="81" grpId="0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Графіка 45" descr="Лампочка">
            <a:extLst>
              <a:ext uri="{FF2B5EF4-FFF2-40B4-BE49-F238E27FC236}">
                <a16:creationId xmlns:a16="http://schemas.microsoft.com/office/drawing/2014/main" id="{5E1FCD38-F85E-4D32-BD1D-FF73ADDF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49" name="Прямоугольник 7">
            <a:extLst>
              <a:ext uri="{FF2B5EF4-FFF2-40B4-BE49-F238E27FC236}">
                <a16:creationId xmlns:a16="http://schemas.microsoft.com/office/drawing/2014/main" id="{7C9BAF2E-F6B2-41AB-9E62-25DB538DBF5D}"/>
              </a:ext>
            </a:extLst>
          </p:cNvPr>
          <p:cNvSpPr/>
          <p:nvPr/>
        </p:nvSpPr>
        <p:spPr>
          <a:xfrm>
            <a:off x="5591503" y="5772216"/>
            <a:ext cx="577956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геометричні фігури зображено на рисунку?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FE319403-56A4-4DC5-ADD4-C2748731342B}"/>
              </a:ext>
            </a:extLst>
          </p:cNvPr>
          <p:cNvSpPr/>
          <p:nvPr/>
        </p:nvSpPr>
        <p:spPr>
          <a:xfrm>
            <a:off x="6096000" y="754907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кут, сторони якого є доповняльними променями</a:t>
            </a:r>
            <a:endParaRPr lang="uk-UA" sz="28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7">
            <a:extLst>
              <a:ext uri="{FF2B5EF4-FFF2-40B4-BE49-F238E27FC236}">
                <a16:creationId xmlns:a16="http://schemas.microsoft.com/office/drawing/2014/main" id="{4137A41B-B40F-426E-AF84-D34EA9AB64DA}"/>
              </a:ext>
            </a:extLst>
          </p:cNvPr>
          <p:cNvSpPr/>
          <p:nvPr/>
        </p:nvSpPr>
        <p:spPr>
          <a:xfrm>
            <a:off x="4920916" y="5745954"/>
            <a:ext cx="6450149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ви вважаєте, яка частина площини розгорнутого кута є внутрішньою?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4C0F25EC-0346-4463-861F-12FCCAA2F367}"/>
              </a:ext>
            </a:extLst>
          </p:cNvPr>
          <p:cNvSpPr/>
          <p:nvPr/>
        </p:nvSpPr>
        <p:spPr>
          <a:xfrm>
            <a:off x="6096000" y="2415408"/>
            <a:ext cx="5769976" cy="121474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частину, яку ми розглядаємо як внутрішню – домовимося позначати дужкою</a:t>
            </a: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EC0B9FEE-1EA8-486B-AF17-0CDA64831601}"/>
              </a:ext>
            </a:extLst>
          </p:cNvPr>
          <p:cNvCxnSpPr>
            <a:cxnSpLocks/>
          </p:cNvCxnSpPr>
          <p:nvPr/>
        </p:nvCxnSpPr>
        <p:spPr>
          <a:xfrm flipH="1">
            <a:off x="462018" y="3242605"/>
            <a:ext cx="387820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11E944EC-59D1-46F6-8114-3B3CFFB63087}"/>
              </a:ext>
            </a:extLst>
          </p:cNvPr>
          <p:cNvSpPr/>
          <p:nvPr/>
        </p:nvSpPr>
        <p:spPr>
          <a:xfrm>
            <a:off x="2342853" y="318230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5B8E3B-8B4C-407F-8799-21FBA36BD471}"/>
                  </a:ext>
                </a:extLst>
              </p:cNvPr>
              <p:cNvSpPr txBox="1"/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5B8E3B-8B4C-407F-8799-21FBA36B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Дуга 60">
            <a:extLst>
              <a:ext uri="{FF2B5EF4-FFF2-40B4-BE49-F238E27FC236}">
                <a16:creationId xmlns:a16="http://schemas.microsoft.com/office/drawing/2014/main" id="{A6FC1943-3E85-4E57-9999-FCB15C2C4ACC}"/>
              </a:ext>
            </a:extLst>
          </p:cNvPr>
          <p:cNvSpPr/>
          <p:nvPr/>
        </p:nvSpPr>
        <p:spPr>
          <a:xfrm>
            <a:off x="2210459" y="3049915"/>
            <a:ext cx="385377" cy="385377"/>
          </a:xfrm>
          <a:prstGeom prst="arc">
            <a:avLst>
              <a:gd name="adj1" fmla="val 10913322"/>
              <a:gd name="adj2" fmla="val 0"/>
            </a:avLst>
          </a:prstGeom>
          <a:ln w="28575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919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3" grpId="0" animBg="1"/>
      <p:bldP spid="54" grpId="0" animBg="1"/>
      <p:bldP spid="54" grpId="1" animBg="1"/>
      <p:bldP spid="55" grpId="0" animBg="1"/>
      <p:bldP spid="57" grpId="0" animBg="1"/>
      <p:bldP spid="60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кутник: округлені кути 123">
            <a:extLst>
              <a:ext uri="{FF2B5EF4-FFF2-40B4-BE49-F238E27FC236}">
                <a16:creationId xmlns:a16="http://schemas.microsoft.com/office/drawing/2014/main" id="{C528FFDA-093A-4832-8CF6-3249F57A7933}"/>
              </a:ext>
            </a:extLst>
          </p:cNvPr>
          <p:cNvSpPr/>
          <p:nvPr/>
        </p:nvSpPr>
        <p:spPr>
          <a:xfrm>
            <a:off x="6096000" y="754907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Розгорнутий кут</a:t>
            </a:r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кут, сторони якого є доповняльними променями</a:t>
            </a:r>
            <a:endParaRPr lang="uk-UA" sz="24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кутник 124">
            <a:extLst>
              <a:ext uri="{FF2B5EF4-FFF2-40B4-BE49-F238E27FC236}">
                <a16:creationId xmlns:a16="http://schemas.microsoft.com/office/drawing/2014/main" id="{2B58A80A-EAAE-4DE8-A026-B6AC0BE21EC9}"/>
              </a:ext>
            </a:extLst>
          </p:cNvPr>
          <p:cNvSpPr/>
          <p:nvPr/>
        </p:nvSpPr>
        <p:spPr>
          <a:xfrm>
            <a:off x="6096000" y="2415408"/>
            <a:ext cx="5769976" cy="121474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 частину, яку ми розглядаємо як внутрішню – домовимося позначати дужкою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Дуга 128">
            <a:extLst>
              <a:ext uri="{FF2B5EF4-FFF2-40B4-BE49-F238E27FC236}">
                <a16:creationId xmlns:a16="http://schemas.microsoft.com/office/drawing/2014/main" id="{F42D899F-86AD-4913-A523-05F5B4D1F4EF}"/>
              </a:ext>
            </a:extLst>
          </p:cNvPr>
          <p:cNvSpPr/>
          <p:nvPr/>
        </p:nvSpPr>
        <p:spPr>
          <a:xfrm>
            <a:off x="2210459" y="3049915"/>
            <a:ext cx="385377" cy="385377"/>
          </a:xfrm>
          <a:prstGeom prst="arc">
            <a:avLst>
              <a:gd name="adj1" fmla="val 10913322"/>
              <a:gd name="adj2" fmla="val 0"/>
            </a:avLst>
          </a:prstGeom>
          <a:ln w="28575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83" name="Пряма сполучна лінія 82">
            <a:extLst>
              <a:ext uri="{FF2B5EF4-FFF2-40B4-BE49-F238E27FC236}">
                <a16:creationId xmlns:a16="http://schemas.microsoft.com/office/drawing/2014/main" id="{44618577-53FB-47E4-9CFC-AFCDB79F2256}"/>
              </a:ext>
            </a:extLst>
          </p:cNvPr>
          <p:cNvCxnSpPr>
            <a:cxnSpLocks/>
          </p:cNvCxnSpPr>
          <p:nvPr/>
        </p:nvCxnSpPr>
        <p:spPr>
          <a:xfrm flipH="1">
            <a:off x="2401122" y="3200184"/>
            <a:ext cx="1916878" cy="3259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9BB50B1C-24F2-45FD-A06E-76A7E0E33CAB}"/>
              </a:ext>
            </a:extLst>
          </p:cNvPr>
          <p:cNvCxnSpPr>
            <a:cxnSpLocks/>
          </p:cNvCxnSpPr>
          <p:nvPr/>
        </p:nvCxnSpPr>
        <p:spPr>
          <a:xfrm flipH="1">
            <a:off x="2401122" y="3166533"/>
            <a:ext cx="1916878" cy="662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D40336E6-4835-481A-A83B-99CB11678B0E}"/>
              </a:ext>
            </a:extLst>
          </p:cNvPr>
          <p:cNvCxnSpPr>
            <a:cxnSpLocks/>
          </p:cNvCxnSpPr>
          <p:nvPr/>
        </p:nvCxnSpPr>
        <p:spPr>
          <a:xfrm flipH="1">
            <a:off x="2401122" y="3136900"/>
            <a:ext cx="1916878" cy="95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8E4AF6F6-5CCD-45F5-93E5-DF789D1213DD}"/>
              </a:ext>
            </a:extLst>
          </p:cNvPr>
          <p:cNvCxnSpPr>
            <a:cxnSpLocks/>
          </p:cNvCxnSpPr>
          <p:nvPr/>
        </p:nvCxnSpPr>
        <p:spPr>
          <a:xfrm flipH="1">
            <a:off x="2401122" y="3103033"/>
            <a:ext cx="1916878" cy="1297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1FA07250-0C48-4812-A329-99D6D7FB07D1}"/>
              </a:ext>
            </a:extLst>
          </p:cNvPr>
          <p:cNvCxnSpPr>
            <a:cxnSpLocks/>
          </p:cNvCxnSpPr>
          <p:nvPr/>
        </p:nvCxnSpPr>
        <p:spPr>
          <a:xfrm flipH="1">
            <a:off x="2401122" y="3069167"/>
            <a:ext cx="1916878" cy="16360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F7892DEE-6821-4A60-8C05-97F1F0AC3DE6}"/>
              </a:ext>
            </a:extLst>
          </p:cNvPr>
          <p:cNvCxnSpPr>
            <a:cxnSpLocks/>
          </p:cNvCxnSpPr>
          <p:nvPr/>
        </p:nvCxnSpPr>
        <p:spPr>
          <a:xfrm flipH="1">
            <a:off x="2401122" y="3033713"/>
            <a:ext cx="1916878" cy="1990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8EF67A60-57E0-46A4-89AC-86481B7DAFE4}"/>
              </a:ext>
            </a:extLst>
          </p:cNvPr>
          <p:cNvCxnSpPr>
            <a:cxnSpLocks/>
          </p:cNvCxnSpPr>
          <p:nvPr/>
        </p:nvCxnSpPr>
        <p:spPr>
          <a:xfrm flipH="1">
            <a:off x="2401123" y="3003550"/>
            <a:ext cx="1899944" cy="2292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AFE427CF-226F-432B-AD0D-D6DC8FCC4492}"/>
              </a:ext>
            </a:extLst>
          </p:cNvPr>
          <p:cNvCxnSpPr>
            <a:cxnSpLocks/>
          </p:cNvCxnSpPr>
          <p:nvPr/>
        </p:nvCxnSpPr>
        <p:spPr>
          <a:xfrm flipH="1">
            <a:off x="2401122" y="2969683"/>
            <a:ext cx="1899945" cy="26309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E1B0E1C7-A51D-48E6-AD19-5E4A657DFA7B}"/>
              </a:ext>
            </a:extLst>
          </p:cNvPr>
          <p:cNvCxnSpPr>
            <a:cxnSpLocks/>
          </p:cNvCxnSpPr>
          <p:nvPr/>
        </p:nvCxnSpPr>
        <p:spPr>
          <a:xfrm flipH="1">
            <a:off x="2401122" y="2936875"/>
            <a:ext cx="1885128" cy="2958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68BEF3FC-5649-456F-9249-90C004BE4707}"/>
              </a:ext>
            </a:extLst>
          </p:cNvPr>
          <p:cNvCxnSpPr>
            <a:cxnSpLocks/>
          </p:cNvCxnSpPr>
          <p:nvPr/>
        </p:nvCxnSpPr>
        <p:spPr>
          <a:xfrm flipH="1">
            <a:off x="2401122" y="2901950"/>
            <a:ext cx="1885128" cy="33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4A485402-A9E3-45C9-A88A-4A5AB72EE6A3}"/>
              </a:ext>
            </a:extLst>
          </p:cNvPr>
          <p:cNvCxnSpPr>
            <a:cxnSpLocks/>
          </p:cNvCxnSpPr>
          <p:nvPr/>
        </p:nvCxnSpPr>
        <p:spPr>
          <a:xfrm flipH="1">
            <a:off x="2401123" y="2871788"/>
            <a:ext cx="1869252" cy="3609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D7128EF6-1715-479F-9109-5A576BEB2625}"/>
              </a:ext>
            </a:extLst>
          </p:cNvPr>
          <p:cNvCxnSpPr>
            <a:cxnSpLocks/>
          </p:cNvCxnSpPr>
          <p:nvPr/>
        </p:nvCxnSpPr>
        <p:spPr>
          <a:xfrm flipH="1">
            <a:off x="2401123" y="2838450"/>
            <a:ext cx="1869252" cy="3943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6102C229-CBA4-44A2-81A3-C698C7AD9565}"/>
              </a:ext>
            </a:extLst>
          </p:cNvPr>
          <p:cNvCxnSpPr>
            <a:cxnSpLocks/>
          </p:cNvCxnSpPr>
          <p:nvPr/>
        </p:nvCxnSpPr>
        <p:spPr>
          <a:xfrm flipH="1">
            <a:off x="2401123" y="2808288"/>
            <a:ext cx="1869252" cy="424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A18E83ED-8C06-45D7-AD0A-B856F55A7467}"/>
              </a:ext>
            </a:extLst>
          </p:cNvPr>
          <p:cNvCxnSpPr>
            <a:cxnSpLocks/>
          </p:cNvCxnSpPr>
          <p:nvPr/>
        </p:nvCxnSpPr>
        <p:spPr>
          <a:xfrm flipH="1">
            <a:off x="2401123" y="2773363"/>
            <a:ext cx="1853377" cy="459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261830FA-B849-4338-94F9-B4006F1504DD}"/>
              </a:ext>
            </a:extLst>
          </p:cNvPr>
          <p:cNvCxnSpPr>
            <a:cxnSpLocks/>
          </p:cNvCxnSpPr>
          <p:nvPr/>
        </p:nvCxnSpPr>
        <p:spPr>
          <a:xfrm flipH="1">
            <a:off x="2401123" y="2743200"/>
            <a:ext cx="1840677" cy="48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7267A316-850A-4851-BEC7-C32C0184AA02}"/>
              </a:ext>
            </a:extLst>
          </p:cNvPr>
          <p:cNvCxnSpPr>
            <a:cxnSpLocks/>
          </p:cNvCxnSpPr>
          <p:nvPr/>
        </p:nvCxnSpPr>
        <p:spPr>
          <a:xfrm flipH="1">
            <a:off x="2401123" y="2709863"/>
            <a:ext cx="1840677" cy="522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656BD4EF-FA58-4D81-97FA-284CB7D5D052}"/>
              </a:ext>
            </a:extLst>
          </p:cNvPr>
          <p:cNvCxnSpPr>
            <a:cxnSpLocks/>
          </p:cNvCxnSpPr>
          <p:nvPr/>
        </p:nvCxnSpPr>
        <p:spPr>
          <a:xfrm flipH="1">
            <a:off x="2401123" y="2676525"/>
            <a:ext cx="1826390" cy="556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C7614131-3D40-4627-B46B-04A6AC258281}"/>
              </a:ext>
            </a:extLst>
          </p:cNvPr>
          <p:cNvCxnSpPr>
            <a:cxnSpLocks/>
          </p:cNvCxnSpPr>
          <p:nvPr/>
        </p:nvCxnSpPr>
        <p:spPr>
          <a:xfrm flipH="1">
            <a:off x="2401123" y="2646363"/>
            <a:ext cx="1813690" cy="586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9574488-C499-42E5-A737-04439C892CF2}"/>
              </a:ext>
            </a:extLst>
          </p:cNvPr>
          <p:cNvCxnSpPr>
            <a:cxnSpLocks/>
          </p:cNvCxnSpPr>
          <p:nvPr/>
        </p:nvCxnSpPr>
        <p:spPr>
          <a:xfrm flipH="1">
            <a:off x="2401123" y="2611438"/>
            <a:ext cx="1813690" cy="6213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A8C3F368-9FB1-405B-9AD6-01C5C320A4B5}"/>
              </a:ext>
            </a:extLst>
          </p:cNvPr>
          <p:cNvCxnSpPr>
            <a:cxnSpLocks/>
          </p:cNvCxnSpPr>
          <p:nvPr/>
        </p:nvCxnSpPr>
        <p:spPr>
          <a:xfrm flipH="1">
            <a:off x="2401123" y="2582863"/>
            <a:ext cx="1796227" cy="649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DA801DF4-25CA-43E3-A3B3-3A94BDD1DE74}"/>
              </a:ext>
            </a:extLst>
          </p:cNvPr>
          <p:cNvCxnSpPr>
            <a:cxnSpLocks/>
          </p:cNvCxnSpPr>
          <p:nvPr/>
        </p:nvCxnSpPr>
        <p:spPr>
          <a:xfrm flipH="1">
            <a:off x="2401123" y="2549525"/>
            <a:ext cx="1781940" cy="683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64FA5941-9609-4428-B2EC-B03BC0D67AF9}"/>
              </a:ext>
            </a:extLst>
          </p:cNvPr>
          <p:cNvCxnSpPr>
            <a:cxnSpLocks/>
          </p:cNvCxnSpPr>
          <p:nvPr/>
        </p:nvCxnSpPr>
        <p:spPr>
          <a:xfrm flipH="1">
            <a:off x="2401123" y="2517775"/>
            <a:ext cx="1781940" cy="7149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7537C735-17F1-42DB-BF85-98C845152BE1}"/>
              </a:ext>
            </a:extLst>
          </p:cNvPr>
          <p:cNvCxnSpPr>
            <a:cxnSpLocks/>
          </p:cNvCxnSpPr>
          <p:nvPr/>
        </p:nvCxnSpPr>
        <p:spPr>
          <a:xfrm flipH="1">
            <a:off x="2401123" y="2489200"/>
            <a:ext cx="1761302" cy="743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B78F690C-4B69-4A00-A906-207591D9C37B}"/>
              </a:ext>
            </a:extLst>
          </p:cNvPr>
          <p:cNvCxnSpPr>
            <a:cxnSpLocks/>
          </p:cNvCxnSpPr>
          <p:nvPr/>
        </p:nvCxnSpPr>
        <p:spPr>
          <a:xfrm flipH="1">
            <a:off x="2401123" y="2462213"/>
            <a:ext cx="1745427" cy="7705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1B662676-9B3C-46B6-BE0D-7E30EC932076}"/>
              </a:ext>
            </a:extLst>
          </p:cNvPr>
          <p:cNvCxnSpPr>
            <a:cxnSpLocks/>
          </p:cNvCxnSpPr>
          <p:nvPr/>
        </p:nvCxnSpPr>
        <p:spPr>
          <a:xfrm flipH="1">
            <a:off x="2401124" y="2432050"/>
            <a:ext cx="1731139" cy="800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8C6D08E3-28E7-411C-B188-DA956EA0A3F4}"/>
              </a:ext>
            </a:extLst>
          </p:cNvPr>
          <p:cNvCxnSpPr>
            <a:cxnSpLocks/>
          </p:cNvCxnSpPr>
          <p:nvPr/>
        </p:nvCxnSpPr>
        <p:spPr>
          <a:xfrm flipH="1">
            <a:off x="2401123" y="2397125"/>
            <a:ext cx="1718440" cy="8356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D5584148-6A72-43FE-BA91-E1FA252F7ADF}"/>
              </a:ext>
            </a:extLst>
          </p:cNvPr>
          <p:cNvCxnSpPr>
            <a:cxnSpLocks/>
          </p:cNvCxnSpPr>
          <p:nvPr/>
        </p:nvCxnSpPr>
        <p:spPr>
          <a:xfrm flipH="1">
            <a:off x="2401123" y="2371725"/>
            <a:ext cx="1700977" cy="8610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C26762A4-15C5-4208-A32E-34A4C8869AB7}"/>
              </a:ext>
            </a:extLst>
          </p:cNvPr>
          <p:cNvCxnSpPr>
            <a:cxnSpLocks/>
          </p:cNvCxnSpPr>
          <p:nvPr/>
        </p:nvCxnSpPr>
        <p:spPr>
          <a:xfrm flipH="1">
            <a:off x="2401123" y="2339975"/>
            <a:ext cx="1683515" cy="892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314C20E2-667E-4336-B240-0B5391C81D63}"/>
              </a:ext>
            </a:extLst>
          </p:cNvPr>
          <p:cNvCxnSpPr>
            <a:cxnSpLocks/>
          </p:cNvCxnSpPr>
          <p:nvPr/>
        </p:nvCxnSpPr>
        <p:spPr>
          <a:xfrm flipH="1">
            <a:off x="2401123" y="2308225"/>
            <a:ext cx="1664465" cy="9245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сполучна лінія 80">
            <a:extLst>
              <a:ext uri="{FF2B5EF4-FFF2-40B4-BE49-F238E27FC236}">
                <a16:creationId xmlns:a16="http://schemas.microsoft.com/office/drawing/2014/main" id="{FF4CC193-7A33-40FF-B75F-1D387434A16A}"/>
              </a:ext>
            </a:extLst>
          </p:cNvPr>
          <p:cNvCxnSpPr>
            <a:cxnSpLocks/>
          </p:cNvCxnSpPr>
          <p:nvPr/>
        </p:nvCxnSpPr>
        <p:spPr>
          <a:xfrm flipH="1">
            <a:off x="2401123" y="2281238"/>
            <a:ext cx="1651765" cy="951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C1157E41-CDE4-48D7-A9C7-B603F1B085F0}"/>
              </a:ext>
            </a:extLst>
          </p:cNvPr>
          <p:cNvCxnSpPr>
            <a:cxnSpLocks/>
          </p:cNvCxnSpPr>
          <p:nvPr/>
        </p:nvCxnSpPr>
        <p:spPr>
          <a:xfrm flipH="1">
            <a:off x="2401123" y="2249488"/>
            <a:ext cx="1635890" cy="9832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 сполучна лінія 84">
            <a:extLst>
              <a:ext uri="{FF2B5EF4-FFF2-40B4-BE49-F238E27FC236}">
                <a16:creationId xmlns:a16="http://schemas.microsoft.com/office/drawing/2014/main" id="{405B75A3-F2B5-405D-93F2-6D6CE54755A3}"/>
              </a:ext>
            </a:extLst>
          </p:cNvPr>
          <p:cNvCxnSpPr>
            <a:cxnSpLocks/>
          </p:cNvCxnSpPr>
          <p:nvPr/>
        </p:nvCxnSpPr>
        <p:spPr>
          <a:xfrm flipH="1">
            <a:off x="2401123" y="2224088"/>
            <a:ext cx="1620015" cy="1008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AF78D36C-B868-4DF9-B507-C1D5E2418D52}"/>
              </a:ext>
            </a:extLst>
          </p:cNvPr>
          <p:cNvCxnSpPr>
            <a:cxnSpLocks/>
          </p:cNvCxnSpPr>
          <p:nvPr/>
        </p:nvCxnSpPr>
        <p:spPr>
          <a:xfrm flipH="1">
            <a:off x="2401123" y="2195513"/>
            <a:ext cx="1597790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DBBE64C9-5BB5-4FB4-B6B4-F4A5F792B7EC}"/>
              </a:ext>
            </a:extLst>
          </p:cNvPr>
          <p:cNvCxnSpPr>
            <a:cxnSpLocks/>
          </p:cNvCxnSpPr>
          <p:nvPr/>
        </p:nvCxnSpPr>
        <p:spPr>
          <a:xfrm flipH="1">
            <a:off x="2401123" y="2168525"/>
            <a:ext cx="1583502" cy="1064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15A15E03-7D4E-49F9-85B8-00E4976B045D}"/>
              </a:ext>
            </a:extLst>
          </p:cNvPr>
          <p:cNvCxnSpPr>
            <a:cxnSpLocks/>
          </p:cNvCxnSpPr>
          <p:nvPr/>
        </p:nvCxnSpPr>
        <p:spPr>
          <a:xfrm flipH="1">
            <a:off x="2401123" y="2141538"/>
            <a:ext cx="1562865" cy="1091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67D9BC3F-CEA1-44E1-8469-3E321BA65D79}"/>
              </a:ext>
            </a:extLst>
          </p:cNvPr>
          <p:cNvCxnSpPr>
            <a:cxnSpLocks/>
          </p:cNvCxnSpPr>
          <p:nvPr/>
        </p:nvCxnSpPr>
        <p:spPr>
          <a:xfrm flipH="1">
            <a:off x="2401123" y="2112963"/>
            <a:ext cx="1543815" cy="1119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>
            <a:extLst>
              <a:ext uri="{FF2B5EF4-FFF2-40B4-BE49-F238E27FC236}">
                <a16:creationId xmlns:a16="http://schemas.microsoft.com/office/drawing/2014/main" id="{30954A60-ED4E-4ABF-9537-F2EDE83CD3E9}"/>
              </a:ext>
            </a:extLst>
          </p:cNvPr>
          <p:cNvCxnSpPr>
            <a:cxnSpLocks/>
          </p:cNvCxnSpPr>
          <p:nvPr/>
        </p:nvCxnSpPr>
        <p:spPr>
          <a:xfrm flipH="1">
            <a:off x="2401123" y="2081049"/>
            <a:ext cx="1523177" cy="115172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78CCD372-14E7-4C6B-9C0A-41E08EEF3F58}"/>
              </a:ext>
            </a:extLst>
          </p:cNvPr>
          <p:cNvCxnSpPr>
            <a:cxnSpLocks/>
          </p:cNvCxnSpPr>
          <p:nvPr/>
        </p:nvCxnSpPr>
        <p:spPr>
          <a:xfrm flipH="1">
            <a:off x="2401125" y="2051050"/>
            <a:ext cx="1510656" cy="1181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>
            <a:extLst>
              <a:ext uri="{FF2B5EF4-FFF2-40B4-BE49-F238E27FC236}">
                <a16:creationId xmlns:a16="http://schemas.microsoft.com/office/drawing/2014/main" id="{AF2B6921-2EFD-4A75-89C4-D09A8EF0AC7A}"/>
              </a:ext>
            </a:extLst>
          </p:cNvPr>
          <p:cNvCxnSpPr>
            <a:cxnSpLocks/>
          </p:cNvCxnSpPr>
          <p:nvPr/>
        </p:nvCxnSpPr>
        <p:spPr>
          <a:xfrm flipH="1">
            <a:off x="2401124" y="2014594"/>
            <a:ext cx="1503382" cy="121818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99A6ACF4-96C5-4D87-8560-83ADD7D7721A}"/>
              </a:ext>
            </a:extLst>
          </p:cNvPr>
          <p:cNvCxnSpPr>
            <a:cxnSpLocks/>
          </p:cNvCxnSpPr>
          <p:nvPr/>
        </p:nvCxnSpPr>
        <p:spPr>
          <a:xfrm flipH="1">
            <a:off x="2401123" y="2006600"/>
            <a:ext cx="1461265" cy="12261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>
            <a:extLst>
              <a:ext uri="{FF2B5EF4-FFF2-40B4-BE49-F238E27FC236}">
                <a16:creationId xmlns:a16="http://schemas.microsoft.com/office/drawing/2014/main" id="{4D3FDBE9-85F0-49F2-9676-726D45941B5D}"/>
              </a:ext>
            </a:extLst>
          </p:cNvPr>
          <p:cNvCxnSpPr>
            <a:cxnSpLocks/>
          </p:cNvCxnSpPr>
          <p:nvPr/>
        </p:nvCxnSpPr>
        <p:spPr>
          <a:xfrm flipH="1">
            <a:off x="2401123" y="1981200"/>
            <a:ext cx="1442215" cy="1251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9C1A842D-3341-4BC0-96F5-654F5A728F88}"/>
              </a:ext>
            </a:extLst>
          </p:cNvPr>
          <p:cNvCxnSpPr>
            <a:cxnSpLocks/>
          </p:cNvCxnSpPr>
          <p:nvPr/>
        </p:nvCxnSpPr>
        <p:spPr>
          <a:xfrm flipH="1">
            <a:off x="2401123" y="1955800"/>
            <a:ext cx="1418402" cy="1276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106">
            <a:extLst>
              <a:ext uri="{FF2B5EF4-FFF2-40B4-BE49-F238E27FC236}">
                <a16:creationId xmlns:a16="http://schemas.microsoft.com/office/drawing/2014/main" id="{5CAC41A1-A40A-4698-BBFF-E6EE510A8E4A}"/>
              </a:ext>
            </a:extLst>
          </p:cNvPr>
          <p:cNvCxnSpPr>
            <a:cxnSpLocks/>
          </p:cNvCxnSpPr>
          <p:nvPr/>
        </p:nvCxnSpPr>
        <p:spPr>
          <a:xfrm flipH="1">
            <a:off x="2401123" y="1931988"/>
            <a:ext cx="1396177" cy="13007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06D9ACC2-42AA-44AE-806A-6108F58A1A82}"/>
              </a:ext>
            </a:extLst>
          </p:cNvPr>
          <p:cNvCxnSpPr>
            <a:cxnSpLocks/>
          </p:cNvCxnSpPr>
          <p:nvPr/>
        </p:nvCxnSpPr>
        <p:spPr>
          <a:xfrm flipH="1">
            <a:off x="2401123" y="1909763"/>
            <a:ext cx="1373952" cy="13230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id="{027BD921-C0EC-4816-817D-8AEEB1A95B7E}"/>
              </a:ext>
            </a:extLst>
          </p:cNvPr>
          <p:cNvCxnSpPr>
            <a:cxnSpLocks/>
          </p:cNvCxnSpPr>
          <p:nvPr/>
        </p:nvCxnSpPr>
        <p:spPr>
          <a:xfrm flipH="1">
            <a:off x="2401123" y="1887538"/>
            <a:ext cx="1348552" cy="1345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E9D403E5-BFD4-4B44-8D2C-026FB82199EB}"/>
              </a:ext>
            </a:extLst>
          </p:cNvPr>
          <p:cNvCxnSpPr>
            <a:cxnSpLocks/>
          </p:cNvCxnSpPr>
          <p:nvPr/>
        </p:nvCxnSpPr>
        <p:spPr>
          <a:xfrm flipH="1">
            <a:off x="2401123" y="1858963"/>
            <a:ext cx="1324740" cy="1373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 сполучна лінія 114">
            <a:extLst>
              <a:ext uri="{FF2B5EF4-FFF2-40B4-BE49-F238E27FC236}">
                <a16:creationId xmlns:a16="http://schemas.microsoft.com/office/drawing/2014/main" id="{0F19CD8F-0E8B-4F15-BB94-2D95C3D3905C}"/>
              </a:ext>
            </a:extLst>
          </p:cNvPr>
          <p:cNvCxnSpPr>
            <a:cxnSpLocks/>
          </p:cNvCxnSpPr>
          <p:nvPr/>
        </p:nvCxnSpPr>
        <p:spPr>
          <a:xfrm flipH="1">
            <a:off x="2401123" y="1839913"/>
            <a:ext cx="1302515" cy="13928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 сполучна лінія 116">
            <a:extLst>
              <a:ext uri="{FF2B5EF4-FFF2-40B4-BE49-F238E27FC236}">
                <a16:creationId xmlns:a16="http://schemas.microsoft.com/office/drawing/2014/main" id="{1574B2FF-265F-4615-A0A7-8F2A69047D6A}"/>
              </a:ext>
            </a:extLst>
          </p:cNvPr>
          <p:cNvCxnSpPr>
            <a:cxnSpLocks/>
          </p:cNvCxnSpPr>
          <p:nvPr/>
        </p:nvCxnSpPr>
        <p:spPr>
          <a:xfrm flipH="1">
            <a:off x="2401123" y="1814513"/>
            <a:ext cx="1275527" cy="1418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 сполучна лінія 118">
            <a:extLst>
              <a:ext uri="{FF2B5EF4-FFF2-40B4-BE49-F238E27FC236}">
                <a16:creationId xmlns:a16="http://schemas.microsoft.com/office/drawing/2014/main" id="{A791173E-6A4E-4600-9A10-3093F583181D}"/>
              </a:ext>
            </a:extLst>
          </p:cNvPr>
          <p:cNvCxnSpPr>
            <a:cxnSpLocks/>
          </p:cNvCxnSpPr>
          <p:nvPr/>
        </p:nvCxnSpPr>
        <p:spPr>
          <a:xfrm flipH="1">
            <a:off x="2401123" y="1792288"/>
            <a:ext cx="1253302" cy="1440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>
            <a:extLst>
              <a:ext uri="{FF2B5EF4-FFF2-40B4-BE49-F238E27FC236}">
                <a16:creationId xmlns:a16="http://schemas.microsoft.com/office/drawing/2014/main" id="{9AAFDE5F-60EC-4319-9A00-772130598207}"/>
              </a:ext>
            </a:extLst>
          </p:cNvPr>
          <p:cNvCxnSpPr>
            <a:cxnSpLocks/>
          </p:cNvCxnSpPr>
          <p:nvPr/>
        </p:nvCxnSpPr>
        <p:spPr>
          <a:xfrm flipH="1">
            <a:off x="2401123" y="1771650"/>
            <a:ext cx="1227902" cy="1461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 сполучна лінія 122">
            <a:extLst>
              <a:ext uri="{FF2B5EF4-FFF2-40B4-BE49-F238E27FC236}">
                <a16:creationId xmlns:a16="http://schemas.microsoft.com/office/drawing/2014/main" id="{76EB677C-BCD7-4C42-8267-C8D789331239}"/>
              </a:ext>
            </a:extLst>
          </p:cNvPr>
          <p:cNvCxnSpPr>
            <a:cxnSpLocks/>
          </p:cNvCxnSpPr>
          <p:nvPr/>
        </p:nvCxnSpPr>
        <p:spPr>
          <a:xfrm flipH="1">
            <a:off x="2401123" y="1749425"/>
            <a:ext cx="1204090" cy="14833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>
            <a:extLst>
              <a:ext uri="{FF2B5EF4-FFF2-40B4-BE49-F238E27FC236}">
                <a16:creationId xmlns:a16="http://schemas.microsoft.com/office/drawing/2014/main" id="{69CE91A2-0923-47CB-9516-714177B3B474}"/>
              </a:ext>
            </a:extLst>
          </p:cNvPr>
          <p:cNvCxnSpPr>
            <a:cxnSpLocks/>
          </p:cNvCxnSpPr>
          <p:nvPr/>
        </p:nvCxnSpPr>
        <p:spPr>
          <a:xfrm flipH="1">
            <a:off x="2401123" y="1725613"/>
            <a:ext cx="1178690" cy="15071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>
            <a:extLst>
              <a:ext uri="{FF2B5EF4-FFF2-40B4-BE49-F238E27FC236}">
                <a16:creationId xmlns:a16="http://schemas.microsoft.com/office/drawing/2014/main" id="{3FEA5EE4-111E-4772-A077-CCCD067B0D68}"/>
              </a:ext>
            </a:extLst>
          </p:cNvPr>
          <p:cNvCxnSpPr>
            <a:cxnSpLocks/>
          </p:cNvCxnSpPr>
          <p:nvPr/>
        </p:nvCxnSpPr>
        <p:spPr>
          <a:xfrm flipH="1">
            <a:off x="2401124" y="1704975"/>
            <a:ext cx="1151701" cy="1527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>
            <a:extLst>
              <a:ext uri="{FF2B5EF4-FFF2-40B4-BE49-F238E27FC236}">
                <a16:creationId xmlns:a16="http://schemas.microsoft.com/office/drawing/2014/main" id="{6D437EE5-BA17-4576-BF40-B37DB29DC2E3}"/>
              </a:ext>
            </a:extLst>
          </p:cNvPr>
          <p:cNvCxnSpPr>
            <a:cxnSpLocks/>
          </p:cNvCxnSpPr>
          <p:nvPr/>
        </p:nvCxnSpPr>
        <p:spPr>
          <a:xfrm flipH="1">
            <a:off x="2401123" y="1689100"/>
            <a:ext cx="1123127" cy="15436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>
            <a:extLst>
              <a:ext uri="{FF2B5EF4-FFF2-40B4-BE49-F238E27FC236}">
                <a16:creationId xmlns:a16="http://schemas.microsoft.com/office/drawing/2014/main" id="{B39AADF1-E2C4-4261-9463-5F56C74EDDFA}"/>
              </a:ext>
            </a:extLst>
          </p:cNvPr>
          <p:cNvCxnSpPr>
            <a:cxnSpLocks/>
          </p:cNvCxnSpPr>
          <p:nvPr/>
        </p:nvCxnSpPr>
        <p:spPr>
          <a:xfrm flipH="1">
            <a:off x="2401123" y="1671638"/>
            <a:ext cx="1096140" cy="15611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>
            <a:extLst>
              <a:ext uri="{FF2B5EF4-FFF2-40B4-BE49-F238E27FC236}">
                <a16:creationId xmlns:a16="http://schemas.microsoft.com/office/drawing/2014/main" id="{23593650-16B5-4B31-88FA-03F556CD1074}"/>
              </a:ext>
            </a:extLst>
          </p:cNvPr>
          <p:cNvCxnSpPr>
            <a:cxnSpLocks/>
          </p:cNvCxnSpPr>
          <p:nvPr/>
        </p:nvCxnSpPr>
        <p:spPr>
          <a:xfrm flipH="1">
            <a:off x="2401124" y="1646238"/>
            <a:ext cx="1069151" cy="1586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>
            <a:extLst>
              <a:ext uri="{FF2B5EF4-FFF2-40B4-BE49-F238E27FC236}">
                <a16:creationId xmlns:a16="http://schemas.microsoft.com/office/drawing/2014/main" id="{5018FD54-E8A5-4E26-B383-0391B0E88755}"/>
              </a:ext>
            </a:extLst>
          </p:cNvPr>
          <p:cNvCxnSpPr>
            <a:cxnSpLocks/>
          </p:cNvCxnSpPr>
          <p:nvPr/>
        </p:nvCxnSpPr>
        <p:spPr>
          <a:xfrm flipH="1">
            <a:off x="2401123" y="1631950"/>
            <a:ext cx="1040577" cy="160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 сполучна лінія 138">
            <a:extLst>
              <a:ext uri="{FF2B5EF4-FFF2-40B4-BE49-F238E27FC236}">
                <a16:creationId xmlns:a16="http://schemas.microsoft.com/office/drawing/2014/main" id="{1C62605F-C699-4254-8BF8-D734409558A3}"/>
              </a:ext>
            </a:extLst>
          </p:cNvPr>
          <p:cNvCxnSpPr>
            <a:cxnSpLocks/>
          </p:cNvCxnSpPr>
          <p:nvPr/>
        </p:nvCxnSpPr>
        <p:spPr>
          <a:xfrm flipH="1">
            <a:off x="2401123" y="1615761"/>
            <a:ext cx="1013590" cy="1617013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 сполучна лінія 141">
            <a:extLst>
              <a:ext uri="{FF2B5EF4-FFF2-40B4-BE49-F238E27FC236}">
                <a16:creationId xmlns:a16="http://schemas.microsoft.com/office/drawing/2014/main" id="{315D0179-8E13-4B5E-9FDF-5848D89513BF}"/>
              </a:ext>
            </a:extLst>
          </p:cNvPr>
          <p:cNvCxnSpPr>
            <a:cxnSpLocks/>
          </p:cNvCxnSpPr>
          <p:nvPr/>
        </p:nvCxnSpPr>
        <p:spPr>
          <a:xfrm flipH="1">
            <a:off x="2401125" y="1597025"/>
            <a:ext cx="980250" cy="16357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 сполучна лінія 145">
            <a:extLst>
              <a:ext uri="{FF2B5EF4-FFF2-40B4-BE49-F238E27FC236}">
                <a16:creationId xmlns:a16="http://schemas.microsoft.com/office/drawing/2014/main" id="{7B4B55BF-82A7-4E99-B4D4-B2434F7BF8F2}"/>
              </a:ext>
            </a:extLst>
          </p:cNvPr>
          <p:cNvCxnSpPr>
            <a:cxnSpLocks/>
          </p:cNvCxnSpPr>
          <p:nvPr/>
        </p:nvCxnSpPr>
        <p:spPr>
          <a:xfrm flipH="1">
            <a:off x="2401123" y="2195513"/>
            <a:ext cx="872302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 сполучна лінія 149">
            <a:extLst>
              <a:ext uri="{FF2B5EF4-FFF2-40B4-BE49-F238E27FC236}">
                <a16:creationId xmlns:a16="http://schemas.microsoft.com/office/drawing/2014/main" id="{3CEAE01A-2D70-4CD5-9D1F-0A50CF77D423}"/>
              </a:ext>
            </a:extLst>
          </p:cNvPr>
          <p:cNvCxnSpPr>
            <a:cxnSpLocks/>
          </p:cNvCxnSpPr>
          <p:nvPr/>
        </p:nvCxnSpPr>
        <p:spPr>
          <a:xfrm flipH="1">
            <a:off x="2401123" y="1576388"/>
            <a:ext cx="958027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 сполучна лінія 152">
            <a:extLst>
              <a:ext uri="{FF2B5EF4-FFF2-40B4-BE49-F238E27FC236}">
                <a16:creationId xmlns:a16="http://schemas.microsoft.com/office/drawing/2014/main" id="{2E2C3672-2C98-4454-9A50-08360B1BF5C3}"/>
              </a:ext>
            </a:extLst>
          </p:cNvPr>
          <p:cNvCxnSpPr>
            <a:cxnSpLocks/>
          </p:cNvCxnSpPr>
          <p:nvPr/>
        </p:nvCxnSpPr>
        <p:spPr>
          <a:xfrm flipH="1">
            <a:off x="2401124" y="1576388"/>
            <a:ext cx="924159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 сполучна лінія 156">
            <a:extLst>
              <a:ext uri="{FF2B5EF4-FFF2-40B4-BE49-F238E27FC236}">
                <a16:creationId xmlns:a16="http://schemas.microsoft.com/office/drawing/2014/main" id="{C6AFAD00-5620-4D1A-BDFC-820FB738FD5A}"/>
              </a:ext>
            </a:extLst>
          </p:cNvPr>
          <p:cNvCxnSpPr>
            <a:cxnSpLocks/>
          </p:cNvCxnSpPr>
          <p:nvPr/>
        </p:nvCxnSpPr>
        <p:spPr>
          <a:xfrm flipH="1">
            <a:off x="2401123" y="1553633"/>
            <a:ext cx="894527" cy="16791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сполучна лінія 158">
            <a:extLst>
              <a:ext uri="{FF2B5EF4-FFF2-40B4-BE49-F238E27FC236}">
                <a16:creationId xmlns:a16="http://schemas.microsoft.com/office/drawing/2014/main" id="{499C76FE-C5B1-4D7C-9C8D-A4279C678783}"/>
              </a:ext>
            </a:extLst>
          </p:cNvPr>
          <p:cNvCxnSpPr>
            <a:cxnSpLocks/>
          </p:cNvCxnSpPr>
          <p:nvPr/>
        </p:nvCxnSpPr>
        <p:spPr>
          <a:xfrm flipH="1">
            <a:off x="2401123" y="1536700"/>
            <a:ext cx="872302" cy="16960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 сполучна лінія 161">
            <a:extLst>
              <a:ext uri="{FF2B5EF4-FFF2-40B4-BE49-F238E27FC236}">
                <a16:creationId xmlns:a16="http://schemas.microsoft.com/office/drawing/2014/main" id="{94D3D0FE-CD83-4766-A725-530373B701FE}"/>
              </a:ext>
            </a:extLst>
          </p:cNvPr>
          <p:cNvCxnSpPr>
            <a:cxnSpLocks/>
          </p:cNvCxnSpPr>
          <p:nvPr/>
        </p:nvCxnSpPr>
        <p:spPr>
          <a:xfrm flipH="1">
            <a:off x="2401123" y="1517650"/>
            <a:ext cx="835790" cy="1715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 сполучна лінія 164">
            <a:extLst>
              <a:ext uri="{FF2B5EF4-FFF2-40B4-BE49-F238E27FC236}">
                <a16:creationId xmlns:a16="http://schemas.microsoft.com/office/drawing/2014/main" id="{62CC6F34-78A8-44B9-ABEC-81FF1CA050A5}"/>
              </a:ext>
            </a:extLst>
          </p:cNvPr>
          <p:cNvCxnSpPr>
            <a:cxnSpLocks/>
          </p:cNvCxnSpPr>
          <p:nvPr/>
        </p:nvCxnSpPr>
        <p:spPr>
          <a:xfrm flipH="1">
            <a:off x="2401124" y="1500717"/>
            <a:ext cx="807743" cy="173205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169">
            <a:extLst>
              <a:ext uri="{FF2B5EF4-FFF2-40B4-BE49-F238E27FC236}">
                <a16:creationId xmlns:a16="http://schemas.microsoft.com/office/drawing/2014/main" id="{AB5FA9D6-9D04-4180-9B34-F57EA180A573}"/>
              </a:ext>
            </a:extLst>
          </p:cNvPr>
          <p:cNvCxnSpPr>
            <a:cxnSpLocks/>
          </p:cNvCxnSpPr>
          <p:nvPr/>
        </p:nvCxnSpPr>
        <p:spPr>
          <a:xfrm flipH="1">
            <a:off x="2401123" y="1485900"/>
            <a:ext cx="778640" cy="1746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173">
            <a:extLst>
              <a:ext uri="{FF2B5EF4-FFF2-40B4-BE49-F238E27FC236}">
                <a16:creationId xmlns:a16="http://schemas.microsoft.com/office/drawing/2014/main" id="{D0BB8626-07D1-47A6-A9C8-B6BA758CFF77}"/>
              </a:ext>
            </a:extLst>
          </p:cNvPr>
          <p:cNvCxnSpPr>
            <a:cxnSpLocks/>
          </p:cNvCxnSpPr>
          <p:nvPr/>
        </p:nvCxnSpPr>
        <p:spPr>
          <a:xfrm flipH="1">
            <a:off x="2401123" y="1473200"/>
            <a:ext cx="746890" cy="175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 сполучна лінія 176">
            <a:extLst>
              <a:ext uri="{FF2B5EF4-FFF2-40B4-BE49-F238E27FC236}">
                <a16:creationId xmlns:a16="http://schemas.microsoft.com/office/drawing/2014/main" id="{E1200C64-B962-4E73-AAFD-EEDEB2FF1D39}"/>
              </a:ext>
            </a:extLst>
          </p:cNvPr>
          <p:cNvCxnSpPr>
            <a:cxnSpLocks/>
          </p:cNvCxnSpPr>
          <p:nvPr/>
        </p:nvCxnSpPr>
        <p:spPr>
          <a:xfrm flipH="1">
            <a:off x="2401123" y="1460500"/>
            <a:ext cx="715140" cy="17722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 сполучна лінія 179">
            <a:extLst>
              <a:ext uri="{FF2B5EF4-FFF2-40B4-BE49-F238E27FC236}">
                <a16:creationId xmlns:a16="http://schemas.microsoft.com/office/drawing/2014/main" id="{50F55D42-2313-4675-AD8B-0E33419E8705}"/>
              </a:ext>
            </a:extLst>
          </p:cNvPr>
          <p:cNvCxnSpPr>
            <a:cxnSpLocks/>
          </p:cNvCxnSpPr>
          <p:nvPr/>
        </p:nvCxnSpPr>
        <p:spPr>
          <a:xfrm flipH="1">
            <a:off x="2401124" y="1447800"/>
            <a:ext cx="68656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 сполучна лінія 182">
            <a:extLst>
              <a:ext uri="{FF2B5EF4-FFF2-40B4-BE49-F238E27FC236}">
                <a16:creationId xmlns:a16="http://schemas.microsoft.com/office/drawing/2014/main" id="{0F5DAD48-0447-4DD7-B54E-40F333E2D217}"/>
              </a:ext>
            </a:extLst>
          </p:cNvPr>
          <p:cNvCxnSpPr>
            <a:cxnSpLocks/>
          </p:cNvCxnSpPr>
          <p:nvPr/>
        </p:nvCxnSpPr>
        <p:spPr>
          <a:xfrm flipH="1">
            <a:off x="2401124" y="1447800"/>
            <a:ext cx="65481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 сполучна лінія 186">
            <a:extLst>
              <a:ext uri="{FF2B5EF4-FFF2-40B4-BE49-F238E27FC236}">
                <a16:creationId xmlns:a16="http://schemas.microsoft.com/office/drawing/2014/main" id="{3DE71669-7488-43C0-8DAD-6AE7465130EC}"/>
              </a:ext>
            </a:extLst>
          </p:cNvPr>
          <p:cNvCxnSpPr>
            <a:cxnSpLocks/>
          </p:cNvCxnSpPr>
          <p:nvPr/>
        </p:nvCxnSpPr>
        <p:spPr>
          <a:xfrm flipH="1">
            <a:off x="2401123" y="1430664"/>
            <a:ext cx="622022" cy="180211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 сполучна лінія 189">
            <a:extLst>
              <a:ext uri="{FF2B5EF4-FFF2-40B4-BE49-F238E27FC236}">
                <a16:creationId xmlns:a16="http://schemas.microsoft.com/office/drawing/2014/main" id="{239BAEB0-E33C-483C-92C5-0DDA51C1AE5C}"/>
              </a:ext>
            </a:extLst>
          </p:cNvPr>
          <p:cNvCxnSpPr>
            <a:cxnSpLocks/>
          </p:cNvCxnSpPr>
          <p:nvPr/>
        </p:nvCxnSpPr>
        <p:spPr>
          <a:xfrm flipH="1">
            <a:off x="2401123" y="1420824"/>
            <a:ext cx="595307" cy="18119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 сполучна лінія 192">
            <a:extLst>
              <a:ext uri="{FF2B5EF4-FFF2-40B4-BE49-F238E27FC236}">
                <a16:creationId xmlns:a16="http://schemas.microsoft.com/office/drawing/2014/main" id="{DDCBD658-C913-492A-A240-5481DA66A20C}"/>
              </a:ext>
            </a:extLst>
          </p:cNvPr>
          <p:cNvCxnSpPr>
            <a:cxnSpLocks/>
          </p:cNvCxnSpPr>
          <p:nvPr/>
        </p:nvCxnSpPr>
        <p:spPr>
          <a:xfrm flipH="1">
            <a:off x="2401123" y="1408124"/>
            <a:ext cx="560136" cy="18246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 сполучна лінія 195">
            <a:extLst>
              <a:ext uri="{FF2B5EF4-FFF2-40B4-BE49-F238E27FC236}">
                <a16:creationId xmlns:a16="http://schemas.microsoft.com/office/drawing/2014/main" id="{22F95488-B42C-4138-A291-763B7571E3DD}"/>
              </a:ext>
            </a:extLst>
          </p:cNvPr>
          <p:cNvCxnSpPr>
            <a:cxnSpLocks/>
          </p:cNvCxnSpPr>
          <p:nvPr/>
        </p:nvCxnSpPr>
        <p:spPr>
          <a:xfrm flipH="1">
            <a:off x="2401124" y="1399475"/>
            <a:ext cx="528842" cy="18332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 сполучна лінія 198">
            <a:extLst>
              <a:ext uri="{FF2B5EF4-FFF2-40B4-BE49-F238E27FC236}">
                <a16:creationId xmlns:a16="http://schemas.microsoft.com/office/drawing/2014/main" id="{8D5BCFA6-3C2E-4EE1-8A49-80D616E99304}"/>
              </a:ext>
            </a:extLst>
          </p:cNvPr>
          <p:cNvCxnSpPr>
            <a:cxnSpLocks/>
          </p:cNvCxnSpPr>
          <p:nvPr/>
        </p:nvCxnSpPr>
        <p:spPr>
          <a:xfrm flipH="1">
            <a:off x="2401123" y="1379856"/>
            <a:ext cx="494159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 сполучна лінія 200">
            <a:extLst>
              <a:ext uri="{FF2B5EF4-FFF2-40B4-BE49-F238E27FC236}">
                <a16:creationId xmlns:a16="http://schemas.microsoft.com/office/drawing/2014/main" id="{B0FF6D07-1CB2-4093-9B9C-0DDABB1ABA89}"/>
              </a:ext>
            </a:extLst>
          </p:cNvPr>
          <p:cNvCxnSpPr>
            <a:cxnSpLocks/>
          </p:cNvCxnSpPr>
          <p:nvPr/>
        </p:nvCxnSpPr>
        <p:spPr>
          <a:xfrm flipH="1">
            <a:off x="2401124" y="1379856"/>
            <a:ext cx="463084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 сполучна лінія 203">
            <a:extLst>
              <a:ext uri="{FF2B5EF4-FFF2-40B4-BE49-F238E27FC236}">
                <a16:creationId xmlns:a16="http://schemas.microsoft.com/office/drawing/2014/main" id="{8244BF8A-0AC9-4123-AF99-25AB66C31FDC}"/>
              </a:ext>
            </a:extLst>
          </p:cNvPr>
          <p:cNvCxnSpPr>
            <a:cxnSpLocks/>
          </p:cNvCxnSpPr>
          <p:nvPr/>
        </p:nvCxnSpPr>
        <p:spPr>
          <a:xfrm flipH="1">
            <a:off x="2401124" y="1374558"/>
            <a:ext cx="433466" cy="185821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 сполучна лінія 206">
            <a:extLst>
              <a:ext uri="{FF2B5EF4-FFF2-40B4-BE49-F238E27FC236}">
                <a16:creationId xmlns:a16="http://schemas.microsoft.com/office/drawing/2014/main" id="{715F52ED-C382-48ED-9B35-B84840C7536B}"/>
              </a:ext>
            </a:extLst>
          </p:cNvPr>
          <p:cNvCxnSpPr>
            <a:cxnSpLocks/>
          </p:cNvCxnSpPr>
          <p:nvPr/>
        </p:nvCxnSpPr>
        <p:spPr>
          <a:xfrm flipH="1">
            <a:off x="2401123" y="1364208"/>
            <a:ext cx="399375" cy="186856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 сполучна лінія 209">
            <a:extLst>
              <a:ext uri="{FF2B5EF4-FFF2-40B4-BE49-F238E27FC236}">
                <a16:creationId xmlns:a16="http://schemas.microsoft.com/office/drawing/2014/main" id="{E837D92E-E777-4EA3-9F8C-C9123CA73E4D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367403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 сполучна лінія 212">
            <a:extLst>
              <a:ext uri="{FF2B5EF4-FFF2-40B4-BE49-F238E27FC236}">
                <a16:creationId xmlns:a16="http://schemas.microsoft.com/office/drawing/2014/main" id="{944CFE12-AFA0-45D1-B1AD-032EF79A3829}"/>
              </a:ext>
            </a:extLst>
          </p:cNvPr>
          <p:cNvCxnSpPr>
            <a:cxnSpLocks/>
          </p:cNvCxnSpPr>
          <p:nvPr/>
        </p:nvCxnSpPr>
        <p:spPr>
          <a:xfrm flipH="1">
            <a:off x="2401124" y="1357324"/>
            <a:ext cx="332771" cy="18754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 сполучна лінія 217">
            <a:extLst>
              <a:ext uri="{FF2B5EF4-FFF2-40B4-BE49-F238E27FC236}">
                <a16:creationId xmlns:a16="http://schemas.microsoft.com/office/drawing/2014/main" id="{FFA817A0-E6D8-4396-BDA9-D7D4CEFD6620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300801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 сполучна лінія 220">
            <a:extLst>
              <a:ext uri="{FF2B5EF4-FFF2-40B4-BE49-F238E27FC236}">
                <a16:creationId xmlns:a16="http://schemas.microsoft.com/office/drawing/2014/main" id="{9834A9AB-9210-4DF2-B617-057E8AA1F8E6}"/>
              </a:ext>
            </a:extLst>
          </p:cNvPr>
          <p:cNvCxnSpPr>
            <a:cxnSpLocks/>
          </p:cNvCxnSpPr>
          <p:nvPr/>
        </p:nvCxnSpPr>
        <p:spPr>
          <a:xfrm flipH="1">
            <a:off x="2401124" y="1352209"/>
            <a:ext cx="267464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 сполучна лінія 224">
            <a:extLst>
              <a:ext uri="{FF2B5EF4-FFF2-40B4-BE49-F238E27FC236}">
                <a16:creationId xmlns:a16="http://schemas.microsoft.com/office/drawing/2014/main" id="{9EB706D6-70CF-40D7-88C7-4AAC7483AC14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234126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 сполучна лінія 227">
            <a:extLst>
              <a:ext uri="{FF2B5EF4-FFF2-40B4-BE49-F238E27FC236}">
                <a16:creationId xmlns:a16="http://schemas.microsoft.com/office/drawing/2014/main" id="{8D02C134-AE1A-4059-862F-FEA588823D29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207139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 сполучна лінія 230">
            <a:extLst>
              <a:ext uri="{FF2B5EF4-FFF2-40B4-BE49-F238E27FC236}">
                <a16:creationId xmlns:a16="http://schemas.microsoft.com/office/drawing/2014/main" id="{07D818D9-1B6A-40D1-9A0C-92BBB183319B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167451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 сполучна лінія 233">
            <a:extLst>
              <a:ext uri="{FF2B5EF4-FFF2-40B4-BE49-F238E27FC236}">
                <a16:creationId xmlns:a16="http://schemas.microsoft.com/office/drawing/2014/main" id="{E6665C39-336C-4DDC-8D72-D05F242426A3}"/>
              </a:ext>
            </a:extLst>
          </p:cNvPr>
          <p:cNvCxnSpPr>
            <a:cxnSpLocks/>
          </p:cNvCxnSpPr>
          <p:nvPr/>
        </p:nvCxnSpPr>
        <p:spPr>
          <a:xfrm flipH="1">
            <a:off x="2401124" y="1335088"/>
            <a:ext cx="134114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 сполучна лінія 236">
            <a:extLst>
              <a:ext uri="{FF2B5EF4-FFF2-40B4-BE49-F238E27FC236}">
                <a16:creationId xmlns:a16="http://schemas.microsoft.com/office/drawing/2014/main" id="{F4A59EFE-D56E-45D7-B740-326F86D6A230}"/>
              </a:ext>
            </a:extLst>
          </p:cNvPr>
          <p:cNvCxnSpPr>
            <a:cxnSpLocks/>
          </p:cNvCxnSpPr>
          <p:nvPr/>
        </p:nvCxnSpPr>
        <p:spPr>
          <a:xfrm flipH="1">
            <a:off x="2401123" y="1335088"/>
            <a:ext cx="100777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 сполучна лінія 239">
            <a:extLst>
              <a:ext uri="{FF2B5EF4-FFF2-40B4-BE49-F238E27FC236}">
                <a16:creationId xmlns:a16="http://schemas.microsoft.com/office/drawing/2014/main" id="{A900A8F0-2BCF-4E15-8040-1C688D4040B5}"/>
              </a:ext>
            </a:extLst>
          </p:cNvPr>
          <p:cNvCxnSpPr>
            <a:cxnSpLocks/>
          </p:cNvCxnSpPr>
          <p:nvPr/>
        </p:nvCxnSpPr>
        <p:spPr>
          <a:xfrm flipH="1">
            <a:off x="2401123" y="1322388"/>
            <a:ext cx="65852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 сполучна лінія 242">
            <a:extLst>
              <a:ext uri="{FF2B5EF4-FFF2-40B4-BE49-F238E27FC236}">
                <a16:creationId xmlns:a16="http://schemas.microsoft.com/office/drawing/2014/main" id="{15E2B387-4AEA-43D9-B0DD-CA0737334945}"/>
              </a:ext>
            </a:extLst>
          </p:cNvPr>
          <p:cNvCxnSpPr>
            <a:cxnSpLocks/>
          </p:cNvCxnSpPr>
          <p:nvPr/>
        </p:nvCxnSpPr>
        <p:spPr>
          <a:xfrm flipH="1">
            <a:off x="2401123" y="1335088"/>
            <a:ext cx="65852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 сполучна лінія 245">
            <a:extLst>
              <a:ext uri="{FF2B5EF4-FFF2-40B4-BE49-F238E27FC236}">
                <a16:creationId xmlns:a16="http://schemas.microsoft.com/office/drawing/2014/main" id="{38EDA0DE-14DA-45A2-8A83-41C93FE7069B}"/>
              </a:ext>
            </a:extLst>
          </p:cNvPr>
          <p:cNvCxnSpPr>
            <a:cxnSpLocks/>
          </p:cNvCxnSpPr>
          <p:nvPr/>
        </p:nvCxnSpPr>
        <p:spPr>
          <a:xfrm flipH="1">
            <a:off x="2401124" y="1322388"/>
            <a:ext cx="35689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 сполучна лінія 248">
            <a:extLst>
              <a:ext uri="{FF2B5EF4-FFF2-40B4-BE49-F238E27FC236}">
                <a16:creationId xmlns:a16="http://schemas.microsoft.com/office/drawing/2014/main" id="{C25F5C83-A025-4451-88E2-5F83007B3D60}"/>
              </a:ext>
            </a:extLst>
          </p:cNvPr>
          <p:cNvCxnSpPr>
            <a:cxnSpLocks/>
          </p:cNvCxnSpPr>
          <p:nvPr/>
        </p:nvCxnSpPr>
        <p:spPr>
          <a:xfrm>
            <a:off x="494944" y="3206386"/>
            <a:ext cx="1916878" cy="3259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 сполучна лінія 249">
            <a:extLst>
              <a:ext uri="{FF2B5EF4-FFF2-40B4-BE49-F238E27FC236}">
                <a16:creationId xmlns:a16="http://schemas.microsoft.com/office/drawing/2014/main" id="{B3C0E028-6A26-4CCE-8361-37A9687227C4}"/>
              </a:ext>
            </a:extLst>
          </p:cNvPr>
          <p:cNvCxnSpPr>
            <a:cxnSpLocks/>
          </p:cNvCxnSpPr>
          <p:nvPr/>
        </p:nvCxnSpPr>
        <p:spPr>
          <a:xfrm>
            <a:off x="494944" y="3172735"/>
            <a:ext cx="1916878" cy="662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 сполучна лінія 250">
            <a:extLst>
              <a:ext uri="{FF2B5EF4-FFF2-40B4-BE49-F238E27FC236}">
                <a16:creationId xmlns:a16="http://schemas.microsoft.com/office/drawing/2014/main" id="{9009E9BB-6DD8-46EA-A5BF-BE4B3E9A8CED}"/>
              </a:ext>
            </a:extLst>
          </p:cNvPr>
          <p:cNvCxnSpPr>
            <a:cxnSpLocks/>
          </p:cNvCxnSpPr>
          <p:nvPr/>
        </p:nvCxnSpPr>
        <p:spPr>
          <a:xfrm>
            <a:off x="494944" y="3143102"/>
            <a:ext cx="1916878" cy="95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 сполучна лінія 251">
            <a:extLst>
              <a:ext uri="{FF2B5EF4-FFF2-40B4-BE49-F238E27FC236}">
                <a16:creationId xmlns:a16="http://schemas.microsoft.com/office/drawing/2014/main" id="{40A6482E-7A6B-4F82-82D2-91ECB608C77E}"/>
              </a:ext>
            </a:extLst>
          </p:cNvPr>
          <p:cNvCxnSpPr>
            <a:cxnSpLocks/>
          </p:cNvCxnSpPr>
          <p:nvPr/>
        </p:nvCxnSpPr>
        <p:spPr>
          <a:xfrm>
            <a:off x="494944" y="3109235"/>
            <a:ext cx="1916878" cy="1297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 сполучна лінія 252">
            <a:extLst>
              <a:ext uri="{FF2B5EF4-FFF2-40B4-BE49-F238E27FC236}">
                <a16:creationId xmlns:a16="http://schemas.microsoft.com/office/drawing/2014/main" id="{BBC38ECC-0E5C-43A0-83C7-9067E9331ABD}"/>
              </a:ext>
            </a:extLst>
          </p:cNvPr>
          <p:cNvCxnSpPr>
            <a:cxnSpLocks/>
          </p:cNvCxnSpPr>
          <p:nvPr/>
        </p:nvCxnSpPr>
        <p:spPr>
          <a:xfrm>
            <a:off x="494944" y="3075369"/>
            <a:ext cx="1916878" cy="16360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 сполучна лінія 253">
            <a:extLst>
              <a:ext uri="{FF2B5EF4-FFF2-40B4-BE49-F238E27FC236}">
                <a16:creationId xmlns:a16="http://schemas.microsoft.com/office/drawing/2014/main" id="{93C58D03-CC83-45DC-8015-FECB51AC6CD8}"/>
              </a:ext>
            </a:extLst>
          </p:cNvPr>
          <p:cNvCxnSpPr>
            <a:cxnSpLocks/>
          </p:cNvCxnSpPr>
          <p:nvPr/>
        </p:nvCxnSpPr>
        <p:spPr>
          <a:xfrm>
            <a:off x="494944" y="3039915"/>
            <a:ext cx="1916878" cy="1990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 сполучна лінія 254">
            <a:extLst>
              <a:ext uri="{FF2B5EF4-FFF2-40B4-BE49-F238E27FC236}">
                <a16:creationId xmlns:a16="http://schemas.microsoft.com/office/drawing/2014/main" id="{D8C518D5-0698-48B4-BD09-687C817D6FA8}"/>
              </a:ext>
            </a:extLst>
          </p:cNvPr>
          <p:cNvCxnSpPr>
            <a:cxnSpLocks/>
          </p:cNvCxnSpPr>
          <p:nvPr/>
        </p:nvCxnSpPr>
        <p:spPr>
          <a:xfrm>
            <a:off x="511877" y="3009752"/>
            <a:ext cx="1899944" cy="2292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 сполучна лінія 255">
            <a:extLst>
              <a:ext uri="{FF2B5EF4-FFF2-40B4-BE49-F238E27FC236}">
                <a16:creationId xmlns:a16="http://schemas.microsoft.com/office/drawing/2014/main" id="{2AA60B58-A0EB-461A-9A31-8EFF8C40F7A3}"/>
              </a:ext>
            </a:extLst>
          </p:cNvPr>
          <p:cNvCxnSpPr>
            <a:cxnSpLocks/>
          </p:cNvCxnSpPr>
          <p:nvPr/>
        </p:nvCxnSpPr>
        <p:spPr>
          <a:xfrm>
            <a:off x="511877" y="2975885"/>
            <a:ext cx="1899945" cy="26309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 сполучна лінія 256">
            <a:extLst>
              <a:ext uri="{FF2B5EF4-FFF2-40B4-BE49-F238E27FC236}">
                <a16:creationId xmlns:a16="http://schemas.microsoft.com/office/drawing/2014/main" id="{3F5670D8-AD4D-478B-BAB3-31463CB2CD60}"/>
              </a:ext>
            </a:extLst>
          </p:cNvPr>
          <p:cNvCxnSpPr>
            <a:cxnSpLocks/>
          </p:cNvCxnSpPr>
          <p:nvPr/>
        </p:nvCxnSpPr>
        <p:spPr>
          <a:xfrm>
            <a:off x="526694" y="2943077"/>
            <a:ext cx="1885128" cy="2958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 сполучна лінія 257">
            <a:extLst>
              <a:ext uri="{FF2B5EF4-FFF2-40B4-BE49-F238E27FC236}">
                <a16:creationId xmlns:a16="http://schemas.microsoft.com/office/drawing/2014/main" id="{1D16CA18-ECE2-424E-8B2C-D7E3EF3BB7A3}"/>
              </a:ext>
            </a:extLst>
          </p:cNvPr>
          <p:cNvCxnSpPr>
            <a:cxnSpLocks/>
          </p:cNvCxnSpPr>
          <p:nvPr/>
        </p:nvCxnSpPr>
        <p:spPr>
          <a:xfrm>
            <a:off x="526694" y="2908152"/>
            <a:ext cx="1885128" cy="33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 сполучна лінія 258">
            <a:extLst>
              <a:ext uri="{FF2B5EF4-FFF2-40B4-BE49-F238E27FC236}">
                <a16:creationId xmlns:a16="http://schemas.microsoft.com/office/drawing/2014/main" id="{DD31352E-7FB3-4A45-91F5-1E082580A1AB}"/>
              </a:ext>
            </a:extLst>
          </p:cNvPr>
          <p:cNvCxnSpPr>
            <a:cxnSpLocks/>
          </p:cNvCxnSpPr>
          <p:nvPr/>
        </p:nvCxnSpPr>
        <p:spPr>
          <a:xfrm>
            <a:off x="542569" y="2877990"/>
            <a:ext cx="1869252" cy="3609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 сполучна лінія 259">
            <a:extLst>
              <a:ext uri="{FF2B5EF4-FFF2-40B4-BE49-F238E27FC236}">
                <a16:creationId xmlns:a16="http://schemas.microsoft.com/office/drawing/2014/main" id="{C103A9BC-A4E9-47DD-8475-4707A8CADD40}"/>
              </a:ext>
            </a:extLst>
          </p:cNvPr>
          <p:cNvCxnSpPr>
            <a:cxnSpLocks/>
          </p:cNvCxnSpPr>
          <p:nvPr/>
        </p:nvCxnSpPr>
        <p:spPr>
          <a:xfrm>
            <a:off x="542569" y="2844652"/>
            <a:ext cx="1869252" cy="3943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 сполучна лінія 260">
            <a:extLst>
              <a:ext uri="{FF2B5EF4-FFF2-40B4-BE49-F238E27FC236}">
                <a16:creationId xmlns:a16="http://schemas.microsoft.com/office/drawing/2014/main" id="{4FD9A727-478E-4FE3-BA9A-7E59B72CB56B}"/>
              </a:ext>
            </a:extLst>
          </p:cNvPr>
          <p:cNvCxnSpPr>
            <a:cxnSpLocks/>
          </p:cNvCxnSpPr>
          <p:nvPr/>
        </p:nvCxnSpPr>
        <p:spPr>
          <a:xfrm>
            <a:off x="542569" y="2814490"/>
            <a:ext cx="1869252" cy="424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 сполучна лінія 261">
            <a:extLst>
              <a:ext uri="{FF2B5EF4-FFF2-40B4-BE49-F238E27FC236}">
                <a16:creationId xmlns:a16="http://schemas.microsoft.com/office/drawing/2014/main" id="{C9CF5280-D65A-4BE0-8083-ED9037B94BE4}"/>
              </a:ext>
            </a:extLst>
          </p:cNvPr>
          <p:cNvCxnSpPr>
            <a:cxnSpLocks/>
          </p:cNvCxnSpPr>
          <p:nvPr/>
        </p:nvCxnSpPr>
        <p:spPr>
          <a:xfrm>
            <a:off x="558444" y="2779565"/>
            <a:ext cx="1853377" cy="459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 сполучна лінія 262">
            <a:extLst>
              <a:ext uri="{FF2B5EF4-FFF2-40B4-BE49-F238E27FC236}">
                <a16:creationId xmlns:a16="http://schemas.microsoft.com/office/drawing/2014/main" id="{9F11A616-88D3-4747-B3A0-F19DD3704DFE}"/>
              </a:ext>
            </a:extLst>
          </p:cNvPr>
          <p:cNvCxnSpPr>
            <a:cxnSpLocks/>
          </p:cNvCxnSpPr>
          <p:nvPr/>
        </p:nvCxnSpPr>
        <p:spPr>
          <a:xfrm>
            <a:off x="571144" y="2749402"/>
            <a:ext cx="1840677" cy="48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 сполучна лінія 263">
            <a:extLst>
              <a:ext uri="{FF2B5EF4-FFF2-40B4-BE49-F238E27FC236}">
                <a16:creationId xmlns:a16="http://schemas.microsoft.com/office/drawing/2014/main" id="{3EA256A4-1901-42B5-B141-B1D0DFD91721}"/>
              </a:ext>
            </a:extLst>
          </p:cNvPr>
          <p:cNvCxnSpPr>
            <a:cxnSpLocks/>
          </p:cNvCxnSpPr>
          <p:nvPr/>
        </p:nvCxnSpPr>
        <p:spPr>
          <a:xfrm>
            <a:off x="571144" y="2716065"/>
            <a:ext cx="1840677" cy="522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 сполучна лінія 264">
            <a:extLst>
              <a:ext uri="{FF2B5EF4-FFF2-40B4-BE49-F238E27FC236}">
                <a16:creationId xmlns:a16="http://schemas.microsoft.com/office/drawing/2014/main" id="{6AFBE322-E841-42ED-A907-BB686A7FFBE2}"/>
              </a:ext>
            </a:extLst>
          </p:cNvPr>
          <p:cNvCxnSpPr>
            <a:cxnSpLocks/>
          </p:cNvCxnSpPr>
          <p:nvPr/>
        </p:nvCxnSpPr>
        <p:spPr>
          <a:xfrm>
            <a:off x="585431" y="2682727"/>
            <a:ext cx="1826390" cy="556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 сполучна лінія 265">
            <a:extLst>
              <a:ext uri="{FF2B5EF4-FFF2-40B4-BE49-F238E27FC236}">
                <a16:creationId xmlns:a16="http://schemas.microsoft.com/office/drawing/2014/main" id="{F535086C-9DEC-4F7D-B4B5-7C2ED4D5453B}"/>
              </a:ext>
            </a:extLst>
          </p:cNvPr>
          <p:cNvCxnSpPr>
            <a:cxnSpLocks/>
          </p:cNvCxnSpPr>
          <p:nvPr/>
        </p:nvCxnSpPr>
        <p:spPr>
          <a:xfrm>
            <a:off x="598131" y="2652565"/>
            <a:ext cx="1813690" cy="5864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 сполучна лінія 266">
            <a:extLst>
              <a:ext uri="{FF2B5EF4-FFF2-40B4-BE49-F238E27FC236}">
                <a16:creationId xmlns:a16="http://schemas.microsoft.com/office/drawing/2014/main" id="{4A070102-CAF6-4FBF-9ECF-8D395F6F1DC0}"/>
              </a:ext>
            </a:extLst>
          </p:cNvPr>
          <p:cNvCxnSpPr>
            <a:cxnSpLocks/>
          </p:cNvCxnSpPr>
          <p:nvPr/>
        </p:nvCxnSpPr>
        <p:spPr>
          <a:xfrm>
            <a:off x="598131" y="2617640"/>
            <a:ext cx="1813690" cy="6213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 сполучна лінія 267">
            <a:extLst>
              <a:ext uri="{FF2B5EF4-FFF2-40B4-BE49-F238E27FC236}">
                <a16:creationId xmlns:a16="http://schemas.microsoft.com/office/drawing/2014/main" id="{9F0CA76C-E627-4C57-9924-E77B71994FCB}"/>
              </a:ext>
            </a:extLst>
          </p:cNvPr>
          <p:cNvCxnSpPr>
            <a:cxnSpLocks/>
          </p:cNvCxnSpPr>
          <p:nvPr/>
        </p:nvCxnSpPr>
        <p:spPr>
          <a:xfrm>
            <a:off x="615594" y="2589065"/>
            <a:ext cx="1796227" cy="6499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 сполучна лінія 268">
            <a:extLst>
              <a:ext uri="{FF2B5EF4-FFF2-40B4-BE49-F238E27FC236}">
                <a16:creationId xmlns:a16="http://schemas.microsoft.com/office/drawing/2014/main" id="{07D4CBDD-CE7B-4227-9F07-AE72B5AADA60}"/>
              </a:ext>
            </a:extLst>
          </p:cNvPr>
          <p:cNvCxnSpPr>
            <a:cxnSpLocks/>
          </p:cNvCxnSpPr>
          <p:nvPr/>
        </p:nvCxnSpPr>
        <p:spPr>
          <a:xfrm>
            <a:off x="629881" y="2555727"/>
            <a:ext cx="1781940" cy="683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 сполучна лінія 269">
            <a:extLst>
              <a:ext uri="{FF2B5EF4-FFF2-40B4-BE49-F238E27FC236}">
                <a16:creationId xmlns:a16="http://schemas.microsoft.com/office/drawing/2014/main" id="{CDDB3B22-1681-4969-AF5D-D0F6C2AC835D}"/>
              </a:ext>
            </a:extLst>
          </p:cNvPr>
          <p:cNvCxnSpPr>
            <a:cxnSpLocks/>
          </p:cNvCxnSpPr>
          <p:nvPr/>
        </p:nvCxnSpPr>
        <p:spPr>
          <a:xfrm>
            <a:off x="629881" y="2523977"/>
            <a:ext cx="1781940" cy="7149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 сполучна лінія 270">
            <a:extLst>
              <a:ext uri="{FF2B5EF4-FFF2-40B4-BE49-F238E27FC236}">
                <a16:creationId xmlns:a16="http://schemas.microsoft.com/office/drawing/2014/main" id="{C631368A-6CF8-40C9-B115-717B850039E6}"/>
              </a:ext>
            </a:extLst>
          </p:cNvPr>
          <p:cNvCxnSpPr>
            <a:cxnSpLocks/>
          </p:cNvCxnSpPr>
          <p:nvPr/>
        </p:nvCxnSpPr>
        <p:spPr>
          <a:xfrm>
            <a:off x="650519" y="2495402"/>
            <a:ext cx="1761302" cy="743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 сполучна лінія 271">
            <a:extLst>
              <a:ext uri="{FF2B5EF4-FFF2-40B4-BE49-F238E27FC236}">
                <a16:creationId xmlns:a16="http://schemas.microsoft.com/office/drawing/2014/main" id="{424462A6-BA3C-4DE1-A8B4-A2FD751926D6}"/>
              </a:ext>
            </a:extLst>
          </p:cNvPr>
          <p:cNvCxnSpPr>
            <a:cxnSpLocks/>
          </p:cNvCxnSpPr>
          <p:nvPr/>
        </p:nvCxnSpPr>
        <p:spPr>
          <a:xfrm>
            <a:off x="666394" y="2468415"/>
            <a:ext cx="1745427" cy="7705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 сполучна лінія 272">
            <a:extLst>
              <a:ext uri="{FF2B5EF4-FFF2-40B4-BE49-F238E27FC236}">
                <a16:creationId xmlns:a16="http://schemas.microsoft.com/office/drawing/2014/main" id="{EB4198B7-B84B-460D-8951-B99E0A4C0903}"/>
              </a:ext>
            </a:extLst>
          </p:cNvPr>
          <p:cNvCxnSpPr>
            <a:cxnSpLocks/>
          </p:cNvCxnSpPr>
          <p:nvPr/>
        </p:nvCxnSpPr>
        <p:spPr>
          <a:xfrm>
            <a:off x="680681" y="2438252"/>
            <a:ext cx="1731139" cy="8007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 сполучна лінія 273">
            <a:extLst>
              <a:ext uri="{FF2B5EF4-FFF2-40B4-BE49-F238E27FC236}">
                <a16:creationId xmlns:a16="http://schemas.microsoft.com/office/drawing/2014/main" id="{6C9CD4D8-66FF-431F-86FC-6E896FD74DC7}"/>
              </a:ext>
            </a:extLst>
          </p:cNvPr>
          <p:cNvCxnSpPr>
            <a:cxnSpLocks/>
          </p:cNvCxnSpPr>
          <p:nvPr/>
        </p:nvCxnSpPr>
        <p:spPr>
          <a:xfrm>
            <a:off x="693381" y="2403327"/>
            <a:ext cx="1718440" cy="8356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 сполучна лінія 274">
            <a:extLst>
              <a:ext uri="{FF2B5EF4-FFF2-40B4-BE49-F238E27FC236}">
                <a16:creationId xmlns:a16="http://schemas.microsoft.com/office/drawing/2014/main" id="{BB1FC5B7-F33B-4026-BD6D-0DA594AC7698}"/>
              </a:ext>
            </a:extLst>
          </p:cNvPr>
          <p:cNvCxnSpPr>
            <a:cxnSpLocks/>
          </p:cNvCxnSpPr>
          <p:nvPr/>
        </p:nvCxnSpPr>
        <p:spPr>
          <a:xfrm>
            <a:off x="710844" y="2377927"/>
            <a:ext cx="1700977" cy="8610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 сполучна лінія 275">
            <a:extLst>
              <a:ext uri="{FF2B5EF4-FFF2-40B4-BE49-F238E27FC236}">
                <a16:creationId xmlns:a16="http://schemas.microsoft.com/office/drawing/2014/main" id="{F1D69994-178F-4EA9-BD5A-B8F23193163A}"/>
              </a:ext>
            </a:extLst>
          </p:cNvPr>
          <p:cNvCxnSpPr>
            <a:cxnSpLocks/>
          </p:cNvCxnSpPr>
          <p:nvPr/>
        </p:nvCxnSpPr>
        <p:spPr>
          <a:xfrm>
            <a:off x="728306" y="2346177"/>
            <a:ext cx="1683515" cy="892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 сполучна лінія 276">
            <a:extLst>
              <a:ext uri="{FF2B5EF4-FFF2-40B4-BE49-F238E27FC236}">
                <a16:creationId xmlns:a16="http://schemas.microsoft.com/office/drawing/2014/main" id="{9191B338-1145-4333-806B-88C54434FD11}"/>
              </a:ext>
            </a:extLst>
          </p:cNvPr>
          <p:cNvCxnSpPr>
            <a:cxnSpLocks/>
          </p:cNvCxnSpPr>
          <p:nvPr/>
        </p:nvCxnSpPr>
        <p:spPr>
          <a:xfrm>
            <a:off x="747356" y="2314427"/>
            <a:ext cx="1664465" cy="9245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 сполучна лінія 277">
            <a:extLst>
              <a:ext uri="{FF2B5EF4-FFF2-40B4-BE49-F238E27FC236}">
                <a16:creationId xmlns:a16="http://schemas.microsoft.com/office/drawing/2014/main" id="{9D0D2B09-CEEC-4DE0-AD65-74506A2473A3}"/>
              </a:ext>
            </a:extLst>
          </p:cNvPr>
          <p:cNvCxnSpPr>
            <a:cxnSpLocks/>
          </p:cNvCxnSpPr>
          <p:nvPr/>
        </p:nvCxnSpPr>
        <p:spPr>
          <a:xfrm>
            <a:off x="760056" y="2287440"/>
            <a:ext cx="1651765" cy="951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 сполучна лінія 278">
            <a:extLst>
              <a:ext uri="{FF2B5EF4-FFF2-40B4-BE49-F238E27FC236}">
                <a16:creationId xmlns:a16="http://schemas.microsoft.com/office/drawing/2014/main" id="{EFA20754-8FBC-485A-A3E8-B0DF2DED81C0}"/>
              </a:ext>
            </a:extLst>
          </p:cNvPr>
          <p:cNvCxnSpPr>
            <a:cxnSpLocks/>
          </p:cNvCxnSpPr>
          <p:nvPr/>
        </p:nvCxnSpPr>
        <p:spPr>
          <a:xfrm>
            <a:off x="775931" y="2255690"/>
            <a:ext cx="1635890" cy="9832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 сполучна лінія 279">
            <a:extLst>
              <a:ext uri="{FF2B5EF4-FFF2-40B4-BE49-F238E27FC236}">
                <a16:creationId xmlns:a16="http://schemas.microsoft.com/office/drawing/2014/main" id="{FA97AA11-96E4-41A9-A906-21A2E70C95C1}"/>
              </a:ext>
            </a:extLst>
          </p:cNvPr>
          <p:cNvCxnSpPr>
            <a:cxnSpLocks/>
          </p:cNvCxnSpPr>
          <p:nvPr/>
        </p:nvCxnSpPr>
        <p:spPr>
          <a:xfrm>
            <a:off x="791806" y="2230290"/>
            <a:ext cx="1620015" cy="1008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 сполучна лінія 280">
            <a:extLst>
              <a:ext uri="{FF2B5EF4-FFF2-40B4-BE49-F238E27FC236}">
                <a16:creationId xmlns:a16="http://schemas.microsoft.com/office/drawing/2014/main" id="{9DF598DF-6288-4DA4-902F-F2217F4CCEF9}"/>
              </a:ext>
            </a:extLst>
          </p:cNvPr>
          <p:cNvCxnSpPr>
            <a:cxnSpLocks/>
          </p:cNvCxnSpPr>
          <p:nvPr/>
        </p:nvCxnSpPr>
        <p:spPr>
          <a:xfrm>
            <a:off x="814031" y="2201715"/>
            <a:ext cx="1597790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 сполучна лінія 281">
            <a:extLst>
              <a:ext uri="{FF2B5EF4-FFF2-40B4-BE49-F238E27FC236}">
                <a16:creationId xmlns:a16="http://schemas.microsoft.com/office/drawing/2014/main" id="{3B04C167-3E26-4A0B-A035-17AD7DD869B5}"/>
              </a:ext>
            </a:extLst>
          </p:cNvPr>
          <p:cNvCxnSpPr>
            <a:cxnSpLocks/>
          </p:cNvCxnSpPr>
          <p:nvPr/>
        </p:nvCxnSpPr>
        <p:spPr>
          <a:xfrm>
            <a:off x="828319" y="2174727"/>
            <a:ext cx="1583502" cy="10642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 сполучна лінія 282">
            <a:extLst>
              <a:ext uri="{FF2B5EF4-FFF2-40B4-BE49-F238E27FC236}">
                <a16:creationId xmlns:a16="http://schemas.microsoft.com/office/drawing/2014/main" id="{E74385A4-98F6-4C97-A3C6-4D2A83079C9D}"/>
              </a:ext>
            </a:extLst>
          </p:cNvPr>
          <p:cNvCxnSpPr>
            <a:cxnSpLocks/>
          </p:cNvCxnSpPr>
          <p:nvPr/>
        </p:nvCxnSpPr>
        <p:spPr>
          <a:xfrm>
            <a:off x="848956" y="2147740"/>
            <a:ext cx="1562865" cy="1091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 сполучна лінія 283">
            <a:extLst>
              <a:ext uri="{FF2B5EF4-FFF2-40B4-BE49-F238E27FC236}">
                <a16:creationId xmlns:a16="http://schemas.microsoft.com/office/drawing/2014/main" id="{E9D0CCE5-3DF2-44A7-A839-0E9E578F75C3}"/>
              </a:ext>
            </a:extLst>
          </p:cNvPr>
          <p:cNvCxnSpPr>
            <a:cxnSpLocks/>
          </p:cNvCxnSpPr>
          <p:nvPr/>
        </p:nvCxnSpPr>
        <p:spPr>
          <a:xfrm>
            <a:off x="868006" y="2119165"/>
            <a:ext cx="1543815" cy="1119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 сполучна лінія 284">
            <a:extLst>
              <a:ext uri="{FF2B5EF4-FFF2-40B4-BE49-F238E27FC236}">
                <a16:creationId xmlns:a16="http://schemas.microsoft.com/office/drawing/2014/main" id="{DFDF83C5-1DDB-4ED9-8B05-89357A7DD626}"/>
              </a:ext>
            </a:extLst>
          </p:cNvPr>
          <p:cNvCxnSpPr>
            <a:cxnSpLocks/>
          </p:cNvCxnSpPr>
          <p:nvPr/>
        </p:nvCxnSpPr>
        <p:spPr>
          <a:xfrm>
            <a:off x="888644" y="2087251"/>
            <a:ext cx="1523177" cy="115172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 сполучна лінія 285">
            <a:extLst>
              <a:ext uri="{FF2B5EF4-FFF2-40B4-BE49-F238E27FC236}">
                <a16:creationId xmlns:a16="http://schemas.microsoft.com/office/drawing/2014/main" id="{8C741CE2-DB56-438C-9660-B74130381C8E}"/>
              </a:ext>
            </a:extLst>
          </p:cNvPr>
          <p:cNvCxnSpPr>
            <a:cxnSpLocks/>
          </p:cNvCxnSpPr>
          <p:nvPr/>
        </p:nvCxnSpPr>
        <p:spPr>
          <a:xfrm>
            <a:off x="909281" y="2063602"/>
            <a:ext cx="1502540" cy="11753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 сполучна лінія 286">
            <a:extLst>
              <a:ext uri="{FF2B5EF4-FFF2-40B4-BE49-F238E27FC236}">
                <a16:creationId xmlns:a16="http://schemas.microsoft.com/office/drawing/2014/main" id="{5C25BBDE-59B4-4C56-8CA1-0AB0073B7F7D}"/>
              </a:ext>
            </a:extLst>
          </p:cNvPr>
          <p:cNvCxnSpPr>
            <a:cxnSpLocks/>
          </p:cNvCxnSpPr>
          <p:nvPr/>
        </p:nvCxnSpPr>
        <p:spPr>
          <a:xfrm>
            <a:off x="929919" y="2038202"/>
            <a:ext cx="1481902" cy="12007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 сполучна лінія 287">
            <a:extLst>
              <a:ext uri="{FF2B5EF4-FFF2-40B4-BE49-F238E27FC236}">
                <a16:creationId xmlns:a16="http://schemas.microsoft.com/office/drawing/2014/main" id="{F37A4917-D01D-4F8F-9203-CABDA25A7E38}"/>
              </a:ext>
            </a:extLst>
          </p:cNvPr>
          <p:cNvCxnSpPr>
            <a:cxnSpLocks/>
          </p:cNvCxnSpPr>
          <p:nvPr/>
        </p:nvCxnSpPr>
        <p:spPr>
          <a:xfrm>
            <a:off x="950556" y="2012802"/>
            <a:ext cx="1461265" cy="12261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 сполучна лінія 288">
            <a:extLst>
              <a:ext uri="{FF2B5EF4-FFF2-40B4-BE49-F238E27FC236}">
                <a16:creationId xmlns:a16="http://schemas.microsoft.com/office/drawing/2014/main" id="{54DB0866-D953-4225-9386-B627D9D77B4E}"/>
              </a:ext>
            </a:extLst>
          </p:cNvPr>
          <p:cNvCxnSpPr>
            <a:cxnSpLocks/>
          </p:cNvCxnSpPr>
          <p:nvPr/>
        </p:nvCxnSpPr>
        <p:spPr>
          <a:xfrm>
            <a:off x="969606" y="1987402"/>
            <a:ext cx="1442215" cy="1251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 сполучна лінія 289">
            <a:extLst>
              <a:ext uri="{FF2B5EF4-FFF2-40B4-BE49-F238E27FC236}">
                <a16:creationId xmlns:a16="http://schemas.microsoft.com/office/drawing/2014/main" id="{3E06B656-7090-43E2-90EA-4D924BF8154F}"/>
              </a:ext>
            </a:extLst>
          </p:cNvPr>
          <p:cNvCxnSpPr>
            <a:cxnSpLocks/>
          </p:cNvCxnSpPr>
          <p:nvPr/>
        </p:nvCxnSpPr>
        <p:spPr>
          <a:xfrm>
            <a:off x="993419" y="1962002"/>
            <a:ext cx="1418402" cy="1276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 сполучна лінія 290">
            <a:extLst>
              <a:ext uri="{FF2B5EF4-FFF2-40B4-BE49-F238E27FC236}">
                <a16:creationId xmlns:a16="http://schemas.microsoft.com/office/drawing/2014/main" id="{87A94EBC-7FE8-491A-8E7C-CF8AFBA85EBE}"/>
              </a:ext>
            </a:extLst>
          </p:cNvPr>
          <p:cNvCxnSpPr>
            <a:cxnSpLocks/>
          </p:cNvCxnSpPr>
          <p:nvPr/>
        </p:nvCxnSpPr>
        <p:spPr>
          <a:xfrm>
            <a:off x="1015644" y="1938190"/>
            <a:ext cx="1396177" cy="13007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 сполучна лінія 291">
            <a:extLst>
              <a:ext uri="{FF2B5EF4-FFF2-40B4-BE49-F238E27FC236}">
                <a16:creationId xmlns:a16="http://schemas.microsoft.com/office/drawing/2014/main" id="{22D34769-47B6-42F0-9DFF-CA0ABA2E1850}"/>
              </a:ext>
            </a:extLst>
          </p:cNvPr>
          <p:cNvCxnSpPr>
            <a:cxnSpLocks/>
          </p:cNvCxnSpPr>
          <p:nvPr/>
        </p:nvCxnSpPr>
        <p:spPr>
          <a:xfrm>
            <a:off x="1037869" y="1915965"/>
            <a:ext cx="1373952" cy="13230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 сполучна лінія 292">
            <a:extLst>
              <a:ext uri="{FF2B5EF4-FFF2-40B4-BE49-F238E27FC236}">
                <a16:creationId xmlns:a16="http://schemas.microsoft.com/office/drawing/2014/main" id="{4BF96D83-3B3D-4B67-93A6-AB36F2B6BE1A}"/>
              </a:ext>
            </a:extLst>
          </p:cNvPr>
          <p:cNvCxnSpPr>
            <a:cxnSpLocks/>
          </p:cNvCxnSpPr>
          <p:nvPr/>
        </p:nvCxnSpPr>
        <p:spPr>
          <a:xfrm>
            <a:off x="1063269" y="1893740"/>
            <a:ext cx="1348552" cy="13452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 сполучна лінія 293">
            <a:extLst>
              <a:ext uri="{FF2B5EF4-FFF2-40B4-BE49-F238E27FC236}">
                <a16:creationId xmlns:a16="http://schemas.microsoft.com/office/drawing/2014/main" id="{6FF6A312-8855-48DE-8008-BC9B1D3230C3}"/>
              </a:ext>
            </a:extLst>
          </p:cNvPr>
          <p:cNvCxnSpPr>
            <a:cxnSpLocks/>
          </p:cNvCxnSpPr>
          <p:nvPr/>
        </p:nvCxnSpPr>
        <p:spPr>
          <a:xfrm>
            <a:off x="1087081" y="1865165"/>
            <a:ext cx="1324740" cy="137381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 сполучна лінія 294">
            <a:extLst>
              <a:ext uri="{FF2B5EF4-FFF2-40B4-BE49-F238E27FC236}">
                <a16:creationId xmlns:a16="http://schemas.microsoft.com/office/drawing/2014/main" id="{BFA98349-380D-43D8-A8E3-D3240EA16910}"/>
              </a:ext>
            </a:extLst>
          </p:cNvPr>
          <p:cNvCxnSpPr>
            <a:cxnSpLocks/>
          </p:cNvCxnSpPr>
          <p:nvPr/>
        </p:nvCxnSpPr>
        <p:spPr>
          <a:xfrm>
            <a:off x="1109306" y="1846115"/>
            <a:ext cx="1302515" cy="13928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 сполучна лінія 295">
            <a:extLst>
              <a:ext uri="{FF2B5EF4-FFF2-40B4-BE49-F238E27FC236}">
                <a16:creationId xmlns:a16="http://schemas.microsoft.com/office/drawing/2014/main" id="{7FACEDEB-C6AA-4CC6-ACB0-40E8796749A6}"/>
              </a:ext>
            </a:extLst>
          </p:cNvPr>
          <p:cNvCxnSpPr>
            <a:cxnSpLocks/>
          </p:cNvCxnSpPr>
          <p:nvPr/>
        </p:nvCxnSpPr>
        <p:spPr>
          <a:xfrm>
            <a:off x="1136294" y="1820715"/>
            <a:ext cx="1275527" cy="1418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 сполучна лінія 296">
            <a:extLst>
              <a:ext uri="{FF2B5EF4-FFF2-40B4-BE49-F238E27FC236}">
                <a16:creationId xmlns:a16="http://schemas.microsoft.com/office/drawing/2014/main" id="{6ADE159A-B673-4627-9053-9AF826901681}"/>
              </a:ext>
            </a:extLst>
          </p:cNvPr>
          <p:cNvCxnSpPr>
            <a:cxnSpLocks/>
          </p:cNvCxnSpPr>
          <p:nvPr/>
        </p:nvCxnSpPr>
        <p:spPr>
          <a:xfrm>
            <a:off x="1158519" y="1798490"/>
            <a:ext cx="1253302" cy="14404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 сполучна лінія 297">
            <a:extLst>
              <a:ext uri="{FF2B5EF4-FFF2-40B4-BE49-F238E27FC236}">
                <a16:creationId xmlns:a16="http://schemas.microsoft.com/office/drawing/2014/main" id="{B3E0FDD7-B136-4C0E-9607-75607F7A3B94}"/>
              </a:ext>
            </a:extLst>
          </p:cNvPr>
          <p:cNvCxnSpPr>
            <a:cxnSpLocks/>
          </p:cNvCxnSpPr>
          <p:nvPr/>
        </p:nvCxnSpPr>
        <p:spPr>
          <a:xfrm>
            <a:off x="1183919" y="1777852"/>
            <a:ext cx="1227902" cy="1461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 сполучна лінія 298">
            <a:extLst>
              <a:ext uri="{FF2B5EF4-FFF2-40B4-BE49-F238E27FC236}">
                <a16:creationId xmlns:a16="http://schemas.microsoft.com/office/drawing/2014/main" id="{24B8D674-9A85-405B-A04A-14FD5B8B8501}"/>
              </a:ext>
            </a:extLst>
          </p:cNvPr>
          <p:cNvCxnSpPr>
            <a:cxnSpLocks/>
          </p:cNvCxnSpPr>
          <p:nvPr/>
        </p:nvCxnSpPr>
        <p:spPr>
          <a:xfrm>
            <a:off x="1207731" y="1755627"/>
            <a:ext cx="1204090" cy="14833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 сполучна лінія 299">
            <a:extLst>
              <a:ext uri="{FF2B5EF4-FFF2-40B4-BE49-F238E27FC236}">
                <a16:creationId xmlns:a16="http://schemas.microsoft.com/office/drawing/2014/main" id="{6F5AC061-EB03-4BFF-8693-B80394EB7D33}"/>
              </a:ext>
            </a:extLst>
          </p:cNvPr>
          <p:cNvCxnSpPr>
            <a:cxnSpLocks/>
          </p:cNvCxnSpPr>
          <p:nvPr/>
        </p:nvCxnSpPr>
        <p:spPr>
          <a:xfrm>
            <a:off x="1233131" y="1731815"/>
            <a:ext cx="1178690" cy="15071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 сполучна лінія 300">
            <a:extLst>
              <a:ext uri="{FF2B5EF4-FFF2-40B4-BE49-F238E27FC236}">
                <a16:creationId xmlns:a16="http://schemas.microsoft.com/office/drawing/2014/main" id="{713981B8-F175-42AD-97D3-CBEE071373B5}"/>
              </a:ext>
            </a:extLst>
          </p:cNvPr>
          <p:cNvCxnSpPr>
            <a:cxnSpLocks/>
          </p:cNvCxnSpPr>
          <p:nvPr/>
        </p:nvCxnSpPr>
        <p:spPr>
          <a:xfrm>
            <a:off x="1260119" y="1711177"/>
            <a:ext cx="1151701" cy="15277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 сполучна лінія 301">
            <a:extLst>
              <a:ext uri="{FF2B5EF4-FFF2-40B4-BE49-F238E27FC236}">
                <a16:creationId xmlns:a16="http://schemas.microsoft.com/office/drawing/2014/main" id="{52C6DDF1-3479-4C56-9A9D-A67F1E8F1FD3}"/>
              </a:ext>
            </a:extLst>
          </p:cNvPr>
          <p:cNvCxnSpPr>
            <a:cxnSpLocks/>
          </p:cNvCxnSpPr>
          <p:nvPr/>
        </p:nvCxnSpPr>
        <p:spPr>
          <a:xfrm>
            <a:off x="1288694" y="1695302"/>
            <a:ext cx="1123127" cy="15436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 сполучна лінія 302">
            <a:extLst>
              <a:ext uri="{FF2B5EF4-FFF2-40B4-BE49-F238E27FC236}">
                <a16:creationId xmlns:a16="http://schemas.microsoft.com/office/drawing/2014/main" id="{384A7F85-6D77-48D5-A8FB-C6BF212FACF2}"/>
              </a:ext>
            </a:extLst>
          </p:cNvPr>
          <p:cNvCxnSpPr>
            <a:cxnSpLocks/>
          </p:cNvCxnSpPr>
          <p:nvPr/>
        </p:nvCxnSpPr>
        <p:spPr>
          <a:xfrm>
            <a:off x="1315681" y="1677840"/>
            <a:ext cx="1096140" cy="15611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 сполучна лінія 303">
            <a:extLst>
              <a:ext uri="{FF2B5EF4-FFF2-40B4-BE49-F238E27FC236}">
                <a16:creationId xmlns:a16="http://schemas.microsoft.com/office/drawing/2014/main" id="{C1051263-A772-4F20-9BEF-61684B2780E0}"/>
              </a:ext>
            </a:extLst>
          </p:cNvPr>
          <p:cNvCxnSpPr>
            <a:cxnSpLocks/>
          </p:cNvCxnSpPr>
          <p:nvPr/>
        </p:nvCxnSpPr>
        <p:spPr>
          <a:xfrm>
            <a:off x="1342669" y="1652440"/>
            <a:ext cx="1069151" cy="158653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 сполучна лінія 304">
            <a:extLst>
              <a:ext uri="{FF2B5EF4-FFF2-40B4-BE49-F238E27FC236}">
                <a16:creationId xmlns:a16="http://schemas.microsoft.com/office/drawing/2014/main" id="{BC0F2A51-4D3F-4F3A-BE6B-E759F54DB3DE}"/>
              </a:ext>
            </a:extLst>
          </p:cNvPr>
          <p:cNvCxnSpPr>
            <a:cxnSpLocks/>
          </p:cNvCxnSpPr>
          <p:nvPr/>
        </p:nvCxnSpPr>
        <p:spPr>
          <a:xfrm>
            <a:off x="1371244" y="1638152"/>
            <a:ext cx="1040577" cy="16008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 сполучна лінія 305">
            <a:extLst>
              <a:ext uri="{FF2B5EF4-FFF2-40B4-BE49-F238E27FC236}">
                <a16:creationId xmlns:a16="http://schemas.microsoft.com/office/drawing/2014/main" id="{FA2AAF0D-B305-4C81-B148-B9F2574F1241}"/>
              </a:ext>
            </a:extLst>
          </p:cNvPr>
          <p:cNvCxnSpPr>
            <a:cxnSpLocks/>
          </p:cNvCxnSpPr>
          <p:nvPr/>
        </p:nvCxnSpPr>
        <p:spPr>
          <a:xfrm>
            <a:off x="1398231" y="1621963"/>
            <a:ext cx="1013590" cy="1617013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 сполучна лінія 306">
            <a:extLst>
              <a:ext uri="{FF2B5EF4-FFF2-40B4-BE49-F238E27FC236}">
                <a16:creationId xmlns:a16="http://schemas.microsoft.com/office/drawing/2014/main" id="{28C2B6BF-22E5-4EA5-B30E-1637772C31F7}"/>
              </a:ext>
            </a:extLst>
          </p:cNvPr>
          <p:cNvCxnSpPr>
            <a:cxnSpLocks/>
          </p:cNvCxnSpPr>
          <p:nvPr/>
        </p:nvCxnSpPr>
        <p:spPr>
          <a:xfrm>
            <a:off x="1431569" y="1603227"/>
            <a:ext cx="980250" cy="163574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 сполучна лінія 307">
            <a:extLst>
              <a:ext uri="{FF2B5EF4-FFF2-40B4-BE49-F238E27FC236}">
                <a16:creationId xmlns:a16="http://schemas.microsoft.com/office/drawing/2014/main" id="{0E5C9DA7-7E76-4AAE-B843-422C2CCAE7D0}"/>
              </a:ext>
            </a:extLst>
          </p:cNvPr>
          <p:cNvCxnSpPr>
            <a:cxnSpLocks/>
          </p:cNvCxnSpPr>
          <p:nvPr/>
        </p:nvCxnSpPr>
        <p:spPr>
          <a:xfrm>
            <a:off x="1539519" y="2201715"/>
            <a:ext cx="872302" cy="103726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 сполучна лінія 308">
            <a:extLst>
              <a:ext uri="{FF2B5EF4-FFF2-40B4-BE49-F238E27FC236}">
                <a16:creationId xmlns:a16="http://schemas.microsoft.com/office/drawing/2014/main" id="{F9294AEC-FC8B-4A95-BAD3-A07CFBD04BF9}"/>
              </a:ext>
            </a:extLst>
          </p:cNvPr>
          <p:cNvCxnSpPr>
            <a:cxnSpLocks/>
          </p:cNvCxnSpPr>
          <p:nvPr/>
        </p:nvCxnSpPr>
        <p:spPr>
          <a:xfrm>
            <a:off x="1453794" y="1582590"/>
            <a:ext cx="958027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 сполучна лінія 309">
            <a:extLst>
              <a:ext uri="{FF2B5EF4-FFF2-40B4-BE49-F238E27FC236}">
                <a16:creationId xmlns:a16="http://schemas.microsoft.com/office/drawing/2014/main" id="{578C06AC-846E-48E2-9107-6DF0F60E68CE}"/>
              </a:ext>
            </a:extLst>
          </p:cNvPr>
          <p:cNvCxnSpPr>
            <a:cxnSpLocks/>
          </p:cNvCxnSpPr>
          <p:nvPr/>
        </p:nvCxnSpPr>
        <p:spPr>
          <a:xfrm>
            <a:off x="1487661" y="1582590"/>
            <a:ext cx="924159" cy="1656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 сполучна лінія 310">
            <a:extLst>
              <a:ext uri="{FF2B5EF4-FFF2-40B4-BE49-F238E27FC236}">
                <a16:creationId xmlns:a16="http://schemas.microsoft.com/office/drawing/2014/main" id="{CF087007-39C0-4287-A136-BBE8CEFC1FD4}"/>
              </a:ext>
            </a:extLst>
          </p:cNvPr>
          <p:cNvCxnSpPr>
            <a:cxnSpLocks/>
          </p:cNvCxnSpPr>
          <p:nvPr/>
        </p:nvCxnSpPr>
        <p:spPr>
          <a:xfrm>
            <a:off x="1517294" y="1559835"/>
            <a:ext cx="894527" cy="1679141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 сполучна лінія 311">
            <a:extLst>
              <a:ext uri="{FF2B5EF4-FFF2-40B4-BE49-F238E27FC236}">
                <a16:creationId xmlns:a16="http://schemas.microsoft.com/office/drawing/2014/main" id="{2ABEF0D6-C3FC-4B32-A878-D22DC81DFC1A}"/>
              </a:ext>
            </a:extLst>
          </p:cNvPr>
          <p:cNvCxnSpPr>
            <a:cxnSpLocks/>
          </p:cNvCxnSpPr>
          <p:nvPr/>
        </p:nvCxnSpPr>
        <p:spPr>
          <a:xfrm>
            <a:off x="1539519" y="1542902"/>
            <a:ext cx="872302" cy="16960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 сполучна лінія 312">
            <a:extLst>
              <a:ext uri="{FF2B5EF4-FFF2-40B4-BE49-F238E27FC236}">
                <a16:creationId xmlns:a16="http://schemas.microsoft.com/office/drawing/2014/main" id="{F2EB30F2-0417-4001-AD7E-32852A8770F4}"/>
              </a:ext>
            </a:extLst>
          </p:cNvPr>
          <p:cNvCxnSpPr>
            <a:cxnSpLocks/>
          </p:cNvCxnSpPr>
          <p:nvPr/>
        </p:nvCxnSpPr>
        <p:spPr>
          <a:xfrm>
            <a:off x="1576031" y="1523852"/>
            <a:ext cx="835790" cy="171512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 сполучна лінія 313">
            <a:extLst>
              <a:ext uri="{FF2B5EF4-FFF2-40B4-BE49-F238E27FC236}">
                <a16:creationId xmlns:a16="http://schemas.microsoft.com/office/drawing/2014/main" id="{BC8DD597-136C-4F14-A6CE-B36C04368CF1}"/>
              </a:ext>
            </a:extLst>
          </p:cNvPr>
          <p:cNvCxnSpPr>
            <a:cxnSpLocks/>
          </p:cNvCxnSpPr>
          <p:nvPr/>
        </p:nvCxnSpPr>
        <p:spPr>
          <a:xfrm>
            <a:off x="1604077" y="1506919"/>
            <a:ext cx="807743" cy="1732057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 сполучна лінія 314">
            <a:extLst>
              <a:ext uri="{FF2B5EF4-FFF2-40B4-BE49-F238E27FC236}">
                <a16:creationId xmlns:a16="http://schemas.microsoft.com/office/drawing/2014/main" id="{FB287077-8328-4DD3-AE3E-93C70ABF8886}"/>
              </a:ext>
            </a:extLst>
          </p:cNvPr>
          <p:cNvCxnSpPr>
            <a:cxnSpLocks/>
          </p:cNvCxnSpPr>
          <p:nvPr/>
        </p:nvCxnSpPr>
        <p:spPr>
          <a:xfrm>
            <a:off x="1633181" y="1492102"/>
            <a:ext cx="778640" cy="17468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 сполучна лінія 315">
            <a:extLst>
              <a:ext uri="{FF2B5EF4-FFF2-40B4-BE49-F238E27FC236}">
                <a16:creationId xmlns:a16="http://schemas.microsoft.com/office/drawing/2014/main" id="{A9906679-A2CA-4F3A-92A4-5DF8BFD345DA}"/>
              </a:ext>
            </a:extLst>
          </p:cNvPr>
          <p:cNvCxnSpPr>
            <a:cxnSpLocks/>
          </p:cNvCxnSpPr>
          <p:nvPr/>
        </p:nvCxnSpPr>
        <p:spPr>
          <a:xfrm>
            <a:off x="1664931" y="1479402"/>
            <a:ext cx="746890" cy="17595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 сполучна лінія 316">
            <a:extLst>
              <a:ext uri="{FF2B5EF4-FFF2-40B4-BE49-F238E27FC236}">
                <a16:creationId xmlns:a16="http://schemas.microsoft.com/office/drawing/2014/main" id="{25288826-CDA3-4EAF-90BD-7433BA25EDCF}"/>
              </a:ext>
            </a:extLst>
          </p:cNvPr>
          <p:cNvCxnSpPr>
            <a:cxnSpLocks/>
          </p:cNvCxnSpPr>
          <p:nvPr/>
        </p:nvCxnSpPr>
        <p:spPr>
          <a:xfrm>
            <a:off x="1696681" y="1466702"/>
            <a:ext cx="715140" cy="17722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 сполучна лінія 317">
            <a:extLst>
              <a:ext uri="{FF2B5EF4-FFF2-40B4-BE49-F238E27FC236}">
                <a16:creationId xmlns:a16="http://schemas.microsoft.com/office/drawing/2014/main" id="{697B2198-6471-47D3-B212-43952C5CFC81}"/>
              </a:ext>
            </a:extLst>
          </p:cNvPr>
          <p:cNvCxnSpPr>
            <a:cxnSpLocks/>
          </p:cNvCxnSpPr>
          <p:nvPr/>
        </p:nvCxnSpPr>
        <p:spPr>
          <a:xfrm>
            <a:off x="1725256" y="1454002"/>
            <a:ext cx="68656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 сполучна лінія 318">
            <a:extLst>
              <a:ext uri="{FF2B5EF4-FFF2-40B4-BE49-F238E27FC236}">
                <a16:creationId xmlns:a16="http://schemas.microsoft.com/office/drawing/2014/main" id="{4D30B6EB-FABE-4743-A380-C703F57DD083}"/>
              </a:ext>
            </a:extLst>
          </p:cNvPr>
          <p:cNvCxnSpPr>
            <a:cxnSpLocks/>
          </p:cNvCxnSpPr>
          <p:nvPr/>
        </p:nvCxnSpPr>
        <p:spPr>
          <a:xfrm>
            <a:off x="1757006" y="1454002"/>
            <a:ext cx="654814" cy="1784974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 сполучна лінія 319">
            <a:extLst>
              <a:ext uri="{FF2B5EF4-FFF2-40B4-BE49-F238E27FC236}">
                <a16:creationId xmlns:a16="http://schemas.microsoft.com/office/drawing/2014/main" id="{4D822C85-F74B-4585-A09B-0D69A51682FD}"/>
              </a:ext>
            </a:extLst>
          </p:cNvPr>
          <p:cNvCxnSpPr>
            <a:cxnSpLocks/>
          </p:cNvCxnSpPr>
          <p:nvPr/>
        </p:nvCxnSpPr>
        <p:spPr>
          <a:xfrm>
            <a:off x="1789799" y="1436866"/>
            <a:ext cx="622022" cy="180211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 сполучна лінія 320">
            <a:extLst>
              <a:ext uri="{FF2B5EF4-FFF2-40B4-BE49-F238E27FC236}">
                <a16:creationId xmlns:a16="http://schemas.microsoft.com/office/drawing/2014/main" id="{A7F8B842-0D79-4395-BD52-9A053811D4D8}"/>
              </a:ext>
            </a:extLst>
          </p:cNvPr>
          <p:cNvCxnSpPr>
            <a:cxnSpLocks/>
          </p:cNvCxnSpPr>
          <p:nvPr/>
        </p:nvCxnSpPr>
        <p:spPr>
          <a:xfrm>
            <a:off x="1816514" y="1427026"/>
            <a:ext cx="595307" cy="18119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 сполучна лінія 321">
            <a:extLst>
              <a:ext uri="{FF2B5EF4-FFF2-40B4-BE49-F238E27FC236}">
                <a16:creationId xmlns:a16="http://schemas.microsoft.com/office/drawing/2014/main" id="{F531129A-AEEE-4F11-AAF9-815A4124441F}"/>
              </a:ext>
            </a:extLst>
          </p:cNvPr>
          <p:cNvCxnSpPr>
            <a:cxnSpLocks/>
          </p:cNvCxnSpPr>
          <p:nvPr/>
        </p:nvCxnSpPr>
        <p:spPr>
          <a:xfrm>
            <a:off x="1851685" y="1414326"/>
            <a:ext cx="560136" cy="18246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 сполучна лінія 322">
            <a:extLst>
              <a:ext uri="{FF2B5EF4-FFF2-40B4-BE49-F238E27FC236}">
                <a16:creationId xmlns:a16="http://schemas.microsoft.com/office/drawing/2014/main" id="{2B6DD7EE-189A-4986-A300-7F89983FB625}"/>
              </a:ext>
            </a:extLst>
          </p:cNvPr>
          <p:cNvCxnSpPr>
            <a:cxnSpLocks/>
          </p:cNvCxnSpPr>
          <p:nvPr/>
        </p:nvCxnSpPr>
        <p:spPr>
          <a:xfrm>
            <a:off x="1882978" y="1405677"/>
            <a:ext cx="528842" cy="1833299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 сполучна лінія 323">
            <a:extLst>
              <a:ext uri="{FF2B5EF4-FFF2-40B4-BE49-F238E27FC236}">
                <a16:creationId xmlns:a16="http://schemas.microsoft.com/office/drawing/2014/main" id="{62071BDD-C7A6-489E-B2A4-B16733C6E0BA}"/>
              </a:ext>
            </a:extLst>
          </p:cNvPr>
          <p:cNvCxnSpPr>
            <a:cxnSpLocks/>
          </p:cNvCxnSpPr>
          <p:nvPr/>
        </p:nvCxnSpPr>
        <p:spPr>
          <a:xfrm>
            <a:off x="1917662" y="1386058"/>
            <a:ext cx="494159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 сполучна лінія 324">
            <a:extLst>
              <a:ext uri="{FF2B5EF4-FFF2-40B4-BE49-F238E27FC236}">
                <a16:creationId xmlns:a16="http://schemas.microsoft.com/office/drawing/2014/main" id="{9A12D4F4-1400-44B3-BF06-CBA938FFE6EE}"/>
              </a:ext>
            </a:extLst>
          </p:cNvPr>
          <p:cNvCxnSpPr>
            <a:cxnSpLocks/>
          </p:cNvCxnSpPr>
          <p:nvPr/>
        </p:nvCxnSpPr>
        <p:spPr>
          <a:xfrm>
            <a:off x="1948736" y="1386058"/>
            <a:ext cx="463084" cy="1852918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 сполучна лінія 325">
            <a:extLst>
              <a:ext uri="{FF2B5EF4-FFF2-40B4-BE49-F238E27FC236}">
                <a16:creationId xmlns:a16="http://schemas.microsoft.com/office/drawing/2014/main" id="{BCF6EF40-FF1B-476D-BD19-56E3FC67E2F7}"/>
              </a:ext>
            </a:extLst>
          </p:cNvPr>
          <p:cNvCxnSpPr>
            <a:cxnSpLocks/>
          </p:cNvCxnSpPr>
          <p:nvPr/>
        </p:nvCxnSpPr>
        <p:spPr>
          <a:xfrm>
            <a:off x="1978354" y="1380760"/>
            <a:ext cx="433466" cy="185821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 сполучна лінія 326">
            <a:extLst>
              <a:ext uri="{FF2B5EF4-FFF2-40B4-BE49-F238E27FC236}">
                <a16:creationId xmlns:a16="http://schemas.microsoft.com/office/drawing/2014/main" id="{89366542-41C5-4223-8A4F-508357044A10}"/>
              </a:ext>
            </a:extLst>
          </p:cNvPr>
          <p:cNvCxnSpPr>
            <a:cxnSpLocks/>
          </p:cNvCxnSpPr>
          <p:nvPr/>
        </p:nvCxnSpPr>
        <p:spPr>
          <a:xfrm>
            <a:off x="2012446" y="1370410"/>
            <a:ext cx="399375" cy="186856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 сполучна лінія 327">
            <a:extLst>
              <a:ext uri="{FF2B5EF4-FFF2-40B4-BE49-F238E27FC236}">
                <a16:creationId xmlns:a16="http://schemas.microsoft.com/office/drawing/2014/main" id="{F5F96F60-CAC2-4E01-9BAF-85440B7CE83A}"/>
              </a:ext>
            </a:extLst>
          </p:cNvPr>
          <p:cNvCxnSpPr>
            <a:cxnSpLocks/>
          </p:cNvCxnSpPr>
          <p:nvPr/>
        </p:nvCxnSpPr>
        <p:spPr>
          <a:xfrm>
            <a:off x="2044417" y="1358411"/>
            <a:ext cx="367403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 сполучна лінія 328">
            <a:extLst>
              <a:ext uri="{FF2B5EF4-FFF2-40B4-BE49-F238E27FC236}">
                <a16:creationId xmlns:a16="http://schemas.microsoft.com/office/drawing/2014/main" id="{93346F2D-6B6C-490C-B3CF-5290D0E7D6D5}"/>
              </a:ext>
            </a:extLst>
          </p:cNvPr>
          <p:cNvCxnSpPr>
            <a:cxnSpLocks/>
          </p:cNvCxnSpPr>
          <p:nvPr/>
        </p:nvCxnSpPr>
        <p:spPr>
          <a:xfrm>
            <a:off x="2079049" y="1363526"/>
            <a:ext cx="332771" cy="1875450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 сполучна лінія 329">
            <a:extLst>
              <a:ext uri="{FF2B5EF4-FFF2-40B4-BE49-F238E27FC236}">
                <a16:creationId xmlns:a16="http://schemas.microsoft.com/office/drawing/2014/main" id="{90AD49AE-66E4-43A0-A71A-439A9C6283F6}"/>
              </a:ext>
            </a:extLst>
          </p:cNvPr>
          <p:cNvCxnSpPr>
            <a:cxnSpLocks/>
          </p:cNvCxnSpPr>
          <p:nvPr/>
        </p:nvCxnSpPr>
        <p:spPr>
          <a:xfrm>
            <a:off x="2111019" y="1358411"/>
            <a:ext cx="300801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 сполучна лінія 330">
            <a:extLst>
              <a:ext uri="{FF2B5EF4-FFF2-40B4-BE49-F238E27FC236}">
                <a16:creationId xmlns:a16="http://schemas.microsoft.com/office/drawing/2014/main" id="{44FFE7B4-97AA-41F9-B69E-FE66F796A354}"/>
              </a:ext>
            </a:extLst>
          </p:cNvPr>
          <p:cNvCxnSpPr>
            <a:cxnSpLocks/>
          </p:cNvCxnSpPr>
          <p:nvPr/>
        </p:nvCxnSpPr>
        <p:spPr>
          <a:xfrm>
            <a:off x="2144356" y="1358411"/>
            <a:ext cx="267464" cy="1880565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 сполучна лінія 331">
            <a:extLst>
              <a:ext uri="{FF2B5EF4-FFF2-40B4-BE49-F238E27FC236}">
                <a16:creationId xmlns:a16="http://schemas.microsoft.com/office/drawing/2014/main" id="{A4289961-8A0E-4B76-A90A-AA8DEE259694}"/>
              </a:ext>
            </a:extLst>
          </p:cNvPr>
          <p:cNvCxnSpPr>
            <a:cxnSpLocks/>
          </p:cNvCxnSpPr>
          <p:nvPr/>
        </p:nvCxnSpPr>
        <p:spPr>
          <a:xfrm>
            <a:off x="2177694" y="1341290"/>
            <a:ext cx="234126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 сполучна лінія 332">
            <a:extLst>
              <a:ext uri="{FF2B5EF4-FFF2-40B4-BE49-F238E27FC236}">
                <a16:creationId xmlns:a16="http://schemas.microsoft.com/office/drawing/2014/main" id="{87D058EF-8747-403F-8DD0-A586B4477764}"/>
              </a:ext>
            </a:extLst>
          </p:cNvPr>
          <p:cNvCxnSpPr>
            <a:cxnSpLocks/>
          </p:cNvCxnSpPr>
          <p:nvPr/>
        </p:nvCxnSpPr>
        <p:spPr>
          <a:xfrm>
            <a:off x="2204681" y="1341290"/>
            <a:ext cx="207139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 сполучна лінія 333">
            <a:extLst>
              <a:ext uri="{FF2B5EF4-FFF2-40B4-BE49-F238E27FC236}">
                <a16:creationId xmlns:a16="http://schemas.microsoft.com/office/drawing/2014/main" id="{A11D90DD-F533-46E1-987A-21BBD08CB38F}"/>
              </a:ext>
            </a:extLst>
          </p:cNvPr>
          <p:cNvCxnSpPr>
            <a:cxnSpLocks/>
          </p:cNvCxnSpPr>
          <p:nvPr/>
        </p:nvCxnSpPr>
        <p:spPr>
          <a:xfrm>
            <a:off x="2244369" y="1341290"/>
            <a:ext cx="167451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 сполучна лінія 334">
            <a:extLst>
              <a:ext uri="{FF2B5EF4-FFF2-40B4-BE49-F238E27FC236}">
                <a16:creationId xmlns:a16="http://schemas.microsoft.com/office/drawing/2014/main" id="{2AF56FC5-7A3A-42E7-93FA-41CA4223A08C}"/>
              </a:ext>
            </a:extLst>
          </p:cNvPr>
          <p:cNvCxnSpPr>
            <a:cxnSpLocks/>
          </p:cNvCxnSpPr>
          <p:nvPr/>
        </p:nvCxnSpPr>
        <p:spPr>
          <a:xfrm>
            <a:off x="2277706" y="1341290"/>
            <a:ext cx="134114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 сполучна лінія 335">
            <a:extLst>
              <a:ext uri="{FF2B5EF4-FFF2-40B4-BE49-F238E27FC236}">
                <a16:creationId xmlns:a16="http://schemas.microsoft.com/office/drawing/2014/main" id="{B950C6C8-0C08-42FE-902E-25034A2B6E4B}"/>
              </a:ext>
            </a:extLst>
          </p:cNvPr>
          <p:cNvCxnSpPr>
            <a:cxnSpLocks/>
          </p:cNvCxnSpPr>
          <p:nvPr/>
        </p:nvCxnSpPr>
        <p:spPr>
          <a:xfrm>
            <a:off x="2311044" y="1341290"/>
            <a:ext cx="100777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 сполучна лінія 336">
            <a:extLst>
              <a:ext uri="{FF2B5EF4-FFF2-40B4-BE49-F238E27FC236}">
                <a16:creationId xmlns:a16="http://schemas.microsoft.com/office/drawing/2014/main" id="{8BFD4184-5DE3-4EF9-BA32-361DC66ACC02}"/>
              </a:ext>
            </a:extLst>
          </p:cNvPr>
          <p:cNvCxnSpPr>
            <a:cxnSpLocks/>
          </p:cNvCxnSpPr>
          <p:nvPr/>
        </p:nvCxnSpPr>
        <p:spPr>
          <a:xfrm>
            <a:off x="2345969" y="1328590"/>
            <a:ext cx="65852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 сполучна лінія 337">
            <a:extLst>
              <a:ext uri="{FF2B5EF4-FFF2-40B4-BE49-F238E27FC236}">
                <a16:creationId xmlns:a16="http://schemas.microsoft.com/office/drawing/2014/main" id="{677D0C34-6FB5-4351-9E9B-AF02BC2804C6}"/>
              </a:ext>
            </a:extLst>
          </p:cNvPr>
          <p:cNvCxnSpPr>
            <a:cxnSpLocks/>
          </p:cNvCxnSpPr>
          <p:nvPr/>
        </p:nvCxnSpPr>
        <p:spPr>
          <a:xfrm>
            <a:off x="2345969" y="1341290"/>
            <a:ext cx="65852" cy="18976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 сполучна лінія 338">
            <a:extLst>
              <a:ext uri="{FF2B5EF4-FFF2-40B4-BE49-F238E27FC236}">
                <a16:creationId xmlns:a16="http://schemas.microsoft.com/office/drawing/2014/main" id="{B23CF970-F762-4549-B2EC-0DAC5D520155}"/>
              </a:ext>
            </a:extLst>
          </p:cNvPr>
          <p:cNvCxnSpPr>
            <a:cxnSpLocks/>
          </p:cNvCxnSpPr>
          <p:nvPr/>
        </p:nvCxnSpPr>
        <p:spPr>
          <a:xfrm>
            <a:off x="2376131" y="1328590"/>
            <a:ext cx="35689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 сполучна лінія 340">
            <a:extLst>
              <a:ext uri="{FF2B5EF4-FFF2-40B4-BE49-F238E27FC236}">
                <a16:creationId xmlns:a16="http://schemas.microsoft.com/office/drawing/2014/main" id="{3DC2B500-141C-43BE-8053-713FAF42ACF5}"/>
              </a:ext>
            </a:extLst>
          </p:cNvPr>
          <p:cNvCxnSpPr>
            <a:cxnSpLocks/>
          </p:cNvCxnSpPr>
          <p:nvPr/>
        </p:nvCxnSpPr>
        <p:spPr>
          <a:xfrm>
            <a:off x="2401122" y="1322388"/>
            <a:ext cx="1" cy="1910386"/>
          </a:xfrm>
          <a:prstGeom prst="line">
            <a:avLst/>
          </a:prstGeom>
          <a:ln w="1270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B39B6ACC-54D7-4E05-ACD0-F4CB27BAFE22}"/>
                  </a:ext>
                </a:extLst>
              </p:cNvPr>
              <p:cNvSpPr txBox="1"/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B39B6ACC-54D7-4E05-ACD0-F4CB27BA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390" y="3321840"/>
                <a:ext cx="454975" cy="523220"/>
              </a:xfrm>
              <a:prstGeom prst="rect">
                <a:avLst/>
              </a:prstGeom>
              <a:blipFill>
                <a:blip r:embed="rId3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Прямокутник 345">
                <a:extLst>
                  <a:ext uri="{FF2B5EF4-FFF2-40B4-BE49-F238E27FC236}">
                    <a16:creationId xmlns:a16="http://schemas.microsoft.com/office/drawing/2014/main" id="{FB12934C-B987-412B-B3C5-6F3D30A012B1}"/>
                  </a:ext>
                </a:extLst>
              </p:cNvPr>
              <p:cNvSpPr/>
              <p:nvPr/>
            </p:nvSpPr>
            <p:spPr>
              <a:xfrm>
                <a:off x="5673299" y="930906"/>
                <a:ext cx="4439653" cy="624114"/>
              </a:xfrm>
              <a:prstGeom prst="rect">
                <a:avLst/>
              </a:prstGeom>
              <a:solidFill>
                <a:srgbClr val="29A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Одиниця виміру кутів – 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6" name="Прямокутник 345">
                <a:extLst>
                  <a:ext uri="{FF2B5EF4-FFF2-40B4-BE49-F238E27FC236}">
                    <a16:creationId xmlns:a16="http://schemas.microsoft.com/office/drawing/2014/main" id="{FB12934C-B987-412B-B3C5-6F3D30A01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99" y="930906"/>
                <a:ext cx="4439653" cy="624114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Прямокутник 346">
                <a:extLst>
                  <a:ext uri="{FF2B5EF4-FFF2-40B4-BE49-F238E27FC236}">
                    <a16:creationId xmlns:a16="http://schemas.microsoft.com/office/drawing/2014/main" id="{54777E99-5C4D-4889-BD7F-AE364C762AA6}"/>
                  </a:ext>
                </a:extLst>
              </p:cNvPr>
              <p:cNvSpPr/>
              <p:nvPr/>
            </p:nvSpPr>
            <p:spPr>
              <a:xfrm>
                <a:off x="5673298" y="1806340"/>
                <a:ext cx="4439653" cy="817344"/>
              </a:xfrm>
              <a:prstGeom prst="rect">
                <a:avLst/>
              </a:prstGeom>
              <a:solidFill>
                <a:srgbClr val="7B08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Градусна міра розгорнутого кута – 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180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7" name="Прямокутник 346">
                <a:extLst>
                  <a:ext uri="{FF2B5EF4-FFF2-40B4-BE49-F238E27FC236}">
                    <a16:creationId xmlns:a16="http://schemas.microsoft.com/office/drawing/2014/main" id="{54777E99-5C4D-4889-BD7F-AE364C762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98" y="1806340"/>
                <a:ext cx="4439653" cy="817344"/>
              </a:xfrm>
              <a:prstGeom prst="rect">
                <a:avLst/>
              </a:prstGeom>
              <a:blipFill>
                <a:blip r:embed="rId5"/>
                <a:stretch>
                  <a:fillRect t="-6154" b="-18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Прямокутник 347">
                <a:extLst>
                  <a:ext uri="{FF2B5EF4-FFF2-40B4-BE49-F238E27FC236}">
                    <a16:creationId xmlns:a16="http://schemas.microsoft.com/office/drawing/2014/main" id="{8DDD47AF-6D75-41B1-AD32-4C1575BB8555}"/>
                  </a:ext>
                </a:extLst>
              </p:cNvPr>
              <p:cNvSpPr/>
              <p:nvPr/>
            </p:nvSpPr>
            <p:spPr>
              <a:xfrm>
                <a:off x="5671108" y="2849681"/>
                <a:ext cx="4439653" cy="951531"/>
              </a:xfrm>
              <a:prstGeom prst="rect">
                <a:avLst/>
              </a:prstGeom>
              <a:solidFill>
                <a:srgbClr val="29A4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°=</m:t>
                    </m:r>
                    <m:f>
                      <m:f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uk-UA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розгорнутого кута</a:t>
                </a:r>
              </a:p>
            </p:txBody>
          </p:sp>
        </mc:Choice>
        <mc:Fallback xmlns="">
          <p:sp>
            <p:nvSpPr>
              <p:cNvPr id="348" name="Прямокутник 347">
                <a:extLst>
                  <a:ext uri="{FF2B5EF4-FFF2-40B4-BE49-F238E27FC236}">
                    <a16:creationId xmlns:a16="http://schemas.microsoft.com/office/drawing/2014/main" id="{8DDD47AF-6D75-41B1-AD32-4C1575BB8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108" y="2849681"/>
                <a:ext cx="4439653" cy="951531"/>
              </a:xfrm>
              <a:prstGeom prst="rect">
                <a:avLst/>
              </a:prstGeom>
              <a:blipFill>
                <a:blip r:embed="rId6"/>
                <a:stretch>
                  <a:fillRect r="-1425"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9" name="Прямокутник 348">
            <a:extLst>
              <a:ext uri="{FF2B5EF4-FFF2-40B4-BE49-F238E27FC236}">
                <a16:creationId xmlns:a16="http://schemas.microsoft.com/office/drawing/2014/main" id="{572D0C6E-C3B1-40EB-AA64-4B461CFB63F2}"/>
              </a:ext>
            </a:extLst>
          </p:cNvPr>
          <p:cNvSpPr/>
          <p:nvPr/>
        </p:nvSpPr>
        <p:spPr>
          <a:xfrm>
            <a:off x="1015644" y="4382451"/>
            <a:ext cx="5277599" cy="61573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дуже малих кутів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Прямокутник 349">
                <a:extLst>
                  <a:ext uri="{FF2B5EF4-FFF2-40B4-BE49-F238E27FC236}">
                    <a16:creationId xmlns:a16="http://schemas.microsoft.com/office/drawing/2014/main" id="{140F4193-A68B-4D51-9662-13C8EF64E19B}"/>
                  </a:ext>
                </a:extLst>
              </p:cNvPr>
              <p:cNvSpPr/>
              <p:nvPr/>
            </p:nvSpPr>
            <p:spPr>
              <a:xfrm>
                <a:off x="250109" y="5232365"/>
                <a:ext cx="4514051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Мінута – це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uk-UA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uk-U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0" name="Прямокутник 349">
                <a:extLst>
                  <a:ext uri="{FF2B5EF4-FFF2-40B4-BE49-F238E27FC236}">
                    <a16:creationId xmlns:a16="http://schemas.microsoft.com/office/drawing/2014/main" id="{140F4193-A68B-4D51-9662-13C8EF64E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9" y="5232365"/>
                <a:ext cx="4514051" cy="615736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Прямокутник 350">
                <a:extLst>
                  <a:ext uri="{FF2B5EF4-FFF2-40B4-BE49-F238E27FC236}">
                    <a16:creationId xmlns:a16="http://schemas.microsoft.com/office/drawing/2014/main" id="{84301844-C774-4736-8422-09297818F810}"/>
                  </a:ext>
                </a:extLst>
              </p:cNvPr>
              <p:cNvSpPr/>
              <p:nvPr/>
            </p:nvSpPr>
            <p:spPr>
              <a:xfrm>
                <a:off x="5008762" y="5242711"/>
                <a:ext cx="2736949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Позначення: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1′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1" name="Прямокутник 350">
                <a:extLst>
                  <a:ext uri="{FF2B5EF4-FFF2-40B4-BE49-F238E27FC236}">
                    <a16:creationId xmlns:a16="http://schemas.microsoft.com/office/drawing/2014/main" id="{84301844-C774-4736-8422-09297818F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762" y="5242711"/>
                <a:ext cx="2736949" cy="615736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Прямокутник 351">
                <a:extLst>
                  <a:ext uri="{FF2B5EF4-FFF2-40B4-BE49-F238E27FC236}">
                    <a16:creationId xmlns:a16="http://schemas.microsoft.com/office/drawing/2014/main" id="{6433BD41-68F6-4133-A9D3-689E3B9AD1DA}"/>
                  </a:ext>
                </a:extLst>
              </p:cNvPr>
              <p:cNvSpPr/>
              <p:nvPr/>
            </p:nvSpPr>
            <p:spPr>
              <a:xfrm>
                <a:off x="247914" y="6068387"/>
                <a:ext cx="4516247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Секунда – це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uk-UA" sz="24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частина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1′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2" name="Прямокутник 351">
                <a:extLst>
                  <a:ext uri="{FF2B5EF4-FFF2-40B4-BE49-F238E27FC236}">
                    <a16:creationId xmlns:a16="http://schemas.microsoft.com/office/drawing/2014/main" id="{6433BD41-68F6-4133-A9D3-689E3B9AD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14" y="6068387"/>
                <a:ext cx="4516247" cy="615736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Прямокутник 352">
                <a:extLst>
                  <a:ext uri="{FF2B5EF4-FFF2-40B4-BE49-F238E27FC236}">
                    <a16:creationId xmlns:a16="http://schemas.microsoft.com/office/drawing/2014/main" id="{EA513302-2205-4CD8-8228-C2309272100B}"/>
                  </a:ext>
                </a:extLst>
              </p:cNvPr>
              <p:cNvSpPr/>
              <p:nvPr/>
            </p:nvSpPr>
            <p:spPr>
              <a:xfrm>
                <a:off x="5000741" y="6090421"/>
                <a:ext cx="2744972" cy="615736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Позначення: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1′′</m:t>
                    </m:r>
                  </m:oMath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3" name="Прямокутник 352">
                <a:extLst>
                  <a:ext uri="{FF2B5EF4-FFF2-40B4-BE49-F238E27FC236}">
                    <a16:creationId xmlns:a16="http://schemas.microsoft.com/office/drawing/2014/main" id="{EA513302-2205-4CD8-8228-C23092721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41" y="6090421"/>
                <a:ext cx="2744972" cy="615736"/>
              </a:xfrm>
              <a:prstGeom prst="rect">
                <a:avLst/>
              </a:prstGeom>
              <a:blipFill>
                <a:blip r:embed="rId10"/>
                <a:stretch>
                  <a:fillRect b="-12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Дуга 201">
            <a:extLst>
              <a:ext uri="{FF2B5EF4-FFF2-40B4-BE49-F238E27FC236}">
                <a16:creationId xmlns:a16="http://schemas.microsoft.com/office/drawing/2014/main" id="{05457D00-AFD6-4E05-8E57-FE09E2991D5D}"/>
              </a:ext>
            </a:extLst>
          </p:cNvPr>
          <p:cNvSpPr/>
          <p:nvPr/>
        </p:nvSpPr>
        <p:spPr>
          <a:xfrm>
            <a:off x="501650" y="1322388"/>
            <a:ext cx="3816349" cy="3733737"/>
          </a:xfrm>
          <a:prstGeom prst="arc">
            <a:avLst>
              <a:gd name="adj1" fmla="val 10703462"/>
              <a:gd name="adj2" fmla="val 93634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126" name="Пряма сполучна лінія 125">
            <a:extLst>
              <a:ext uri="{FF2B5EF4-FFF2-40B4-BE49-F238E27FC236}">
                <a16:creationId xmlns:a16="http://schemas.microsoft.com/office/drawing/2014/main" id="{2B8C2852-0F6B-4779-B2B2-A34AC43A92EE}"/>
              </a:ext>
            </a:extLst>
          </p:cNvPr>
          <p:cNvCxnSpPr>
            <a:cxnSpLocks/>
          </p:cNvCxnSpPr>
          <p:nvPr/>
        </p:nvCxnSpPr>
        <p:spPr>
          <a:xfrm flipH="1">
            <a:off x="462018" y="3242605"/>
            <a:ext cx="387820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>
            <a:extLst>
              <a:ext uri="{FF2B5EF4-FFF2-40B4-BE49-F238E27FC236}">
                <a16:creationId xmlns:a16="http://schemas.microsoft.com/office/drawing/2014/main" id="{31B128C1-BB62-4238-9032-2A99528498AE}"/>
              </a:ext>
            </a:extLst>
          </p:cNvPr>
          <p:cNvSpPr/>
          <p:nvPr/>
        </p:nvSpPr>
        <p:spPr>
          <a:xfrm>
            <a:off x="2342853" y="3182309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cxnSp>
        <p:nvCxnSpPr>
          <p:cNvPr id="205" name="Пряма сполучна лінія 204">
            <a:extLst>
              <a:ext uri="{FF2B5EF4-FFF2-40B4-BE49-F238E27FC236}">
                <a16:creationId xmlns:a16="http://schemas.microsoft.com/office/drawing/2014/main" id="{325C2B68-B538-4027-B655-8B79FA0C6BE6}"/>
              </a:ext>
            </a:extLst>
          </p:cNvPr>
          <p:cNvCxnSpPr>
            <a:cxnSpLocks/>
          </p:cNvCxnSpPr>
          <p:nvPr/>
        </p:nvCxnSpPr>
        <p:spPr>
          <a:xfrm flipH="1">
            <a:off x="2401123" y="1704975"/>
            <a:ext cx="1953063" cy="1527799"/>
          </a:xfrm>
          <a:prstGeom prst="line">
            <a:avLst/>
          </a:prstGeom>
          <a:ln w="190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>
            <a:extLst>
              <a:ext uri="{FF2B5EF4-FFF2-40B4-BE49-F238E27FC236}">
                <a16:creationId xmlns:a16="http://schemas.microsoft.com/office/drawing/2014/main" id="{FA079C0F-1712-490C-BF31-8768E57C067A}"/>
              </a:ext>
            </a:extLst>
          </p:cNvPr>
          <p:cNvCxnSpPr>
            <a:cxnSpLocks/>
          </p:cNvCxnSpPr>
          <p:nvPr/>
        </p:nvCxnSpPr>
        <p:spPr>
          <a:xfrm flipH="1">
            <a:off x="2401123" y="1671638"/>
            <a:ext cx="1926633" cy="1561136"/>
          </a:xfrm>
          <a:prstGeom prst="line">
            <a:avLst/>
          </a:prstGeom>
          <a:ln w="190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8FDC9AC2-72C8-4323-8B73-993476F99941}"/>
              </a:ext>
            </a:extLst>
          </p:cNvPr>
          <p:cNvCxnSpPr>
            <a:cxnSpLocks/>
          </p:cNvCxnSpPr>
          <p:nvPr/>
        </p:nvCxnSpPr>
        <p:spPr>
          <a:xfrm>
            <a:off x="3941904" y="1467164"/>
            <a:ext cx="236446" cy="264651"/>
          </a:xfrm>
          <a:prstGeom prst="straightConnector1">
            <a:avLst/>
          </a:prstGeom>
          <a:ln w="28575">
            <a:solidFill>
              <a:srgbClr val="3E3D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 зі стрілкою 210">
            <a:extLst>
              <a:ext uri="{FF2B5EF4-FFF2-40B4-BE49-F238E27FC236}">
                <a16:creationId xmlns:a16="http://schemas.microsoft.com/office/drawing/2014/main" id="{4F33992C-752B-4BDD-9F56-5433B9A44770}"/>
              </a:ext>
            </a:extLst>
          </p:cNvPr>
          <p:cNvCxnSpPr>
            <a:cxnSpLocks/>
          </p:cNvCxnSpPr>
          <p:nvPr/>
        </p:nvCxnSpPr>
        <p:spPr>
          <a:xfrm flipH="1" flipV="1">
            <a:off x="4259226" y="1831628"/>
            <a:ext cx="238149" cy="266557"/>
          </a:xfrm>
          <a:prstGeom prst="straightConnector1">
            <a:avLst/>
          </a:prstGeom>
          <a:ln w="28575">
            <a:solidFill>
              <a:srgbClr val="3E3D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46B02BE-F710-43C1-94BA-0B0FA36E24C9}"/>
                  </a:ext>
                </a:extLst>
              </p:cNvPr>
              <p:cNvSpPr txBox="1"/>
              <p:nvPr/>
            </p:nvSpPr>
            <p:spPr>
              <a:xfrm>
                <a:off x="4409608" y="13635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46B02BE-F710-43C1-94BA-0B0FA36E2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08" y="1363526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 l="-8108" r="-1891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80223243-A8E4-49A4-9D0D-373FB65B37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5" r="33362"/>
          <a:stretch/>
        </p:blipFill>
        <p:spPr>
          <a:xfrm>
            <a:off x="0" y="4080860"/>
            <a:ext cx="8124497" cy="2777139"/>
          </a:xfrm>
          <a:prstGeom prst="rect">
            <a:avLst/>
          </a:prstGeom>
        </p:spPr>
      </p:pic>
      <p:sp>
        <p:nvSpPr>
          <p:cNvPr id="209" name="Прямокутник: округлені кути 208">
            <a:extLst>
              <a:ext uri="{FF2B5EF4-FFF2-40B4-BE49-F238E27FC236}">
                <a16:creationId xmlns:a16="http://schemas.microsoft.com/office/drawing/2014/main" id="{B6CCE14F-0D81-4E92-93D9-B7ECEE9108C1}"/>
              </a:ext>
            </a:extLst>
          </p:cNvPr>
          <p:cNvSpPr/>
          <p:nvPr/>
        </p:nvSpPr>
        <p:spPr>
          <a:xfrm>
            <a:off x="375355" y="5008223"/>
            <a:ext cx="5769976" cy="132614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Кожний кут має певну градусну міру, більшу за нуль</a:t>
            </a:r>
          </a:p>
        </p:txBody>
      </p:sp>
    </p:spTree>
    <p:extLst>
      <p:ext uri="{BB962C8B-B14F-4D97-AF65-F5344CB8AC3E}">
        <p14:creationId xmlns:p14="http://schemas.microsoft.com/office/powerpoint/2010/main" val="21630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150"/>
                            </p:stCondLst>
                            <p:childTnLst>
                              <p:par>
                                <p:cTn id="5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7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400"/>
                            </p:stCondLst>
                            <p:childTnLst>
                              <p:par>
                                <p:cTn id="5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1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50"/>
                            </p:stCondLst>
                            <p:childTnLst>
                              <p:par>
                                <p:cTn id="5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250"/>
                            </p:stCondLst>
                            <p:childTnLst>
                              <p:par>
                                <p:cTn id="5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6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1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250"/>
                            </p:stCondLst>
                            <p:childTnLst>
                              <p:par>
                                <p:cTn id="6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5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500"/>
                            </p:stCondLst>
                            <p:childTnLst>
                              <p:par>
                                <p:cTn id="6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9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4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50"/>
                            </p:stCondLst>
                            <p:childTnLst>
                              <p:par>
                                <p:cTn id="6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500"/>
                            </p:stCondLst>
                            <p:childTnLst>
                              <p:par>
                                <p:cTn id="6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7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202" grpId="0" animBg="1"/>
      <p:bldP spid="215" grpId="0"/>
      <p:bldP spid="2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Частина кола 25">
            <a:extLst>
              <a:ext uri="{FF2B5EF4-FFF2-40B4-BE49-F238E27FC236}">
                <a16:creationId xmlns:a16="http://schemas.microsoft.com/office/drawing/2014/main" id="{E961288E-2FBC-47AB-8C3B-9A95148E02EA}"/>
              </a:ext>
            </a:extLst>
          </p:cNvPr>
          <p:cNvSpPr/>
          <p:nvPr/>
        </p:nvSpPr>
        <p:spPr>
          <a:xfrm>
            <a:off x="861720" y="1862739"/>
            <a:ext cx="4918579" cy="4918579"/>
          </a:xfrm>
          <a:prstGeom prst="pie">
            <a:avLst>
              <a:gd name="adj1" fmla="val 10796229"/>
              <a:gd name="adj2" fmla="val 1559714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Частина кола 1">
            <a:extLst>
              <a:ext uri="{FF2B5EF4-FFF2-40B4-BE49-F238E27FC236}">
                <a16:creationId xmlns:a16="http://schemas.microsoft.com/office/drawing/2014/main" id="{3B804AAF-50F8-4BE5-AD03-38865E0D97DE}"/>
              </a:ext>
            </a:extLst>
          </p:cNvPr>
          <p:cNvSpPr/>
          <p:nvPr/>
        </p:nvSpPr>
        <p:spPr>
          <a:xfrm>
            <a:off x="241152" y="1247165"/>
            <a:ext cx="6128956" cy="6128956"/>
          </a:xfrm>
          <a:prstGeom prst="pie">
            <a:avLst>
              <a:gd name="adj1" fmla="val 19093974"/>
              <a:gd name="adj2" fmla="val 27037"/>
            </a:avLst>
          </a:prstGeom>
          <a:solidFill>
            <a:srgbClr val="29A4DE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кутів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Графіка 19" descr="Лампочка">
            <a:extLst>
              <a:ext uri="{FF2B5EF4-FFF2-40B4-BE49-F238E27FC236}">
                <a16:creationId xmlns:a16="http://schemas.microsoft.com/office/drawing/2014/main" id="{45B3DA31-832C-471B-AF42-6A84E0460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DF7B172E-6F91-43B2-90BA-780C90603A1A}"/>
              </a:ext>
            </a:extLst>
          </p:cNvPr>
          <p:cNvSpPr/>
          <p:nvPr/>
        </p:nvSpPr>
        <p:spPr>
          <a:xfrm>
            <a:off x="5286703" y="5745954"/>
            <a:ext cx="608436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Яким приладом ви вже вимірювали кути в молодших класах?</a:t>
            </a:r>
            <a:endParaRPr lang="ru-RU" sz="2400" dirty="0">
              <a:effectLst/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D91C5C3B-DDE0-46B5-8774-D5C34566B383}"/>
              </a:ext>
            </a:extLst>
          </p:cNvPr>
          <p:cNvCxnSpPr>
            <a:cxnSpLocks/>
          </p:cNvCxnSpPr>
          <p:nvPr/>
        </p:nvCxnSpPr>
        <p:spPr>
          <a:xfrm flipH="1">
            <a:off x="3296138" y="1985674"/>
            <a:ext cx="2622062" cy="233368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>
            <a:extLst>
              <a:ext uri="{FF2B5EF4-FFF2-40B4-BE49-F238E27FC236}">
                <a16:creationId xmlns:a16="http://schemas.microsoft.com/office/drawing/2014/main" id="{97176826-056D-4152-8253-79C14B8BBC14}"/>
              </a:ext>
            </a:extLst>
          </p:cNvPr>
          <p:cNvCxnSpPr>
            <a:cxnSpLocks/>
          </p:cNvCxnSpPr>
          <p:nvPr/>
        </p:nvCxnSpPr>
        <p:spPr>
          <a:xfrm flipH="1">
            <a:off x="304800" y="4319363"/>
            <a:ext cx="637540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C79C3F04-C11B-4CFE-8F51-4CD06502C60B}"/>
              </a:ext>
            </a:extLst>
          </p:cNvPr>
          <p:cNvCxnSpPr>
            <a:cxnSpLocks/>
          </p:cNvCxnSpPr>
          <p:nvPr/>
        </p:nvCxnSpPr>
        <p:spPr>
          <a:xfrm>
            <a:off x="2824480" y="1583955"/>
            <a:ext cx="487403" cy="271996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Дуга 53">
            <a:extLst>
              <a:ext uri="{FF2B5EF4-FFF2-40B4-BE49-F238E27FC236}">
                <a16:creationId xmlns:a16="http://schemas.microsoft.com/office/drawing/2014/main" id="{3F87D523-EBD9-4DD3-83EF-2FC59048BBF5}"/>
              </a:ext>
            </a:extLst>
          </p:cNvPr>
          <p:cNvSpPr/>
          <p:nvPr/>
        </p:nvSpPr>
        <p:spPr>
          <a:xfrm rot="2307064">
            <a:off x="3377194" y="4023432"/>
            <a:ext cx="385377" cy="385377"/>
          </a:xfrm>
          <a:prstGeom prst="arc">
            <a:avLst>
              <a:gd name="adj1" fmla="val 14988276"/>
              <a:gd name="adj2" fmla="val 20898741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5" name="Дуга 54">
            <a:extLst>
              <a:ext uri="{FF2B5EF4-FFF2-40B4-BE49-F238E27FC236}">
                <a16:creationId xmlns:a16="http://schemas.microsoft.com/office/drawing/2014/main" id="{F613E953-9B52-4C32-8096-C2C6E7E52D05}"/>
              </a:ext>
            </a:extLst>
          </p:cNvPr>
          <p:cNvSpPr/>
          <p:nvPr/>
        </p:nvSpPr>
        <p:spPr>
          <a:xfrm rot="15783134">
            <a:off x="3168974" y="4111236"/>
            <a:ext cx="385377" cy="385377"/>
          </a:xfrm>
          <a:prstGeom prst="arc">
            <a:avLst>
              <a:gd name="adj1" fmla="val 16432887"/>
              <a:gd name="adj2" fmla="val 20305605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6" name="Дуга 55">
            <a:extLst>
              <a:ext uri="{FF2B5EF4-FFF2-40B4-BE49-F238E27FC236}">
                <a16:creationId xmlns:a16="http://schemas.microsoft.com/office/drawing/2014/main" id="{0C323BB4-72C6-42BC-9332-03FE09814CFF}"/>
              </a:ext>
            </a:extLst>
          </p:cNvPr>
          <p:cNvSpPr/>
          <p:nvPr/>
        </p:nvSpPr>
        <p:spPr>
          <a:xfrm rot="17961408">
            <a:off x="3107033" y="4078915"/>
            <a:ext cx="409695" cy="365021"/>
          </a:xfrm>
          <a:prstGeom prst="arc">
            <a:avLst>
              <a:gd name="adj1" fmla="val 13852714"/>
              <a:gd name="adj2" fmla="val 18887689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/>
              <p:nvPr/>
            </p:nvSpPr>
            <p:spPr>
              <a:xfrm>
                <a:off x="3762963" y="376474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6FFDC21-E34F-4416-A9AC-BA51AD311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63" y="3764742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 l="-8108" r="-8108"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/>
              <p:nvPr/>
            </p:nvSpPr>
            <p:spPr>
              <a:xfrm>
                <a:off x="2719284" y="374899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E5FB88-7980-4547-B777-2C230A12F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84" y="3748992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>
            <a:extLst>
              <a:ext uri="{FF2B5EF4-FFF2-40B4-BE49-F238E27FC236}">
                <a16:creationId xmlns:a16="http://schemas.microsoft.com/office/drawing/2014/main" id="{E08A381B-8E28-49BD-956C-13D37E16E1BE}"/>
              </a:ext>
            </a:extLst>
          </p:cNvPr>
          <p:cNvSpPr/>
          <p:nvPr/>
        </p:nvSpPr>
        <p:spPr>
          <a:xfrm>
            <a:off x="3260745" y="425134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id="{8FA02936-60DB-4A40-8BA9-33CC7EC995AF}"/>
                  </a:ext>
                </a:extLst>
              </p:cNvPr>
              <p:cNvSpPr/>
              <p:nvPr/>
            </p:nvSpPr>
            <p:spPr>
              <a:xfrm>
                <a:off x="7594333" y="5767418"/>
                <a:ext cx="3776731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β</m:t>
                    </m:r>
                  </m:oMath>
                </a14:m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>
                <a:extLst>
                  <a:ext uri="{FF2B5EF4-FFF2-40B4-BE49-F238E27FC236}">
                    <a16:creationId xmlns:a16="http://schemas.microsoft.com/office/drawing/2014/main" id="{8FA02936-60DB-4A40-8BA9-33CC7EC99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3" y="5767418"/>
                <a:ext cx="3776731" cy="830997"/>
              </a:xfrm>
              <a:prstGeom prst="rect">
                <a:avLst/>
              </a:prstGeom>
              <a:blipFill>
                <a:blip r:embed="rId7"/>
                <a:stretch>
                  <a:fillRect l="-1007" t="-6061" r="-2685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id="{A42B4E2A-71F8-4046-822D-7C2880B35443}"/>
                  </a:ext>
                </a:extLst>
              </p:cNvPr>
              <p:cNvSpPr/>
              <p:nvPr/>
            </p:nvSpPr>
            <p:spPr>
              <a:xfrm>
                <a:off x="7594333" y="5756686"/>
                <a:ext cx="3776731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Якою є градусна міра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α</m:t>
                    </m:r>
                  </m:oMath>
                </a14:m>
                <a:r>
                  <a:rPr lang="uk-UA" sz="2400" dirty="0">
                    <a:effectLst/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dirty="0">
                  <a:effectLst/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>
                <a:extLst>
                  <a:ext uri="{FF2B5EF4-FFF2-40B4-BE49-F238E27FC236}">
                    <a16:creationId xmlns:a16="http://schemas.microsoft.com/office/drawing/2014/main" id="{A42B4E2A-71F8-4046-822D-7C2880B35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333" y="5756686"/>
                <a:ext cx="3776731" cy="830997"/>
              </a:xfrm>
              <a:prstGeom prst="rect">
                <a:avLst/>
              </a:prstGeom>
              <a:blipFill>
                <a:blip r:embed="rId8"/>
                <a:stretch>
                  <a:fillRect l="-1007" t="-6061" r="-2685" b="-16667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/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β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=40°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кутник: округлені кути 62">
                <a:extLst>
                  <a:ext uri="{FF2B5EF4-FFF2-40B4-BE49-F238E27FC236}">
                    <a16:creationId xmlns:a16="http://schemas.microsoft.com/office/drawing/2014/main" id="{1606D3BF-B5C0-47FA-BD03-B01D69EED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1059267"/>
                <a:ext cx="2210756" cy="6241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/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α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=80°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кутник: округлені кути 63">
                <a:extLst>
                  <a:ext uri="{FF2B5EF4-FFF2-40B4-BE49-F238E27FC236}">
                    <a16:creationId xmlns:a16="http://schemas.microsoft.com/office/drawing/2014/main" id="{34311C41-38E7-4CEA-8D30-74791648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31" y="2031286"/>
                <a:ext cx="2210756" cy="62411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Рисунок 6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40AC0BAA-FD4E-418A-B520-74A3D6B0A2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380" y="5600542"/>
            <a:ext cx="1165276" cy="1165276"/>
          </a:xfrm>
          <a:prstGeom prst="rect">
            <a:avLst/>
          </a:prstGeom>
        </p:spPr>
      </p:pic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3B9BE213-9940-4281-97B8-81FAD7D9E201}"/>
              </a:ext>
            </a:extLst>
          </p:cNvPr>
          <p:cNvSpPr/>
          <p:nvPr/>
        </p:nvSpPr>
        <p:spPr>
          <a:xfrm>
            <a:off x="7441323" y="3026240"/>
            <a:ext cx="4717225" cy="1945148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 д</a:t>
            </a:r>
            <a:r>
              <a:rPr lang="en-US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</a:p>
          <a:p>
            <a:pPr algn="ctr"/>
            <a:r>
              <a:rPr lang="uk-UA" sz="2400" dirty="0">
                <a:solidFill>
                  <a:srgbClr val="FFFF00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Дізнайтеся, що вимірюють приладом «астролябія» і як ним користуватися </a:t>
            </a:r>
            <a:endParaRPr lang="uk-UA" sz="32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C1DB9864-523F-49FA-BB05-ABAAEA5302E8}"/>
              </a:ext>
            </a:extLst>
          </p:cNvPr>
          <p:cNvSpPr/>
          <p:nvPr/>
        </p:nvSpPr>
        <p:spPr>
          <a:xfrm>
            <a:off x="2719284" y="5803628"/>
            <a:ext cx="8197095" cy="933144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Побудуйте в зошиті два власні кути, підпишіть їх та виміряйте градусну міру цих кутів</a:t>
            </a:r>
            <a:endParaRPr lang="uk-UA" sz="3200" dirty="0">
              <a:solidFill>
                <a:srgbClr val="FFFF00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280B240D-742D-4940-82C6-B0866366C90E}"/>
              </a:ext>
            </a:extLst>
          </p:cNvPr>
          <p:cNvSpPr/>
          <p:nvPr/>
        </p:nvSpPr>
        <p:spPr>
          <a:xfrm>
            <a:off x="2204177" y="705694"/>
            <a:ext cx="2354317" cy="584776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Транспортир</a:t>
            </a:r>
          </a:p>
        </p:txBody>
      </p:sp>
      <p:pic>
        <p:nvPicPr>
          <p:cNvPr id="6" name="Рисунок 5" descr="Зображення, що містить ноутбук, комп’ютер&#10;&#10;Автоматично згенерований опис">
            <a:extLst>
              <a:ext uri="{FF2B5EF4-FFF2-40B4-BE49-F238E27FC236}">
                <a16:creationId xmlns:a16="http://schemas.microsoft.com/office/drawing/2014/main" id="{CF3797E5-3BED-4F00-8C1C-C3C980F6BF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7" t="50000" r="60745" b="36251"/>
          <a:stretch/>
        </p:blipFill>
        <p:spPr>
          <a:xfrm>
            <a:off x="4142459" y="3429000"/>
            <a:ext cx="643500" cy="9429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FCC26B-ACA9-48EF-87E4-660981CF43B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24546" r="77440" b="34575"/>
          <a:stretch/>
        </p:blipFill>
        <p:spPr>
          <a:xfrm>
            <a:off x="568968" y="1683381"/>
            <a:ext cx="2181562" cy="2803466"/>
          </a:xfrm>
          <a:prstGeom prst="rect">
            <a:avLst/>
          </a:prstGeom>
        </p:spPr>
      </p:pic>
      <p:pic>
        <p:nvPicPr>
          <p:cNvPr id="60" name="Рисунок 59" descr="Зображення, що містить гітара&#10;&#10;Автоматично згенерований опис">
            <a:extLst>
              <a:ext uri="{FF2B5EF4-FFF2-40B4-BE49-F238E27FC236}">
                <a16:creationId xmlns:a16="http://schemas.microsoft.com/office/drawing/2014/main" id="{E98C5380-53A6-4262-BEAA-0303405D5BA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20077" r="48706" b="21991"/>
          <a:stretch/>
        </p:blipFill>
        <p:spPr>
          <a:xfrm>
            <a:off x="370111" y="1794507"/>
            <a:ext cx="5883543" cy="39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9434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" grpId="0" animBg="1"/>
      <p:bldP spid="2" grpId="1" animBg="1"/>
      <p:bldP spid="21" grpId="0" animBg="1"/>
      <p:bldP spid="21" grpId="1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7" grpId="0" animBg="1"/>
      <p:bldP spid="67" grpId="1" animBg="1"/>
      <p:bldP spid="65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1154</Words>
  <Application>Microsoft Macintosh PowerPoint</Application>
  <PresentationFormat>Widescreen</PresentationFormat>
  <Paragraphs>263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 Light</vt:lpstr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Kulinich Bohdan</cp:lastModifiedBy>
  <cp:revision>37</cp:revision>
  <dcterms:created xsi:type="dcterms:W3CDTF">2020-06-13T11:16:11Z</dcterms:created>
  <dcterms:modified xsi:type="dcterms:W3CDTF">2024-06-21T06:31:42Z</dcterms:modified>
  <cp:category>Презентація уроку геометрії // МАТЕМАТИКА НОВА // www.matnova.com.ua // Кулініч Богдан Юрійович</cp:category>
</cp:coreProperties>
</file>