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63" r:id="rId3"/>
    <p:sldId id="267" r:id="rId4"/>
    <p:sldId id="268" r:id="rId5"/>
    <p:sldId id="280" r:id="rId6"/>
    <p:sldId id="274" r:id="rId7"/>
    <p:sldId id="272" r:id="rId8"/>
    <p:sldId id="279" r:id="rId9"/>
    <p:sldId id="278" r:id="rId10"/>
    <p:sldId id="265" r:id="rId11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50"/>
    <a:srgbClr val="375A65"/>
    <a:srgbClr val="017CFF"/>
    <a:srgbClr val="7284A8"/>
    <a:srgbClr val="EC9A29"/>
    <a:srgbClr val="7353BA"/>
    <a:srgbClr val="00B050"/>
    <a:srgbClr val="FF4F5A"/>
    <a:srgbClr val="CD4F40"/>
    <a:srgbClr val="385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/>
    <p:restoredTop sz="94939"/>
  </p:normalViewPr>
  <p:slideViewPr>
    <p:cSldViewPr snapToGrid="0">
      <p:cViewPr varScale="1">
        <p:scale>
          <a:sx n="70" d="100"/>
          <a:sy n="70" d="100"/>
        </p:scale>
        <p:origin x="150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51552505-239E-A74A-B993-7B8369CE7440}"/>
    <pc:docChg chg="custSel modSld">
      <pc:chgData name="Kulinich Bohdan" userId="48e65c9f34e137d0" providerId="LiveId" clId="{51552505-239E-A74A-B993-7B8369CE7440}" dt="2024-06-01T12:18:40.262" v="1"/>
      <pc:docMkLst>
        <pc:docMk/>
      </pc:docMkLst>
      <pc:sldChg chg="addSp delSp modSp mod">
        <pc:chgData name="Kulinich Bohdan" userId="48e65c9f34e137d0" providerId="LiveId" clId="{51552505-239E-A74A-B993-7B8369CE7440}" dt="2024-06-01T12:18:40.262" v="1"/>
        <pc:sldMkLst>
          <pc:docMk/>
          <pc:sldMk cId="2581689180" sldId="267"/>
        </pc:sldMkLst>
        <pc:spChg chg="del">
          <ac:chgData name="Kulinich Bohdan" userId="48e65c9f34e137d0" providerId="LiveId" clId="{51552505-239E-A74A-B993-7B8369CE7440}" dt="2024-06-01T12:18:36.528" v="0" actId="478"/>
          <ac:spMkLst>
            <pc:docMk/>
            <pc:sldMk cId="2581689180" sldId="267"/>
            <ac:spMk id="4" creationId="{7FC71DA5-3A34-15D2-186F-DB793DA27F86}"/>
          </ac:spMkLst>
        </pc:spChg>
        <pc:spChg chg="add mod">
          <ac:chgData name="Kulinich Bohdan" userId="48e65c9f34e137d0" providerId="LiveId" clId="{51552505-239E-A74A-B993-7B8369CE7440}" dt="2024-06-01T12:18:40.262" v="1"/>
          <ac:spMkLst>
            <pc:docMk/>
            <pc:sldMk cId="2581689180" sldId="267"/>
            <ac:spMk id="11" creationId="{45711C35-C5E5-4A5F-7D1C-0B05911FC040}"/>
          </ac:spMkLst>
        </pc:spChg>
      </pc:sldChg>
    </pc:docChg>
  </pc:docChgLst>
  <pc:docChgLst>
    <pc:chgData name="Kulinich Bohdan" userId="48e65c9f34e137d0" providerId="LiveId" clId="{4234E82E-5125-1947-9502-B03ACD275194}"/>
    <pc:docChg chg="undo custSel addSld modSld">
      <pc:chgData name="Kulinich Bohdan" userId="48e65c9f34e137d0" providerId="LiveId" clId="{4234E82E-5125-1947-9502-B03ACD275194}" dt="2024-04-21T20:41:06.956" v="89" actId="20577"/>
      <pc:docMkLst>
        <pc:docMk/>
      </pc:docMkLst>
      <pc:sldChg chg="addSp delSp modSp mod modAnim">
        <pc:chgData name="Kulinich Bohdan" userId="48e65c9f34e137d0" providerId="LiveId" clId="{4234E82E-5125-1947-9502-B03ACD275194}" dt="2024-04-21T20:38:24.182" v="56" actId="478"/>
        <pc:sldMkLst>
          <pc:docMk/>
          <pc:sldMk cId="3541046942" sldId="262"/>
        </pc:sldMkLst>
        <pc:spChg chg="add mod">
          <ac:chgData name="Kulinich Bohdan" userId="48e65c9f34e137d0" providerId="LiveId" clId="{4234E82E-5125-1947-9502-B03ACD275194}" dt="2024-04-21T20:36:08.164" v="42" actId="164"/>
          <ac:spMkLst>
            <pc:docMk/>
            <pc:sldMk cId="3541046942" sldId="262"/>
            <ac:spMk id="7" creationId="{7ECD7DC7-79B4-F977-706E-C29DE1A5D4C3}"/>
          </ac:spMkLst>
        </pc:spChg>
        <pc:grpChg chg="add del mod">
          <ac:chgData name="Kulinich Bohdan" userId="48e65c9f34e137d0" providerId="LiveId" clId="{4234E82E-5125-1947-9502-B03ACD275194}" dt="2024-04-21T20:38:24.182" v="56" actId="478"/>
          <ac:grpSpMkLst>
            <pc:docMk/>
            <pc:sldMk cId="3541046942" sldId="262"/>
            <ac:grpSpMk id="9" creationId="{53873562-BC65-DC3B-8763-EADC54FCA163}"/>
          </ac:grpSpMkLst>
        </pc:grpChg>
        <pc:picChg chg="mod">
          <ac:chgData name="Kulinich Bohdan" userId="48e65c9f34e137d0" providerId="LiveId" clId="{4234E82E-5125-1947-9502-B03ACD275194}" dt="2024-04-21T20:36:27.694" v="48" actId="1076"/>
          <ac:picMkLst>
            <pc:docMk/>
            <pc:sldMk cId="3541046942" sldId="262"/>
            <ac:picMk id="6" creationId="{9A7C691D-2272-7448-E1EA-F365D81D6145}"/>
          </ac:picMkLst>
        </pc:picChg>
        <pc:picChg chg="add mod">
          <ac:chgData name="Kulinich Bohdan" userId="48e65c9f34e137d0" providerId="LiveId" clId="{4234E82E-5125-1947-9502-B03ACD275194}" dt="2024-04-21T20:36:52.383" v="55"/>
          <ac:picMkLst>
            <pc:docMk/>
            <pc:sldMk cId="3541046942" sldId="262"/>
            <ac:picMk id="8" creationId="{4237F0D8-9320-F14A-6070-354159C17026}"/>
          </ac:picMkLst>
        </pc:picChg>
      </pc:sldChg>
      <pc:sldChg chg="modSp mod">
        <pc:chgData name="Kulinich Bohdan" userId="48e65c9f34e137d0" providerId="LiveId" clId="{4234E82E-5125-1947-9502-B03ACD275194}" dt="2024-04-21T20:05:43.105" v="23" actId="1037"/>
        <pc:sldMkLst>
          <pc:docMk/>
          <pc:sldMk cId="1536835488" sldId="263"/>
        </pc:sldMkLst>
        <pc:spChg chg="mod">
          <ac:chgData name="Kulinich Bohdan" userId="48e65c9f34e137d0" providerId="LiveId" clId="{4234E82E-5125-1947-9502-B03ACD275194}" dt="2024-04-21T20:05:43.105" v="23" actId="1037"/>
          <ac:spMkLst>
            <pc:docMk/>
            <pc:sldMk cId="1536835488" sldId="263"/>
            <ac:spMk id="7" creationId="{899E7A6E-2760-F033-DC60-EC497397CEB3}"/>
          </ac:spMkLst>
        </pc:spChg>
        <pc:spChg chg="mod">
          <ac:chgData name="Kulinich Bohdan" userId="48e65c9f34e137d0" providerId="LiveId" clId="{4234E82E-5125-1947-9502-B03ACD275194}" dt="2024-04-21T20:05:43.105" v="23" actId="1037"/>
          <ac:spMkLst>
            <pc:docMk/>
            <pc:sldMk cId="1536835488" sldId="263"/>
            <ac:spMk id="8" creationId="{FBD6EC2C-67C4-4373-2394-ADE11D2329EE}"/>
          </ac:spMkLst>
        </pc:spChg>
        <pc:spChg chg="mod">
          <ac:chgData name="Kulinich Bohdan" userId="48e65c9f34e137d0" providerId="LiveId" clId="{4234E82E-5125-1947-9502-B03ACD275194}" dt="2024-04-21T20:05:43.105" v="23" actId="1037"/>
          <ac:spMkLst>
            <pc:docMk/>
            <pc:sldMk cId="1536835488" sldId="263"/>
            <ac:spMk id="10" creationId="{9325258C-4813-096F-FAD1-A53687F5B7C3}"/>
          </ac:spMkLst>
        </pc:spChg>
      </pc:sldChg>
      <pc:sldChg chg="addSp delSp modSp add mod setBg addAnim delAnim">
        <pc:chgData name="Kulinich Bohdan" userId="48e65c9f34e137d0" providerId="LiveId" clId="{4234E82E-5125-1947-9502-B03ACD275194}" dt="2024-04-21T20:41:06.956" v="89" actId="20577"/>
        <pc:sldMkLst>
          <pc:docMk/>
          <pc:sldMk cId="1079275318" sldId="264"/>
        </pc:sldMkLst>
        <pc:spChg chg="add del mod">
          <ac:chgData name="Kulinich Bohdan" userId="48e65c9f34e137d0" providerId="LiveId" clId="{4234E82E-5125-1947-9502-B03ACD275194}" dt="2024-04-21T20:41:06.956" v="89" actId="20577"/>
          <ac:spMkLst>
            <pc:docMk/>
            <pc:sldMk cId="1079275318" sldId="264"/>
            <ac:spMk id="4" creationId="{2A35604A-F7F0-EAF1-B9A7-D48B34994084}"/>
          </ac:spMkLst>
        </pc:spChg>
      </pc:sldChg>
    </pc:docChg>
  </pc:docChgLst>
  <pc:docChgLst>
    <pc:chgData name="Kulinich Bohdan" userId="48e65c9f34e137d0" providerId="LiveId" clId="{161C3552-B2D8-1643-AA90-228C6F8CD633}"/>
    <pc:docChg chg="undo custSel addSld modSld sldOrd">
      <pc:chgData name="Kulinich Bohdan" userId="48e65c9f34e137d0" providerId="LiveId" clId="{161C3552-B2D8-1643-AA90-228C6F8CD633}" dt="2024-05-30T13:51:06.772" v="1220" actId="478"/>
      <pc:docMkLst>
        <pc:docMk/>
      </pc:docMkLst>
      <pc:sldChg chg="addSp modSp mod">
        <pc:chgData name="Kulinich Bohdan" userId="48e65c9f34e137d0" providerId="LiveId" clId="{161C3552-B2D8-1643-AA90-228C6F8CD633}" dt="2024-05-30T13:40:06.826" v="1165"/>
        <pc:sldMkLst>
          <pc:docMk/>
          <pc:sldMk cId="1536835488" sldId="263"/>
        </pc:sldMkLst>
        <pc:spChg chg="mod">
          <ac:chgData name="Kulinich Bohdan" userId="48e65c9f34e137d0" providerId="LiveId" clId="{161C3552-B2D8-1643-AA90-228C6F8CD633}" dt="2024-05-29T18:12:49.794" v="968" actId="166"/>
          <ac:spMkLst>
            <pc:docMk/>
            <pc:sldMk cId="1536835488" sldId="263"/>
            <ac:spMk id="5" creationId="{03863176-B811-8B2F-18A6-0A608D015391}"/>
          </ac:spMkLst>
        </pc:spChg>
        <pc:spChg chg="mod">
          <ac:chgData name="Kulinich Bohdan" userId="48e65c9f34e137d0" providerId="LiveId" clId="{161C3552-B2D8-1643-AA90-228C6F8CD633}" dt="2024-05-29T18:12:49.794" v="968" actId="166"/>
          <ac:spMkLst>
            <pc:docMk/>
            <pc:sldMk cId="1536835488" sldId="263"/>
            <ac:spMk id="11" creationId="{7E5585A7-2D65-D75B-73E3-4C5B50DF8239}"/>
          </ac:spMkLst>
        </pc:spChg>
        <pc:spChg chg="mod">
          <ac:chgData name="Kulinich Bohdan" userId="48e65c9f34e137d0" providerId="LiveId" clId="{161C3552-B2D8-1643-AA90-228C6F8CD633}" dt="2024-05-30T13:40:06.826" v="1165"/>
          <ac:spMkLst>
            <pc:docMk/>
            <pc:sldMk cId="1536835488" sldId="263"/>
            <ac:spMk id="12" creationId="{15482CF5-BF7A-4A17-0CE3-40BA38369DEB}"/>
          </ac:spMkLst>
        </pc:spChg>
        <pc:spChg chg="mod">
          <ac:chgData name="Kulinich Bohdan" userId="48e65c9f34e137d0" providerId="LiveId" clId="{161C3552-B2D8-1643-AA90-228C6F8CD633}" dt="2024-05-29T18:12:49.794" v="968" actId="166"/>
          <ac:spMkLst>
            <pc:docMk/>
            <pc:sldMk cId="1536835488" sldId="263"/>
            <ac:spMk id="14" creationId="{3A95F6DF-C3E0-D402-3EA5-066261BEE0F2}"/>
          </ac:spMkLst>
        </pc:spChg>
        <pc:spChg chg="mod">
          <ac:chgData name="Kulinich Bohdan" userId="48e65c9f34e137d0" providerId="LiveId" clId="{161C3552-B2D8-1643-AA90-228C6F8CD633}" dt="2024-05-29T18:12:49.794" v="968" actId="166"/>
          <ac:spMkLst>
            <pc:docMk/>
            <pc:sldMk cId="1536835488" sldId="263"/>
            <ac:spMk id="47" creationId="{F3EC539C-44B0-D71A-4926-53A35AB81724}"/>
          </ac:spMkLst>
        </pc:spChg>
        <pc:picChg chg="add mod">
          <ac:chgData name="Kulinich Bohdan" userId="48e65c9f34e137d0" providerId="LiveId" clId="{161C3552-B2D8-1643-AA90-228C6F8CD633}" dt="2024-05-29T09:57:02.540" v="30" actId="1076"/>
          <ac:picMkLst>
            <pc:docMk/>
            <pc:sldMk cId="1536835488" sldId="263"/>
            <ac:picMk id="16" creationId="{C7879AE3-C6CE-C039-CBCE-DA6AAFE367DF}"/>
          </ac:picMkLst>
        </pc:picChg>
        <pc:picChg chg="add mod">
          <ac:chgData name="Kulinich Bohdan" userId="48e65c9f34e137d0" providerId="LiveId" clId="{161C3552-B2D8-1643-AA90-228C6F8CD633}" dt="2024-05-29T10:04:20.560" v="79" actId="1035"/>
          <ac:picMkLst>
            <pc:docMk/>
            <pc:sldMk cId="1536835488" sldId="263"/>
            <ac:picMk id="17" creationId="{0D3AB801-68BA-ED08-9085-1C1140663512}"/>
          </ac:picMkLst>
        </pc:picChg>
      </pc:sldChg>
      <pc:sldChg chg="addSp delSp modSp mod delAnim modAnim">
        <pc:chgData name="Kulinich Bohdan" userId="48e65c9f34e137d0" providerId="LiveId" clId="{161C3552-B2D8-1643-AA90-228C6F8CD633}" dt="2024-05-30T13:50:38.243" v="1217" actId="33935"/>
        <pc:sldMkLst>
          <pc:docMk/>
          <pc:sldMk cId="1079275318" sldId="264"/>
        </pc:sldMkLst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2" creationId="{33691000-1FD3-EC4B-C4B8-E049D3F195DF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3" creationId="{4268B17A-1BE6-9309-B1DB-EE328CD93D58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4" creationId="{2A35604A-F7F0-EAF1-B9A7-D48B34994084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5" creationId="{BD02CE6E-98DC-8E0F-54C5-5CBAEC9B4528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7" creationId="{B4CCB888-7DCE-C537-F23E-CE8FAB258E0A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8" creationId="{073E37FD-8431-6B15-047A-6A6BC7BF5A5F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9" creationId="{D1C9966F-DCEE-30BF-18D4-4C790808068C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10" creationId="{F8830397-99BF-E0B5-6284-7750DA1C7222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11" creationId="{61B64E08-20CF-9C0E-E359-ABCE8D175BC0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12" creationId="{CA1CA133-DBE1-0C43-0EB8-E988F4255127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13" creationId="{5DEB6285-DF16-A4A0-D236-347A23056173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14" creationId="{0AC854DF-ECD6-E322-40B9-F4B25933642A}"/>
          </ac:spMkLst>
        </pc:spChg>
        <pc:spChg chg="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15" creationId="{210F1F02-31F5-5016-A790-606FCA9F4474}"/>
          </ac:spMkLst>
        </pc:spChg>
        <pc:spChg chg="mod modVis">
          <ac:chgData name="Kulinich Bohdan" userId="48e65c9f34e137d0" providerId="LiveId" clId="{161C3552-B2D8-1643-AA90-228C6F8CD633}" dt="2024-05-30T13:50:38.243" v="1217" actId="33935"/>
          <ac:spMkLst>
            <pc:docMk/>
            <pc:sldMk cId="1079275318" sldId="264"/>
            <ac:spMk id="21" creationId="{5BADC4AE-5EFF-A05F-C8B0-6C5BD9E37633}"/>
          </ac:spMkLst>
        </pc:spChg>
        <pc:spChg chg="add del mod">
          <ac:chgData name="Kulinich Bohdan" userId="48e65c9f34e137d0" providerId="LiveId" clId="{161C3552-B2D8-1643-AA90-228C6F8CD633}" dt="2024-05-29T18:40:07.028" v="1159" actId="478"/>
          <ac:spMkLst>
            <pc:docMk/>
            <pc:sldMk cId="1079275318" sldId="264"/>
            <ac:spMk id="31" creationId="{402426AC-AB3B-609E-EAA1-DD5B1BA7479C}"/>
          </ac:spMkLst>
        </pc:spChg>
        <pc:spChg chg="add mod modVis">
          <ac:chgData name="Kulinich Bohdan" userId="48e65c9f34e137d0" providerId="LiveId" clId="{161C3552-B2D8-1643-AA90-228C6F8CD633}" dt="2024-05-30T13:50:37.529" v="1216" actId="33934"/>
          <ac:spMkLst>
            <pc:docMk/>
            <pc:sldMk cId="1079275318" sldId="264"/>
            <ac:spMk id="32" creationId="{F9B78677-521E-6F3F-98B8-A77AE0AF6A31}"/>
          </ac:spMkLst>
        </pc:spChg>
        <pc:spChg chg="add del mod">
          <ac:chgData name="Kulinich Bohdan" userId="48e65c9f34e137d0" providerId="LiveId" clId="{161C3552-B2D8-1643-AA90-228C6F8CD633}" dt="2024-05-29T18:40:07.028" v="1159" actId="478"/>
          <ac:spMkLst>
            <pc:docMk/>
            <pc:sldMk cId="1079275318" sldId="264"/>
            <ac:spMk id="33" creationId="{AA786EA0-F94A-4003-A2A3-85613BFB3D89}"/>
          </ac:spMkLst>
        </pc:spChg>
        <pc:spChg chg="add del mod">
          <ac:chgData name="Kulinich Bohdan" userId="48e65c9f34e137d0" providerId="LiveId" clId="{161C3552-B2D8-1643-AA90-228C6F8CD633}" dt="2024-05-29T18:40:07.028" v="1159" actId="478"/>
          <ac:spMkLst>
            <pc:docMk/>
            <pc:sldMk cId="1079275318" sldId="264"/>
            <ac:spMk id="34" creationId="{923523FC-2CED-E4C3-5595-D4DE79704C4E}"/>
          </ac:spMkLst>
        </pc:spChg>
        <pc:spChg chg="add del mod">
          <ac:chgData name="Kulinich Bohdan" userId="48e65c9f34e137d0" providerId="LiveId" clId="{161C3552-B2D8-1643-AA90-228C6F8CD633}" dt="2024-05-29T18:40:07.028" v="1159" actId="478"/>
          <ac:spMkLst>
            <pc:docMk/>
            <pc:sldMk cId="1079275318" sldId="264"/>
            <ac:spMk id="35" creationId="{1BBCE463-5302-18CF-6B87-5A30F0D019AC}"/>
          </ac:spMkLst>
        </pc:spChg>
        <pc:spChg chg="add del mod">
          <ac:chgData name="Kulinich Bohdan" userId="48e65c9f34e137d0" providerId="LiveId" clId="{161C3552-B2D8-1643-AA90-228C6F8CD633}" dt="2024-05-29T18:40:07.028" v="1159" actId="478"/>
          <ac:spMkLst>
            <pc:docMk/>
            <pc:sldMk cId="1079275318" sldId="264"/>
            <ac:spMk id="36" creationId="{B76530AD-E228-EF83-D154-BD5BBA4626DD}"/>
          </ac:spMkLst>
        </pc:spChg>
        <pc:grpChg chg="mod modVis">
          <ac:chgData name="Kulinich Bohdan" userId="48e65c9f34e137d0" providerId="LiveId" clId="{161C3552-B2D8-1643-AA90-228C6F8CD633}" dt="2024-05-30T13:50:38.243" v="1217" actId="33935"/>
          <ac:grpSpMkLst>
            <pc:docMk/>
            <pc:sldMk cId="1079275318" sldId="264"/>
            <ac:grpSpMk id="28" creationId="{5229C329-0379-2DA5-062F-648C1BA199BD}"/>
          </ac:grpSpMkLst>
        </pc:grp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6" creationId="{9A7C691D-2272-7448-E1EA-F365D81D6145}"/>
          </ac:picMkLst>
        </pc:picChg>
        <pc:picChg chg="add 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16" creationId="{CA830E21-5D3D-5FC7-B178-DF0344D924F4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17" creationId="{82D00E37-89BB-CB38-74F1-09713B4E6A26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18" creationId="{E6ED97EA-74AF-BFB3-C5E1-720E2D9FD1F7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19" creationId="{5F22CA01-9580-69B0-2C4C-4A53E6B32D2A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20" creationId="{60AD4DFF-B5C6-7F74-2335-F29276608A6C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24" creationId="{E10F9737-8784-2B75-D42C-CA43FABED1AB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26" creationId="{F83F1970-B8CA-505D-FB45-5AF0A4823860}"/>
          </ac:picMkLst>
        </pc:picChg>
        <pc:picChg chg="mod modVis">
          <ac:chgData name="Kulinich Bohdan" userId="48e65c9f34e137d0" providerId="LiveId" clId="{161C3552-B2D8-1643-AA90-228C6F8CD633}" dt="2024-05-30T13:50:38.243" v="1217" actId="33935"/>
          <ac:picMkLst>
            <pc:docMk/>
            <pc:sldMk cId="1079275318" sldId="264"/>
            <ac:picMk id="27" creationId="{F31B94EA-BD16-D518-5681-47DAF8EC4B80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29" creationId="{3130E958-84F1-7E76-4789-47F2A27C58AA}"/>
          </ac:picMkLst>
        </pc:picChg>
        <pc:picChg chg="mod modVis">
          <ac:chgData name="Kulinich Bohdan" userId="48e65c9f34e137d0" providerId="LiveId" clId="{161C3552-B2D8-1643-AA90-228C6F8CD633}" dt="2024-05-30T13:50:37.529" v="1216" actId="33934"/>
          <ac:picMkLst>
            <pc:docMk/>
            <pc:sldMk cId="1079275318" sldId="264"/>
            <ac:picMk id="30" creationId="{7B1D3BE5-014C-E36F-202E-36E38EB43184}"/>
          </ac:picMkLst>
        </pc:picChg>
      </pc:sldChg>
      <pc:sldChg chg="modSp mod">
        <pc:chgData name="Kulinich Bohdan" userId="48e65c9f34e137d0" providerId="LiveId" clId="{161C3552-B2D8-1643-AA90-228C6F8CD633}" dt="2024-05-29T18:07:02.224" v="967" actId="1076"/>
        <pc:sldMkLst>
          <pc:docMk/>
          <pc:sldMk cId="788512274" sldId="265"/>
        </pc:sldMkLst>
        <pc:spChg chg="mod">
          <ac:chgData name="Kulinich Bohdan" userId="48e65c9f34e137d0" providerId="LiveId" clId="{161C3552-B2D8-1643-AA90-228C6F8CD633}" dt="2024-05-29T17:57:52.156" v="924" actId="20577"/>
          <ac:spMkLst>
            <pc:docMk/>
            <pc:sldMk cId="788512274" sldId="265"/>
            <ac:spMk id="8" creationId="{A1BE46F9-D540-15FF-C4A7-208D5F353619}"/>
          </ac:spMkLst>
        </pc:spChg>
        <pc:picChg chg="mod">
          <ac:chgData name="Kulinich Bohdan" userId="48e65c9f34e137d0" providerId="LiveId" clId="{161C3552-B2D8-1643-AA90-228C6F8CD633}" dt="2024-05-29T18:07:02.224" v="967" actId="1076"/>
          <ac:picMkLst>
            <pc:docMk/>
            <pc:sldMk cId="788512274" sldId="265"/>
            <ac:picMk id="32" creationId="{3AEF5F08-9B57-36B5-48B4-82A1CE87DCE3}"/>
          </ac:picMkLst>
        </pc:picChg>
      </pc:sldChg>
      <pc:sldChg chg="addSp modSp mod">
        <pc:chgData name="Kulinich Bohdan" userId="48e65c9f34e137d0" providerId="LiveId" clId="{161C3552-B2D8-1643-AA90-228C6F8CD633}" dt="2024-05-30T13:39:57.362" v="1164"/>
        <pc:sldMkLst>
          <pc:docMk/>
          <pc:sldMk cId="2581689180" sldId="267"/>
        </pc:sldMkLst>
        <pc:spChg chg="mod">
          <ac:chgData name="Kulinich Bohdan" userId="48e65c9f34e137d0" providerId="LiveId" clId="{161C3552-B2D8-1643-AA90-228C6F8CD633}" dt="2024-05-29T18:12:57.578" v="969" actId="166"/>
          <ac:spMkLst>
            <pc:docMk/>
            <pc:sldMk cId="2581689180" sldId="267"/>
            <ac:spMk id="5" creationId="{2D5703FA-53DE-0C36-56A6-35FCB65BDF07}"/>
          </ac:spMkLst>
        </pc:spChg>
        <pc:spChg chg="mod">
          <ac:chgData name="Kulinich Bohdan" userId="48e65c9f34e137d0" providerId="LiveId" clId="{161C3552-B2D8-1643-AA90-228C6F8CD633}" dt="2024-05-30T13:39:57.362" v="1164"/>
          <ac:spMkLst>
            <pc:docMk/>
            <pc:sldMk cId="2581689180" sldId="267"/>
            <ac:spMk id="12" creationId="{15482CF5-BF7A-4A17-0CE3-40BA38369DEB}"/>
          </ac:spMkLst>
        </pc:spChg>
        <pc:spChg chg="mod">
          <ac:chgData name="Kulinich Bohdan" userId="48e65c9f34e137d0" providerId="LiveId" clId="{161C3552-B2D8-1643-AA90-228C6F8CD633}" dt="2024-05-29T18:12:57.578" v="969" actId="166"/>
          <ac:spMkLst>
            <pc:docMk/>
            <pc:sldMk cId="2581689180" sldId="267"/>
            <ac:spMk id="14" creationId="{3A95F6DF-C3E0-D402-3EA5-066261BEE0F2}"/>
          </ac:spMkLst>
        </pc:spChg>
        <pc:spChg chg="mod">
          <ac:chgData name="Kulinich Bohdan" userId="48e65c9f34e137d0" providerId="LiveId" clId="{161C3552-B2D8-1643-AA90-228C6F8CD633}" dt="2024-05-29T18:12:57.578" v="969" actId="166"/>
          <ac:spMkLst>
            <pc:docMk/>
            <pc:sldMk cId="2581689180" sldId="267"/>
            <ac:spMk id="15" creationId="{2A2B182E-2431-7711-8219-FD9389FE4ACE}"/>
          </ac:spMkLst>
        </pc:spChg>
        <pc:spChg chg="mod">
          <ac:chgData name="Kulinich Bohdan" userId="48e65c9f34e137d0" providerId="LiveId" clId="{161C3552-B2D8-1643-AA90-228C6F8CD633}" dt="2024-05-29T18:12:57.578" v="969" actId="166"/>
          <ac:spMkLst>
            <pc:docMk/>
            <pc:sldMk cId="2581689180" sldId="267"/>
            <ac:spMk id="107" creationId="{07D2CDAF-AC15-EA78-DAA1-94440E411CFA}"/>
          </ac:spMkLst>
        </pc:spChg>
        <pc:picChg chg="add mod">
          <ac:chgData name="Kulinich Bohdan" userId="48e65c9f34e137d0" providerId="LiveId" clId="{161C3552-B2D8-1643-AA90-228C6F8CD633}" dt="2024-05-26T20:55:37.626" v="2" actId="1076"/>
          <ac:picMkLst>
            <pc:docMk/>
            <pc:sldMk cId="2581689180" sldId="267"/>
            <ac:picMk id="16" creationId="{1CADC716-DB77-A979-1AF7-B54656E8EC04}"/>
          </ac:picMkLst>
        </pc:picChg>
        <pc:picChg chg="add mod">
          <ac:chgData name="Kulinich Bohdan" userId="48e65c9f34e137d0" providerId="LiveId" clId="{161C3552-B2D8-1643-AA90-228C6F8CD633}" dt="2024-05-29T10:04:12.689" v="55" actId="1076"/>
          <ac:picMkLst>
            <pc:docMk/>
            <pc:sldMk cId="2581689180" sldId="267"/>
            <ac:picMk id="17" creationId="{CEC668D1-A65C-6A78-DFAF-E0FF5EA88329}"/>
          </ac:picMkLst>
        </pc:picChg>
        <pc:picChg chg="add mod">
          <ac:chgData name="Kulinich Bohdan" userId="48e65c9f34e137d0" providerId="LiveId" clId="{161C3552-B2D8-1643-AA90-228C6F8CD633}" dt="2024-05-29T10:04:55.386" v="111" actId="1076"/>
          <ac:picMkLst>
            <pc:docMk/>
            <pc:sldMk cId="2581689180" sldId="267"/>
            <ac:picMk id="18" creationId="{1BED7907-BD3D-4BB3-7FF2-F9F9496FB790}"/>
          </ac:picMkLst>
        </pc:picChg>
        <pc:picChg chg="add mod">
          <ac:chgData name="Kulinich Bohdan" userId="48e65c9f34e137d0" providerId="LiveId" clId="{161C3552-B2D8-1643-AA90-228C6F8CD633}" dt="2024-05-29T10:05:03.878" v="134" actId="1037"/>
          <ac:picMkLst>
            <pc:docMk/>
            <pc:sldMk cId="2581689180" sldId="267"/>
            <ac:picMk id="19" creationId="{EF294ED4-5DB3-CE8B-B29C-3EB78422E80F}"/>
          </ac:picMkLst>
        </pc:picChg>
      </pc:sldChg>
      <pc:sldChg chg="addSp modSp mod">
        <pc:chgData name="Kulinich Bohdan" userId="48e65c9f34e137d0" providerId="LiveId" clId="{161C3552-B2D8-1643-AA90-228C6F8CD633}" dt="2024-05-30T13:39:52.065" v="1163"/>
        <pc:sldMkLst>
          <pc:docMk/>
          <pc:sldMk cId="952368532" sldId="268"/>
        </pc:sldMkLst>
        <pc:spChg chg="mod">
          <ac:chgData name="Kulinich Bohdan" userId="48e65c9f34e137d0" providerId="LiveId" clId="{161C3552-B2D8-1643-AA90-228C6F8CD633}" dt="2024-05-29T18:13:04.644" v="970" actId="166"/>
          <ac:spMkLst>
            <pc:docMk/>
            <pc:sldMk cId="952368532" sldId="268"/>
            <ac:spMk id="5" creationId="{76897994-3D21-C92D-0AB5-0BD8090F9D59}"/>
          </ac:spMkLst>
        </pc:spChg>
        <pc:spChg chg="mod">
          <ac:chgData name="Kulinich Bohdan" userId="48e65c9f34e137d0" providerId="LiveId" clId="{161C3552-B2D8-1643-AA90-228C6F8CD633}" dt="2024-05-29T18:13:04.644" v="970" actId="166"/>
          <ac:spMkLst>
            <pc:docMk/>
            <pc:sldMk cId="952368532" sldId="268"/>
            <ac:spMk id="11" creationId="{2AF3389E-0580-3731-154D-92E1972A3AA6}"/>
          </ac:spMkLst>
        </pc:spChg>
        <pc:spChg chg="mod">
          <ac:chgData name="Kulinich Bohdan" userId="48e65c9f34e137d0" providerId="LiveId" clId="{161C3552-B2D8-1643-AA90-228C6F8CD633}" dt="2024-05-30T13:39:52.065" v="1163"/>
          <ac:spMkLst>
            <pc:docMk/>
            <pc:sldMk cId="952368532" sldId="268"/>
            <ac:spMk id="12" creationId="{15482CF5-BF7A-4A17-0CE3-40BA38369DEB}"/>
          </ac:spMkLst>
        </pc:spChg>
        <pc:spChg chg="mod">
          <ac:chgData name="Kulinich Bohdan" userId="48e65c9f34e137d0" providerId="LiveId" clId="{161C3552-B2D8-1643-AA90-228C6F8CD633}" dt="2024-05-29T18:13:04.644" v="970" actId="166"/>
          <ac:spMkLst>
            <pc:docMk/>
            <pc:sldMk cId="952368532" sldId="268"/>
            <ac:spMk id="14" creationId="{3A95F6DF-C3E0-D402-3EA5-066261BEE0F2}"/>
          </ac:spMkLst>
        </pc:spChg>
        <pc:spChg chg="mod">
          <ac:chgData name="Kulinich Bohdan" userId="48e65c9f34e137d0" providerId="LiveId" clId="{161C3552-B2D8-1643-AA90-228C6F8CD633}" dt="2024-05-29T18:13:04.644" v="970" actId="166"/>
          <ac:spMkLst>
            <pc:docMk/>
            <pc:sldMk cId="952368532" sldId="268"/>
            <ac:spMk id="106" creationId="{6DB07CAE-FBBD-C4B7-BF2F-16C212F0CF2E}"/>
          </ac:spMkLst>
        </pc:spChg>
        <pc:picChg chg="add mod">
          <ac:chgData name="Kulinich Bohdan" userId="48e65c9f34e137d0" providerId="LiveId" clId="{161C3552-B2D8-1643-AA90-228C6F8CD633}" dt="2024-05-26T20:55:50.679" v="4" actId="1076"/>
          <ac:picMkLst>
            <pc:docMk/>
            <pc:sldMk cId="952368532" sldId="268"/>
            <ac:picMk id="16" creationId="{C4E3A16D-B059-F9A2-B4D1-74989959AC1A}"/>
          </ac:picMkLst>
        </pc:picChg>
        <pc:picChg chg="add mod">
          <ac:chgData name="Kulinich Bohdan" userId="48e65c9f34e137d0" providerId="LiveId" clId="{161C3552-B2D8-1643-AA90-228C6F8CD633}" dt="2024-05-26T20:58:01.124" v="11" actId="1076"/>
          <ac:picMkLst>
            <pc:docMk/>
            <pc:sldMk cId="952368532" sldId="268"/>
            <ac:picMk id="17" creationId="{3ECCCF23-071C-EC38-0332-F465CC8211C7}"/>
          </ac:picMkLst>
        </pc:picChg>
        <pc:picChg chg="add mod">
          <ac:chgData name="Kulinich Bohdan" userId="48e65c9f34e137d0" providerId="LiveId" clId="{161C3552-B2D8-1643-AA90-228C6F8CD633}" dt="2024-05-29T10:04:46.760" v="109" actId="1038"/>
          <ac:picMkLst>
            <pc:docMk/>
            <pc:sldMk cId="952368532" sldId="268"/>
            <ac:picMk id="18" creationId="{2ACD1B91-1BF8-54F8-545B-6A5EAF763227}"/>
          </ac:picMkLst>
        </pc:picChg>
        <pc:picChg chg="add mod">
          <ac:chgData name="Kulinich Bohdan" userId="48e65c9f34e137d0" providerId="LiveId" clId="{161C3552-B2D8-1643-AA90-228C6F8CD633}" dt="2024-05-29T10:05:18.438" v="180" actId="1035"/>
          <ac:picMkLst>
            <pc:docMk/>
            <pc:sldMk cId="952368532" sldId="268"/>
            <ac:picMk id="21" creationId="{07B5A07A-6293-F135-0A52-335263DD1BE7}"/>
          </ac:picMkLst>
        </pc:picChg>
      </pc:sldChg>
      <pc:sldChg chg="addSp modSp mod">
        <pc:chgData name="Kulinich Bohdan" userId="48e65c9f34e137d0" providerId="LiveId" clId="{161C3552-B2D8-1643-AA90-228C6F8CD633}" dt="2024-05-30T13:39:46.100" v="1162"/>
        <pc:sldMkLst>
          <pc:docMk/>
          <pc:sldMk cId="905975789" sldId="270"/>
        </pc:sldMkLst>
        <pc:spChg chg="mod">
          <ac:chgData name="Kulinich Bohdan" userId="48e65c9f34e137d0" providerId="LiveId" clId="{161C3552-B2D8-1643-AA90-228C6F8CD633}" dt="2024-05-29T18:13:11.931" v="971" actId="166"/>
          <ac:spMkLst>
            <pc:docMk/>
            <pc:sldMk cId="905975789" sldId="270"/>
            <ac:spMk id="5" creationId="{AC459319-4078-D392-7D2C-09885A1A48F9}"/>
          </ac:spMkLst>
        </pc:spChg>
        <pc:spChg chg="mod">
          <ac:chgData name="Kulinich Bohdan" userId="48e65c9f34e137d0" providerId="LiveId" clId="{161C3552-B2D8-1643-AA90-228C6F8CD633}" dt="2024-05-29T18:13:11.931" v="971" actId="166"/>
          <ac:spMkLst>
            <pc:docMk/>
            <pc:sldMk cId="905975789" sldId="270"/>
            <ac:spMk id="11" creationId="{4831D0A3-29AB-A6A3-BD85-CF81A20207E8}"/>
          </ac:spMkLst>
        </pc:spChg>
        <pc:spChg chg="mod">
          <ac:chgData name="Kulinich Bohdan" userId="48e65c9f34e137d0" providerId="LiveId" clId="{161C3552-B2D8-1643-AA90-228C6F8CD633}" dt="2024-05-30T13:39:46.100" v="1162"/>
          <ac:spMkLst>
            <pc:docMk/>
            <pc:sldMk cId="905975789" sldId="270"/>
            <ac:spMk id="12" creationId="{15482CF5-BF7A-4A17-0CE3-40BA38369DEB}"/>
          </ac:spMkLst>
        </pc:spChg>
        <pc:spChg chg="mod">
          <ac:chgData name="Kulinich Bohdan" userId="48e65c9f34e137d0" providerId="LiveId" clId="{161C3552-B2D8-1643-AA90-228C6F8CD633}" dt="2024-05-29T18:13:11.931" v="971" actId="166"/>
          <ac:spMkLst>
            <pc:docMk/>
            <pc:sldMk cId="905975789" sldId="270"/>
            <ac:spMk id="14" creationId="{3A95F6DF-C3E0-D402-3EA5-066261BEE0F2}"/>
          </ac:spMkLst>
        </pc:spChg>
        <pc:spChg chg="mod">
          <ac:chgData name="Kulinich Bohdan" userId="48e65c9f34e137d0" providerId="LiveId" clId="{161C3552-B2D8-1643-AA90-228C6F8CD633}" dt="2024-05-29T18:13:11.931" v="971" actId="166"/>
          <ac:spMkLst>
            <pc:docMk/>
            <pc:sldMk cId="905975789" sldId="270"/>
            <ac:spMk id="94" creationId="{A9579B05-950E-9E8A-EFCA-4575A856C2B0}"/>
          </ac:spMkLst>
        </pc:spChg>
        <pc:picChg chg="add mod">
          <ac:chgData name="Kulinich Bohdan" userId="48e65c9f34e137d0" providerId="LiveId" clId="{161C3552-B2D8-1643-AA90-228C6F8CD633}" dt="2024-05-29T09:57:21.345" v="32" actId="1076"/>
          <ac:picMkLst>
            <pc:docMk/>
            <pc:sldMk cId="905975789" sldId="270"/>
            <ac:picMk id="16" creationId="{5D2AB192-9D35-5285-8411-427E52C6A048}"/>
          </ac:picMkLst>
        </pc:picChg>
        <pc:picChg chg="add mod">
          <ac:chgData name="Kulinich Bohdan" userId="48e65c9f34e137d0" providerId="LiveId" clId="{161C3552-B2D8-1643-AA90-228C6F8CD633}" dt="2024-05-29T10:05:11.694" v="157" actId="1037"/>
          <ac:picMkLst>
            <pc:docMk/>
            <pc:sldMk cId="905975789" sldId="270"/>
            <ac:picMk id="17" creationId="{C00D6009-73EC-97BB-611C-7A50F5915032}"/>
          </ac:picMkLst>
        </pc:picChg>
        <pc:picChg chg="add mod">
          <ac:chgData name="Kulinich Bohdan" userId="48e65c9f34e137d0" providerId="LiveId" clId="{161C3552-B2D8-1643-AA90-228C6F8CD633}" dt="2024-05-29T10:05:33.579" v="229" actId="1035"/>
          <ac:picMkLst>
            <pc:docMk/>
            <pc:sldMk cId="905975789" sldId="270"/>
            <ac:picMk id="18" creationId="{267D6889-B09E-8C18-7981-B5CF5DB80FC8}"/>
          </ac:picMkLst>
        </pc:picChg>
        <pc:picChg chg="mod modVis">
          <ac:chgData name="Kulinich Bohdan" userId="48e65c9f34e137d0" providerId="LiveId" clId="{161C3552-B2D8-1643-AA90-228C6F8CD633}" dt="2024-05-29T18:04:42.611" v="966" actId="14429"/>
          <ac:picMkLst>
            <pc:docMk/>
            <pc:sldMk cId="905975789" sldId="270"/>
            <ac:picMk id="102" creationId="{4327F8A3-BB0E-E491-9A87-5AA765243123}"/>
          </ac:picMkLst>
        </pc:picChg>
        <pc:picChg chg="mod modVis">
          <ac:chgData name="Kulinich Bohdan" userId="48e65c9f34e137d0" providerId="LiveId" clId="{161C3552-B2D8-1643-AA90-228C6F8CD633}" dt="2024-05-29T18:04:42.012" v="965" actId="14429"/>
          <ac:picMkLst>
            <pc:docMk/>
            <pc:sldMk cId="905975789" sldId="270"/>
            <ac:picMk id="103" creationId="{C11C76B5-7144-D429-B6E2-6FFBC1449823}"/>
          </ac:picMkLst>
        </pc:picChg>
      </pc:sldChg>
      <pc:sldChg chg="addSp delSp modSp mod">
        <pc:chgData name="Kulinich Bohdan" userId="48e65c9f34e137d0" providerId="LiveId" clId="{161C3552-B2D8-1643-AA90-228C6F8CD633}" dt="2024-05-30T13:45:48.711" v="1191"/>
        <pc:sldMkLst>
          <pc:docMk/>
          <pc:sldMk cId="3867570093" sldId="272"/>
        </pc:sldMkLst>
        <pc:spChg chg="mod">
          <ac:chgData name="Kulinich Bohdan" userId="48e65c9f34e137d0" providerId="LiveId" clId="{161C3552-B2D8-1643-AA90-228C6F8CD633}" dt="2024-05-30T13:45:42.149" v="1190"/>
          <ac:spMkLst>
            <pc:docMk/>
            <pc:sldMk cId="3867570093" sldId="272"/>
            <ac:spMk id="2" creationId="{C0B00E12-D20A-D6C5-30C8-4541214B72CD}"/>
          </ac:spMkLst>
        </pc:spChg>
        <pc:spChg chg="mod">
          <ac:chgData name="Kulinich Bohdan" userId="48e65c9f34e137d0" providerId="LiveId" clId="{161C3552-B2D8-1643-AA90-228C6F8CD633}" dt="2024-05-30T13:45:48.711" v="1191"/>
          <ac:spMkLst>
            <pc:docMk/>
            <pc:sldMk cId="3867570093" sldId="272"/>
            <ac:spMk id="3" creationId="{D07F5BF0-CFEF-B423-4749-3D1EF1A991BD}"/>
          </ac:spMkLst>
        </pc:spChg>
        <pc:spChg chg="mod">
          <ac:chgData name="Kulinich Bohdan" userId="48e65c9f34e137d0" providerId="LiveId" clId="{161C3552-B2D8-1643-AA90-228C6F8CD633}" dt="2024-05-30T13:43:17.593" v="1183" actId="166"/>
          <ac:spMkLst>
            <pc:docMk/>
            <pc:sldMk cId="3867570093" sldId="272"/>
            <ac:spMk id="4" creationId="{926953E3-FF25-4FCB-DC94-64C4E7E41A98}"/>
          </ac:spMkLst>
        </pc:spChg>
        <pc:spChg chg="mod">
          <ac:chgData name="Kulinich Bohdan" userId="48e65c9f34e137d0" providerId="LiveId" clId="{161C3552-B2D8-1643-AA90-228C6F8CD633}" dt="2024-05-30T13:43:36.086" v="1185"/>
          <ac:spMkLst>
            <pc:docMk/>
            <pc:sldMk cId="3867570093" sldId="272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44:10.679" v="1186"/>
          <ac:spMkLst>
            <pc:docMk/>
            <pc:sldMk cId="3867570093" sldId="272"/>
            <ac:spMk id="14" creationId="{84E7DD2C-4839-8C68-CD5C-DA34C81E0FBE}"/>
          </ac:spMkLst>
        </pc:spChg>
        <pc:picChg chg="add del mod">
          <ac:chgData name="Kulinich Bohdan" userId="48e65c9f34e137d0" providerId="LiveId" clId="{161C3552-B2D8-1643-AA90-228C6F8CD633}" dt="2024-05-30T13:43:26.314" v="1184" actId="478"/>
          <ac:picMkLst>
            <pc:docMk/>
            <pc:sldMk cId="3867570093" sldId="272"/>
            <ac:picMk id="29" creationId="{E4010B0B-9B2B-84B4-3D08-ACEDF14451C2}"/>
          </ac:picMkLst>
        </pc:picChg>
        <pc:picChg chg="add mod">
          <ac:chgData name="Kulinich Bohdan" userId="48e65c9f34e137d0" providerId="LiveId" clId="{161C3552-B2D8-1643-AA90-228C6F8CD633}" dt="2024-05-29T10:06:24.541" v="289" actId="1076"/>
          <ac:picMkLst>
            <pc:docMk/>
            <pc:sldMk cId="3867570093" sldId="272"/>
            <ac:picMk id="33" creationId="{D8595B01-599A-2FE4-CC78-2BEC10B2E47D}"/>
          </ac:picMkLst>
        </pc:picChg>
        <pc:picChg chg="add mod">
          <ac:chgData name="Kulinich Bohdan" userId="48e65c9f34e137d0" providerId="LiveId" clId="{161C3552-B2D8-1643-AA90-228C6F8CD633}" dt="2024-05-29T10:06:35.547" v="291" actId="1076"/>
          <ac:picMkLst>
            <pc:docMk/>
            <pc:sldMk cId="3867570093" sldId="272"/>
            <ac:picMk id="35" creationId="{666A43A6-4EEE-C030-6F7F-BA97E4188409}"/>
          </ac:picMkLst>
        </pc:picChg>
        <pc:picChg chg="add mod">
          <ac:chgData name="Kulinich Bohdan" userId="48e65c9f34e137d0" providerId="LiveId" clId="{161C3552-B2D8-1643-AA90-228C6F8CD633}" dt="2024-05-29T10:13:29.848" v="355" actId="1076"/>
          <ac:picMkLst>
            <pc:docMk/>
            <pc:sldMk cId="3867570093" sldId="272"/>
            <ac:picMk id="37" creationId="{AAA11A59-FEDB-3D91-D208-24F05770248F}"/>
          </ac:picMkLst>
        </pc:picChg>
      </pc:sldChg>
      <pc:sldChg chg="addSp delSp modSp mod">
        <pc:chgData name="Kulinich Bohdan" userId="48e65c9f34e137d0" providerId="LiveId" clId="{161C3552-B2D8-1643-AA90-228C6F8CD633}" dt="2024-05-30T13:42:58.543" v="1182"/>
        <pc:sldMkLst>
          <pc:docMk/>
          <pc:sldMk cId="54277308" sldId="274"/>
        </pc:sldMkLst>
        <pc:spChg chg="mod">
          <ac:chgData name="Kulinich Bohdan" userId="48e65c9f34e137d0" providerId="LiveId" clId="{161C3552-B2D8-1643-AA90-228C6F8CD633}" dt="2024-05-30T13:42:51.227" v="1181"/>
          <ac:spMkLst>
            <pc:docMk/>
            <pc:sldMk cId="54277308" sldId="274"/>
            <ac:spMk id="2" creationId="{51C0158F-F1B3-68C3-4F53-AE7DD6060280}"/>
          </ac:spMkLst>
        </pc:spChg>
        <pc:spChg chg="mod">
          <ac:chgData name="Kulinich Bohdan" userId="48e65c9f34e137d0" providerId="LiveId" clId="{161C3552-B2D8-1643-AA90-228C6F8CD633}" dt="2024-05-30T13:42:58.543" v="1182"/>
          <ac:spMkLst>
            <pc:docMk/>
            <pc:sldMk cId="54277308" sldId="274"/>
            <ac:spMk id="5" creationId="{8A67D8E7-87C4-BA7B-2A73-16DCE5C70A36}"/>
          </ac:spMkLst>
        </pc:spChg>
        <pc:spChg chg="del">
          <ac:chgData name="Kulinich Bohdan" userId="48e65c9f34e137d0" providerId="LiveId" clId="{161C3552-B2D8-1643-AA90-228C6F8CD633}" dt="2024-05-29T10:12:24.108" v="340" actId="478"/>
          <ac:spMkLst>
            <pc:docMk/>
            <pc:sldMk cId="54277308" sldId="274"/>
            <ac:spMk id="11" creationId="{469D369C-E5B5-209D-01C6-08F3B7BD883F}"/>
          </ac:spMkLst>
        </pc:spChg>
        <pc:spChg chg="mod modVis">
          <ac:chgData name="Kulinich Bohdan" userId="48e65c9f34e137d0" providerId="LiveId" clId="{161C3552-B2D8-1643-AA90-228C6F8CD633}" dt="2024-05-29T10:13:09.496" v="353" actId="14429"/>
          <ac:spMkLst>
            <pc:docMk/>
            <pc:sldMk cId="54277308" sldId="274"/>
            <ac:spMk id="12" creationId="{43B88F0F-FE02-F5F9-D6C5-9B1A74C9817B}"/>
          </ac:spMkLst>
        </pc:spChg>
        <pc:spChg chg="mod">
          <ac:chgData name="Kulinich Bohdan" userId="48e65c9f34e137d0" providerId="LiveId" clId="{161C3552-B2D8-1643-AA90-228C6F8CD633}" dt="2024-05-30T13:42:10.001" v="1178"/>
          <ac:spMkLst>
            <pc:docMk/>
            <pc:sldMk cId="54277308" sldId="274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42:24.089" v="1179"/>
          <ac:spMkLst>
            <pc:docMk/>
            <pc:sldMk cId="54277308" sldId="274"/>
            <ac:spMk id="14" creationId="{84E7DD2C-4839-8C68-CD5C-DA34C81E0FBE}"/>
          </ac:spMkLst>
        </pc:spChg>
        <pc:spChg chg="add mod">
          <ac:chgData name="Kulinich Bohdan" userId="48e65c9f34e137d0" providerId="LiveId" clId="{161C3552-B2D8-1643-AA90-228C6F8CD633}" dt="2024-05-29T10:12:28.160" v="342" actId="1076"/>
          <ac:spMkLst>
            <pc:docMk/>
            <pc:sldMk cId="54277308" sldId="274"/>
            <ac:spMk id="27" creationId="{B676C4BF-F7F2-4232-2B09-A4AD7DC20D69}"/>
          </ac:spMkLst>
        </pc:spChg>
        <pc:spChg chg="mod">
          <ac:chgData name="Kulinich Bohdan" userId="48e65c9f34e137d0" providerId="LiveId" clId="{161C3552-B2D8-1643-AA90-228C6F8CD633}" dt="2024-05-30T13:42:40.977" v="1180"/>
          <ac:spMkLst>
            <pc:docMk/>
            <pc:sldMk cId="54277308" sldId="274"/>
            <ac:spMk id="80" creationId="{7858F225-FF1F-1346-C301-640594C9AD9C}"/>
          </ac:spMkLst>
        </pc:spChg>
        <pc:spChg chg="del">
          <ac:chgData name="Kulinich Bohdan" userId="48e65c9f34e137d0" providerId="LiveId" clId="{161C3552-B2D8-1643-AA90-228C6F8CD633}" dt="2024-05-29T10:12:24.108" v="340" actId="478"/>
          <ac:spMkLst>
            <pc:docMk/>
            <pc:sldMk cId="54277308" sldId="274"/>
            <ac:spMk id="83" creationId="{F5577868-FAA7-272D-4514-68D77F6F00E2}"/>
          </ac:spMkLst>
        </pc:spChg>
        <pc:spChg chg="del">
          <ac:chgData name="Kulinich Bohdan" userId="48e65c9f34e137d0" providerId="LiveId" clId="{161C3552-B2D8-1643-AA90-228C6F8CD633}" dt="2024-05-29T10:13:06.401" v="350" actId="478"/>
          <ac:spMkLst>
            <pc:docMk/>
            <pc:sldMk cId="54277308" sldId="274"/>
            <ac:spMk id="92" creationId="{03E6CDDE-B7ED-890C-31B3-E786CC62637C}"/>
          </ac:spMkLst>
        </pc:spChg>
        <pc:picChg chg="add del mod">
          <ac:chgData name="Kulinich Bohdan" userId="48e65c9f34e137d0" providerId="LiveId" clId="{161C3552-B2D8-1643-AA90-228C6F8CD633}" dt="2024-05-29T09:59:24.240" v="33" actId="478"/>
          <ac:picMkLst>
            <pc:docMk/>
            <pc:sldMk cId="54277308" sldId="274"/>
            <ac:picMk id="7" creationId="{0F0C4309-9631-C623-5BEC-AB2498099BA9}"/>
          </ac:picMkLst>
        </pc:picChg>
        <pc:picChg chg="add mod">
          <ac:chgData name="Kulinich Bohdan" userId="48e65c9f34e137d0" providerId="LiveId" clId="{161C3552-B2D8-1643-AA90-228C6F8CD633}" dt="2024-05-29T10:11:18.176" v="331" actId="1076"/>
          <ac:picMkLst>
            <pc:docMk/>
            <pc:sldMk cId="54277308" sldId="274"/>
            <ac:picMk id="15" creationId="{9890FE13-0630-6B3C-961D-6F094A57AE4A}"/>
          </ac:picMkLst>
        </pc:picChg>
        <pc:picChg chg="add mod">
          <ac:chgData name="Kulinich Bohdan" userId="48e65c9f34e137d0" providerId="LiveId" clId="{161C3552-B2D8-1643-AA90-228C6F8CD633}" dt="2024-05-29T10:06:04.191" v="283" actId="1076"/>
          <ac:picMkLst>
            <pc:docMk/>
            <pc:sldMk cId="54277308" sldId="274"/>
            <ac:picMk id="17" creationId="{584021DE-438B-DE71-121C-EB550B22CAC1}"/>
          </ac:picMkLst>
        </pc:picChg>
        <pc:picChg chg="add mod">
          <ac:chgData name="Kulinich Bohdan" userId="48e65c9f34e137d0" providerId="LiveId" clId="{161C3552-B2D8-1643-AA90-228C6F8CD633}" dt="2024-05-29T10:06:13.344" v="285" actId="1076"/>
          <ac:picMkLst>
            <pc:docMk/>
            <pc:sldMk cId="54277308" sldId="274"/>
            <ac:picMk id="19" creationId="{7D80164B-A7F8-8180-D589-77B9470994E0}"/>
          </ac:picMkLst>
        </pc:picChg>
        <pc:picChg chg="mod modVis">
          <ac:chgData name="Kulinich Bohdan" userId="48e65c9f34e137d0" providerId="LiveId" clId="{161C3552-B2D8-1643-AA90-228C6F8CD633}" dt="2024-05-30T13:41:48.858" v="1177" actId="1076"/>
          <ac:picMkLst>
            <pc:docMk/>
            <pc:sldMk cId="54277308" sldId="274"/>
            <ac:picMk id="23" creationId="{450C6916-B113-4FDC-D735-A6E5E7F47946}"/>
          </ac:picMkLst>
        </pc:picChg>
        <pc:picChg chg="mod modVis">
          <ac:chgData name="Kulinich Bohdan" userId="48e65c9f34e137d0" providerId="LiveId" clId="{161C3552-B2D8-1643-AA90-228C6F8CD633}" dt="2024-05-30T13:41:35.500" v="1174" actId="14429"/>
          <ac:picMkLst>
            <pc:docMk/>
            <pc:sldMk cId="54277308" sldId="274"/>
            <ac:picMk id="91" creationId="{EAC9E3DB-CAFF-6156-A99B-BDE6AE756E40}"/>
          </ac:picMkLst>
        </pc:picChg>
        <pc:picChg chg="mod modVis">
          <ac:chgData name="Kulinich Bohdan" userId="48e65c9f34e137d0" providerId="LiveId" clId="{161C3552-B2D8-1643-AA90-228C6F8CD633}" dt="2024-05-30T13:41:34.648" v="1173" actId="14429"/>
          <ac:picMkLst>
            <pc:docMk/>
            <pc:sldMk cId="54277308" sldId="274"/>
            <ac:picMk id="94" creationId="{A25C3EA1-7CB0-54DC-F3CC-9113789223D6}"/>
          </ac:picMkLst>
        </pc:picChg>
        <pc:picChg chg="mod modVis">
          <ac:chgData name="Kulinich Bohdan" userId="48e65c9f34e137d0" providerId="LiveId" clId="{161C3552-B2D8-1643-AA90-228C6F8CD633}" dt="2024-05-29T10:13:07.865" v="351" actId="14429"/>
          <ac:picMkLst>
            <pc:docMk/>
            <pc:sldMk cId="54277308" sldId="274"/>
            <ac:picMk id="96" creationId="{0E15724D-C524-CD5E-DDDF-AB1FD33EBBF1}"/>
          </ac:picMkLst>
        </pc:picChg>
      </pc:sldChg>
      <pc:sldChg chg="addSp delSp modSp mod">
        <pc:chgData name="Kulinich Bohdan" userId="48e65c9f34e137d0" providerId="LiveId" clId="{161C3552-B2D8-1643-AA90-228C6F8CD633}" dt="2024-05-30T13:51:01.281" v="1219" actId="478"/>
        <pc:sldMkLst>
          <pc:docMk/>
          <pc:sldMk cId="1169353818" sldId="275"/>
        </pc:sldMkLst>
        <pc:spChg chg="mod">
          <ac:chgData name="Kulinich Bohdan" userId="48e65c9f34e137d0" providerId="LiveId" clId="{161C3552-B2D8-1643-AA90-228C6F8CD633}" dt="2024-05-30T13:46:23.149" v="1193"/>
          <ac:spMkLst>
            <pc:docMk/>
            <pc:sldMk cId="1169353818" sldId="275"/>
            <ac:spMk id="2" creationId="{CAE0AB48-2AFF-1372-E2F6-448B52B335F0}"/>
          </ac:spMkLst>
        </pc:spChg>
        <pc:spChg chg="mod">
          <ac:chgData name="Kulinich Bohdan" userId="48e65c9f34e137d0" providerId="LiveId" clId="{161C3552-B2D8-1643-AA90-228C6F8CD633}" dt="2024-05-30T13:46:30.265" v="1194"/>
          <ac:spMkLst>
            <pc:docMk/>
            <pc:sldMk cId="1169353818" sldId="275"/>
            <ac:spMk id="3" creationId="{31DAF31B-8496-9FEC-FFEA-0C3BED58639F}"/>
          </ac:spMkLst>
        </pc:spChg>
        <pc:spChg chg="mod">
          <ac:chgData name="Kulinich Bohdan" userId="48e65c9f34e137d0" providerId="LiveId" clId="{161C3552-B2D8-1643-AA90-228C6F8CD633}" dt="2024-05-30T13:45:04.545" v="1188" actId="166"/>
          <ac:spMkLst>
            <pc:docMk/>
            <pc:sldMk cId="1169353818" sldId="275"/>
            <ac:spMk id="4" creationId="{926953E3-FF25-4FCB-DC94-64C4E7E41A98}"/>
          </ac:spMkLst>
        </pc:spChg>
        <pc:spChg chg="mod">
          <ac:chgData name="Kulinich Bohdan" userId="48e65c9f34e137d0" providerId="LiveId" clId="{161C3552-B2D8-1643-AA90-228C6F8CD633}" dt="2024-05-30T13:45:26.149" v="1189"/>
          <ac:spMkLst>
            <pc:docMk/>
            <pc:sldMk cId="1169353818" sldId="275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46:08.747" v="1192"/>
          <ac:spMkLst>
            <pc:docMk/>
            <pc:sldMk cId="1169353818" sldId="275"/>
            <ac:spMk id="14" creationId="{84E7DD2C-4839-8C68-CD5C-DA34C81E0FBE}"/>
          </ac:spMkLst>
        </pc:spChg>
        <pc:picChg chg="add del mod">
          <ac:chgData name="Kulinich Bohdan" userId="48e65c9f34e137d0" providerId="LiveId" clId="{161C3552-B2D8-1643-AA90-228C6F8CD633}" dt="2024-05-30T13:50:58.020" v="1218" actId="478"/>
          <ac:picMkLst>
            <pc:docMk/>
            <pc:sldMk cId="1169353818" sldId="275"/>
            <ac:picMk id="6" creationId="{72BBFB15-6329-817E-441E-5AF3A7BD8205}"/>
          </ac:picMkLst>
        </pc:picChg>
        <pc:picChg chg="add del mod">
          <ac:chgData name="Kulinich Bohdan" userId="48e65c9f34e137d0" providerId="LiveId" clId="{161C3552-B2D8-1643-AA90-228C6F8CD633}" dt="2024-05-30T13:51:01.281" v="1219" actId="478"/>
          <ac:picMkLst>
            <pc:docMk/>
            <pc:sldMk cId="1169353818" sldId="275"/>
            <ac:picMk id="9" creationId="{1800B51F-8DC2-E79E-6179-49E2A0532BF8}"/>
          </ac:picMkLst>
        </pc:picChg>
        <pc:picChg chg="add mod">
          <ac:chgData name="Kulinich Bohdan" userId="48e65c9f34e137d0" providerId="LiveId" clId="{161C3552-B2D8-1643-AA90-228C6F8CD633}" dt="2024-05-29T10:06:18.446" v="287" actId="1076"/>
          <ac:picMkLst>
            <pc:docMk/>
            <pc:sldMk cId="1169353818" sldId="275"/>
            <ac:picMk id="10" creationId="{7007D7D4-F5AD-CC0F-A481-56C3E9506C35}"/>
          </ac:picMkLst>
        </pc:picChg>
        <pc:picChg chg="add mod">
          <ac:chgData name="Kulinich Bohdan" userId="48e65c9f34e137d0" providerId="LiveId" clId="{161C3552-B2D8-1643-AA90-228C6F8CD633}" dt="2024-05-29T10:09:02.436" v="298" actId="1076"/>
          <ac:picMkLst>
            <pc:docMk/>
            <pc:sldMk cId="1169353818" sldId="275"/>
            <ac:picMk id="11" creationId="{A0DF0E35-3D0D-8CE5-ECF3-C43EBE7B3D8F}"/>
          </ac:picMkLst>
        </pc:picChg>
        <pc:picChg chg="add mod">
          <ac:chgData name="Kulinich Bohdan" userId="48e65c9f34e137d0" providerId="LiveId" clId="{161C3552-B2D8-1643-AA90-228C6F8CD633}" dt="2024-05-29T10:14:15.249" v="357" actId="1076"/>
          <ac:picMkLst>
            <pc:docMk/>
            <pc:sldMk cId="1169353818" sldId="275"/>
            <ac:picMk id="15" creationId="{88E65ADA-0ABD-EFCE-F65B-630153C8A4EE}"/>
          </ac:picMkLst>
        </pc:picChg>
      </pc:sldChg>
      <pc:sldChg chg="addSp delSp modSp mod">
        <pc:chgData name="Kulinich Bohdan" userId="48e65c9f34e137d0" providerId="LiveId" clId="{161C3552-B2D8-1643-AA90-228C6F8CD633}" dt="2024-05-30T13:40:57.533" v="1168"/>
        <pc:sldMkLst>
          <pc:docMk/>
          <pc:sldMk cId="2986102083" sldId="276"/>
        </pc:sldMkLst>
        <pc:spChg chg="mod">
          <ac:chgData name="Kulinich Bohdan" userId="48e65c9f34e137d0" providerId="LiveId" clId="{161C3552-B2D8-1643-AA90-228C6F8CD633}" dt="2024-05-30T13:40:45.057" v="1167"/>
          <ac:spMkLst>
            <pc:docMk/>
            <pc:sldMk cId="2986102083" sldId="276"/>
            <ac:spMk id="2" creationId="{A8ADC309-11E1-3B0B-95A7-34A242928DC1}"/>
          </ac:spMkLst>
        </pc:spChg>
        <pc:spChg chg="mod">
          <ac:chgData name="Kulinich Bohdan" userId="48e65c9f34e137d0" providerId="LiveId" clId="{161C3552-B2D8-1643-AA90-228C6F8CD633}" dt="2024-05-30T13:40:57.533" v="1168"/>
          <ac:spMkLst>
            <pc:docMk/>
            <pc:sldMk cId="2986102083" sldId="276"/>
            <ac:spMk id="3" creationId="{5711D3F9-221D-20A7-F98F-FC012E826A19}"/>
          </ac:spMkLst>
        </pc:spChg>
        <pc:spChg chg="mod">
          <ac:chgData name="Kulinich Bohdan" userId="48e65c9f34e137d0" providerId="LiveId" clId="{161C3552-B2D8-1643-AA90-228C6F8CD633}" dt="2024-05-30T13:39:27.412" v="1161"/>
          <ac:spMkLst>
            <pc:docMk/>
            <pc:sldMk cId="2986102083" sldId="276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39:00.182" v="1160" actId="166"/>
          <ac:spMkLst>
            <pc:docMk/>
            <pc:sldMk cId="2986102083" sldId="276"/>
            <ac:spMk id="14" creationId="{84E7DD2C-4839-8C68-CD5C-DA34C81E0FBE}"/>
          </ac:spMkLst>
        </pc:spChg>
        <pc:spChg chg="mod">
          <ac:chgData name="Kulinich Bohdan" userId="48e65c9f34e137d0" providerId="LiveId" clId="{161C3552-B2D8-1643-AA90-228C6F8CD633}" dt="2024-05-30T13:40:30.550" v="1166"/>
          <ac:spMkLst>
            <pc:docMk/>
            <pc:sldMk cId="2986102083" sldId="276"/>
            <ac:spMk id="80" creationId="{7858F225-FF1F-1346-C301-640594C9AD9C}"/>
          </ac:spMkLst>
        </pc:spChg>
        <pc:picChg chg="add mod">
          <ac:chgData name="Kulinich Bohdan" userId="48e65c9f34e137d0" providerId="LiveId" clId="{161C3552-B2D8-1643-AA90-228C6F8CD633}" dt="2024-05-26T20:56:26.050" v="9" actId="1076"/>
          <ac:picMkLst>
            <pc:docMk/>
            <pc:sldMk cId="2986102083" sldId="276"/>
            <ac:picMk id="4" creationId="{4592FF9E-8519-44AE-32C6-B0A73FFEB4E8}"/>
          </ac:picMkLst>
        </pc:picChg>
        <pc:picChg chg="add mod">
          <ac:chgData name="Kulinich Bohdan" userId="48e65c9f34e137d0" providerId="LiveId" clId="{161C3552-B2D8-1643-AA90-228C6F8CD633}" dt="2024-05-29T10:05:25.738" v="202" actId="1037"/>
          <ac:picMkLst>
            <pc:docMk/>
            <pc:sldMk cId="2986102083" sldId="276"/>
            <ac:picMk id="6" creationId="{B353F85C-9FEF-9E7B-692E-2D1EBEA52A59}"/>
          </ac:picMkLst>
        </pc:picChg>
        <pc:picChg chg="add del mod">
          <ac:chgData name="Kulinich Bohdan" userId="48e65c9f34e137d0" providerId="LiveId" clId="{161C3552-B2D8-1643-AA90-228C6F8CD633}" dt="2024-05-29T10:05:43.372" v="257" actId="478"/>
          <ac:picMkLst>
            <pc:docMk/>
            <pc:sldMk cId="2986102083" sldId="276"/>
            <ac:picMk id="8" creationId="{9E198124-6B39-E1E3-8138-5A1B71739293}"/>
          </ac:picMkLst>
        </pc:picChg>
        <pc:picChg chg="add mod">
          <ac:chgData name="Kulinich Bohdan" userId="48e65c9f34e137d0" providerId="LiveId" clId="{161C3552-B2D8-1643-AA90-228C6F8CD633}" dt="2024-05-29T10:05:59.826" v="282" actId="1076"/>
          <ac:picMkLst>
            <pc:docMk/>
            <pc:sldMk cId="2986102083" sldId="276"/>
            <ac:picMk id="10" creationId="{DB89F057-5801-CCA1-8F19-713D83A050F9}"/>
          </ac:picMkLst>
        </pc:picChg>
        <pc:picChg chg="mod modVis">
          <ac:chgData name="Kulinich Bohdan" userId="48e65c9f34e137d0" providerId="LiveId" clId="{161C3552-B2D8-1643-AA90-228C6F8CD633}" dt="2024-05-29T18:04:18.123" v="959" actId="14429"/>
          <ac:picMkLst>
            <pc:docMk/>
            <pc:sldMk cId="2986102083" sldId="276"/>
            <ac:picMk id="54" creationId="{10F3A9BC-3856-4A76-7B38-15B710B0699C}"/>
          </ac:picMkLst>
        </pc:picChg>
        <pc:picChg chg="mod modVis">
          <ac:chgData name="Kulinich Bohdan" userId="48e65c9f34e137d0" providerId="LiveId" clId="{161C3552-B2D8-1643-AA90-228C6F8CD633}" dt="2024-05-29T18:04:15.976" v="956" actId="14429"/>
          <ac:picMkLst>
            <pc:docMk/>
            <pc:sldMk cId="2986102083" sldId="276"/>
            <ac:picMk id="77" creationId="{1C055E2B-FF62-4A3F-4A36-5810AD8A7641}"/>
          </ac:picMkLst>
        </pc:picChg>
        <pc:picChg chg="mod modVis">
          <ac:chgData name="Kulinich Bohdan" userId="48e65c9f34e137d0" providerId="LiveId" clId="{161C3552-B2D8-1643-AA90-228C6F8CD633}" dt="2024-05-29T18:04:16.662" v="957" actId="14429"/>
          <ac:picMkLst>
            <pc:docMk/>
            <pc:sldMk cId="2986102083" sldId="276"/>
            <ac:picMk id="82" creationId="{4A7DC425-A2FB-CB01-0D3E-2921DD710703}"/>
          </ac:picMkLst>
        </pc:picChg>
        <pc:picChg chg="mod modVis">
          <ac:chgData name="Kulinich Bohdan" userId="48e65c9f34e137d0" providerId="LiveId" clId="{161C3552-B2D8-1643-AA90-228C6F8CD633}" dt="2024-05-29T18:04:21.862" v="961" actId="14429"/>
          <ac:picMkLst>
            <pc:docMk/>
            <pc:sldMk cId="2986102083" sldId="276"/>
            <ac:picMk id="91" creationId="{EAC9E3DB-CAFF-6156-A99B-BDE6AE756E40}"/>
          </ac:picMkLst>
        </pc:picChg>
        <pc:picChg chg="mod modVis">
          <ac:chgData name="Kulinich Bohdan" userId="48e65c9f34e137d0" providerId="LiveId" clId="{161C3552-B2D8-1643-AA90-228C6F8CD633}" dt="2024-05-29T18:04:19.541" v="960" actId="14429"/>
          <ac:picMkLst>
            <pc:docMk/>
            <pc:sldMk cId="2986102083" sldId="276"/>
            <ac:picMk id="94" creationId="{A25C3EA1-7CB0-54DC-F3CC-9113789223D6}"/>
          </ac:picMkLst>
        </pc:picChg>
        <pc:picChg chg="mod modVis">
          <ac:chgData name="Kulinich Bohdan" userId="48e65c9f34e137d0" providerId="LiveId" clId="{161C3552-B2D8-1643-AA90-228C6F8CD633}" dt="2024-05-29T18:04:17.212" v="958" actId="14429"/>
          <ac:picMkLst>
            <pc:docMk/>
            <pc:sldMk cId="2986102083" sldId="276"/>
            <ac:picMk id="103" creationId="{BE9EB2B0-31B5-1AC5-70D9-CB44D3E6C9C9}"/>
          </ac:picMkLst>
        </pc:picChg>
      </pc:sldChg>
      <pc:sldChg chg="addSp delSp modSp mod">
        <pc:chgData name="Kulinich Bohdan" userId="48e65c9f34e137d0" providerId="LiveId" clId="{161C3552-B2D8-1643-AA90-228C6F8CD633}" dt="2024-05-30T13:51:06.772" v="1220" actId="478"/>
        <pc:sldMkLst>
          <pc:docMk/>
          <pc:sldMk cId="469961405" sldId="277"/>
        </pc:sldMkLst>
        <pc:spChg chg="mod">
          <ac:chgData name="Kulinich Bohdan" userId="48e65c9f34e137d0" providerId="LiveId" clId="{161C3552-B2D8-1643-AA90-228C6F8CD633}" dt="2024-05-30T13:48:12.822" v="1200"/>
          <ac:spMkLst>
            <pc:docMk/>
            <pc:sldMk cId="469961405" sldId="277"/>
            <ac:spMk id="4" creationId="{926953E3-FF25-4FCB-DC94-64C4E7E41A98}"/>
          </ac:spMkLst>
        </pc:spChg>
        <pc:spChg chg="mod">
          <ac:chgData name="Kulinich Bohdan" userId="48e65c9f34e137d0" providerId="LiveId" clId="{161C3552-B2D8-1643-AA90-228C6F8CD633}" dt="2024-05-30T13:47:51.023" v="1198"/>
          <ac:spMkLst>
            <pc:docMk/>
            <pc:sldMk cId="469961405" sldId="277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48:00.422" v="1199"/>
          <ac:spMkLst>
            <pc:docMk/>
            <pc:sldMk cId="469961405" sldId="277"/>
            <ac:spMk id="14" creationId="{84E7DD2C-4839-8C68-CD5C-DA34C81E0FBE}"/>
          </ac:spMkLst>
        </pc:spChg>
        <pc:spChg chg="mod">
          <ac:chgData name="Kulinich Bohdan" userId="48e65c9f34e137d0" providerId="LiveId" clId="{161C3552-B2D8-1643-AA90-228C6F8CD633}" dt="2024-05-30T13:48:19.366" v="1201"/>
          <ac:spMkLst>
            <pc:docMk/>
            <pc:sldMk cId="469961405" sldId="277"/>
            <ac:spMk id="17" creationId="{C178F96B-3BBA-5951-2CE9-FBF990B24228}"/>
          </ac:spMkLst>
        </pc:spChg>
        <pc:spChg chg="mod">
          <ac:chgData name="Kulinich Bohdan" userId="48e65c9f34e137d0" providerId="LiveId" clId="{161C3552-B2D8-1643-AA90-228C6F8CD633}" dt="2024-05-30T13:48:29.138" v="1202"/>
          <ac:spMkLst>
            <pc:docMk/>
            <pc:sldMk cId="469961405" sldId="277"/>
            <ac:spMk id="18" creationId="{2B096208-5FB7-B3B6-DD5D-1E186C87063E}"/>
          </ac:spMkLst>
        </pc:spChg>
        <pc:picChg chg="mod modVis">
          <ac:chgData name="Kulinich Bohdan" userId="48e65c9f34e137d0" providerId="LiveId" clId="{161C3552-B2D8-1643-AA90-228C6F8CD633}" dt="2024-05-30T13:46:52.713" v="1197" actId="14429"/>
          <ac:picMkLst>
            <pc:docMk/>
            <pc:sldMk cId="469961405" sldId="277"/>
            <ac:picMk id="7" creationId="{12B68071-E3E9-36B7-E688-671016D6D4AD}"/>
          </ac:picMkLst>
        </pc:picChg>
        <pc:picChg chg="mod">
          <ac:chgData name="Kulinich Bohdan" userId="48e65c9f34e137d0" providerId="LiveId" clId="{161C3552-B2D8-1643-AA90-228C6F8CD633}" dt="2024-05-29T10:10:04.721" v="330" actId="1076"/>
          <ac:picMkLst>
            <pc:docMk/>
            <pc:sldMk cId="469961405" sldId="277"/>
            <ac:picMk id="21" creationId="{009BD939-7419-B56C-9760-1014FDED3E75}"/>
          </ac:picMkLst>
        </pc:picChg>
        <pc:picChg chg="del">
          <ac:chgData name="Kulinich Bohdan" userId="48e65c9f34e137d0" providerId="LiveId" clId="{161C3552-B2D8-1643-AA90-228C6F8CD633}" dt="2024-05-29T10:08:47.349" v="296" actId="478"/>
          <ac:picMkLst>
            <pc:docMk/>
            <pc:sldMk cId="469961405" sldId="277"/>
            <ac:picMk id="25" creationId="{DA409F76-135A-E805-D024-0C3FB4C843F6}"/>
          </ac:picMkLst>
        </pc:picChg>
        <pc:picChg chg="mod">
          <ac:chgData name="Kulinich Bohdan" userId="48e65c9f34e137d0" providerId="LiveId" clId="{161C3552-B2D8-1643-AA90-228C6F8CD633}" dt="2024-05-29T17:31:39.041" v="518" actId="1076"/>
          <ac:picMkLst>
            <pc:docMk/>
            <pc:sldMk cId="469961405" sldId="277"/>
            <ac:picMk id="26" creationId="{BA733FB9-A133-BD95-4B46-7670463DEA77}"/>
          </ac:picMkLst>
        </pc:picChg>
        <pc:picChg chg="add mod">
          <ac:chgData name="Kulinich Bohdan" userId="48e65c9f34e137d0" providerId="LiveId" clId="{161C3552-B2D8-1643-AA90-228C6F8CD633}" dt="2024-05-26T20:59:11.001" v="26" actId="688"/>
          <ac:picMkLst>
            <pc:docMk/>
            <pc:sldMk cId="469961405" sldId="277"/>
            <ac:picMk id="29" creationId="{6C6EDEC1-0FE4-2168-3FF6-BD6DCCCF408F}"/>
          </ac:picMkLst>
        </pc:picChg>
        <pc:picChg chg="add del mod">
          <ac:chgData name="Kulinich Bohdan" userId="48e65c9f34e137d0" providerId="LiveId" clId="{161C3552-B2D8-1643-AA90-228C6F8CD633}" dt="2024-05-30T13:51:06.772" v="1220" actId="478"/>
          <ac:picMkLst>
            <pc:docMk/>
            <pc:sldMk cId="469961405" sldId="277"/>
            <ac:picMk id="31" creationId="{63168166-E6BD-1BE1-DA96-2C13CA24275D}"/>
          </ac:picMkLst>
        </pc:picChg>
        <pc:picChg chg="add mod">
          <ac:chgData name="Kulinich Bohdan" userId="48e65c9f34e137d0" providerId="LiveId" clId="{161C3552-B2D8-1643-AA90-228C6F8CD633}" dt="2024-05-29T10:06:42.945" v="293" actId="1076"/>
          <ac:picMkLst>
            <pc:docMk/>
            <pc:sldMk cId="469961405" sldId="277"/>
            <ac:picMk id="32" creationId="{B67DAE0E-643E-90B9-6BE0-3B652A7D8B80}"/>
          </ac:picMkLst>
        </pc:picChg>
        <pc:picChg chg="add del mod">
          <ac:chgData name="Kulinich Bohdan" userId="48e65c9f34e137d0" providerId="LiveId" clId="{161C3552-B2D8-1643-AA90-228C6F8CD633}" dt="2024-05-29T10:07:05.321" v="295" actId="478"/>
          <ac:picMkLst>
            <pc:docMk/>
            <pc:sldMk cId="469961405" sldId="277"/>
            <ac:picMk id="33" creationId="{1A48FBF3-EBC7-CF24-02C9-278962EAA37E}"/>
          </ac:picMkLst>
        </pc:picChg>
      </pc:sldChg>
      <pc:sldChg chg="addSp delSp modSp mod modTransition">
        <pc:chgData name="Kulinich Bohdan" userId="48e65c9f34e137d0" providerId="LiveId" clId="{161C3552-B2D8-1643-AA90-228C6F8CD633}" dt="2024-05-30T13:50:28.823" v="1213"/>
        <pc:sldMkLst>
          <pc:docMk/>
          <pc:sldMk cId="4173947301" sldId="278"/>
        </pc:sldMkLst>
        <pc:spChg chg="mod">
          <ac:chgData name="Kulinich Bohdan" userId="48e65c9f34e137d0" providerId="LiveId" clId="{161C3552-B2D8-1643-AA90-228C6F8CD633}" dt="2024-05-30T13:50:08.192" v="1211"/>
          <ac:spMkLst>
            <pc:docMk/>
            <pc:sldMk cId="4173947301" sldId="278"/>
            <ac:spMk id="4" creationId="{926953E3-FF25-4FCB-DC94-64C4E7E41A98}"/>
          </ac:spMkLst>
        </pc:spChg>
        <pc:spChg chg="add del mod">
          <ac:chgData name="Kulinich Bohdan" userId="48e65c9f34e137d0" providerId="LiveId" clId="{161C3552-B2D8-1643-AA90-228C6F8CD633}" dt="2024-05-29T16:00:00.578" v="456" actId="478"/>
          <ac:spMkLst>
            <pc:docMk/>
            <pc:sldMk cId="4173947301" sldId="278"/>
            <ac:spMk id="6" creationId="{11DE4AFB-5BAE-2010-DCBE-F875AD9F67A8}"/>
          </ac:spMkLst>
        </pc:spChg>
        <pc:spChg chg="add del mod">
          <ac:chgData name="Kulinich Bohdan" userId="48e65c9f34e137d0" providerId="LiveId" clId="{161C3552-B2D8-1643-AA90-228C6F8CD633}" dt="2024-05-29T15:53:34.669" v="365" actId="478"/>
          <ac:spMkLst>
            <pc:docMk/>
            <pc:sldMk cId="4173947301" sldId="278"/>
            <ac:spMk id="8" creationId="{88F8B004-A982-73F9-2DC1-07B61C95E478}"/>
          </ac:spMkLst>
        </pc:spChg>
        <pc:spChg chg="add del mod">
          <ac:chgData name="Kulinich Bohdan" userId="48e65c9f34e137d0" providerId="LiveId" clId="{161C3552-B2D8-1643-AA90-228C6F8CD633}" dt="2024-05-29T15:59:00.364" v="423" actId="478"/>
          <ac:spMkLst>
            <pc:docMk/>
            <pc:sldMk cId="4173947301" sldId="278"/>
            <ac:spMk id="9" creationId="{DE635DF0-FB19-59EB-FD59-BCD947E3CAFC}"/>
          </ac:spMkLst>
        </pc:spChg>
        <pc:spChg chg="add mod">
          <ac:chgData name="Kulinich Bohdan" userId="48e65c9f34e137d0" providerId="LiveId" clId="{161C3552-B2D8-1643-AA90-228C6F8CD633}" dt="2024-05-29T17:33:59.150" v="683" actId="1037"/>
          <ac:spMkLst>
            <pc:docMk/>
            <pc:sldMk cId="4173947301" sldId="278"/>
            <ac:spMk id="11" creationId="{65B82AFF-0A8E-C688-6BEE-B260A0E37841}"/>
          </ac:spMkLst>
        </pc:spChg>
        <pc:spChg chg="mod">
          <ac:chgData name="Kulinich Bohdan" userId="48e65c9f34e137d0" providerId="LiveId" clId="{161C3552-B2D8-1643-AA90-228C6F8CD633}" dt="2024-05-30T13:49:49.853" v="1209"/>
          <ac:spMkLst>
            <pc:docMk/>
            <pc:sldMk cId="4173947301" sldId="278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49:59.924" v="1210"/>
          <ac:spMkLst>
            <pc:docMk/>
            <pc:sldMk cId="4173947301" sldId="278"/>
            <ac:spMk id="14" creationId="{84E7DD2C-4839-8C68-CD5C-DA34C81E0FBE}"/>
          </ac:spMkLst>
        </pc:spChg>
        <pc:spChg chg="add mod">
          <ac:chgData name="Kulinich Bohdan" userId="48e65c9f34e137d0" providerId="LiveId" clId="{161C3552-B2D8-1643-AA90-228C6F8CD633}" dt="2024-05-29T17:33:59.150" v="683" actId="1037"/>
          <ac:spMkLst>
            <pc:docMk/>
            <pc:sldMk cId="4173947301" sldId="278"/>
            <ac:spMk id="15" creationId="{F870C17E-86B6-0901-5E82-D3C42869DF26}"/>
          </ac:spMkLst>
        </pc:spChg>
        <pc:spChg chg="add mod">
          <ac:chgData name="Kulinich Bohdan" userId="48e65c9f34e137d0" providerId="LiveId" clId="{161C3552-B2D8-1643-AA90-228C6F8CD633}" dt="2024-05-29T17:33:59.150" v="683" actId="1037"/>
          <ac:spMkLst>
            <pc:docMk/>
            <pc:sldMk cId="4173947301" sldId="278"/>
            <ac:spMk id="16" creationId="{63BA6C63-45D5-D9AB-8573-5658FE8BCFBA}"/>
          </ac:spMkLst>
        </pc:spChg>
        <pc:spChg chg="mod">
          <ac:chgData name="Kulinich Bohdan" userId="48e65c9f34e137d0" providerId="LiveId" clId="{161C3552-B2D8-1643-AA90-228C6F8CD633}" dt="2024-05-30T13:50:22.012" v="1212"/>
          <ac:spMkLst>
            <pc:docMk/>
            <pc:sldMk cId="4173947301" sldId="278"/>
            <ac:spMk id="17" creationId="{93E1B06A-FC7E-7364-8302-8B15906CE6BB}"/>
          </ac:spMkLst>
        </pc:spChg>
        <pc:spChg chg="add mod">
          <ac:chgData name="Kulinich Bohdan" userId="48e65c9f34e137d0" providerId="LiveId" clId="{161C3552-B2D8-1643-AA90-228C6F8CD633}" dt="2024-05-29T17:38:47.583" v="771" actId="1076"/>
          <ac:spMkLst>
            <pc:docMk/>
            <pc:sldMk cId="4173947301" sldId="278"/>
            <ac:spMk id="18" creationId="{106A4823-BD7B-71E4-6F26-377118AD4DED}"/>
          </ac:spMkLst>
        </pc:spChg>
        <pc:spChg chg="add mod">
          <ac:chgData name="Kulinich Bohdan" userId="48e65c9f34e137d0" providerId="LiveId" clId="{161C3552-B2D8-1643-AA90-228C6F8CD633}" dt="2024-05-29T17:36:00.421" v="728" actId="20577"/>
          <ac:spMkLst>
            <pc:docMk/>
            <pc:sldMk cId="4173947301" sldId="278"/>
            <ac:spMk id="19" creationId="{AB4A514D-C181-5859-A4E8-EE4C9E754A48}"/>
          </ac:spMkLst>
        </pc:spChg>
        <pc:spChg chg="add mod">
          <ac:chgData name="Kulinich Bohdan" userId="48e65c9f34e137d0" providerId="LiveId" clId="{161C3552-B2D8-1643-AA90-228C6F8CD633}" dt="2024-05-29T17:36:43.165" v="743" actId="14100"/>
          <ac:spMkLst>
            <pc:docMk/>
            <pc:sldMk cId="4173947301" sldId="278"/>
            <ac:spMk id="20" creationId="{CE24910D-F30D-93ED-25EF-71141E24F2EF}"/>
          </ac:spMkLst>
        </pc:spChg>
        <pc:spChg chg="add mod">
          <ac:chgData name="Kulinich Bohdan" userId="48e65c9f34e137d0" providerId="LiveId" clId="{161C3552-B2D8-1643-AA90-228C6F8CD633}" dt="2024-05-29T17:36:35.970" v="741" actId="14100"/>
          <ac:spMkLst>
            <pc:docMk/>
            <pc:sldMk cId="4173947301" sldId="278"/>
            <ac:spMk id="22" creationId="{7E83923D-AF78-EA3B-1E70-3E3D89571E69}"/>
          </ac:spMkLst>
        </pc:spChg>
        <pc:spChg chg="add mod">
          <ac:chgData name="Kulinich Bohdan" userId="48e65c9f34e137d0" providerId="LiveId" clId="{161C3552-B2D8-1643-AA90-228C6F8CD633}" dt="2024-05-29T17:36:40.331" v="742" actId="14100"/>
          <ac:spMkLst>
            <pc:docMk/>
            <pc:sldMk cId="4173947301" sldId="278"/>
            <ac:spMk id="23" creationId="{F8E88C6A-5BCC-5975-2798-36F44AF36D48}"/>
          </ac:spMkLst>
        </pc:spChg>
        <pc:spChg chg="add mod">
          <ac:chgData name="Kulinich Bohdan" userId="48e65c9f34e137d0" providerId="LiveId" clId="{161C3552-B2D8-1643-AA90-228C6F8CD633}" dt="2024-05-29T17:39:34.124" v="791" actId="1038"/>
          <ac:spMkLst>
            <pc:docMk/>
            <pc:sldMk cId="4173947301" sldId="278"/>
            <ac:spMk id="24" creationId="{01EB7C87-DC26-F5B1-09EE-F5CDC9AC6A18}"/>
          </ac:spMkLst>
        </pc:spChg>
        <pc:spChg chg="add mod">
          <ac:chgData name="Kulinich Bohdan" userId="48e65c9f34e137d0" providerId="LiveId" clId="{161C3552-B2D8-1643-AA90-228C6F8CD633}" dt="2024-05-29T17:37:58.420" v="753" actId="14100"/>
          <ac:spMkLst>
            <pc:docMk/>
            <pc:sldMk cId="4173947301" sldId="278"/>
            <ac:spMk id="25" creationId="{59C44B15-E95F-0C71-146A-952A52E4EE05}"/>
          </ac:spMkLst>
        </pc:spChg>
        <pc:spChg chg="add del mod">
          <ac:chgData name="Kulinich Bohdan" userId="48e65c9f34e137d0" providerId="LiveId" clId="{161C3552-B2D8-1643-AA90-228C6F8CD633}" dt="2024-05-29T17:38:45.267" v="769" actId="478"/>
          <ac:spMkLst>
            <pc:docMk/>
            <pc:sldMk cId="4173947301" sldId="278"/>
            <ac:spMk id="26" creationId="{FFC3034A-1AE2-6030-0032-DA374B7291B9}"/>
          </ac:spMkLst>
        </pc:spChg>
        <pc:spChg chg="add del mod">
          <ac:chgData name="Kulinich Bohdan" userId="48e65c9f34e137d0" providerId="LiveId" clId="{161C3552-B2D8-1643-AA90-228C6F8CD633}" dt="2024-05-29T17:38:30.953" v="763" actId="478"/>
          <ac:spMkLst>
            <pc:docMk/>
            <pc:sldMk cId="4173947301" sldId="278"/>
            <ac:spMk id="28" creationId="{74D7E1CB-73A0-2255-D4C3-77B4204454F2}"/>
          </ac:spMkLst>
        </pc:spChg>
        <pc:spChg chg="add mod">
          <ac:chgData name="Kulinich Bohdan" userId="48e65c9f34e137d0" providerId="LiveId" clId="{161C3552-B2D8-1643-AA90-228C6F8CD633}" dt="2024-05-29T17:39:34.124" v="791" actId="1038"/>
          <ac:spMkLst>
            <pc:docMk/>
            <pc:sldMk cId="4173947301" sldId="278"/>
            <ac:spMk id="30" creationId="{16E5ABDE-9858-6937-95CF-DF8571A85912}"/>
          </ac:spMkLst>
        </pc:spChg>
        <pc:spChg chg="add mod">
          <ac:chgData name="Kulinich Bohdan" userId="48e65c9f34e137d0" providerId="LiveId" clId="{161C3552-B2D8-1643-AA90-228C6F8CD633}" dt="2024-05-29T17:39:43.486" v="793" actId="14100"/>
          <ac:spMkLst>
            <pc:docMk/>
            <pc:sldMk cId="4173947301" sldId="278"/>
            <ac:spMk id="32" creationId="{586DCC1D-461E-3CC3-3D8A-A2E6DEF822A5}"/>
          </ac:spMkLst>
        </pc:spChg>
        <pc:spChg chg="mod">
          <ac:chgData name="Kulinich Bohdan" userId="48e65c9f34e137d0" providerId="LiveId" clId="{161C3552-B2D8-1643-AA90-228C6F8CD633}" dt="2024-05-30T13:50:28.823" v="1213"/>
          <ac:spMkLst>
            <pc:docMk/>
            <pc:sldMk cId="4173947301" sldId="278"/>
            <ac:spMk id="44" creationId="{3FE943E7-F6A5-DCF1-B471-18320C4CBF02}"/>
          </ac:spMkLst>
        </pc:spChg>
        <pc:picChg chg="add mod">
          <ac:chgData name="Kulinich Bohdan" userId="48e65c9f34e137d0" providerId="LiveId" clId="{161C3552-B2D8-1643-AA90-228C6F8CD633}" dt="2024-05-29T10:09:27.489" v="329" actId="1037"/>
          <ac:picMkLst>
            <pc:docMk/>
            <pc:sldMk cId="4173947301" sldId="278"/>
            <ac:picMk id="3" creationId="{E153E86E-9961-8282-B2B6-3246F8B5E6B7}"/>
          </ac:picMkLst>
        </pc:picChg>
        <pc:picChg chg="add mod">
          <ac:chgData name="Kulinich Bohdan" userId="48e65c9f34e137d0" providerId="LiveId" clId="{161C3552-B2D8-1643-AA90-228C6F8CD633}" dt="2024-05-29T17:53:11.952" v="839" actId="14826"/>
          <ac:picMkLst>
            <pc:docMk/>
            <pc:sldMk cId="4173947301" sldId="278"/>
            <ac:picMk id="34" creationId="{3C00D1E9-6CFE-D6F6-B6D6-99EA4A631022}"/>
          </ac:picMkLst>
        </pc:picChg>
        <pc:picChg chg="add mod">
          <ac:chgData name="Kulinich Bohdan" userId="48e65c9f34e137d0" providerId="LiveId" clId="{161C3552-B2D8-1643-AA90-228C6F8CD633}" dt="2024-05-29T17:49:13.856" v="824" actId="1076"/>
          <ac:picMkLst>
            <pc:docMk/>
            <pc:sldMk cId="4173947301" sldId="278"/>
            <ac:picMk id="38" creationId="{0F380D66-CBC2-5DC9-136D-9BED2BBFFD37}"/>
          </ac:picMkLst>
        </pc:picChg>
        <pc:picChg chg="mod">
          <ac:chgData name="Kulinich Bohdan" userId="48e65c9f34e137d0" providerId="LiveId" clId="{161C3552-B2D8-1643-AA90-228C6F8CD633}" dt="2024-05-29T17:31:26.362" v="516" actId="1076"/>
          <ac:picMkLst>
            <pc:docMk/>
            <pc:sldMk cId="4173947301" sldId="278"/>
            <ac:picMk id="39" creationId="{4AE94AAA-E073-0CE8-1206-1B743D7E497A}"/>
          </ac:picMkLst>
        </pc:picChg>
        <pc:picChg chg="add mod">
          <ac:chgData name="Kulinich Bohdan" userId="48e65c9f34e137d0" providerId="LiveId" clId="{161C3552-B2D8-1643-AA90-228C6F8CD633}" dt="2024-05-29T17:49:16.769" v="826" actId="14100"/>
          <ac:picMkLst>
            <pc:docMk/>
            <pc:sldMk cId="4173947301" sldId="278"/>
            <ac:picMk id="42" creationId="{95E80B2A-DF2F-6315-A515-24EDBE0E3266}"/>
          </ac:picMkLst>
        </pc:picChg>
        <pc:picChg chg="add mod">
          <ac:chgData name="Kulinich Bohdan" userId="48e65c9f34e137d0" providerId="LiveId" clId="{161C3552-B2D8-1643-AA90-228C6F8CD633}" dt="2024-05-29T17:49:22.401" v="829" actId="14100"/>
          <ac:picMkLst>
            <pc:docMk/>
            <pc:sldMk cId="4173947301" sldId="278"/>
            <ac:picMk id="45" creationId="{DC3F789F-2A87-A1A4-8C17-2DA158B060C1}"/>
          </ac:picMkLst>
        </pc:picChg>
        <pc:picChg chg="add mod">
          <ac:chgData name="Kulinich Bohdan" userId="48e65c9f34e137d0" providerId="LiveId" clId="{161C3552-B2D8-1643-AA90-228C6F8CD633}" dt="2024-05-29T17:49:24.655" v="830" actId="1076"/>
          <ac:picMkLst>
            <pc:docMk/>
            <pc:sldMk cId="4173947301" sldId="278"/>
            <ac:picMk id="49" creationId="{D2560DC3-4C0C-C274-B6D4-11D66D7F0612}"/>
          </ac:picMkLst>
        </pc:picChg>
        <pc:picChg chg="add mod">
          <ac:chgData name="Kulinich Bohdan" userId="48e65c9f34e137d0" providerId="LiveId" clId="{161C3552-B2D8-1643-AA90-228C6F8CD633}" dt="2024-05-29T17:49:27.222" v="831" actId="1076"/>
          <ac:picMkLst>
            <pc:docMk/>
            <pc:sldMk cId="4173947301" sldId="278"/>
            <ac:picMk id="51" creationId="{2A376E3C-CE7A-16DC-DCE3-8135E514E8D1}"/>
          </ac:picMkLst>
        </pc:picChg>
        <pc:picChg chg="add mod">
          <ac:chgData name="Kulinich Bohdan" userId="48e65c9f34e137d0" providerId="LiveId" clId="{161C3552-B2D8-1643-AA90-228C6F8CD633}" dt="2024-05-29T17:53:58.189" v="841" actId="1076"/>
          <ac:picMkLst>
            <pc:docMk/>
            <pc:sldMk cId="4173947301" sldId="278"/>
            <ac:picMk id="53" creationId="{5D794369-E3BA-2D1E-C063-C1FEBF563BD8}"/>
          </ac:picMkLst>
        </pc:picChg>
      </pc:sldChg>
      <pc:sldChg chg="addSp delSp modSp add mod ord">
        <pc:chgData name="Kulinich Bohdan" userId="48e65c9f34e137d0" providerId="LiveId" clId="{161C3552-B2D8-1643-AA90-228C6F8CD633}" dt="2024-05-30T13:49:31.093" v="1207"/>
        <pc:sldMkLst>
          <pc:docMk/>
          <pc:sldMk cId="2663521018" sldId="279"/>
        </pc:sldMkLst>
        <pc:spChg chg="mod">
          <ac:chgData name="Kulinich Bohdan" userId="48e65c9f34e137d0" providerId="LiveId" clId="{161C3552-B2D8-1643-AA90-228C6F8CD633}" dt="2024-05-30T13:49:16.074" v="1206"/>
          <ac:spMkLst>
            <pc:docMk/>
            <pc:sldMk cId="2663521018" sldId="279"/>
            <ac:spMk id="4" creationId="{926953E3-FF25-4FCB-DC94-64C4E7E41A98}"/>
          </ac:spMkLst>
        </pc:spChg>
        <pc:spChg chg="mod">
          <ac:chgData name="Kulinich Bohdan" userId="48e65c9f34e137d0" providerId="LiveId" clId="{161C3552-B2D8-1643-AA90-228C6F8CD633}" dt="2024-05-30T13:48:56.692" v="1204"/>
          <ac:spMkLst>
            <pc:docMk/>
            <pc:sldMk cId="2663521018" sldId="279"/>
            <ac:spMk id="13" creationId="{09916CD5-A018-905D-7C23-FEBFD2E1DD0B}"/>
          </ac:spMkLst>
        </pc:spChg>
        <pc:spChg chg="mod">
          <ac:chgData name="Kulinich Bohdan" userId="48e65c9f34e137d0" providerId="LiveId" clId="{161C3552-B2D8-1643-AA90-228C6F8CD633}" dt="2024-05-30T13:49:05.741" v="1205"/>
          <ac:spMkLst>
            <pc:docMk/>
            <pc:sldMk cId="2663521018" sldId="279"/>
            <ac:spMk id="14" creationId="{84E7DD2C-4839-8C68-CD5C-DA34C81E0FBE}"/>
          </ac:spMkLst>
        </pc:spChg>
        <pc:spChg chg="mod">
          <ac:chgData name="Kulinich Bohdan" userId="48e65c9f34e137d0" providerId="LiveId" clId="{161C3552-B2D8-1643-AA90-228C6F8CD633}" dt="2024-05-30T13:48:48.987" v="1203" actId="166"/>
          <ac:spMkLst>
            <pc:docMk/>
            <pc:sldMk cId="2663521018" sldId="279"/>
            <ac:spMk id="17" creationId="{93E1B06A-FC7E-7364-8302-8B15906CE6BB}"/>
          </ac:spMkLst>
        </pc:spChg>
        <pc:spChg chg="del">
          <ac:chgData name="Kulinich Bohdan" userId="48e65c9f34e137d0" providerId="LiveId" clId="{161C3552-B2D8-1643-AA90-228C6F8CD633}" dt="2024-05-29T17:44:12.458" v="796" actId="478"/>
          <ac:spMkLst>
            <pc:docMk/>
            <pc:sldMk cId="2663521018" sldId="279"/>
            <ac:spMk id="19" creationId="{AB4A514D-C181-5859-A4E8-EE4C9E754A48}"/>
          </ac:spMkLst>
        </pc:spChg>
        <pc:spChg chg="del">
          <ac:chgData name="Kulinich Bohdan" userId="48e65c9f34e137d0" providerId="LiveId" clId="{161C3552-B2D8-1643-AA90-228C6F8CD633}" dt="2024-05-29T17:44:11.394" v="795" actId="478"/>
          <ac:spMkLst>
            <pc:docMk/>
            <pc:sldMk cId="2663521018" sldId="279"/>
            <ac:spMk id="20" creationId="{CE24910D-F30D-93ED-25EF-71141E24F2EF}"/>
          </ac:spMkLst>
        </pc:spChg>
        <pc:spChg chg="del">
          <ac:chgData name="Kulinich Bohdan" userId="48e65c9f34e137d0" providerId="LiveId" clId="{161C3552-B2D8-1643-AA90-228C6F8CD633}" dt="2024-05-29T17:44:14.520" v="798" actId="478"/>
          <ac:spMkLst>
            <pc:docMk/>
            <pc:sldMk cId="2663521018" sldId="279"/>
            <ac:spMk id="22" creationId="{7E83923D-AF78-EA3B-1E70-3E3D89571E69}"/>
          </ac:spMkLst>
        </pc:spChg>
        <pc:spChg chg="del">
          <ac:chgData name="Kulinich Bohdan" userId="48e65c9f34e137d0" providerId="LiveId" clId="{161C3552-B2D8-1643-AA90-228C6F8CD633}" dt="2024-05-29T17:44:13.495" v="797" actId="478"/>
          <ac:spMkLst>
            <pc:docMk/>
            <pc:sldMk cId="2663521018" sldId="279"/>
            <ac:spMk id="23" creationId="{F8E88C6A-5BCC-5975-2798-36F44AF36D48}"/>
          </ac:spMkLst>
        </pc:spChg>
        <pc:spChg chg="del">
          <ac:chgData name="Kulinich Bohdan" userId="48e65c9f34e137d0" providerId="LiveId" clId="{161C3552-B2D8-1643-AA90-228C6F8CD633}" dt="2024-05-29T17:44:17.056" v="800" actId="478"/>
          <ac:spMkLst>
            <pc:docMk/>
            <pc:sldMk cId="2663521018" sldId="279"/>
            <ac:spMk id="24" creationId="{01EB7C87-DC26-F5B1-09EE-F5CDC9AC6A18}"/>
          </ac:spMkLst>
        </pc:spChg>
        <pc:spChg chg="del">
          <ac:chgData name="Kulinich Bohdan" userId="48e65c9f34e137d0" providerId="LiveId" clId="{161C3552-B2D8-1643-AA90-228C6F8CD633}" dt="2024-05-29T17:44:15.971" v="799" actId="478"/>
          <ac:spMkLst>
            <pc:docMk/>
            <pc:sldMk cId="2663521018" sldId="279"/>
            <ac:spMk id="25" creationId="{59C44B15-E95F-0C71-146A-952A52E4EE05}"/>
          </ac:spMkLst>
        </pc:spChg>
        <pc:spChg chg="del">
          <ac:chgData name="Kulinich Bohdan" userId="48e65c9f34e137d0" providerId="LiveId" clId="{161C3552-B2D8-1643-AA90-228C6F8CD633}" dt="2024-05-29T17:44:18.769" v="802" actId="478"/>
          <ac:spMkLst>
            <pc:docMk/>
            <pc:sldMk cId="2663521018" sldId="279"/>
            <ac:spMk id="30" creationId="{16E5ABDE-9858-6937-95CF-DF8571A85912}"/>
          </ac:spMkLst>
        </pc:spChg>
        <pc:spChg chg="del">
          <ac:chgData name="Kulinich Bohdan" userId="48e65c9f34e137d0" providerId="LiveId" clId="{161C3552-B2D8-1643-AA90-228C6F8CD633}" dt="2024-05-29T17:44:17.960" v="801" actId="478"/>
          <ac:spMkLst>
            <pc:docMk/>
            <pc:sldMk cId="2663521018" sldId="279"/>
            <ac:spMk id="32" creationId="{586DCC1D-461E-3CC3-3D8A-A2E6DEF822A5}"/>
          </ac:spMkLst>
        </pc:spChg>
        <pc:spChg chg="mod">
          <ac:chgData name="Kulinich Bohdan" userId="48e65c9f34e137d0" providerId="LiveId" clId="{161C3552-B2D8-1643-AA90-228C6F8CD633}" dt="2024-05-30T13:49:31.093" v="1207"/>
          <ac:spMkLst>
            <pc:docMk/>
            <pc:sldMk cId="2663521018" sldId="279"/>
            <ac:spMk id="44" creationId="{3FE943E7-F6A5-DCF1-B471-18320C4CBF02}"/>
          </ac:spMkLst>
        </pc:spChg>
        <pc:picChg chg="add mod">
          <ac:chgData name="Kulinich Bohdan" userId="48e65c9f34e137d0" providerId="LiveId" clId="{161C3552-B2D8-1643-AA90-228C6F8CD633}" dt="2024-05-29T17:54:17.060" v="844" actId="1076"/>
          <ac:picMkLst>
            <pc:docMk/>
            <pc:sldMk cId="2663521018" sldId="279"/>
            <ac:picMk id="6" creationId="{2F6F0C43-4E04-2209-CAD7-11FF24238D33}"/>
          </ac:picMkLst>
        </pc:picChg>
        <pc:picChg chg="add mod">
          <ac:chgData name="Kulinich Bohdan" userId="48e65c9f34e137d0" providerId="LiveId" clId="{161C3552-B2D8-1643-AA90-228C6F8CD633}" dt="2024-05-29T17:54:47.897" v="852" actId="1076"/>
          <ac:picMkLst>
            <pc:docMk/>
            <pc:sldMk cId="2663521018" sldId="279"/>
            <ac:picMk id="8" creationId="{EBB32DB4-C772-9A21-5BEC-4BC0312E7341}"/>
          </ac:picMkLst>
        </pc:picChg>
        <pc:picChg chg="add mod">
          <ac:chgData name="Kulinich Bohdan" userId="48e65c9f34e137d0" providerId="LiveId" clId="{161C3552-B2D8-1643-AA90-228C6F8CD633}" dt="2024-05-29T17:55:09.229" v="857" actId="1076"/>
          <ac:picMkLst>
            <pc:docMk/>
            <pc:sldMk cId="2663521018" sldId="279"/>
            <ac:picMk id="9" creationId="{5F100C39-8F47-98A0-0D79-6D09E2031F48}"/>
          </ac:picMkLst>
        </pc:picChg>
        <pc:picChg chg="add mod">
          <ac:chgData name="Kulinich Bohdan" userId="48e65c9f34e137d0" providerId="LiveId" clId="{161C3552-B2D8-1643-AA90-228C6F8CD633}" dt="2024-05-29T17:55:10.798" v="858" actId="1076"/>
          <ac:picMkLst>
            <pc:docMk/>
            <pc:sldMk cId="2663521018" sldId="279"/>
            <ac:picMk id="10" creationId="{846D1559-F8AB-9BB5-0F8F-35F6295ADFEA}"/>
          </ac:picMkLst>
        </pc:picChg>
        <pc:picChg chg="add mod">
          <ac:chgData name="Kulinich Bohdan" userId="48e65c9f34e137d0" providerId="LiveId" clId="{161C3552-B2D8-1643-AA90-228C6F8CD633}" dt="2024-05-29T17:54:51.775" v="854" actId="1076"/>
          <ac:picMkLst>
            <pc:docMk/>
            <pc:sldMk cId="2663521018" sldId="279"/>
            <ac:picMk id="26" creationId="{F01A0700-35ED-716F-EA2F-6225A3F0FD92}"/>
          </ac:picMkLst>
        </pc:picChg>
        <pc:picChg chg="add mod">
          <ac:chgData name="Kulinich Bohdan" userId="48e65c9f34e137d0" providerId="LiveId" clId="{161C3552-B2D8-1643-AA90-228C6F8CD633}" dt="2024-05-29T17:55:11.811" v="859" actId="1076"/>
          <ac:picMkLst>
            <pc:docMk/>
            <pc:sldMk cId="2663521018" sldId="279"/>
            <ac:picMk id="28" creationId="{2F1C62F5-145A-EACC-3E9A-599B9D5A8A2E}"/>
          </ac:picMkLst>
        </pc:picChg>
        <pc:picChg chg="add mod">
          <ac:chgData name="Kulinich Bohdan" userId="48e65c9f34e137d0" providerId="LiveId" clId="{161C3552-B2D8-1643-AA90-228C6F8CD633}" dt="2024-05-29T17:55:12.893" v="860" actId="1076"/>
          <ac:picMkLst>
            <pc:docMk/>
            <pc:sldMk cId="2663521018" sldId="279"/>
            <ac:picMk id="33" creationId="{197CC7E4-05F1-03CC-A2AC-B99120EED085}"/>
          </ac:picMkLst>
        </pc:picChg>
      </pc:sldChg>
    </pc:docChg>
  </pc:docChgLst>
  <pc:docChgLst>
    <pc:chgData name="Kulinich Bohdan" userId="48e65c9f34e137d0" providerId="LiveId" clId="{9415CF5E-C67E-834D-866D-4CD30E0550DB}"/>
    <pc:docChg chg="undo custSel addSld delSld modSld">
      <pc:chgData name="Kulinich Bohdan" userId="48e65c9f34e137d0" providerId="LiveId" clId="{9415CF5E-C67E-834D-866D-4CD30E0550DB}" dt="2024-05-31T16:53:56.574" v="404" actId="14100"/>
      <pc:docMkLst>
        <pc:docMk/>
      </pc:docMkLst>
      <pc:sldChg chg="addSp delSp modSp mod">
        <pc:chgData name="Kulinich Bohdan" userId="48e65c9f34e137d0" providerId="LiveId" clId="{9415CF5E-C67E-834D-866D-4CD30E0550DB}" dt="2024-05-31T16:21:34.715" v="276" actId="167"/>
        <pc:sldMkLst>
          <pc:docMk/>
          <pc:sldMk cId="1536835488" sldId="263"/>
        </pc:sldMkLst>
        <pc:spChg chg="add del">
          <ac:chgData name="Kulinich Bohdan" userId="48e65c9f34e137d0" providerId="LiveId" clId="{9415CF5E-C67E-834D-866D-4CD30E0550DB}" dt="2024-05-31T16:02:22.395" v="24" actId="478"/>
          <ac:spMkLst>
            <pc:docMk/>
            <pc:sldMk cId="1536835488" sldId="263"/>
            <ac:spMk id="2" creationId="{6F8A73DF-CF2F-5BC1-22EF-75ED49968BD9}"/>
          </ac:spMkLst>
        </pc:spChg>
        <pc:spChg chg="add del">
          <ac:chgData name="Kulinich Bohdan" userId="48e65c9f34e137d0" providerId="LiveId" clId="{9415CF5E-C67E-834D-866D-4CD30E0550DB}" dt="2024-05-31T16:02:21.369" v="22" actId="478"/>
          <ac:spMkLst>
            <pc:docMk/>
            <pc:sldMk cId="1536835488" sldId="263"/>
            <ac:spMk id="6" creationId="{D8313B7A-348E-439A-4C6D-3BFF4837AC60}"/>
          </ac:spMkLst>
        </pc:spChg>
        <pc:spChg chg="add del">
          <ac:chgData name="Kulinich Bohdan" userId="48e65c9f34e137d0" providerId="LiveId" clId="{9415CF5E-C67E-834D-866D-4CD30E0550DB}" dt="2024-05-31T16:02:20.801" v="19" actId="478"/>
          <ac:spMkLst>
            <pc:docMk/>
            <pc:sldMk cId="1536835488" sldId="263"/>
            <ac:spMk id="7" creationId="{899E7A6E-2760-F033-DC60-EC497397CEB3}"/>
          </ac:spMkLst>
        </pc:spChg>
        <pc:spChg chg="add del">
          <ac:chgData name="Kulinich Bohdan" userId="48e65c9f34e137d0" providerId="LiveId" clId="{9415CF5E-C67E-834D-866D-4CD30E0550DB}" dt="2024-05-31T16:02:20.993" v="20" actId="478"/>
          <ac:spMkLst>
            <pc:docMk/>
            <pc:sldMk cId="1536835488" sldId="263"/>
            <ac:spMk id="8" creationId="{FBD6EC2C-67C4-4373-2394-ADE11D2329EE}"/>
          </ac:spMkLst>
        </pc:spChg>
        <pc:spChg chg="add del">
          <ac:chgData name="Kulinich Bohdan" userId="48e65c9f34e137d0" providerId="LiveId" clId="{9415CF5E-C67E-834D-866D-4CD30E0550DB}" dt="2024-05-31T16:02:21.180" v="21" actId="478"/>
          <ac:spMkLst>
            <pc:docMk/>
            <pc:sldMk cId="1536835488" sldId="263"/>
            <ac:spMk id="9" creationId="{9345884E-A533-0F5F-2E4A-676D970FDA34}"/>
          </ac:spMkLst>
        </pc:spChg>
        <pc:spChg chg="add del">
          <ac:chgData name="Kulinich Bohdan" userId="48e65c9f34e137d0" providerId="LiveId" clId="{9415CF5E-C67E-834D-866D-4CD30E0550DB}" dt="2024-05-31T16:02:20.618" v="18" actId="478"/>
          <ac:spMkLst>
            <pc:docMk/>
            <pc:sldMk cId="1536835488" sldId="263"/>
            <ac:spMk id="10" creationId="{9325258C-4813-096F-FAD1-A53687F5B7C3}"/>
          </ac:spMkLst>
        </pc:spChg>
        <pc:spChg chg="add del">
          <ac:chgData name="Kulinich Bohdan" userId="48e65c9f34e137d0" providerId="LiveId" clId="{9415CF5E-C67E-834D-866D-4CD30E0550DB}" dt="2024-05-31T16:02:25.010" v="26" actId="478"/>
          <ac:spMkLst>
            <pc:docMk/>
            <pc:sldMk cId="1536835488" sldId="263"/>
            <ac:spMk id="13" creationId="{8D0FE005-0830-37F8-F130-59E35C3AC06B}"/>
          </ac:spMkLst>
        </pc:spChg>
        <pc:picChg chg="add del">
          <ac:chgData name="Kulinich Bohdan" userId="48e65c9f34e137d0" providerId="LiveId" clId="{9415CF5E-C67E-834D-866D-4CD30E0550DB}" dt="2024-05-31T16:02:22.395" v="24" actId="478"/>
          <ac:picMkLst>
            <pc:docMk/>
            <pc:sldMk cId="1536835488" sldId="263"/>
            <ac:picMk id="3" creationId="{A59FBA2D-0503-0433-82F7-7C792B957DCD}"/>
          </ac:picMkLst>
        </pc:picChg>
        <pc:picChg chg="add del">
          <ac:chgData name="Kulinich Bohdan" userId="48e65c9f34e137d0" providerId="LiveId" clId="{9415CF5E-C67E-834D-866D-4CD30E0550DB}" dt="2024-05-31T16:02:26.106" v="27" actId="478"/>
          <ac:picMkLst>
            <pc:docMk/>
            <pc:sldMk cId="1536835488" sldId="263"/>
            <ac:picMk id="17" creationId="{0D3AB801-68BA-ED08-9085-1C1140663512}"/>
          </ac:picMkLst>
        </pc:picChg>
        <pc:picChg chg="add mod">
          <ac:chgData name="Kulinich Bohdan" userId="48e65c9f34e137d0" providerId="LiveId" clId="{9415CF5E-C67E-834D-866D-4CD30E0550DB}" dt="2024-05-31T16:21:34.715" v="276" actId="167"/>
          <ac:picMkLst>
            <pc:docMk/>
            <pc:sldMk cId="1536835488" sldId="263"/>
            <ac:picMk id="18" creationId="{95DFD34B-DDF0-FD18-6873-1B3C608990F3}"/>
          </ac:picMkLst>
        </pc:picChg>
        <pc:picChg chg="del">
          <ac:chgData name="Kulinich Bohdan" userId="48e65c9f34e137d0" providerId="LiveId" clId="{9415CF5E-C67E-834D-866D-4CD30E0550DB}" dt="2024-05-31T16:03:56.943" v="35" actId="478"/>
          <ac:picMkLst>
            <pc:docMk/>
            <pc:sldMk cId="1536835488" sldId="263"/>
            <ac:picMk id="49" creationId="{A71B02F7-F11B-4E3E-81A3-683AA6C3C1DB}"/>
          </ac:picMkLst>
        </pc:picChg>
        <pc:picChg chg="del">
          <ac:chgData name="Kulinich Bohdan" userId="48e65c9f34e137d0" providerId="LiveId" clId="{9415CF5E-C67E-834D-866D-4CD30E0550DB}" dt="2024-05-31T16:03:56.093" v="34" actId="478"/>
          <ac:picMkLst>
            <pc:docMk/>
            <pc:sldMk cId="1536835488" sldId="263"/>
            <ac:picMk id="51" creationId="{7EF289A5-D80A-95FA-D261-2E4B86E8103E}"/>
          </ac:picMkLst>
        </pc:picChg>
        <pc:picChg chg="del">
          <ac:chgData name="Kulinich Bohdan" userId="48e65c9f34e137d0" providerId="LiveId" clId="{9415CF5E-C67E-834D-866D-4CD30E0550DB}" dt="2024-05-31T16:03:55.322" v="33" actId="478"/>
          <ac:picMkLst>
            <pc:docMk/>
            <pc:sldMk cId="1536835488" sldId="263"/>
            <ac:picMk id="53" creationId="{C71136B4-C7AA-109D-3569-7E83FAF6A0F5}"/>
          </ac:picMkLst>
        </pc:picChg>
        <pc:picChg chg="del">
          <ac:chgData name="Kulinich Bohdan" userId="48e65c9f34e137d0" providerId="LiveId" clId="{9415CF5E-C67E-834D-866D-4CD30E0550DB}" dt="2024-05-31T16:03:54.553" v="32" actId="478"/>
          <ac:picMkLst>
            <pc:docMk/>
            <pc:sldMk cId="1536835488" sldId="263"/>
            <ac:picMk id="55" creationId="{DBAEEF11-097F-1D9B-79CE-CC1A14A45439}"/>
          </ac:picMkLst>
        </pc:picChg>
        <pc:picChg chg="del">
          <ac:chgData name="Kulinich Bohdan" userId="48e65c9f34e137d0" providerId="LiveId" clId="{9415CF5E-C67E-834D-866D-4CD30E0550DB}" dt="2024-05-31T16:03:53.784" v="31" actId="478"/>
          <ac:picMkLst>
            <pc:docMk/>
            <pc:sldMk cId="1536835488" sldId="263"/>
            <ac:picMk id="57" creationId="{5D3AE6F3-9994-8A6D-C5AA-6D45769967C5}"/>
          </ac:picMkLst>
        </pc:picChg>
        <pc:picChg chg="del">
          <ac:chgData name="Kulinich Bohdan" userId="48e65c9f34e137d0" providerId="LiveId" clId="{9415CF5E-C67E-834D-866D-4CD30E0550DB}" dt="2024-05-31T16:03:53" v="30" actId="478"/>
          <ac:picMkLst>
            <pc:docMk/>
            <pc:sldMk cId="1536835488" sldId="263"/>
            <ac:picMk id="59" creationId="{790CB50A-63D9-A56A-39B7-85282A7B67F9}"/>
          </ac:picMkLst>
        </pc:picChg>
        <pc:picChg chg="del">
          <ac:chgData name="Kulinich Bohdan" userId="48e65c9f34e137d0" providerId="LiveId" clId="{9415CF5E-C67E-834D-866D-4CD30E0550DB}" dt="2024-05-31T16:03:52.272" v="29" actId="478"/>
          <ac:picMkLst>
            <pc:docMk/>
            <pc:sldMk cId="1536835488" sldId="263"/>
            <ac:picMk id="61" creationId="{969C9CB3-E9DD-9BAE-123C-DB04AD0AF562}"/>
          </ac:picMkLst>
        </pc:picChg>
        <pc:picChg chg="del">
          <ac:chgData name="Kulinich Bohdan" userId="48e65c9f34e137d0" providerId="LiveId" clId="{9415CF5E-C67E-834D-866D-4CD30E0550DB}" dt="2024-05-31T16:03:51.534" v="28" actId="478"/>
          <ac:picMkLst>
            <pc:docMk/>
            <pc:sldMk cId="1536835488" sldId="263"/>
            <ac:picMk id="63" creationId="{1A6FF5B5-2664-1511-573C-A011687C66D8}"/>
          </ac:picMkLst>
        </pc:picChg>
      </pc:sldChg>
      <pc:sldChg chg="delSp mod">
        <pc:chgData name="Kulinich Bohdan" userId="48e65c9f34e137d0" providerId="LiveId" clId="{9415CF5E-C67E-834D-866D-4CD30E0550DB}" dt="2024-05-31T16:02:00.385" v="9" actId="478"/>
        <pc:sldMkLst>
          <pc:docMk/>
          <pc:sldMk cId="1079275318" sldId="264"/>
        </pc:sldMkLst>
        <pc:spChg chg="del">
          <ac:chgData name="Kulinich Bohdan" userId="48e65c9f34e137d0" providerId="LiveId" clId="{9415CF5E-C67E-834D-866D-4CD30E0550DB}" dt="2024-05-31T16:02:00.385" v="9" actId="478"/>
          <ac:spMkLst>
            <pc:docMk/>
            <pc:sldMk cId="1079275318" sldId="264"/>
            <ac:spMk id="7" creationId="{B4CCB888-7DCE-C537-F23E-CE8FAB258E0A}"/>
          </ac:spMkLst>
        </pc:spChg>
        <pc:picChg chg="del">
          <ac:chgData name="Kulinich Bohdan" userId="48e65c9f34e137d0" providerId="LiveId" clId="{9415CF5E-C67E-834D-866D-4CD30E0550DB}" dt="2024-05-31T16:01:53.287" v="8" actId="478"/>
          <ac:picMkLst>
            <pc:docMk/>
            <pc:sldMk cId="1079275318" sldId="264"/>
            <ac:picMk id="16" creationId="{CA830E21-5D3D-5FC7-B178-DF0344D924F4}"/>
          </ac:picMkLst>
        </pc:picChg>
        <pc:picChg chg="del">
          <ac:chgData name="Kulinich Bohdan" userId="48e65c9f34e137d0" providerId="LiveId" clId="{9415CF5E-C67E-834D-866D-4CD30E0550DB}" dt="2024-05-31T16:01:46.008" v="3" actId="478"/>
          <ac:picMkLst>
            <pc:docMk/>
            <pc:sldMk cId="1079275318" sldId="264"/>
            <ac:picMk id="17" creationId="{82D00E37-89BB-CB38-74F1-09713B4E6A26}"/>
          </ac:picMkLst>
        </pc:picChg>
        <pc:picChg chg="del">
          <ac:chgData name="Kulinich Bohdan" userId="48e65c9f34e137d0" providerId="LiveId" clId="{9415CF5E-C67E-834D-866D-4CD30E0550DB}" dt="2024-05-31T16:01:51.403" v="7" actId="478"/>
          <ac:picMkLst>
            <pc:docMk/>
            <pc:sldMk cId="1079275318" sldId="264"/>
            <ac:picMk id="18" creationId="{E6ED97EA-74AF-BFB3-C5E1-720E2D9FD1F7}"/>
          </ac:picMkLst>
        </pc:picChg>
        <pc:picChg chg="del">
          <ac:chgData name="Kulinich Bohdan" userId="48e65c9f34e137d0" providerId="LiveId" clId="{9415CF5E-C67E-834D-866D-4CD30E0550DB}" dt="2024-05-31T16:01:42.767" v="0" actId="478"/>
          <ac:picMkLst>
            <pc:docMk/>
            <pc:sldMk cId="1079275318" sldId="264"/>
            <ac:picMk id="19" creationId="{5F22CA01-9580-69B0-2C4C-4A53E6B32D2A}"/>
          </ac:picMkLst>
        </pc:picChg>
        <pc:picChg chg="del">
          <ac:chgData name="Kulinich Bohdan" userId="48e65c9f34e137d0" providerId="LiveId" clId="{9415CF5E-C67E-834D-866D-4CD30E0550DB}" dt="2024-05-31T16:01:47.400" v="4" actId="478"/>
          <ac:picMkLst>
            <pc:docMk/>
            <pc:sldMk cId="1079275318" sldId="264"/>
            <ac:picMk id="20" creationId="{60AD4DFF-B5C6-7F74-2335-F29276608A6C}"/>
          </ac:picMkLst>
        </pc:picChg>
        <pc:picChg chg="del">
          <ac:chgData name="Kulinich Bohdan" userId="48e65c9f34e137d0" providerId="LiveId" clId="{9415CF5E-C67E-834D-866D-4CD30E0550DB}" dt="2024-05-31T16:01:49.112" v="5" actId="478"/>
          <ac:picMkLst>
            <pc:docMk/>
            <pc:sldMk cId="1079275318" sldId="264"/>
            <ac:picMk id="24" creationId="{E10F9737-8784-2B75-D42C-CA43FABED1AB}"/>
          </ac:picMkLst>
        </pc:picChg>
        <pc:picChg chg="del">
          <ac:chgData name="Kulinich Bohdan" userId="48e65c9f34e137d0" providerId="LiveId" clId="{9415CF5E-C67E-834D-866D-4CD30E0550DB}" dt="2024-05-31T16:01:43.872" v="1" actId="478"/>
          <ac:picMkLst>
            <pc:docMk/>
            <pc:sldMk cId="1079275318" sldId="264"/>
            <ac:picMk id="26" creationId="{F83F1970-B8CA-505D-FB45-5AF0A4823860}"/>
          </ac:picMkLst>
        </pc:picChg>
        <pc:picChg chg="del">
          <ac:chgData name="Kulinich Bohdan" userId="48e65c9f34e137d0" providerId="LiveId" clId="{9415CF5E-C67E-834D-866D-4CD30E0550DB}" dt="2024-05-31T16:01:50.420" v="6" actId="478"/>
          <ac:picMkLst>
            <pc:docMk/>
            <pc:sldMk cId="1079275318" sldId="264"/>
            <ac:picMk id="29" creationId="{3130E958-84F1-7E76-4789-47F2A27C58AA}"/>
          </ac:picMkLst>
        </pc:picChg>
        <pc:picChg chg="del">
          <ac:chgData name="Kulinich Bohdan" userId="48e65c9f34e137d0" providerId="LiveId" clId="{9415CF5E-C67E-834D-866D-4CD30E0550DB}" dt="2024-05-31T16:01:44.901" v="2" actId="478"/>
          <ac:picMkLst>
            <pc:docMk/>
            <pc:sldMk cId="1079275318" sldId="264"/>
            <ac:picMk id="30" creationId="{7B1D3BE5-014C-E36F-202E-36E38EB43184}"/>
          </ac:picMkLst>
        </pc:picChg>
      </pc:sldChg>
      <pc:sldChg chg="addSp delSp modSp add del mod modAnim">
        <pc:chgData name="Kulinich Bohdan" userId="48e65c9f34e137d0" providerId="LiveId" clId="{9415CF5E-C67E-834D-866D-4CD30E0550DB}" dt="2024-05-31T16:53:39.211" v="403" actId="1076"/>
        <pc:sldMkLst>
          <pc:docMk/>
          <pc:sldMk cId="2581689180" sldId="267"/>
        </pc:sldMkLst>
        <pc:spChg chg="mod">
          <ac:chgData name="Kulinich Bohdan" userId="48e65c9f34e137d0" providerId="LiveId" clId="{9415CF5E-C67E-834D-866D-4CD30E0550DB}" dt="2024-05-31T16:53:39.211" v="403" actId="1076"/>
          <ac:spMkLst>
            <pc:docMk/>
            <pc:sldMk cId="2581689180" sldId="267"/>
            <ac:spMk id="4" creationId="{7FC71DA5-3A34-15D2-186F-DB793DA27F86}"/>
          </ac:spMkLst>
        </pc:spChg>
        <pc:spChg chg="del">
          <ac:chgData name="Kulinich Bohdan" userId="48e65c9f34e137d0" providerId="LiveId" clId="{9415CF5E-C67E-834D-866D-4CD30E0550DB}" dt="2024-05-31T16:22:47.219" v="307" actId="478"/>
          <ac:spMkLst>
            <pc:docMk/>
            <pc:sldMk cId="2581689180" sldId="267"/>
            <ac:spMk id="13" creationId="{8D0FE005-0830-37F8-F130-59E35C3AC06B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1" creationId="{1FB52DD9-4247-461F-231F-D206A378A3D1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2" creationId="{90C69B40-307D-BC40-E52B-0588CA748B02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3" creationId="{BE7E1F09-E532-1A75-F1B0-E2992988B635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4" creationId="{2454AB91-0EE1-DF18-7384-A4CFD1671B6B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5" creationId="{06769ED2-C269-6841-6D27-D1C4612D4EE5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6" creationId="{7575B864-A5A1-1F88-5709-8B3FA501C875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7" creationId="{C2763E58-4E1F-4C67-BC05-CB46EC800E81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8" creationId="{0E289B5A-737A-050E-CA96-40461AEE588E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29" creationId="{3E183612-5333-FD8C-4040-5B5EFFE86A48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30" creationId="{74750207-E237-1157-9B8C-3D4A71B3C52E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1" creationId="{165353E5-E7A0-B5E5-C32B-4D326ACECD52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2" creationId="{2754CE56-7546-62EC-DAED-B244FC3B6137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33" creationId="{7DD4E147-A021-520A-3473-395DC417A934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4" creationId="{ED39736E-D872-6B38-ACD2-CC2A8AFECCE0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5" creationId="{34A297EB-B1F9-008E-241E-343E51823D08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6" creationId="{4E47B000-3F6B-CC80-C4C4-470D58291BBF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7" creationId="{91B5AE62-F523-04AB-82A7-FA86B667740D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8" creationId="{70AD76D0-D0A3-26A1-DBD9-9E33562D5927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39" creationId="{A92C9CAC-1A6C-0CF6-5DA9-B1FA87CEBC2C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40" creationId="{A98CB6A5-E9EE-EB06-FB2F-CE945FB4B1BC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41" creationId="{ADBA9DF0-1706-C954-8000-E0AF69763EA9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42" creationId="{70A06EE4-ADFB-077C-3DD6-454F91EE1F18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43" creationId="{5B8733D7-8245-727A-24E5-A3AA5AE425C9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44" creationId="{4EE8A8E9-92DE-3651-136F-9CE17056903A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45" creationId="{229D7F60-64F3-9438-DDC5-3B6E4D681601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46" creationId="{B304D1D6-C1AC-E2BD-D9CC-749D0F3E4708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51" creationId="{FABB4BFD-7963-CD5B-3DD8-2B8A0DD4573F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53" creationId="{D65DCE97-4198-B106-10F7-0059B43C5270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56" creationId="{41ACD757-8238-869A-FBFF-1421886F024A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57" creationId="{8B0C5698-E621-F784-DA9E-51CA29643E88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58" creationId="{636C4494-15F3-6B5F-5DBD-C2F3C46A54B7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59" creationId="{34BD4D9C-1969-AF6A-7C61-C4CCDF8B3C86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0" creationId="{836C112F-9C35-9B87-C70A-3ADD5426F8B3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1" creationId="{60FEA7C0-05A3-6BAE-B6CB-A9D1E62F4943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2" creationId="{AF71D6F3-0D9C-0285-AF55-E3AC17F867E8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3" creationId="{C9D9BCFE-C649-6DEF-6DE4-361F534BD709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4" creationId="{DEFB687B-A9D4-0FD0-1D1F-ACBF42A01CB3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65" creationId="{F9973C25-5173-3D39-B46B-3A5B0F0A8EA9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6" creationId="{1E6D52C4-1BB4-5973-1756-B42668D70DD4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7" creationId="{5822387F-B10D-0DDA-F42C-54F4CB4C4D03}"/>
          </ac:spMkLst>
        </pc:spChg>
        <pc:spChg chg="del">
          <ac:chgData name="Kulinich Bohdan" userId="48e65c9f34e137d0" providerId="LiveId" clId="{9415CF5E-C67E-834D-866D-4CD30E0550DB}" dt="2024-05-31T16:17:59.700" v="228" actId="478"/>
          <ac:spMkLst>
            <pc:docMk/>
            <pc:sldMk cId="2581689180" sldId="267"/>
            <ac:spMk id="68" creationId="{54B4DB26-A026-9C99-A668-B7EFE6F08CB8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69" creationId="{8B74AD7F-3BB1-171F-6028-CEB45B657BDA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70" creationId="{20C6C214-564F-AA5E-D90E-2FBEA15FA60C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71" creationId="{A3232543-46A3-DEB3-D3D0-FC48FF3FCBF6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72" creationId="{ABF19C64-EF77-F255-2932-F5C927060492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73" creationId="{4AE50AA1-7558-E880-9914-B08105336F83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74" creationId="{5AEDF0D5-06F5-5BEC-E6A7-FE8095ABA47C}"/>
          </ac:spMkLst>
        </pc:spChg>
        <pc:spChg chg="add mod">
          <ac:chgData name="Kulinich Bohdan" userId="48e65c9f34e137d0" providerId="LiveId" clId="{9415CF5E-C67E-834D-866D-4CD30E0550DB}" dt="2024-05-31T16:18:00.397" v="229"/>
          <ac:spMkLst>
            <pc:docMk/>
            <pc:sldMk cId="2581689180" sldId="267"/>
            <ac:spMk id="75" creationId="{3004A2C3-21B3-37BA-EEDC-04B0335C23DC}"/>
          </ac:spMkLst>
        </pc:spChg>
        <pc:grpChg chg="add mod">
          <ac:chgData name="Kulinich Bohdan" userId="48e65c9f34e137d0" providerId="LiveId" clId="{9415CF5E-C67E-834D-866D-4CD30E0550DB}" dt="2024-05-31T16:18:00.397" v="229"/>
          <ac:grpSpMkLst>
            <pc:docMk/>
            <pc:sldMk cId="2581689180" sldId="267"/>
            <ac:grpSpMk id="48" creationId="{0CCB08EF-F8AD-8EC6-DCB4-32E36043F006}"/>
          </ac:grpSpMkLst>
        </pc:grpChg>
        <pc:grpChg chg="del">
          <ac:chgData name="Kulinich Bohdan" userId="48e65c9f34e137d0" providerId="LiveId" clId="{9415CF5E-C67E-834D-866D-4CD30E0550DB}" dt="2024-05-31T16:17:59.700" v="228" actId="478"/>
          <ac:grpSpMkLst>
            <pc:docMk/>
            <pc:sldMk cId="2581689180" sldId="267"/>
            <ac:grpSpMk id="55" creationId="{2682D40F-BCF1-82E6-FF4B-7C82E1A0C10E}"/>
          </ac:grpSpMkLst>
        </pc:grpChg>
        <pc:picChg chg="add mod">
          <ac:chgData name="Kulinich Bohdan" userId="48e65c9f34e137d0" providerId="LiveId" clId="{9415CF5E-C67E-834D-866D-4CD30E0550DB}" dt="2024-05-31T16:21:39.134" v="277" actId="167"/>
          <ac:picMkLst>
            <pc:docMk/>
            <pc:sldMk cId="2581689180" sldId="267"/>
            <ac:picMk id="20" creationId="{F81088B4-B4AD-FD21-CA5C-CF1CD626C9FB}"/>
          </ac:picMkLst>
        </pc:picChg>
        <pc:picChg chg="del">
          <ac:chgData name="Kulinich Bohdan" userId="48e65c9f34e137d0" providerId="LiveId" clId="{9415CF5E-C67E-834D-866D-4CD30E0550DB}" dt="2024-05-31T16:06:38.329" v="95" actId="478"/>
          <ac:picMkLst>
            <pc:docMk/>
            <pc:sldMk cId="2581689180" sldId="267"/>
            <ac:picMk id="109" creationId="{B83545E6-6371-3F1D-9F88-F52A0D63EB13}"/>
          </ac:picMkLst>
        </pc:picChg>
        <pc:picChg chg="del">
          <ac:chgData name="Kulinich Bohdan" userId="48e65c9f34e137d0" providerId="LiveId" clId="{9415CF5E-C67E-834D-866D-4CD30E0550DB}" dt="2024-05-31T16:06:37.605" v="94" actId="478"/>
          <ac:picMkLst>
            <pc:docMk/>
            <pc:sldMk cId="2581689180" sldId="267"/>
            <ac:picMk id="110" creationId="{93E5ECD3-E980-8D45-C9CF-4ADDD1059A59}"/>
          </ac:picMkLst>
        </pc:picChg>
        <pc:picChg chg="del">
          <ac:chgData name="Kulinich Bohdan" userId="48e65c9f34e137d0" providerId="LiveId" clId="{9415CF5E-C67E-834D-866D-4CD30E0550DB}" dt="2024-05-31T16:06:36.928" v="93" actId="478"/>
          <ac:picMkLst>
            <pc:docMk/>
            <pc:sldMk cId="2581689180" sldId="267"/>
            <ac:picMk id="111" creationId="{36A9C842-479D-3BDC-B416-CCF9DF4290FC}"/>
          </ac:picMkLst>
        </pc:picChg>
        <pc:picChg chg="del">
          <ac:chgData name="Kulinich Bohdan" userId="48e65c9f34e137d0" providerId="LiveId" clId="{9415CF5E-C67E-834D-866D-4CD30E0550DB}" dt="2024-05-31T16:06:36.233" v="92" actId="478"/>
          <ac:picMkLst>
            <pc:docMk/>
            <pc:sldMk cId="2581689180" sldId="267"/>
            <ac:picMk id="112" creationId="{E1FF18C1-2A5A-ECE0-CCC3-A53F7720ED97}"/>
          </ac:picMkLst>
        </pc:picChg>
        <pc:picChg chg="del">
          <ac:chgData name="Kulinich Bohdan" userId="48e65c9f34e137d0" providerId="LiveId" clId="{9415CF5E-C67E-834D-866D-4CD30E0550DB}" dt="2024-05-31T16:06:35.528" v="91" actId="478"/>
          <ac:picMkLst>
            <pc:docMk/>
            <pc:sldMk cId="2581689180" sldId="267"/>
            <ac:picMk id="113" creationId="{80F61B0F-8BDB-EC86-8065-FFD213421138}"/>
          </ac:picMkLst>
        </pc:picChg>
        <pc:picChg chg="del">
          <ac:chgData name="Kulinich Bohdan" userId="48e65c9f34e137d0" providerId="LiveId" clId="{9415CF5E-C67E-834D-866D-4CD30E0550DB}" dt="2024-05-31T16:06:34.816" v="90" actId="478"/>
          <ac:picMkLst>
            <pc:docMk/>
            <pc:sldMk cId="2581689180" sldId="267"/>
            <ac:picMk id="114" creationId="{557D7DDA-5D50-96B9-070B-DFF52A0D287E}"/>
          </ac:picMkLst>
        </pc:picChg>
        <pc:picChg chg="del">
          <ac:chgData name="Kulinich Bohdan" userId="48e65c9f34e137d0" providerId="LiveId" clId="{9415CF5E-C67E-834D-866D-4CD30E0550DB}" dt="2024-05-31T16:06:34.072" v="89" actId="478"/>
          <ac:picMkLst>
            <pc:docMk/>
            <pc:sldMk cId="2581689180" sldId="267"/>
            <ac:picMk id="115" creationId="{C1F3E0A4-2D30-B679-1513-B4F4936D63DE}"/>
          </ac:picMkLst>
        </pc:picChg>
        <pc:picChg chg="del">
          <ac:chgData name="Kulinich Bohdan" userId="48e65c9f34e137d0" providerId="LiveId" clId="{9415CF5E-C67E-834D-866D-4CD30E0550DB}" dt="2024-05-31T16:06:32.505" v="88" actId="478"/>
          <ac:picMkLst>
            <pc:docMk/>
            <pc:sldMk cId="2581689180" sldId="267"/>
            <ac:picMk id="116" creationId="{A29B255D-E465-2D81-221A-38911FC34200}"/>
          </ac:picMkLst>
        </pc:picChg>
        <pc:cxnChg chg="del">
          <ac:chgData name="Kulinich Bohdan" userId="48e65c9f34e137d0" providerId="LiveId" clId="{9415CF5E-C67E-834D-866D-4CD30E0550DB}" dt="2024-05-31T16:17:59.700" v="228" actId="478"/>
          <ac:cxnSpMkLst>
            <pc:docMk/>
            <pc:sldMk cId="2581689180" sldId="267"/>
            <ac:cxnSpMk id="11" creationId="{92C7EDF4-AB2C-9C46-7E57-A94DB8326911}"/>
          </ac:cxnSpMkLst>
        </pc:cxnChg>
        <pc:cxnChg chg="add mod">
          <ac:chgData name="Kulinich Bohdan" userId="48e65c9f34e137d0" providerId="LiveId" clId="{9415CF5E-C67E-834D-866D-4CD30E0550DB}" dt="2024-05-31T16:18:00.397" v="229"/>
          <ac:cxnSpMkLst>
            <pc:docMk/>
            <pc:sldMk cId="2581689180" sldId="267"/>
            <ac:cxnSpMk id="47" creationId="{ED722D1B-70B6-8DB5-DBAA-20591C8C9EEE}"/>
          </ac:cxnSpMkLst>
        </pc:cxnChg>
        <pc:cxnChg chg="mod">
          <ac:chgData name="Kulinich Bohdan" userId="48e65c9f34e137d0" providerId="LiveId" clId="{9415CF5E-C67E-834D-866D-4CD30E0550DB}" dt="2024-05-31T16:18:00.397" v="229"/>
          <ac:cxnSpMkLst>
            <pc:docMk/>
            <pc:sldMk cId="2581689180" sldId="267"/>
            <ac:cxnSpMk id="49" creationId="{CDCC645D-87A0-CC5E-456B-E6F127224A65}"/>
          </ac:cxnSpMkLst>
        </pc:cxnChg>
        <pc:cxnChg chg="mod">
          <ac:chgData name="Kulinich Bohdan" userId="48e65c9f34e137d0" providerId="LiveId" clId="{9415CF5E-C67E-834D-866D-4CD30E0550DB}" dt="2024-05-31T16:18:00.397" v="229"/>
          <ac:cxnSpMkLst>
            <pc:docMk/>
            <pc:sldMk cId="2581689180" sldId="267"/>
            <ac:cxnSpMk id="50" creationId="{6772F1BC-C203-95DF-126D-7CE67BA0D450}"/>
          </ac:cxnSpMkLst>
        </pc:cxnChg>
      </pc:sldChg>
      <pc:sldChg chg="addSp delSp modSp mod modAnim">
        <pc:chgData name="Kulinich Bohdan" userId="48e65c9f34e137d0" providerId="LiveId" clId="{9415CF5E-C67E-834D-866D-4CD30E0550DB}" dt="2024-05-31T16:53:56.574" v="404" actId="14100"/>
        <pc:sldMkLst>
          <pc:docMk/>
          <pc:sldMk cId="952368532" sldId="268"/>
        </pc:sldMkLst>
        <pc:spChg chg="add 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4" creationId="{1FE05ED7-4AC5-AD0C-BA24-18064C863626}"/>
          </ac:spMkLst>
        </pc:spChg>
        <pc:spChg chg="del">
          <ac:chgData name="Kulinich Bohdan" userId="48e65c9f34e137d0" providerId="LiveId" clId="{9415CF5E-C67E-834D-866D-4CD30E0550DB}" dt="2024-05-31T16:07:49.572" v="104" actId="478"/>
          <ac:spMkLst>
            <pc:docMk/>
            <pc:sldMk cId="952368532" sldId="268"/>
            <ac:spMk id="6" creationId="{D8313B7A-348E-439A-4C6D-3BFF4837AC60}"/>
          </ac:spMkLst>
        </pc:spChg>
        <pc:spChg chg="del">
          <ac:chgData name="Kulinich Bohdan" userId="48e65c9f34e137d0" providerId="LiveId" clId="{9415CF5E-C67E-834D-866D-4CD30E0550DB}" dt="2024-05-31T16:07:45.424" v="101" actId="478"/>
          <ac:spMkLst>
            <pc:docMk/>
            <pc:sldMk cId="952368532" sldId="268"/>
            <ac:spMk id="7" creationId="{899E7A6E-2760-F033-DC60-EC497397CEB3}"/>
          </ac:spMkLst>
        </pc:spChg>
        <pc:spChg chg="del">
          <ac:chgData name="Kulinich Bohdan" userId="48e65c9f34e137d0" providerId="LiveId" clId="{9415CF5E-C67E-834D-866D-4CD30E0550DB}" dt="2024-05-31T16:07:43.925" v="100" actId="478"/>
          <ac:spMkLst>
            <pc:docMk/>
            <pc:sldMk cId="952368532" sldId="268"/>
            <ac:spMk id="8" creationId="{FBD6EC2C-67C4-4373-2394-ADE11D2329EE}"/>
          </ac:spMkLst>
        </pc:spChg>
        <pc:spChg chg="del">
          <ac:chgData name="Kulinich Bohdan" userId="48e65c9f34e137d0" providerId="LiveId" clId="{9415CF5E-C67E-834D-866D-4CD30E0550DB}" dt="2024-05-31T16:07:48.067" v="103" actId="478"/>
          <ac:spMkLst>
            <pc:docMk/>
            <pc:sldMk cId="952368532" sldId="268"/>
            <ac:spMk id="9" creationId="{9345884E-A533-0F5F-2E4A-676D970FDA34}"/>
          </ac:spMkLst>
        </pc:spChg>
        <pc:spChg chg="del">
          <ac:chgData name="Kulinich Bohdan" userId="48e65c9f34e137d0" providerId="LiveId" clId="{9415CF5E-C67E-834D-866D-4CD30E0550DB}" dt="2024-05-31T16:07:46.398" v="102" actId="478"/>
          <ac:spMkLst>
            <pc:docMk/>
            <pc:sldMk cId="952368532" sldId="268"/>
            <ac:spMk id="10" creationId="{9325258C-4813-096F-FAD1-A53687F5B7C3}"/>
          </ac:spMkLst>
        </pc:spChg>
        <pc:spChg chg="mod">
          <ac:chgData name="Kulinich Bohdan" userId="48e65c9f34e137d0" providerId="LiveId" clId="{9415CF5E-C67E-834D-866D-4CD30E0550DB}" dt="2024-05-31T16:09:35.211" v="148" actId="1076"/>
          <ac:spMkLst>
            <pc:docMk/>
            <pc:sldMk cId="952368532" sldId="268"/>
            <ac:spMk id="11" creationId="{2AF3389E-0580-3731-154D-92E1972A3AA6}"/>
          </ac:spMkLst>
        </pc:spChg>
        <pc:spChg chg="del">
          <ac:chgData name="Kulinich Bohdan" userId="48e65c9f34e137d0" providerId="LiveId" clId="{9415CF5E-C67E-834D-866D-4CD30E0550DB}" dt="2024-05-31T16:22:44.818" v="306" actId="478"/>
          <ac:spMkLst>
            <pc:docMk/>
            <pc:sldMk cId="952368532" sldId="268"/>
            <ac:spMk id="13" creationId="{8D0FE005-0830-37F8-F130-59E35C3AC06B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19" creationId="{510CE994-BC7A-DF49-C37F-7A2AE75B7FD3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0" creationId="{B8604E35-8280-B069-21D1-6B61768C2B20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2" creationId="{79DA7E96-0E72-8EE0-F275-9AE003F89742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3" creationId="{B8BE1042-548C-2613-417D-3052041E5EE3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4" creationId="{88B2F172-4D5C-E3DE-FA4A-87F8E5F6D5EC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5" creationId="{3CCB0E30-4614-C262-43F4-BC104E0491BE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6" creationId="{F55513B9-65F4-6E26-B369-D4E1518E15E5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27" creationId="{03EF5D00-4153-3204-DB63-DB1055A0086A}"/>
          </ac:spMkLst>
        </pc:spChg>
        <pc:spChg chg="mod">
          <ac:chgData name="Kulinich Bohdan" userId="48e65c9f34e137d0" providerId="LiveId" clId="{9415CF5E-C67E-834D-866D-4CD30E0550DB}" dt="2024-05-31T16:53:36.621" v="401" actId="1076"/>
          <ac:spMkLst>
            <pc:docMk/>
            <pc:sldMk cId="952368532" sldId="268"/>
            <ac:spMk id="28" creationId="{7177A8D4-0FF4-6825-A74F-93BEC539C8D8}"/>
          </ac:spMkLst>
        </pc:spChg>
        <pc:spChg chg="add mod">
          <ac:chgData name="Kulinich Bohdan" userId="48e65c9f34e137d0" providerId="LiveId" clId="{9415CF5E-C67E-834D-866D-4CD30E0550DB}" dt="2024-05-31T16:11:12.314" v="178" actId="14100"/>
          <ac:spMkLst>
            <pc:docMk/>
            <pc:sldMk cId="952368532" sldId="268"/>
            <ac:spMk id="29" creationId="{6F8B4A20-2407-6337-BC76-4235C89BA4EC}"/>
          </ac:spMkLst>
        </pc:spChg>
        <pc:spChg chg="add mod modVis">
          <ac:chgData name="Kulinich Bohdan" userId="48e65c9f34e137d0" providerId="LiveId" clId="{9415CF5E-C67E-834D-866D-4CD30E0550DB}" dt="2024-05-31T16:53:56.574" v="404" actId="14100"/>
          <ac:spMkLst>
            <pc:docMk/>
            <pc:sldMk cId="952368532" sldId="268"/>
            <ac:spMk id="30" creationId="{CA1D870A-75E8-3717-5681-4325DB146812}"/>
          </ac:spMkLst>
        </pc:spChg>
        <pc:spChg chg="mod">
          <ac:chgData name="Kulinich Bohdan" userId="48e65c9f34e137d0" providerId="LiveId" clId="{9415CF5E-C67E-834D-866D-4CD30E0550DB}" dt="2024-05-31T16:11:17.265" v="179" actId="166"/>
          <ac:spMkLst>
            <pc:docMk/>
            <pc:sldMk cId="952368532" sldId="268"/>
            <ac:spMk id="33" creationId="{9C05E69B-7473-C34D-9D39-25778668BD93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57" creationId="{8B0C5698-E621-F784-DA9E-51CA29643E88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59" creationId="{34BD4D9C-1969-AF6A-7C61-C4CCDF8B3C86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61" creationId="{60FEA7C0-05A3-6BAE-B6CB-A9D1E62F4943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62" creationId="{AF71D6F3-0D9C-0285-AF55-E3AC17F867E8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63" creationId="{C9D9BCFE-C649-6DEF-6DE4-361F534BD709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64" creationId="{DEFB687B-A9D4-0FD0-1D1F-ACBF42A01CB3}"/>
          </ac:spMkLst>
        </pc:spChg>
        <pc:spChg chg="mod">
          <ac:chgData name="Kulinich Bohdan" userId="48e65c9f34e137d0" providerId="LiveId" clId="{9415CF5E-C67E-834D-866D-4CD30E0550DB}" dt="2024-05-31T16:12:43.817" v="190" actId="207"/>
          <ac:spMkLst>
            <pc:docMk/>
            <pc:sldMk cId="952368532" sldId="268"/>
            <ac:spMk id="65" creationId="{FD69EFBD-1897-FD10-EED2-1EB81A205973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67" creationId="{5822387F-B10D-0DDA-F42C-54F4CB4C4D03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68" creationId="{54B4DB26-A026-9C99-A668-B7EFE6F08CB8}"/>
          </ac:spMkLst>
        </pc:spChg>
        <pc:spChg chg="mod">
          <ac:chgData name="Kulinich Bohdan" userId="48e65c9f34e137d0" providerId="LiveId" clId="{9415CF5E-C67E-834D-866D-4CD30E0550DB}" dt="2024-05-31T16:12:43.817" v="190" actId="207"/>
          <ac:spMkLst>
            <pc:docMk/>
            <pc:sldMk cId="952368532" sldId="268"/>
            <ac:spMk id="69" creationId="{BAD5FB5B-42B2-59AA-1345-9F12AAFF7983}"/>
          </ac:spMkLst>
        </pc:spChg>
        <pc:spChg chg="mod">
          <ac:chgData name="Kulinich Bohdan" userId="48e65c9f34e137d0" providerId="LiveId" clId="{9415CF5E-C67E-834D-866D-4CD30E0550DB}" dt="2024-05-31T16:12:43.817" v="190" actId="207"/>
          <ac:spMkLst>
            <pc:docMk/>
            <pc:sldMk cId="952368532" sldId="268"/>
            <ac:spMk id="76" creationId="{3BEB5B07-5757-5ACF-B101-6D915CB234EE}"/>
          </ac:spMkLst>
        </pc:spChg>
        <pc:spChg chg="mod">
          <ac:chgData name="Kulinich Bohdan" userId="48e65c9f34e137d0" providerId="LiveId" clId="{9415CF5E-C67E-834D-866D-4CD30E0550DB}" dt="2024-05-31T16:12:43.817" v="190" actId="207"/>
          <ac:spMkLst>
            <pc:docMk/>
            <pc:sldMk cId="952368532" sldId="268"/>
            <ac:spMk id="80" creationId="{17E31946-904E-86C9-88C0-C42ADB393B5B}"/>
          </ac:spMkLst>
        </pc:spChg>
        <pc:spChg chg="mod">
          <ac:chgData name="Kulinich Bohdan" userId="48e65c9f34e137d0" providerId="LiveId" clId="{9415CF5E-C67E-834D-866D-4CD30E0550DB}" dt="2024-05-31T16:14:05.634" v="194" actId="207"/>
          <ac:spMkLst>
            <pc:docMk/>
            <pc:sldMk cId="952368532" sldId="268"/>
            <ac:spMk id="81" creationId="{7C8A8DE3-7113-997C-F215-1D6E4E556C7B}"/>
          </ac:spMkLst>
        </pc:spChg>
        <pc:spChg chg="mod">
          <ac:chgData name="Kulinich Bohdan" userId="48e65c9f34e137d0" providerId="LiveId" clId="{9415CF5E-C67E-834D-866D-4CD30E0550DB}" dt="2024-05-31T16:14:05.634" v="194" actId="207"/>
          <ac:spMkLst>
            <pc:docMk/>
            <pc:sldMk cId="952368532" sldId="268"/>
            <ac:spMk id="82" creationId="{73572284-BD79-4470-0DE4-560821D7945F}"/>
          </ac:spMkLst>
        </pc:spChg>
        <pc:spChg chg="mod">
          <ac:chgData name="Kulinich Bohdan" userId="48e65c9f34e137d0" providerId="LiveId" clId="{9415CF5E-C67E-834D-866D-4CD30E0550DB}" dt="2024-05-31T16:14:05.634" v="194" actId="207"/>
          <ac:spMkLst>
            <pc:docMk/>
            <pc:sldMk cId="952368532" sldId="268"/>
            <ac:spMk id="83" creationId="{D55FF3DE-72FC-2F93-9942-624460F9EE0C}"/>
          </ac:spMkLst>
        </pc:spChg>
        <pc:spChg chg="mod">
          <ac:chgData name="Kulinich Bohdan" userId="48e65c9f34e137d0" providerId="LiveId" clId="{9415CF5E-C67E-834D-866D-4CD30E0550DB}" dt="2024-05-31T16:09:59.892" v="155" actId="1036"/>
          <ac:spMkLst>
            <pc:docMk/>
            <pc:sldMk cId="952368532" sldId="268"/>
            <ac:spMk id="84" creationId="{1181407D-C902-1F51-DEF7-2159583785EE}"/>
          </ac:spMkLst>
        </pc:spChg>
        <pc:spChg chg="del mod">
          <ac:chgData name="Kulinich Bohdan" userId="48e65c9f34e137d0" providerId="LiveId" clId="{9415CF5E-C67E-834D-866D-4CD30E0550DB}" dt="2024-05-31T16:09:04.162" v="117" actId="478"/>
          <ac:spMkLst>
            <pc:docMk/>
            <pc:sldMk cId="952368532" sldId="268"/>
            <ac:spMk id="86" creationId="{E1AFADC3-2378-6ACB-DA59-56EEC485F215}"/>
          </ac:spMkLst>
        </pc:spChg>
        <pc:spChg chg="del">
          <ac:chgData name="Kulinich Bohdan" userId="48e65c9f34e137d0" providerId="LiveId" clId="{9415CF5E-C67E-834D-866D-4CD30E0550DB}" dt="2024-05-31T16:09:11.602" v="123" actId="478"/>
          <ac:spMkLst>
            <pc:docMk/>
            <pc:sldMk cId="952368532" sldId="268"/>
            <ac:spMk id="87" creationId="{A59022C4-B8B5-E01C-1C8C-9A88D02C1574}"/>
          </ac:spMkLst>
        </pc:spChg>
        <pc:spChg chg="del">
          <ac:chgData name="Kulinich Bohdan" userId="48e65c9f34e137d0" providerId="LiveId" clId="{9415CF5E-C67E-834D-866D-4CD30E0550DB}" dt="2024-05-31T16:09:08.454" v="122" actId="478"/>
          <ac:spMkLst>
            <pc:docMk/>
            <pc:sldMk cId="952368532" sldId="268"/>
            <ac:spMk id="88" creationId="{A9C9A929-572A-A0D6-7CA2-597872F02985}"/>
          </ac:spMkLst>
        </pc:spChg>
        <pc:spChg chg="del">
          <ac:chgData name="Kulinich Bohdan" userId="48e65c9f34e137d0" providerId="LiveId" clId="{9415CF5E-C67E-834D-866D-4CD30E0550DB}" dt="2024-05-31T16:09:07.737" v="121" actId="478"/>
          <ac:spMkLst>
            <pc:docMk/>
            <pc:sldMk cId="952368532" sldId="268"/>
            <ac:spMk id="89" creationId="{99B13FF4-BB5A-E674-C565-26289BBDE5D3}"/>
          </ac:spMkLst>
        </pc:spChg>
        <pc:spChg chg="del">
          <ac:chgData name="Kulinich Bohdan" userId="48e65c9f34e137d0" providerId="LiveId" clId="{9415CF5E-C67E-834D-866D-4CD30E0550DB}" dt="2024-05-31T16:09:06.952" v="120" actId="478"/>
          <ac:spMkLst>
            <pc:docMk/>
            <pc:sldMk cId="952368532" sldId="268"/>
            <ac:spMk id="90" creationId="{1C9CC6AF-0910-790C-CC9F-A0FD4505367A}"/>
          </ac:spMkLst>
        </pc:spChg>
        <pc:spChg chg="del">
          <ac:chgData name="Kulinich Bohdan" userId="48e65c9f34e137d0" providerId="LiveId" clId="{9415CF5E-C67E-834D-866D-4CD30E0550DB}" dt="2024-05-31T16:09:06.089" v="119" actId="478"/>
          <ac:spMkLst>
            <pc:docMk/>
            <pc:sldMk cId="952368532" sldId="268"/>
            <ac:spMk id="92" creationId="{9195F9EE-8C4A-9142-C602-E744883373E8}"/>
          </ac:spMkLst>
        </pc:spChg>
        <pc:spChg chg="del">
          <ac:chgData name="Kulinich Bohdan" userId="48e65c9f34e137d0" providerId="LiveId" clId="{9415CF5E-C67E-834D-866D-4CD30E0550DB}" dt="2024-05-31T16:09:05.122" v="118" actId="478"/>
          <ac:spMkLst>
            <pc:docMk/>
            <pc:sldMk cId="952368532" sldId="268"/>
            <ac:spMk id="93" creationId="{8E666E16-80BD-AD38-AC6E-641E7A23C234}"/>
          </ac:spMkLst>
        </pc:spChg>
        <pc:spChg chg="del">
          <ac:chgData name="Kulinich Bohdan" userId="48e65c9f34e137d0" providerId="LiveId" clId="{9415CF5E-C67E-834D-866D-4CD30E0550DB}" dt="2024-05-31T16:09:03.133" v="116" actId="478"/>
          <ac:spMkLst>
            <pc:docMk/>
            <pc:sldMk cId="952368532" sldId="268"/>
            <ac:spMk id="99" creationId="{6A44B39B-7210-E969-9C52-8F4C016DA982}"/>
          </ac:spMkLst>
        </pc:spChg>
        <pc:spChg chg="mod">
          <ac:chgData name="Kulinich Bohdan" userId="48e65c9f34e137d0" providerId="LiveId" clId="{9415CF5E-C67E-834D-866D-4CD30E0550DB}" dt="2024-05-31T16:11:08.015" v="177" actId="166"/>
          <ac:spMkLst>
            <pc:docMk/>
            <pc:sldMk cId="952368532" sldId="268"/>
            <ac:spMk id="101" creationId="{6BB92594-DD65-7F2E-F6FA-C54041369D52}"/>
          </ac:spMkLst>
        </pc:spChg>
        <pc:grpChg chg="mod">
          <ac:chgData name="Kulinich Bohdan" userId="48e65c9f34e137d0" providerId="LiveId" clId="{9415CF5E-C67E-834D-866D-4CD30E0550DB}" dt="2024-05-31T16:12:43.817" v="190" actId="207"/>
          <ac:grpSpMkLst>
            <pc:docMk/>
            <pc:sldMk cId="952368532" sldId="268"/>
            <ac:grpSpMk id="70" creationId="{578A872F-0EB8-7F5E-A55F-BA91DD43912F}"/>
          </ac:grpSpMkLst>
        </pc:grpChg>
        <pc:grpChg chg="mod">
          <ac:chgData name="Kulinich Bohdan" userId="48e65c9f34e137d0" providerId="LiveId" clId="{9415CF5E-C67E-834D-866D-4CD30E0550DB}" dt="2024-05-31T16:12:43.817" v="190" actId="207"/>
          <ac:grpSpMkLst>
            <pc:docMk/>
            <pc:sldMk cId="952368532" sldId="268"/>
            <ac:grpSpMk id="73" creationId="{62DB650A-B14A-AB4B-ECEF-BB6F73B2F5E9}"/>
          </ac:grpSpMkLst>
        </pc:grpChg>
        <pc:grpChg chg="mod">
          <ac:chgData name="Kulinich Bohdan" userId="48e65c9f34e137d0" providerId="LiveId" clId="{9415CF5E-C67E-834D-866D-4CD30E0550DB}" dt="2024-05-31T16:12:43.817" v="190" actId="207"/>
          <ac:grpSpMkLst>
            <pc:docMk/>
            <pc:sldMk cId="952368532" sldId="268"/>
            <ac:grpSpMk id="77" creationId="{AB2EA4C8-2393-D0BD-4F73-72AEC4FA06ED}"/>
          </ac:grpSpMkLst>
        </pc:grpChg>
        <pc:picChg chg="mod">
          <ac:chgData name="Kulinich Bohdan" userId="48e65c9f34e137d0" providerId="LiveId" clId="{9415CF5E-C67E-834D-866D-4CD30E0550DB}" dt="2024-05-31T16:09:59.892" v="155" actId="1036"/>
          <ac:picMkLst>
            <pc:docMk/>
            <pc:sldMk cId="952368532" sldId="268"/>
            <ac:picMk id="15" creationId="{54B0A949-56C4-C7B7-9EF8-16590FB24BB7}"/>
          </ac:picMkLst>
        </pc:picChg>
        <pc:picChg chg="mod">
          <ac:chgData name="Kulinich Bohdan" userId="48e65c9f34e137d0" providerId="LiveId" clId="{9415CF5E-C67E-834D-866D-4CD30E0550DB}" dt="2024-05-31T16:11:40.481" v="183" actId="166"/>
          <ac:picMkLst>
            <pc:docMk/>
            <pc:sldMk cId="952368532" sldId="268"/>
            <ac:picMk id="17" creationId="{3ECCCF23-071C-EC38-0332-F465CC8211C7}"/>
          </ac:picMkLst>
        </pc:picChg>
        <pc:cxnChg chg="mod">
          <ac:chgData name="Kulinich Bohdan" userId="48e65c9f34e137d0" providerId="LiveId" clId="{9415CF5E-C67E-834D-866D-4CD30E0550DB}" dt="2024-05-31T16:13:56.392" v="193" actId="208"/>
          <ac:cxnSpMkLst>
            <pc:docMk/>
            <pc:sldMk cId="952368532" sldId="268"/>
            <ac:cxnSpMk id="71" creationId="{125B4EA5-80A6-C97A-84FE-13D753DDB49E}"/>
          </ac:cxnSpMkLst>
        </pc:cxnChg>
        <pc:cxnChg chg="mod">
          <ac:chgData name="Kulinich Bohdan" userId="48e65c9f34e137d0" providerId="LiveId" clId="{9415CF5E-C67E-834D-866D-4CD30E0550DB}" dt="2024-05-31T16:13:56.392" v="193" actId="208"/>
          <ac:cxnSpMkLst>
            <pc:docMk/>
            <pc:sldMk cId="952368532" sldId="268"/>
            <ac:cxnSpMk id="72" creationId="{9A5B340C-0E63-60AB-1550-712AE1A4D5B9}"/>
          </ac:cxnSpMkLst>
        </pc:cxnChg>
        <pc:cxnChg chg="mod">
          <ac:chgData name="Kulinich Bohdan" userId="48e65c9f34e137d0" providerId="LiveId" clId="{9415CF5E-C67E-834D-866D-4CD30E0550DB}" dt="2024-05-31T16:13:56.392" v="193" actId="208"/>
          <ac:cxnSpMkLst>
            <pc:docMk/>
            <pc:sldMk cId="952368532" sldId="268"/>
            <ac:cxnSpMk id="74" creationId="{33DBB11A-5701-094A-B93F-4AC2657FF618}"/>
          </ac:cxnSpMkLst>
        </pc:cxnChg>
        <pc:cxnChg chg="mod">
          <ac:chgData name="Kulinich Bohdan" userId="48e65c9f34e137d0" providerId="LiveId" clId="{9415CF5E-C67E-834D-866D-4CD30E0550DB}" dt="2024-05-31T16:13:56.392" v="193" actId="208"/>
          <ac:cxnSpMkLst>
            <pc:docMk/>
            <pc:sldMk cId="952368532" sldId="268"/>
            <ac:cxnSpMk id="75" creationId="{188349CB-BAB1-7E8E-4910-FB557486A72C}"/>
          </ac:cxnSpMkLst>
        </pc:cxnChg>
        <pc:cxnChg chg="mod">
          <ac:chgData name="Kulinich Bohdan" userId="48e65c9f34e137d0" providerId="LiveId" clId="{9415CF5E-C67E-834D-866D-4CD30E0550DB}" dt="2024-05-31T16:13:56.392" v="193" actId="208"/>
          <ac:cxnSpMkLst>
            <pc:docMk/>
            <pc:sldMk cId="952368532" sldId="268"/>
            <ac:cxnSpMk id="78" creationId="{45C10B0A-5551-6B39-307D-1A141ED5D5C4}"/>
          </ac:cxnSpMkLst>
        </pc:cxnChg>
        <pc:cxnChg chg="mod">
          <ac:chgData name="Kulinich Bohdan" userId="48e65c9f34e137d0" providerId="LiveId" clId="{9415CF5E-C67E-834D-866D-4CD30E0550DB}" dt="2024-05-31T16:13:56.392" v="193" actId="208"/>
          <ac:cxnSpMkLst>
            <pc:docMk/>
            <pc:sldMk cId="952368532" sldId="268"/>
            <ac:cxnSpMk id="79" creationId="{3AC69526-F56C-803E-6034-0702AD621EFC}"/>
          </ac:cxnSpMkLst>
        </pc:cxnChg>
      </pc:sldChg>
      <pc:sldChg chg="delSp modSp mod modAnim">
        <pc:chgData name="Kulinich Bohdan" userId="48e65c9f34e137d0" providerId="LiveId" clId="{9415CF5E-C67E-834D-866D-4CD30E0550DB}" dt="2024-05-31T16:22:41.985" v="305" actId="478"/>
        <pc:sldMkLst>
          <pc:docMk/>
          <pc:sldMk cId="905975789" sldId="270"/>
        </pc:sldMkLst>
        <pc:spChg chg="del">
          <ac:chgData name="Kulinich Bohdan" userId="48e65c9f34e137d0" providerId="LiveId" clId="{9415CF5E-C67E-834D-866D-4CD30E0550DB}" dt="2024-05-31T16:14:39.304" v="197" actId="478"/>
          <ac:spMkLst>
            <pc:docMk/>
            <pc:sldMk cId="905975789" sldId="270"/>
            <ac:spMk id="6" creationId="{D8313B7A-348E-439A-4C6D-3BFF4837AC60}"/>
          </ac:spMkLst>
        </pc:spChg>
        <pc:spChg chg="del">
          <ac:chgData name="Kulinich Bohdan" userId="48e65c9f34e137d0" providerId="LiveId" clId="{9415CF5E-C67E-834D-866D-4CD30E0550DB}" dt="2024-05-31T16:14:46.292" v="203" actId="478"/>
          <ac:spMkLst>
            <pc:docMk/>
            <pc:sldMk cId="905975789" sldId="270"/>
            <ac:spMk id="7" creationId="{899E7A6E-2760-F033-DC60-EC497397CEB3}"/>
          </ac:spMkLst>
        </pc:spChg>
        <pc:spChg chg="del">
          <ac:chgData name="Kulinich Bohdan" userId="48e65c9f34e137d0" providerId="LiveId" clId="{9415CF5E-C67E-834D-866D-4CD30E0550DB}" dt="2024-05-31T16:14:47.548" v="204" actId="478"/>
          <ac:spMkLst>
            <pc:docMk/>
            <pc:sldMk cId="905975789" sldId="270"/>
            <ac:spMk id="8" creationId="{FBD6EC2C-67C4-4373-2394-ADE11D2329EE}"/>
          </ac:spMkLst>
        </pc:spChg>
        <pc:spChg chg="del">
          <ac:chgData name="Kulinich Bohdan" userId="48e65c9f34e137d0" providerId="LiveId" clId="{9415CF5E-C67E-834D-866D-4CD30E0550DB}" dt="2024-05-31T16:14:42.074" v="199" actId="478"/>
          <ac:spMkLst>
            <pc:docMk/>
            <pc:sldMk cId="905975789" sldId="270"/>
            <ac:spMk id="9" creationId="{9345884E-A533-0F5F-2E4A-676D970FDA34}"/>
          </ac:spMkLst>
        </pc:spChg>
        <pc:spChg chg="del">
          <ac:chgData name="Kulinich Bohdan" userId="48e65c9f34e137d0" providerId="LiveId" clId="{9415CF5E-C67E-834D-866D-4CD30E0550DB}" dt="2024-05-31T16:14:48.955" v="205" actId="478"/>
          <ac:spMkLst>
            <pc:docMk/>
            <pc:sldMk cId="905975789" sldId="270"/>
            <ac:spMk id="10" creationId="{9325258C-4813-096F-FAD1-A53687F5B7C3}"/>
          </ac:spMkLst>
        </pc:spChg>
        <pc:spChg chg="del">
          <ac:chgData name="Kulinich Bohdan" userId="48e65c9f34e137d0" providerId="LiveId" clId="{9415CF5E-C67E-834D-866D-4CD30E0550DB}" dt="2024-05-31T16:22:41.985" v="305" actId="478"/>
          <ac:spMkLst>
            <pc:docMk/>
            <pc:sldMk cId="905975789" sldId="270"/>
            <ac:spMk id="13" creationId="{8D0FE005-0830-37F8-F130-59E35C3AC06B}"/>
          </ac:spMkLst>
        </pc:spChg>
        <pc:picChg chg="mod">
          <ac:chgData name="Kulinich Bohdan" userId="48e65c9f34e137d0" providerId="LiveId" clId="{9415CF5E-C67E-834D-866D-4CD30E0550DB}" dt="2024-05-31T16:21:26.945" v="275" actId="167"/>
          <ac:picMkLst>
            <pc:docMk/>
            <pc:sldMk cId="905975789" sldId="270"/>
            <ac:picMk id="15" creationId="{54B0A949-56C4-C7B7-9EF8-16590FB24BB7}"/>
          </ac:picMkLst>
        </pc:picChg>
        <pc:picChg chg="del">
          <ac:chgData name="Kulinich Bohdan" userId="48e65c9f34e137d0" providerId="LiveId" clId="{9415CF5E-C67E-834D-866D-4CD30E0550DB}" dt="2024-05-31T16:14:49.831" v="206" actId="478"/>
          <ac:picMkLst>
            <pc:docMk/>
            <pc:sldMk cId="905975789" sldId="270"/>
            <ac:picMk id="17" creationId="{C00D6009-73EC-97BB-611C-7A50F5915032}"/>
          </ac:picMkLst>
        </pc:picChg>
        <pc:picChg chg="del">
          <ac:chgData name="Kulinich Bohdan" userId="48e65c9f34e137d0" providerId="LiveId" clId="{9415CF5E-C67E-834D-866D-4CD30E0550DB}" dt="2024-05-31T16:15:01.091" v="211" actId="478"/>
          <ac:picMkLst>
            <pc:docMk/>
            <pc:sldMk cId="905975789" sldId="270"/>
            <ac:picMk id="95" creationId="{6972FFB7-5225-C0AB-97BE-A870EF33A384}"/>
          </ac:picMkLst>
        </pc:picChg>
        <pc:picChg chg="del">
          <ac:chgData name="Kulinich Bohdan" userId="48e65c9f34e137d0" providerId="LiveId" clId="{9415CF5E-C67E-834D-866D-4CD30E0550DB}" dt="2024-05-31T16:15:00.332" v="210" actId="478"/>
          <ac:picMkLst>
            <pc:docMk/>
            <pc:sldMk cId="905975789" sldId="270"/>
            <ac:picMk id="96" creationId="{4C12AFFA-201B-4780-E28F-EA0C95693205}"/>
          </ac:picMkLst>
        </pc:picChg>
        <pc:picChg chg="del">
          <ac:chgData name="Kulinich Bohdan" userId="48e65c9f34e137d0" providerId="LiveId" clId="{9415CF5E-C67E-834D-866D-4CD30E0550DB}" dt="2024-05-31T16:14:40.356" v="198" actId="478"/>
          <ac:picMkLst>
            <pc:docMk/>
            <pc:sldMk cId="905975789" sldId="270"/>
            <ac:picMk id="97" creationId="{D4074A8A-821D-058C-88E4-C9B2BB3EE3AD}"/>
          </ac:picMkLst>
        </pc:picChg>
        <pc:picChg chg="del">
          <ac:chgData name="Kulinich Bohdan" userId="48e65c9f34e137d0" providerId="LiveId" clId="{9415CF5E-C67E-834D-866D-4CD30E0550DB}" dt="2024-05-31T16:14:55.443" v="209" actId="478"/>
          <ac:picMkLst>
            <pc:docMk/>
            <pc:sldMk cId="905975789" sldId="270"/>
            <ac:picMk id="98" creationId="{DFB8E4BE-287F-E533-7614-91B45E05C2EF}"/>
          </ac:picMkLst>
        </pc:picChg>
        <pc:picChg chg="del">
          <ac:chgData name="Kulinich Bohdan" userId="48e65c9f34e137d0" providerId="LiveId" clId="{9415CF5E-C67E-834D-866D-4CD30E0550DB}" dt="2024-05-31T16:15:01.977" v="212" actId="478"/>
          <ac:picMkLst>
            <pc:docMk/>
            <pc:sldMk cId="905975789" sldId="270"/>
            <ac:picMk id="99" creationId="{088AE171-6F94-34D8-53DF-906EF69608FD}"/>
          </ac:picMkLst>
        </pc:picChg>
        <pc:picChg chg="del">
          <ac:chgData name="Kulinich Bohdan" userId="48e65c9f34e137d0" providerId="LiveId" clId="{9415CF5E-C67E-834D-866D-4CD30E0550DB}" dt="2024-05-31T16:14:51.419" v="208" actId="478"/>
          <ac:picMkLst>
            <pc:docMk/>
            <pc:sldMk cId="905975789" sldId="270"/>
            <ac:picMk id="100" creationId="{AD7CADD5-99CE-0437-5842-9EA3669B452A}"/>
          </ac:picMkLst>
        </pc:picChg>
        <pc:picChg chg="del">
          <ac:chgData name="Kulinich Bohdan" userId="48e65c9f34e137d0" providerId="LiveId" clId="{9415CF5E-C67E-834D-866D-4CD30E0550DB}" dt="2024-05-31T16:14:50.702" v="207" actId="478"/>
          <ac:picMkLst>
            <pc:docMk/>
            <pc:sldMk cId="905975789" sldId="270"/>
            <ac:picMk id="101" creationId="{08E9E789-371F-5B23-BCCA-7B973A04165B}"/>
          </ac:picMkLst>
        </pc:picChg>
        <pc:picChg chg="del">
          <ac:chgData name="Kulinich Bohdan" userId="48e65c9f34e137d0" providerId="LiveId" clId="{9415CF5E-C67E-834D-866D-4CD30E0550DB}" dt="2024-05-31T16:14:44.388" v="202" actId="478"/>
          <ac:picMkLst>
            <pc:docMk/>
            <pc:sldMk cId="905975789" sldId="270"/>
            <ac:picMk id="102" creationId="{4327F8A3-BB0E-E491-9A87-5AA765243123}"/>
          </ac:picMkLst>
        </pc:picChg>
        <pc:picChg chg="del">
          <ac:chgData name="Kulinich Bohdan" userId="48e65c9f34e137d0" providerId="LiveId" clId="{9415CF5E-C67E-834D-866D-4CD30E0550DB}" dt="2024-05-31T16:14:43.731" v="201" actId="478"/>
          <ac:picMkLst>
            <pc:docMk/>
            <pc:sldMk cId="905975789" sldId="270"/>
            <ac:picMk id="103" creationId="{C11C76B5-7144-D429-B6E2-6FFBC1449823}"/>
          </ac:picMkLst>
        </pc:picChg>
        <pc:picChg chg="del">
          <ac:chgData name="Kulinich Bohdan" userId="48e65c9f34e137d0" providerId="LiveId" clId="{9415CF5E-C67E-834D-866D-4CD30E0550DB}" dt="2024-05-31T16:14:42.709" v="200" actId="478"/>
          <ac:picMkLst>
            <pc:docMk/>
            <pc:sldMk cId="905975789" sldId="270"/>
            <ac:picMk id="104" creationId="{58434F6F-63FC-1BCE-FF09-865D12F594EA}"/>
          </ac:picMkLst>
        </pc:picChg>
        <pc:picChg chg="del">
          <ac:chgData name="Kulinich Bohdan" userId="48e65c9f34e137d0" providerId="LiveId" clId="{9415CF5E-C67E-834D-866D-4CD30E0550DB}" dt="2024-05-31T16:14:37.167" v="196" actId="478"/>
          <ac:picMkLst>
            <pc:docMk/>
            <pc:sldMk cId="905975789" sldId="270"/>
            <ac:picMk id="105" creationId="{B5008334-750A-18E3-F8B6-E190A5446438}"/>
          </ac:picMkLst>
        </pc:picChg>
      </pc:sldChg>
      <pc:sldChg chg="addSp delSp modSp mod delAnim modAnim">
        <pc:chgData name="Kulinich Bohdan" userId="48e65c9f34e137d0" providerId="LiveId" clId="{9415CF5E-C67E-834D-866D-4CD30E0550DB}" dt="2024-05-31T16:50:45.155" v="393"/>
        <pc:sldMkLst>
          <pc:docMk/>
          <pc:sldMk cId="3867570093" sldId="272"/>
        </pc:sldMkLst>
        <pc:spChg chg="del">
          <ac:chgData name="Kulinich Bohdan" userId="48e65c9f34e137d0" providerId="LiveId" clId="{9415CF5E-C67E-834D-866D-4CD30E0550DB}" dt="2024-05-31T16:23:18.355" v="328" actId="478"/>
          <ac:spMkLst>
            <pc:docMk/>
            <pc:sldMk cId="3867570093" sldId="272"/>
            <ac:spMk id="5" creationId="{1EF83A6B-831C-9167-7505-90351FD73A09}"/>
          </ac:spMkLst>
        </pc:spChg>
        <pc:spChg chg="del mod modVis">
          <ac:chgData name="Kulinich Bohdan" userId="48e65c9f34e137d0" providerId="LiveId" clId="{9415CF5E-C67E-834D-866D-4CD30E0550DB}" dt="2024-05-31T16:50:36.944" v="390" actId="478"/>
          <ac:spMkLst>
            <pc:docMk/>
            <pc:sldMk cId="3867570093" sldId="272"/>
            <ac:spMk id="6" creationId="{023AF2FB-768C-DE63-EF08-692869DC6D17}"/>
          </ac:spMkLst>
        </pc:spChg>
        <pc:spChg chg="del mod modVis">
          <ac:chgData name="Kulinich Bohdan" userId="48e65c9f34e137d0" providerId="LiveId" clId="{9415CF5E-C67E-834D-866D-4CD30E0550DB}" dt="2024-05-31T16:50:18.601" v="383" actId="478"/>
          <ac:spMkLst>
            <pc:docMk/>
            <pc:sldMk cId="3867570093" sldId="272"/>
            <ac:spMk id="19" creationId="{AED14D01-9508-CC74-DC6C-07899FC838E5}"/>
          </ac:spMkLst>
        </pc:spChg>
        <pc:spChg chg="del mod modVis">
          <ac:chgData name="Kulinich Bohdan" userId="48e65c9f34e137d0" providerId="LiveId" clId="{9415CF5E-C67E-834D-866D-4CD30E0550DB}" dt="2024-05-31T16:50:24.890" v="386" actId="478"/>
          <ac:spMkLst>
            <pc:docMk/>
            <pc:sldMk cId="3867570093" sldId="272"/>
            <ac:spMk id="25" creationId="{4288238A-D9CF-0F27-69A1-7DD4AC133BC6}"/>
          </ac:spMkLst>
        </pc:spChg>
        <pc:spChg chg="mod modVis">
          <ac:chgData name="Kulinich Bohdan" userId="48e65c9f34e137d0" providerId="LiveId" clId="{9415CF5E-C67E-834D-866D-4CD30E0550DB}" dt="2024-05-31T16:50:26.914" v="388" actId="14429"/>
          <ac:spMkLst>
            <pc:docMk/>
            <pc:sldMk cId="3867570093" sldId="272"/>
            <ac:spMk id="27" creationId="{B0DA49E4-4DF9-2F75-C8C8-837EBFAE90A1}"/>
          </ac:spMkLst>
        </pc:spChg>
        <pc:spChg chg="mod modVis">
          <ac:chgData name="Kulinich Bohdan" userId="48e65c9f34e137d0" providerId="LiveId" clId="{9415CF5E-C67E-834D-866D-4CD30E0550DB}" dt="2024-05-31T16:50:26.358" v="387" actId="14429"/>
          <ac:spMkLst>
            <pc:docMk/>
            <pc:sldMk cId="3867570093" sldId="272"/>
            <ac:spMk id="31" creationId="{DE860C70-CA42-65E0-08A5-FADE8CDD0D43}"/>
          </ac:spMkLst>
        </pc:spChg>
        <pc:picChg chg="del">
          <ac:chgData name="Kulinich Bohdan" userId="48e65c9f34e137d0" providerId="LiveId" clId="{9415CF5E-C67E-834D-866D-4CD30E0550DB}" dt="2024-05-31T16:23:06.865" v="318" actId="478"/>
          <ac:picMkLst>
            <pc:docMk/>
            <pc:sldMk cId="3867570093" sldId="272"/>
            <ac:picMk id="7" creationId="{12B68071-E3E9-36B7-E688-671016D6D4AD}"/>
          </ac:picMkLst>
        </pc:picChg>
        <pc:picChg chg="del">
          <ac:chgData name="Kulinich Bohdan" userId="48e65c9f34e137d0" providerId="LiveId" clId="{9415CF5E-C67E-834D-866D-4CD30E0550DB}" dt="2024-05-31T16:23:06.145" v="317" actId="478"/>
          <ac:picMkLst>
            <pc:docMk/>
            <pc:sldMk cId="3867570093" sldId="272"/>
            <ac:picMk id="9" creationId="{FE0CA060-E776-3611-F33C-375221728E84}"/>
          </ac:picMkLst>
        </pc:picChg>
        <pc:picChg chg="del">
          <ac:chgData name="Kulinich Bohdan" userId="48e65c9f34e137d0" providerId="LiveId" clId="{9415CF5E-C67E-834D-866D-4CD30E0550DB}" dt="2024-05-31T16:23:05.453" v="316" actId="478"/>
          <ac:picMkLst>
            <pc:docMk/>
            <pc:sldMk cId="3867570093" sldId="272"/>
            <ac:picMk id="11" creationId="{0D63EA49-C854-E161-9C9B-C862D175E49C}"/>
          </ac:picMkLst>
        </pc:picChg>
        <pc:picChg chg="del">
          <ac:chgData name="Kulinich Bohdan" userId="48e65c9f34e137d0" providerId="LiveId" clId="{9415CF5E-C67E-834D-866D-4CD30E0550DB}" dt="2024-05-31T16:23:04.764" v="315" actId="478"/>
          <ac:picMkLst>
            <pc:docMk/>
            <pc:sldMk cId="3867570093" sldId="272"/>
            <ac:picMk id="16" creationId="{81B9A51F-BE82-1D97-F826-9C8D909485E1}"/>
          </ac:picMkLst>
        </pc:picChg>
        <pc:picChg chg="del">
          <ac:chgData name="Kulinich Bohdan" userId="48e65c9f34e137d0" providerId="LiveId" clId="{9415CF5E-C67E-834D-866D-4CD30E0550DB}" dt="2024-05-31T16:23:04.064" v="314" actId="478"/>
          <ac:picMkLst>
            <pc:docMk/>
            <pc:sldMk cId="3867570093" sldId="272"/>
            <ac:picMk id="18" creationId="{BFD4E3D3-BE91-0469-0AAC-5E8D8C10CBB6}"/>
          </ac:picMkLst>
        </pc:picChg>
        <pc:picChg chg="del">
          <ac:chgData name="Kulinich Bohdan" userId="48e65c9f34e137d0" providerId="LiveId" clId="{9415CF5E-C67E-834D-866D-4CD30E0550DB}" dt="2024-05-31T16:23:03.349" v="313" actId="478"/>
          <ac:picMkLst>
            <pc:docMk/>
            <pc:sldMk cId="3867570093" sldId="272"/>
            <ac:picMk id="20" creationId="{D095FD9E-014A-221B-79B7-7FDA0C3CFE1D}"/>
          </ac:picMkLst>
        </pc:picChg>
        <pc:picChg chg="del">
          <ac:chgData name="Kulinich Bohdan" userId="48e65c9f34e137d0" providerId="LiveId" clId="{9415CF5E-C67E-834D-866D-4CD30E0550DB}" dt="2024-05-31T16:23:02.616" v="312" actId="478"/>
          <ac:picMkLst>
            <pc:docMk/>
            <pc:sldMk cId="3867570093" sldId="272"/>
            <ac:picMk id="22" creationId="{B440C6E3-2453-1A3E-B76E-7950D74E41AE}"/>
          </ac:picMkLst>
        </pc:picChg>
        <pc:picChg chg="del">
          <ac:chgData name="Kulinich Bohdan" userId="48e65c9f34e137d0" providerId="LiveId" clId="{9415CF5E-C67E-834D-866D-4CD30E0550DB}" dt="2024-05-31T16:23:01.872" v="311" actId="478"/>
          <ac:picMkLst>
            <pc:docMk/>
            <pc:sldMk cId="3867570093" sldId="272"/>
            <ac:picMk id="24" creationId="{883E859B-3902-A731-C018-BCE780A135D2}"/>
          </ac:picMkLst>
        </pc:picChg>
        <pc:picChg chg="del">
          <ac:chgData name="Kulinich Bohdan" userId="48e65c9f34e137d0" providerId="LiveId" clId="{9415CF5E-C67E-834D-866D-4CD30E0550DB}" dt="2024-05-31T16:23:01.151" v="310" actId="478"/>
          <ac:picMkLst>
            <pc:docMk/>
            <pc:sldMk cId="3867570093" sldId="272"/>
            <ac:picMk id="26" creationId="{64230D15-E043-0837-48CC-3AAB413E2079}"/>
          </ac:picMkLst>
        </pc:picChg>
        <pc:picChg chg="del">
          <ac:chgData name="Kulinich Bohdan" userId="48e65c9f34e137d0" providerId="LiveId" clId="{9415CF5E-C67E-834D-866D-4CD30E0550DB}" dt="2024-05-31T16:23:07.576" v="319" actId="478"/>
          <ac:picMkLst>
            <pc:docMk/>
            <pc:sldMk cId="3867570093" sldId="272"/>
            <ac:picMk id="28" creationId="{0D6D1EE2-2A6C-A3BD-B868-EC5CDDC39B3E}"/>
          </ac:picMkLst>
        </pc:picChg>
        <pc:picChg chg="del">
          <ac:chgData name="Kulinich Bohdan" userId="48e65c9f34e137d0" providerId="LiveId" clId="{9415CF5E-C67E-834D-866D-4CD30E0550DB}" dt="2024-05-31T16:23:08.285" v="320" actId="478"/>
          <ac:picMkLst>
            <pc:docMk/>
            <pc:sldMk cId="3867570093" sldId="272"/>
            <ac:picMk id="30" creationId="{7553548E-603E-A74B-0433-25D04F4763C7}"/>
          </ac:picMkLst>
        </pc:picChg>
        <pc:picChg chg="del">
          <ac:chgData name="Kulinich Bohdan" userId="48e65c9f34e137d0" providerId="LiveId" clId="{9415CF5E-C67E-834D-866D-4CD30E0550DB}" dt="2024-05-31T16:23:09.017" v="321" actId="478"/>
          <ac:picMkLst>
            <pc:docMk/>
            <pc:sldMk cId="3867570093" sldId="272"/>
            <ac:picMk id="32" creationId="{7458D94E-50E3-1B8C-1B46-210A37EB8785}"/>
          </ac:picMkLst>
        </pc:picChg>
        <pc:picChg chg="del">
          <ac:chgData name="Kulinich Bohdan" userId="48e65c9f34e137d0" providerId="LiveId" clId="{9415CF5E-C67E-834D-866D-4CD30E0550DB}" dt="2024-05-31T16:23:09.713" v="322" actId="478"/>
          <ac:picMkLst>
            <pc:docMk/>
            <pc:sldMk cId="3867570093" sldId="272"/>
            <ac:picMk id="34" creationId="{EE82F3D8-2C11-6B82-A0DF-689814311D31}"/>
          </ac:picMkLst>
        </pc:picChg>
        <pc:picChg chg="del">
          <ac:chgData name="Kulinich Bohdan" userId="48e65c9f34e137d0" providerId="LiveId" clId="{9415CF5E-C67E-834D-866D-4CD30E0550DB}" dt="2024-05-31T16:23:10.432" v="323" actId="478"/>
          <ac:picMkLst>
            <pc:docMk/>
            <pc:sldMk cId="3867570093" sldId="272"/>
            <ac:picMk id="36" creationId="{59803D0E-5988-AC56-3228-AF7B3A170783}"/>
          </ac:picMkLst>
        </pc:picChg>
        <pc:picChg chg="del">
          <ac:chgData name="Kulinich Bohdan" userId="48e65c9f34e137d0" providerId="LiveId" clId="{9415CF5E-C67E-834D-866D-4CD30E0550DB}" dt="2024-05-31T16:23:16.063" v="327" actId="478"/>
          <ac:picMkLst>
            <pc:docMk/>
            <pc:sldMk cId="3867570093" sldId="272"/>
            <ac:picMk id="37" creationId="{AAA11A59-FEDB-3D91-D208-24F05770248F}"/>
          </ac:picMkLst>
        </pc:picChg>
        <pc:picChg chg="del">
          <ac:chgData name="Kulinich Bohdan" userId="48e65c9f34e137d0" providerId="LiveId" clId="{9415CF5E-C67E-834D-866D-4CD30E0550DB}" dt="2024-05-31T16:23:11.148" v="324" actId="478"/>
          <ac:picMkLst>
            <pc:docMk/>
            <pc:sldMk cId="3867570093" sldId="272"/>
            <ac:picMk id="38" creationId="{1941A852-E254-D75D-F3E2-8C747B159E42}"/>
          </ac:picMkLst>
        </pc:picChg>
        <pc:picChg chg="add mod">
          <ac:chgData name="Kulinich Bohdan" userId="48e65c9f34e137d0" providerId="LiveId" clId="{9415CF5E-C67E-834D-866D-4CD30E0550DB}" dt="2024-05-31T16:23:47.521" v="332" actId="167"/>
          <ac:picMkLst>
            <pc:docMk/>
            <pc:sldMk cId="3867570093" sldId="272"/>
            <ac:picMk id="39" creationId="{DCCB47E1-748A-D3D8-ADD6-00BEFE4B50D3}"/>
          </ac:picMkLst>
        </pc:picChg>
        <pc:picChg chg="del">
          <ac:chgData name="Kulinich Bohdan" userId="48e65c9f34e137d0" providerId="LiveId" clId="{9415CF5E-C67E-834D-866D-4CD30E0550DB}" dt="2024-05-31T16:23:11.832" v="325" actId="478"/>
          <ac:picMkLst>
            <pc:docMk/>
            <pc:sldMk cId="3867570093" sldId="272"/>
            <ac:picMk id="40" creationId="{10082C8B-02DF-7436-FCFD-3C2C308594FB}"/>
          </ac:picMkLst>
        </pc:picChg>
        <pc:picChg chg="del">
          <ac:chgData name="Kulinich Bohdan" userId="48e65c9f34e137d0" providerId="LiveId" clId="{9415CF5E-C67E-834D-866D-4CD30E0550DB}" dt="2024-05-31T16:23:12.597" v="326" actId="478"/>
          <ac:picMkLst>
            <pc:docMk/>
            <pc:sldMk cId="3867570093" sldId="272"/>
            <ac:picMk id="42" creationId="{2EEBB632-4DE5-9092-4B13-E08272F2C091}"/>
          </ac:picMkLst>
        </pc:picChg>
      </pc:sldChg>
      <pc:sldChg chg="delSp modSp mod modAnim">
        <pc:chgData name="Kulinich Bohdan" userId="48e65c9f34e137d0" providerId="LiveId" clId="{9415CF5E-C67E-834D-866D-4CD30E0550DB}" dt="2024-05-31T16:28:06.359" v="347"/>
        <pc:sldMkLst>
          <pc:docMk/>
          <pc:sldMk cId="54277308" sldId="274"/>
        </pc:sldMkLst>
        <pc:spChg chg="del">
          <ac:chgData name="Kulinich Bohdan" userId="48e65c9f34e137d0" providerId="LiveId" clId="{9415CF5E-C67E-834D-866D-4CD30E0550DB}" dt="2024-05-31T16:22:14.256" v="285" actId="478"/>
          <ac:spMkLst>
            <pc:docMk/>
            <pc:sldMk cId="54277308" sldId="274"/>
            <ac:spMk id="10" creationId="{EEF20B86-372F-EE98-DDCA-EC6E6966DEAB}"/>
          </ac:spMkLst>
        </pc:spChg>
        <pc:spChg chg="del">
          <ac:chgData name="Kulinich Bohdan" userId="48e65c9f34e137d0" providerId="LiveId" clId="{9415CF5E-C67E-834D-866D-4CD30E0550DB}" dt="2024-05-31T16:22:24.767" v="296" actId="478"/>
          <ac:spMkLst>
            <pc:docMk/>
            <pc:sldMk cId="54277308" sldId="274"/>
            <ac:spMk id="27" creationId="{B676C4BF-F7F2-4232-2B09-A4AD7DC20D69}"/>
          </ac:spMkLst>
        </pc:spChg>
        <pc:picChg chg="mod">
          <ac:chgData name="Kulinich Bohdan" userId="48e65c9f34e137d0" providerId="LiveId" clId="{9415CF5E-C67E-834D-866D-4CD30E0550DB}" dt="2024-05-31T16:22:54.414" v="309" actId="1076"/>
          <ac:picMkLst>
            <pc:docMk/>
            <pc:sldMk cId="54277308" sldId="274"/>
            <ac:picMk id="8" creationId="{84FD4F64-F448-FDDA-8181-D77416DA707A}"/>
          </ac:picMkLst>
        </pc:picChg>
        <pc:picChg chg="del">
          <ac:chgData name="Kulinich Bohdan" userId="48e65c9f34e137d0" providerId="LiveId" clId="{9415CF5E-C67E-834D-866D-4CD30E0550DB}" dt="2024-05-31T16:22:18.602" v="289" actId="478"/>
          <ac:picMkLst>
            <pc:docMk/>
            <pc:sldMk cId="54277308" sldId="274"/>
            <ac:picMk id="21" creationId="{80B8B0EB-659A-D69C-99EB-0C41CA4D175E}"/>
          </ac:picMkLst>
        </pc:picChg>
        <pc:picChg chg="del">
          <ac:chgData name="Kulinich Bohdan" userId="48e65c9f34e137d0" providerId="LiveId" clId="{9415CF5E-C67E-834D-866D-4CD30E0550DB}" dt="2024-05-31T16:22:20.463" v="291" actId="478"/>
          <ac:picMkLst>
            <pc:docMk/>
            <pc:sldMk cId="54277308" sldId="274"/>
            <ac:picMk id="22" creationId="{15707572-F63E-A0D6-89B4-7EC23E634A45}"/>
          </ac:picMkLst>
        </pc:picChg>
        <pc:picChg chg="del">
          <ac:chgData name="Kulinich Bohdan" userId="48e65c9f34e137d0" providerId="LiveId" clId="{9415CF5E-C67E-834D-866D-4CD30E0550DB}" dt="2024-05-31T16:22:13.484" v="284" actId="478"/>
          <ac:picMkLst>
            <pc:docMk/>
            <pc:sldMk cId="54277308" sldId="274"/>
            <ac:picMk id="23" creationId="{450C6916-B113-4FDC-D735-A6E5E7F47946}"/>
          </ac:picMkLst>
        </pc:picChg>
        <pc:picChg chg="del">
          <ac:chgData name="Kulinich Bohdan" userId="48e65c9f34e137d0" providerId="LiveId" clId="{9415CF5E-C67E-834D-866D-4CD30E0550DB}" dt="2024-05-31T16:22:10.172" v="281" actId="478"/>
          <ac:picMkLst>
            <pc:docMk/>
            <pc:sldMk cId="54277308" sldId="274"/>
            <ac:picMk id="24" creationId="{5DC9A31A-9E18-7D20-D8C5-4833C67D058E}"/>
          </ac:picMkLst>
        </pc:picChg>
        <pc:picChg chg="del">
          <ac:chgData name="Kulinich Bohdan" userId="48e65c9f34e137d0" providerId="LiveId" clId="{9415CF5E-C67E-834D-866D-4CD30E0550DB}" dt="2024-05-31T16:22:25.856" v="297" actId="478"/>
          <ac:picMkLst>
            <pc:docMk/>
            <pc:sldMk cId="54277308" sldId="274"/>
            <ac:picMk id="25" creationId="{8F3ECC07-D7D1-96EB-AA40-999C7DDBC02D}"/>
          </ac:picMkLst>
        </pc:picChg>
        <pc:picChg chg="del">
          <ac:chgData name="Kulinich Bohdan" userId="48e65c9f34e137d0" providerId="LiveId" clId="{9415CF5E-C67E-834D-866D-4CD30E0550DB}" dt="2024-05-31T16:22:19.553" v="290" actId="478"/>
          <ac:picMkLst>
            <pc:docMk/>
            <pc:sldMk cId="54277308" sldId="274"/>
            <ac:picMk id="26" creationId="{D6E55C8F-68F9-9571-6276-80FDE424DE60}"/>
          </ac:picMkLst>
        </pc:picChg>
        <pc:picChg chg="del">
          <ac:chgData name="Kulinich Bohdan" userId="48e65c9f34e137d0" providerId="LiveId" clId="{9415CF5E-C67E-834D-866D-4CD30E0550DB}" dt="2024-05-31T16:22:16.769" v="288" actId="478"/>
          <ac:picMkLst>
            <pc:docMk/>
            <pc:sldMk cId="54277308" sldId="274"/>
            <ac:picMk id="85" creationId="{EC596F4C-396E-F35B-292E-7B2DD81D65C5}"/>
          </ac:picMkLst>
        </pc:picChg>
        <pc:picChg chg="del">
          <ac:chgData name="Kulinich Bohdan" userId="48e65c9f34e137d0" providerId="LiveId" clId="{9415CF5E-C67E-834D-866D-4CD30E0550DB}" dt="2024-05-31T16:22:29.580" v="301" actId="478"/>
          <ac:picMkLst>
            <pc:docMk/>
            <pc:sldMk cId="54277308" sldId="274"/>
            <ac:picMk id="86" creationId="{DE93FE67-0E2E-B0CD-C2BF-E4F603AA3D94}"/>
          </ac:picMkLst>
        </pc:picChg>
        <pc:picChg chg="del">
          <ac:chgData name="Kulinich Bohdan" userId="48e65c9f34e137d0" providerId="LiveId" clId="{9415CF5E-C67E-834D-866D-4CD30E0550DB}" dt="2024-05-31T16:22:27.229" v="299" actId="478"/>
          <ac:picMkLst>
            <pc:docMk/>
            <pc:sldMk cId="54277308" sldId="274"/>
            <ac:picMk id="87" creationId="{BBFDC89F-CEE5-3901-D81F-DBAD791D0399}"/>
          </ac:picMkLst>
        </pc:picChg>
        <pc:picChg chg="del">
          <ac:chgData name="Kulinich Bohdan" userId="48e65c9f34e137d0" providerId="LiveId" clId="{9415CF5E-C67E-834D-866D-4CD30E0550DB}" dt="2024-05-31T16:22:21.234" v="292" actId="478"/>
          <ac:picMkLst>
            <pc:docMk/>
            <pc:sldMk cId="54277308" sldId="274"/>
            <ac:picMk id="88" creationId="{88E440A6-E9C2-DEFD-8CC4-85AF1FD822D5}"/>
          </ac:picMkLst>
        </pc:picChg>
        <pc:picChg chg="del">
          <ac:chgData name="Kulinich Bohdan" userId="48e65c9f34e137d0" providerId="LiveId" clId="{9415CF5E-C67E-834D-866D-4CD30E0550DB}" dt="2024-05-31T16:22:12.435" v="283" actId="478"/>
          <ac:picMkLst>
            <pc:docMk/>
            <pc:sldMk cId="54277308" sldId="274"/>
            <ac:picMk id="89" creationId="{ED96C2D3-8E00-063B-CF62-D0331CDC6A29}"/>
          </ac:picMkLst>
        </pc:picChg>
        <pc:picChg chg="del">
          <ac:chgData name="Kulinich Bohdan" userId="48e65c9f34e137d0" providerId="LiveId" clId="{9415CF5E-C67E-834D-866D-4CD30E0550DB}" dt="2024-05-31T16:22:26.511" v="298" actId="478"/>
          <ac:picMkLst>
            <pc:docMk/>
            <pc:sldMk cId="54277308" sldId="274"/>
            <ac:picMk id="90" creationId="{B1D1BDB0-9E79-C2A2-3F48-F39D7B3DEFE3}"/>
          </ac:picMkLst>
        </pc:picChg>
        <pc:picChg chg="del">
          <ac:chgData name="Kulinich Bohdan" userId="48e65c9f34e137d0" providerId="LiveId" clId="{9415CF5E-C67E-834D-866D-4CD30E0550DB}" dt="2024-05-31T16:22:15.833" v="287" actId="478"/>
          <ac:picMkLst>
            <pc:docMk/>
            <pc:sldMk cId="54277308" sldId="274"/>
            <ac:picMk id="91" creationId="{EAC9E3DB-CAFF-6156-A99B-BDE6AE756E40}"/>
          </ac:picMkLst>
        </pc:picChg>
        <pc:picChg chg="del">
          <ac:chgData name="Kulinich Bohdan" userId="48e65c9f34e137d0" providerId="LiveId" clId="{9415CF5E-C67E-834D-866D-4CD30E0550DB}" dt="2024-05-31T16:22:08.628" v="279" actId="478"/>
          <ac:picMkLst>
            <pc:docMk/>
            <pc:sldMk cId="54277308" sldId="274"/>
            <ac:picMk id="93" creationId="{CEC016D0-E2EA-202E-E870-5532C2271E3A}"/>
          </ac:picMkLst>
        </pc:picChg>
        <pc:picChg chg="del">
          <ac:chgData name="Kulinich Bohdan" userId="48e65c9f34e137d0" providerId="LiveId" clId="{9415CF5E-C67E-834D-866D-4CD30E0550DB}" dt="2024-05-31T16:22:22.319" v="293" actId="478"/>
          <ac:picMkLst>
            <pc:docMk/>
            <pc:sldMk cId="54277308" sldId="274"/>
            <ac:picMk id="94" creationId="{A25C3EA1-7CB0-54DC-F3CC-9113789223D6}"/>
          </ac:picMkLst>
        </pc:picChg>
        <pc:picChg chg="del">
          <ac:chgData name="Kulinich Bohdan" userId="48e65c9f34e137d0" providerId="LiveId" clId="{9415CF5E-C67E-834D-866D-4CD30E0550DB}" dt="2024-05-31T16:22:23.354" v="294" actId="478"/>
          <ac:picMkLst>
            <pc:docMk/>
            <pc:sldMk cId="54277308" sldId="274"/>
            <ac:picMk id="95" creationId="{09A460EA-BA06-519A-0B87-AB995319C6E0}"/>
          </ac:picMkLst>
        </pc:picChg>
        <pc:picChg chg="del">
          <ac:chgData name="Kulinich Bohdan" userId="48e65c9f34e137d0" providerId="LiveId" clId="{9415CF5E-C67E-834D-866D-4CD30E0550DB}" dt="2024-05-31T16:22:24.018" v="295" actId="478"/>
          <ac:picMkLst>
            <pc:docMk/>
            <pc:sldMk cId="54277308" sldId="274"/>
            <ac:picMk id="96" creationId="{0E15724D-C524-CD5E-DDDF-AB1FD33EBBF1}"/>
          </ac:picMkLst>
        </pc:picChg>
        <pc:picChg chg="del">
          <ac:chgData name="Kulinich Bohdan" userId="48e65c9f34e137d0" providerId="LiveId" clId="{9415CF5E-C67E-834D-866D-4CD30E0550DB}" dt="2024-05-31T16:22:27.985" v="300" actId="478"/>
          <ac:picMkLst>
            <pc:docMk/>
            <pc:sldMk cId="54277308" sldId="274"/>
            <ac:picMk id="97" creationId="{ADC36530-451D-0BA4-32D6-51D841FB5E63}"/>
          </ac:picMkLst>
        </pc:picChg>
        <pc:picChg chg="del">
          <ac:chgData name="Kulinich Bohdan" userId="48e65c9f34e137d0" providerId="LiveId" clId="{9415CF5E-C67E-834D-866D-4CD30E0550DB}" dt="2024-05-31T16:22:15.034" v="286" actId="478"/>
          <ac:picMkLst>
            <pc:docMk/>
            <pc:sldMk cId="54277308" sldId="274"/>
            <ac:picMk id="98" creationId="{B5A61699-B69E-A01C-6C83-AEA2CDCCAF0F}"/>
          </ac:picMkLst>
        </pc:picChg>
        <pc:picChg chg="del">
          <ac:chgData name="Kulinich Bohdan" userId="48e65c9f34e137d0" providerId="LiveId" clId="{9415CF5E-C67E-834D-866D-4CD30E0550DB}" dt="2024-05-31T16:22:09.463" v="280" actId="478"/>
          <ac:picMkLst>
            <pc:docMk/>
            <pc:sldMk cId="54277308" sldId="274"/>
            <ac:picMk id="99" creationId="{DF9BB4A5-75B5-233C-41F8-7FEE99DD0A06}"/>
          </ac:picMkLst>
        </pc:picChg>
        <pc:picChg chg="del">
          <ac:chgData name="Kulinich Bohdan" userId="48e65c9f34e137d0" providerId="LiveId" clId="{9415CF5E-C67E-834D-866D-4CD30E0550DB}" dt="2024-05-31T16:22:10.870" v="282" actId="478"/>
          <ac:picMkLst>
            <pc:docMk/>
            <pc:sldMk cId="54277308" sldId="274"/>
            <ac:picMk id="100" creationId="{22FD0529-3F0C-E1FE-706B-C4F62C69DF00}"/>
          </ac:picMkLst>
        </pc:picChg>
        <pc:picChg chg="del">
          <ac:chgData name="Kulinich Bohdan" userId="48e65c9f34e137d0" providerId="LiveId" clId="{9415CF5E-C67E-834D-866D-4CD30E0550DB}" dt="2024-05-31T16:22:07.886" v="278" actId="478"/>
          <ac:picMkLst>
            <pc:docMk/>
            <pc:sldMk cId="54277308" sldId="274"/>
            <ac:picMk id="101" creationId="{F928D001-FAAE-6CCA-9724-C21A3FB60A73}"/>
          </ac:picMkLst>
        </pc:picChg>
      </pc:sldChg>
      <pc:sldChg chg="modAnim">
        <pc:chgData name="Kulinich Bohdan" userId="48e65c9f34e137d0" providerId="LiveId" clId="{9415CF5E-C67E-834D-866D-4CD30E0550DB}" dt="2024-05-31T16:51:25.232" v="396"/>
        <pc:sldMkLst>
          <pc:docMk/>
          <pc:sldMk cId="1169353818" sldId="275"/>
        </pc:sldMkLst>
      </pc:sldChg>
      <pc:sldChg chg="addSp delSp modSp mod modAnim">
        <pc:chgData name="Kulinich Bohdan" userId="48e65c9f34e137d0" providerId="LiveId" clId="{9415CF5E-C67E-834D-866D-4CD30E0550DB}" dt="2024-05-31T16:27:08.502" v="344"/>
        <pc:sldMkLst>
          <pc:docMk/>
          <pc:sldMk cId="2986102083" sldId="276"/>
        </pc:sldMkLst>
        <pc:spChg chg="del mod">
          <ac:chgData name="Kulinich Bohdan" userId="48e65c9f34e137d0" providerId="LiveId" clId="{9415CF5E-C67E-834D-866D-4CD30E0550DB}" dt="2024-05-31T16:22:39.231" v="304" actId="478"/>
          <ac:spMkLst>
            <pc:docMk/>
            <pc:sldMk cId="2986102083" sldId="276"/>
            <ac:spMk id="11" creationId="{469D369C-E5B5-209D-01C6-08F3B7BD883F}"/>
          </ac:spMkLst>
        </pc:spChg>
        <pc:spChg chg="del">
          <ac:chgData name="Kulinich Bohdan" userId="48e65c9f34e137d0" providerId="LiveId" clId="{9415CF5E-C67E-834D-866D-4CD30E0550DB}" dt="2024-05-31T16:22:36.686" v="302" actId="478"/>
          <ac:spMkLst>
            <pc:docMk/>
            <pc:sldMk cId="2986102083" sldId="276"/>
            <ac:spMk id="83" creationId="{F5577868-FAA7-272D-4514-68D77F6F00E2}"/>
          </ac:spMkLst>
        </pc:spChg>
        <pc:picChg chg="del">
          <ac:chgData name="Kulinich Bohdan" userId="48e65c9f34e137d0" providerId="LiveId" clId="{9415CF5E-C67E-834D-866D-4CD30E0550DB}" dt="2024-05-31T16:20:06.412" v="268" actId="478"/>
          <ac:picMkLst>
            <pc:docMk/>
            <pc:sldMk cId="2986102083" sldId="276"/>
            <ac:picMk id="5" creationId="{15CE73BA-F7F9-C10F-06C9-C8045522FE57}"/>
          </ac:picMkLst>
        </pc:picChg>
        <pc:picChg chg="del">
          <ac:chgData name="Kulinich Bohdan" userId="48e65c9f34e137d0" providerId="LiveId" clId="{9415CF5E-C67E-834D-866D-4CD30E0550DB}" dt="2024-05-31T16:20:05.532" v="267" actId="478"/>
          <ac:picMkLst>
            <pc:docMk/>
            <pc:sldMk cId="2986102083" sldId="276"/>
            <ac:picMk id="7" creationId="{974DE3AF-70E7-5484-6649-CB65B97C0078}"/>
          </ac:picMkLst>
        </pc:picChg>
        <pc:picChg chg="del">
          <ac:chgData name="Kulinich Bohdan" userId="48e65c9f34e137d0" providerId="LiveId" clId="{9415CF5E-C67E-834D-866D-4CD30E0550DB}" dt="2024-05-31T16:20:04.670" v="266" actId="478"/>
          <ac:picMkLst>
            <pc:docMk/>
            <pc:sldMk cId="2986102083" sldId="276"/>
            <ac:picMk id="9" creationId="{EA3712CE-4613-043A-7E81-E7C6D59ED9C6}"/>
          </ac:picMkLst>
        </pc:picChg>
        <pc:picChg chg="del">
          <ac:chgData name="Kulinich Bohdan" userId="48e65c9f34e137d0" providerId="LiveId" clId="{9415CF5E-C67E-834D-866D-4CD30E0550DB}" dt="2024-05-31T16:20:03.811" v="265" actId="478"/>
          <ac:picMkLst>
            <pc:docMk/>
            <pc:sldMk cId="2986102083" sldId="276"/>
            <ac:picMk id="15" creationId="{7E5EE7C4-77B3-1C86-9F39-3470D427B779}"/>
          </ac:picMkLst>
        </pc:picChg>
        <pc:picChg chg="add mod">
          <ac:chgData name="Kulinich Bohdan" userId="48e65c9f34e137d0" providerId="LiveId" clId="{9415CF5E-C67E-834D-866D-4CD30E0550DB}" dt="2024-05-31T16:21:22.645" v="274" actId="167"/>
          <ac:picMkLst>
            <pc:docMk/>
            <pc:sldMk cId="2986102083" sldId="276"/>
            <ac:picMk id="16" creationId="{A833CC43-F431-725B-A1FF-5D457E3C2B66}"/>
          </ac:picMkLst>
        </pc:picChg>
        <pc:picChg chg="del">
          <ac:chgData name="Kulinich Bohdan" userId="48e65c9f34e137d0" providerId="LiveId" clId="{9415CF5E-C67E-834D-866D-4CD30E0550DB}" dt="2024-05-31T16:20:02.923" v="264" actId="478"/>
          <ac:picMkLst>
            <pc:docMk/>
            <pc:sldMk cId="2986102083" sldId="276"/>
            <ac:picMk id="17" creationId="{DEB79FCC-E799-22D2-9D2F-E124172A2E1A}"/>
          </ac:picMkLst>
        </pc:picChg>
        <pc:picChg chg="del">
          <ac:chgData name="Kulinich Bohdan" userId="48e65c9f34e137d0" providerId="LiveId" clId="{9415CF5E-C67E-834D-866D-4CD30E0550DB}" dt="2024-05-31T16:20:02.119" v="263" actId="478"/>
          <ac:picMkLst>
            <pc:docMk/>
            <pc:sldMk cId="2986102083" sldId="276"/>
            <ac:picMk id="19" creationId="{2693EEF7-3DCF-5211-F334-840BFED832CD}"/>
          </ac:picMkLst>
        </pc:picChg>
        <pc:picChg chg="del">
          <ac:chgData name="Kulinich Bohdan" userId="48e65c9f34e137d0" providerId="LiveId" clId="{9415CF5E-C67E-834D-866D-4CD30E0550DB}" dt="2024-05-31T16:20:01.248" v="262" actId="478"/>
          <ac:picMkLst>
            <pc:docMk/>
            <pc:sldMk cId="2986102083" sldId="276"/>
            <ac:picMk id="45" creationId="{5D8C675C-5089-DCB9-9208-67CCF4A5EA41}"/>
          </ac:picMkLst>
        </pc:picChg>
        <pc:picChg chg="del">
          <ac:chgData name="Kulinich Bohdan" userId="48e65c9f34e137d0" providerId="LiveId" clId="{9415CF5E-C67E-834D-866D-4CD30E0550DB}" dt="2024-05-31T16:20:00.308" v="261" actId="478"/>
          <ac:picMkLst>
            <pc:docMk/>
            <pc:sldMk cId="2986102083" sldId="276"/>
            <ac:picMk id="54" creationId="{10F3A9BC-3856-4A76-7B38-15B710B0699C}"/>
          </ac:picMkLst>
        </pc:picChg>
        <pc:picChg chg="del">
          <ac:chgData name="Kulinich Bohdan" userId="48e65c9f34e137d0" providerId="LiveId" clId="{9415CF5E-C67E-834D-866D-4CD30E0550DB}" dt="2024-05-31T16:19:57.918" v="258" actId="478"/>
          <ac:picMkLst>
            <pc:docMk/>
            <pc:sldMk cId="2986102083" sldId="276"/>
            <ac:picMk id="77" creationId="{1C055E2B-FF62-4A3F-4A36-5810AD8A7641}"/>
          </ac:picMkLst>
        </pc:picChg>
        <pc:picChg chg="del">
          <ac:chgData name="Kulinich Bohdan" userId="48e65c9f34e137d0" providerId="LiveId" clId="{9415CF5E-C67E-834D-866D-4CD30E0550DB}" dt="2024-05-31T16:19:58.733" v="259" actId="478"/>
          <ac:picMkLst>
            <pc:docMk/>
            <pc:sldMk cId="2986102083" sldId="276"/>
            <ac:picMk id="82" creationId="{4A7DC425-A2FB-CB01-0D3E-2921DD710703}"/>
          </ac:picMkLst>
        </pc:picChg>
        <pc:picChg chg="del">
          <ac:chgData name="Kulinich Bohdan" userId="48e65c9f34e137d0" providerId="LiveId" clId="{9415CF5E-C67E-834D-866D-4CD30E0550DB}" dt="2024-05-31T16:19:47.551" v="256" actId="478"/>
          <ac:picMkLst>
            <pc:docMk/>
            <pc:sldMk cId="2986102083" sldId="276"/>
            <ac:picMk id="88" creationId="{88E440A6-E9C2-DEFD-8CC4-85AF1FD822D5}"/>
          </ac:picMkLst>
        </pc:picChg>
        <pc:picChg chg="del">
          <ac:chgData name="Kulinich Bohdan" userId="48e65c9f34e137d0" providerId="LiveId" clId="{9415CF5E-C67E-834D-866D-4CD30E0550DB}" dt="2024-05-31T16:19:39.220" v="249" actId="478"/>
          <ac:picMkLst>
            <pc:docMk/>
            <pc:sldMk cId="2986102083" sldId="276"/>
            <ac:picMk id="89" creationId="{ED96C2D3-8E00-063B-CF62-D0331CDC6A29}"/>
          </ac:picMkLst>
        </pc:picChg>
        <pc:picChg chg="del">
          <ac:chgData name="Kulinich Bohdan" userId="48e65c9f34e137d0" providerId="LiveId" clId="{9415CF5E-C67E-834D-866D-4CD30E0550DB}" dt="2024-05-31T16:19:43.258" v="253" actId="478"/>
          <ac:picMkLst>
            <pc:docMk/>
            <pc:sldMk cId="2986102083" sldId="276"/>
            <ac:picMk id="90" creationId="{B1D1BDB0-9E79-C2A2-3F48-F39D7B3DEFE3}"/>
          </ac:picMkLst>
        </pc:picChg>
        <pc:picChg chg="del">
          <ac:chgData name="Kulinich Bohdan" userId="48e65c9f34e137d0" providerId="LiveId" clId="{9415CF5E-C67E-834D-866D-4CD30E0550DB}" dt="2024-05-31T16:19:41.005" v="251" actId="478"/>
          <ac:picMkLst>
            <pc:docMk/>
            <pc:sldMk cId="2986102083" sldId="276"/>
            <ac:picMk id="91" creationId="{EAC9E3DB-CAFF-6156-A99B-BDE6AE756E40}"/>
          </ac:picMkLst>
        </pc:picChg>
        <pc:picChg chg="del">
          <ac:chgData name="Kulinich Bohdan" userId="48e65c9f34e137d0" providerId="LiveId" clId="{9415CF5E-C67E-834D-866D-4CD30E0550DB}" dt="2024-05-31T16:19:36.135" v="246" actId="478"/>
          <ac:picMkLst>
            <pc:docMk/>
            <pc:sldMk cId="2986102083" sldId="276"/>
            <ac:picMk id="93" creationId="{CEC016D0-E2EA-202E-E870-5532C2271E3A}"/>
          </ac:picMkLst>
        </pc:picChg>
        <pc:picChg chg="del">
          <ac:chgData name="Kulinich Bohdan" userId="48e65c9f34e137d0" providerId="LiveId" clId="{9415CF5E-C67E-834D-866D-4CD30E0550DB}" dt="2024-05-31T16:19:46.761" v="255" actId="478"/>
          <ac:picMkLst>
            <pc:docMk/>
            <pc:sldMk cId="2986102083" sldId="276"/>
            <ac:picMk id="94" creationId="{A25C3EA1-7CB0-54DC-F3CC-9113789223D6}"/>
          </ac:picMkLst>
        </pc:picChg>
        <pc:picChg chg="del">
          <ac:chgData name="Kulinich Bohdan" userId="48e65c9f34e137d0" providerId="LiveId" clId="{9415CF5E-C67E-834D-866D-4CD30E0550DB}" dt="2024-05-31T16:19:45.542" v="254" actId="478"/>
          <ac:picMkLst>
            <pc:docMk/>
            <pc:sldMk cId="2986102083" sldId="276"/>
            <ac:picMk id="95" creationId="{09A460EA-BA06-519A-0B87-AB995319C6E0}"/>
          </ac:picMkLst>
        </pc:picChg>
        <pc:picChg chg="del">
          <ac:chgData name="Kulinich Bohdan" userId="48e65c9f34e137d0" providerId="LiveId" clId="{9415CF5E-C67E-834D-866D-4CD30E0550DB}" dt="2024-05-31T16:19:48.535" v="257" actId="478"/>
          <ac:picMkLst>
            <pc:docMk/>
            <pc:sldMk cId="2986102083" sldId="276"/>
            <ac:picMk id="96" creationId="{0E15724D-C524-CD5E-DDDF-AB1FD33EBBF1}"/>
          </ac:picMkLst>
        </pc:picChg>
        <pc:picChg chg="del">
          <ac:chgData name="Kulinich Bohdan" userId="48e65c9f34e137d0" providerId="LiveId" clId="{9415CF5E-C67E-834D-866D-4CD30E0550DB}" dt="2024-05-31T16:19:42.339" v="252" actId="478"/>
          <ac:picMkLst>
            <pc:docMk/>
            <pc:sldMk cId="2986102083" sldId="276"/>
            <ac:picMk id="97" creationId="{ADC36530-451D-0BA4-32D6-51D841FB5E63}"/>
          </ac:picMkLst>
        </pc:picChg>
        <pc:picChg chg="del">
          <ac:chgData name="Kulinich Bohdan" userId="48e65c9f34e137d0" providerId="LiveId" clId="{9415CF5E-C67E-834D-866D-4CD30E0550DB}" dt="2024-05-31T16:19:40.245" v="250" actId="478"/>
          <ac:picMkLst>
            <pc:docMk/>
            <pc:sldMk cId="2986102083" sldId="276"/>
            <ac:picMk id="98" creationId="{B5A61699-B69E-A01C-6C83-AEA2CDCCAF0F}"/>
          </ac:picMkLst>
        </pc:picChg>
        <pc:picChg chg="del">
          <ac:chgData name="Kulinich Bohdan" userId="48e65c9f34e137d0" providerId="LiveId" clId="{9415CF5E-C67E-834D-866D-4CD30E0550DB}" dt="2024-05-31T16:19:37.255" v="247" actId="478"/>
          <ac:picMkLst>
            <pc:docMk/>
            <pc:sldMk cId="2986102083" sldId="276"/>
            <ac:picMk id="99" creationId="{DF9BB4A5-75B5-233C-41F8-7FEE99DD0A06}"/>
          </ac:picMkLst>
        </pc:picChg>
        <pc:picChg chg="del">
          <ac:chgData name="Kulinich Bohdan" userId="48e65c9f34e137d0" providerId="LiveId" clId="{9415CF5E-C67E-834D-866D-4CD30E0550DB}" dt="2024-05-31T16:19:38.249" v="248" actId="478"/>
          <ac:picMkLst>
            <pc:docMk/>
            <pc:sldMk cId="2986102083" sldId="276"/>
            <ac:picMk id="100" creationId="{22FD0529-3F0C-E1FE-706B-C4F62C69DF00}"/>
          </ac:picMkLst>
        </pc:picChg>
        <pc:picChg chg="del">
          <ac:chgData name="Kulinich Bohdan" userId="48e65c9f34e137d0" providerId="LiveId" clId="{9415CF5E-C67E-834D-866D-4CD30E0550DB}" dt="2024-05-31T16:19:35.315" v="245" actId="478"/>
          <ac:picMkLst>
            <pc:docMk/>
            <pc:sldMk cId="2986102083" sldId="276"/>
            <ac:picMk id="101" creationId="{F928D001-FAAE-6CCA-9724-C21A3FB60A73}"/>
          </ac:picMkLst>
        </pc:picChg>
        <pc:picChg chg="del">
          <ac:chgData name="Kulinich Bohdan" userId="48e65c9f34e137d0" providerId="LiveId" clId="{9415CF5E-C67E-834D-866D-4CD30E0550DB}" dt="2024-05-31T16:19:59.510" v="260" actId="478"/>
          <ac:picMkLst>
            <pc:docMk/>
            <pc:sldMk cId="2986102083" sldId="276"/>
            <ac:picMk id="103" creationId="{BE9EB2B0-31B5-1AC5-70D9-CB44D3E6C9C9}"/>
          </ac:picMkLst>
        </pc:picChg>
      </pc:sldChg>
      <pc:sldChg chg="modAnim">
        <pc:chgData name="Kulinich Bohdan" userId="48e65c9f34e137d0" providerId="LiveId" clId="{9415CF5E-C67E-834D-866D-4CD30E0550DB}" dt="2024-05-31T16:52:07.094" v="399"/>
        <pc:sldMkLst>
          <pc:docMk/>
          <pc:sldMk cId="469961405" sldId="277"/>
        </pc:sldMkLst>
      </pc:sldChg>
      <pc:sldChg chg="delSp mod">
        <pc:chgData name="Kulinich Bohdan" userId="48e65c9f34e137d0" providerId="LiveId" clId="{9415CF5E-C67E-834D-866D-4CD30E0550DB}" dt="2024-05-31T16:24:08.811" v="336" actId="478"/>
        <pc:sldMkLst>
          <pc:docMk/>
          <pc:sldMk cId="4173947301" sldId="278"/>
        </pc:sldMkLst>
        <pc:picChg chg="del">
          <ac:chgData name="Kulinich Bohdan" userId="48e65c9f34e137d0" providerId="LiveId" clId="{9415CF5E-C67E-834D-866D-4CD30E0550DB}" dt="2024-05-31T16:24:08.811" v="336" actId="478"/>
          <ac:picMkLst>
            <pc:docMk/>
            <pc:sldMk cId="4173947301" sldId="278"/>
            <ac:picMk id="2" creationId="{8197F427-0578-A4AF-7AFD-F5F9ADCB9B0F}"/>
          </ac:picMkLst>
        </pc:picChg>
        <pc:picChg chg="del">
          <ac:chgData name="Kulinich Bohdan" userId="48e65c9f34e137d0" providerId="LiveId" clId="{9415CF5E-C67E-834D-866D-4CD30E0550DB}" dt="2024-05-31T16:24:07.469" v="335" actId="478"/>
          <ac:picMkLst>
            <pc:docMk/>
            <pc:sldMk cId="4173947301" sldId="278"/>
            <ac:picMk id="7" creationId="{12B68071-E3E9-36B7-E688-671016D6D4AD}"/>
          </ac:picMkLst>
        </pc:picChg>
      </pc:sldChg>
      <pc:sldChg chg="delSp mod">
        <pc:chgData name="Kulinich Bohdan" userId="48e65c9f34e137d0" providerId="LiveId" clId="{9415CF5E-C67E-834D-866D-4CD30E0550DB}" dt="2024-05-31T16:24:02.160" v="334" actId="478"/>
        <pc:sldMkLst>
          <pc:docMk/>
          <pc:sldMk cId="2663521018" sldId="279"/>
        </pc:sldMkLst>
        <pc:picChg chg="del">
          <ac:chgData name="Kulinich Bohdan" userId="48e65c9f34e137d0" providerId="LiveId" clId="{9415CF5E-C67E-834D-866D-4CD30E0550DB}" dt="2024-05-31T16:24:02.160" v="334" actId="478"/>
          <ac:picMkLst>
            <pc:docMk/>
            <pc:sldMk cId="2663521018" sldId="279"/>
            <ac:picMk id="2" creationId="{8197F427-0578-A4AF-7AFD-F5F9ADCB9B0F}"/>
          </ac:picMkLst>
        </pc:picChg>
        <pc:picChg chg="del">
          <ac:chgData name="Kulinich Bohdan" userId="48e65c9f34e137d0" providerId="LiveId" clId="{9415CF5E-C67E-834D-866D-4CD30E0550DB}" dt="2024-05-31T16:24:00.228" v="333" actId="478"/>
          <ac:picMkLst>
            <pc:docMk/>
            <pc:sldMk cId="2663521018" sldId="279"/>
            <ac:picMk id="7" creationId="{12B68071-E3E9-36B7-E688-671016D6D4AD}"/>
          </ac:picMkLst>
        </pc:picChg>
      </pc:sldChg>
    </pc:docChg>
  </pc:docChgLst>
  <pc:docChgLst>
    <pc:chgData name="Kulinich Bohdan" userId="48e65c9f34e137d0" providerId="LiveId" clId="{1559216B-59EF-6D49-AF58-DBA61A921429}"/>
    <pc:docChg chg="undo redo custSel addSld delSld modSld sldOrd">
      <pc:chgData name="Kulinich Bohdan" userId="48e65c9f34e137d0" providerId="LiveId" clId="{1559216B-59EF-6D49-AF58-DBA61A921429}" dt="2024-05-26T20:19:56.342" v="7118"/>
      <pc:docMkLst>
        <pc:docMk/>
      </pc:docMkLst>
      <pc:sldChg chg="del">
        <pc:chgData name="Kulinich Bohdan" userId="48e65c9f34e137d0" providerId="LiveId" clId="{1559216B-59EF-6D49-AF58-DBA61A921429}" dt="2024-04-28T12:40:13.046" v="0" actId="2696"/>
        <pc:sldMkLst>
          <pc:docMk/>
          <pc:sldMk cId="3541046942" sldId="262"/>
        </pc:sldMkLst>
      </pc:sldChg>
      <pc:sldChg chg="addSp delSp modSp mod delAnim modAnim">
        <pc:chgData name="Kulinich Bohdan" userId="48e65c9f34e137d0" providerId="LiveId" clId="{1559216B-59EF-6D49-AF58-DBA61A921429}" dt="2024-05-26T20:11:00.175" v="7047"/>
        <pc:sldMkLst>
          <pc:docMk/>
          <pc:sldMk cId="1536835488" sldId="263"/>
        </pc:sldMkLst>
        <pc:spChg chg="add mod">
          <ac:chgData name="Kulinich Bohdan" userId="48e65c9f34e137d0" providerId="LiveId" clId="{1559216B-59EF-6D49-AF58-DBA61A921429}" dt="2024-04-28T12:40:54.333" v="3" actId="1076"/>
          <ac:spMkLst>
            <pc:docMk/>
            <pc:sldMk cId="1536835488" sldId="263"/>
            <ac:spMk id="2" creationId="{6F8A73DF-CF2F-5BC1-22EF-75ED49968BD9}"/>
          </ac:spMkLst>
        </pc:spChg>
        <pc:spChg chg="mod">
          <ac:chgData name="Kulinich Bohdan" userId="48e65c9f34e137d0" providerId="LiveId" clId="{1559216B-59EF-6D49-AF58-DBA61A921429}" dt="2024-04-30T19:35:19.851" v="2975" actId="1035"/>
          <ac:spMkLst>
            <pc:docMk/>
            <pc:sldMk cId="1536835488" sldId="263"/>
            <ac:spMk id="4" creationId="{7FC71DA5-3A34-15D2-186F-DB793DA27F86}"/>
          </ac:spMkLst>
        </pc:spChg>
        <pc:spChg chg="add mod">
          <ac:chgData name="Kulinich Bohdan" userId="48e65c9f34e137d0" providerId="LiveId" clId="{1559216B-59EF-6D49-AF58-DBA61A921429}" dt="2024-05-26T20:11:00.175" v="7047"/>
          <ac:spMkLst>
            <pc:docMk/>
            <pc:sldMk cId="1536835488" sldId="263"/>
            <ac:spMk id="5" creationId="{03863176-B811-8B2F-18A6-0A608D015391}"/>
          </ac:spMkLst>
        </pc:spChg>
        <pc:spChg chg="add del mod">
          <ac:chgData name="Kulinich Bohdan" userId="48e65c9f34e137d0" providerId="LiveId" clId="{1559216B-59EF-6D49-AF58-DBA61A921429}" dt="2024-05-07T14:50:04.485" v="4499" actId="478"/>
          <ac:spMkLst>
            <pc:docMk/>
            <pc:sldMk cId="1536835488" sldId="263"/>
            <ac:spMk id="5" creationId="{41ECC744-CDB8-9466-246F-9E0BD038191B}"/>
          </ac:spMkLst>
        </pc:spChg>
        <pc:spChg chg="del">
          <ac:chgData name="Kulinich Bohdan" userId="48e65c9f34e137d0" providerId="LiveId" clId="{1559216B-59EF-6D49-AF58-DBA61A921429}" dt="2024-04-28T12:40:51.093" v="1" actId="478"/>
          <ac:spMkLst>
            <pc:docMk/>
            <pc:sldMk cId="1536835488" sldId="263"/>
            <ac:spMk id="11" creationId="{01A9FD70-A857-E120-4DC7-FE2C0C5CEBA6}"/>
          </ac:spMkLst>
        </pc:spChg>
        <pc:spChg chg="add mod">
          <ac:chgData name="Kulinich Bohdan" userId="48e65c9f34e137d0" providerId="LiveId" clId="{1559216B-59EF-6D49-AF58-DBA61A921429}" dt="2024-05-26T20:11:00.175" v="7047"/>
          <ac:spMkLst>
            <pc:docMk/>
            <pc:sldMk cId="1536835488" sldId="263"/>
            <ac:spMk id="11" creationId="{7E5585A7-2D65-D75B-73E3-4C5B50DF8239}"/>
          </ac:spMkLst>
        </pc:spChg>
        <pc:spChg chg="add mod">
          <ac:chgData name="Kulinich Bohdan" userId="48e65c9f34e137d0" providerId="LiveId" clId="{1559216B-59EF-6D49-AF58-DBA61A921429}" dt="2024-05-07T14:50:02.366" v="4498" actId="1076"/>
          <ac:spMkLst>
            <pc:docMk/>
            <pc:sldMk cId="1536835488" sldId="263"/>
            <ac:spMk id="12" creationId="{15482CF5-BF7A-4A17-0CE3-40BA38369DEB}"/>
          </ac:spMkLst>
        </pc:spChg>
        <pc:spChg chg="add mod">
          <ac:chgData name="Kulinich Bohdan" userId="48e65c9f34e137d0" providerId="LiveId" clId="{1559216B-59EF-6D49-AF58-DBA61A921429}" dt="2024-04-29T12:33:21.738" v="175" actId="207"/>
          <ac:spMkLst>
            <pc:docMk/>
            <pc:sldMk cId="1536835488" sldId="263"/>
            <ac:spMk id="13" creationId="{8D0FE005-0830-37F8-F130-59E35C3AC06B}"/>
          </ac:spMkLst>
        </pc:spChg>
        <pc:spChg chg="add mod">
          <ac:chgData name="Kulinich Bohdan" userId="48e65c9f34e137d0" providerId="LiveId" clId="{1559216B-59EF-6D49-AF58-DBA61A921429}" dt="2024-04-29T17:03:28.667" v="2175" actId="1076"/>
          <ac:spMkLst>
            <pc:docMk/>
            <pc:sldMk cId="1536835488" sldId="263"/>
            <ac:spMk id="14" creationId="{3A95F6DF-C3E0-D402-3EA5-066261BEE0F2}"/>
          </ac:spMkLst>
        </pc:spChg>
        <pc:spChg chg="add del mod">
          <ac:chgData name="Kulinich Bohdan" userId="48e65c9f34e137d0" providerId="LiveId" clId="{1559216B-59EF-6D49-AF58-DBA61A921429}" dt="2024-04-29T12:33:58.179" v="180" actId="478"/>
          <ac:spMkLst>
            <pc:docMk/>
            <pc:sldMk cId="1536835488" sldId="263"/>
            <ac:spMk id="15" creationId="{556D9EE6-E057-FABF-D325-EA033DF442F8}"/>
          </ac:spMkLst>
        </pc:spChg>
        <pc:spChg chg="add del mod">
          <ac:chgData name="Kulinich Bohdan" userId="48e65c9f34e137d0" providerId="LiveId" clId="{1559216B-59EF-6D49-AF58-DBA61A921429}" dt="2024-04-29T12:54:02.436" v="198" actId="478"/>
          <ac:spMkLst>
            <pc:docMk/>
            <pc:sldMk cId="1536835488" sldId="263"/>
            <ac:spMk id="16" creationId="{C822C40F-EDA3-AAF2-7495-938C097ACB73}"/>
          </ac:spMkLst>
        </pc:spChg>
        <pc:spChg chg="add del mod">
          <ac:chgData name="Kulinich Bohdan" userId="48e65c9f34e137d0" providerId="LiveId" clId="{1559216B-59EF-6D49-AF58-DBA61A921429}" dt="2024-04-29T12:54:28.043" v="205" actId="478"/>
          <ac:spMkLst>
            <pc:docMk/>
            <pc:sldMk cId="1536835488" sldId="263"/>
            <ac:spMk id="17" creationId="{D02B957D-81E0-232D-5FF7-CBA1EB46ED4D}"/>
          </ac:spMkLst>
        </pc:spChg>
        <pc:spChg chg="add mod">
          <ac:chgData name="Kulinich Bohdan" userId="48e65c9f34e137d0" providerId="LiveId" clId="{1559216B-59EF-6D49-AF58-DBA61A921429}" dt="2024-04-29T15:01:30.555" v="881" actId="20577"/>
          <ac:spMkLst>
            <pc:docMk/>
            <pc:sldMk cId="1536835488" sldId="263"/>
            <ac:spMk id="22" creationId="{74382C8D-DBF6-14DB-F548-0E281D18E410}"/>
          </ac:spMkLst>
        </pc:spChg>
        <pc:spChg chg="add del mod">
          <ac:chgData name="Kulinich Bohdan" userId="48e65c9f34e137d0" providerId="LiveId" clId="{1559216B-59EF-6D49-AF58-DBA61A921429}" dt="2024-04-29T14:44:31.052" v="503" actId="478"/>
          <ac:spMkLst>
            <pc:docMk/>
            <pc:sldMk cId="1536835488" sldId="263"/>
            <ac:spMk id="23" creationId="{DD6A22C5-00D3-9BA7-3EA8-E879C551CCBA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24" creationId="{18699460-D2F1-554C-9D4E-9CFE87AC2CE6}"/>
          </ac:spMkLst>
        </pc:spChg>
        <pc:spChg chg="add del mod">
          <ac:chgData name="Kulinich Bohdan" userId="48e65c9f34e137d0" providerId="LiveId" clId="{1559216B-59EF-6D49-AF58-DBA61A921429}" dt="2024-04-29T14:40:04.991" v="399" actId="478"/>
          <ac:spMkLst>
            <pc:docMk/>
            <pc:sldMk cId="1536835488" sldId="263"/>
            <ac:spMk id="25" creationId="{8069849D-AD68-A3A7-2A50-E05D418AC86D}"/>
          </ac:spMkLst>
        </pc:spChg>
        <pc:spChg chg="add del mod">
          <ac:chgData name="Kulinich Bohdan" userId="48e65c9f34e137d0" providerId="LiveId" clId="{1559216B-59EF-6D49-AF58-DBA61A921429}" dt="2024-04-29T14:44:54.336" v="509" actId="478"/>
          <ac:spMkLst>
            <pc:docMk/>
            <pc:sldMk cId="1536835488" sldId="263"/>
            <ac:spMk id="26" creationId="{EE8B11DC-D429-C837-ECC0-AB4E7D0D5098}"/>
          </ac:spMkLst>
        </pc:spChg>
        <pc:spChg chg="add mod">
          <ac:chgData name="Kulinich Bohdan" userId="48e65c9f34e137d0" providerId="LiveId" clId="{1559216B-59EF-6D49-AF58-DBA61A921429}" dt="2024-04-29T15:02:16.103" v="910" actId="14100"/>
          <ac:spMkLst>
            <pc:docMk/>
            <pc:sldMk cId="1536835488" sldId="263"/>
            <ac:spMk id="27" creationId="{BC94FBBF-7909-6F70-1A8F-A66712DF0488}"/>
          </ac:spMkLst>
        </pc:spChg>
        <pc:spChg chg="add mod">
          <ac:chgData name="Kulinich Bohdan" userId="48e65c9f34e137d0" providerId="LiveId" clId="{1559216B-59EF-6D49-AF58-DBA61A921429}" dt="2024-04-29T15:03:20.125" v="952" actId="20577"/>
          <ac:spMkLst>
            <pc:docMk/>
            <pc:sldMk cId="1536835488" sldId="263"/>
            <ac:spMk id="28" creationId="{1556E13B-0CD7-E5F9-8B5A-03B5870F839F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29" creationId="{718B14A7-DB3E-3A15-C8D3-90AB4DA2CD60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0" creationId="{03164882-EDF9-CBBE-3FBA-A1A93EFC536B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1" creationId="{165353E5-E7A0-B5E5-C32B-4D326ACECD52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2" creationId="{2754CE56-7546-62EC-DAED-B244FC3B6137}"/>
          </ac:spMkLst>
        </pc:spChg>
        <pc:spChg chg="add del mod">
          <ac:chgData name="Kulinich Bohdan" userId="48e65c9f34e137d0" providerId="LiveId" clId="{1559216B-59EF-6D49-AF58-DBA61A921429}" dt="2024-04-29T14:54:31.408" v="657" actId="478"/>
          <ac:spMkLst>
            <pc:docMk/>
            <pc:sldMk cId="1536835488" sldId="263"/>
            <ac:spMk id="33" creationId="{2C1174C1-A227-2BFA-C243-C7E4FC728EA4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4" creationId="{ED39736E-D872-6B38-ACD2-CC2A8AFECCE0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5" creationId="{34A297EB-B1F9-008E-241E-343E51823D08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6" creationId="{4E47B000-3F6B-CC80-C4C4-470D58291BBF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7" creationId="{91B5AE62-F523-04AB-82A7-FA86B667740D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8" creationId="{70AD76D0-D0A3-26A1-DBD9-9E33562D5927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39" creationId="{A92C9CAC-1A6C-0CF6-5DA9-B1FA87CEBC2C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40" creationId="{A98CB6A5-E9EE-EB06-FB2F-CE945FB4B1BC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41" creationId="{ADBA9DF0-1706-C954-8000-E0AF69763EA9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42" creationId="{70A06EE4-ADFB-077C-3DD6-454F91EE1F18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43" creationId="{5B8733D7-8245-727A-24E5-A3AA5AE425C9}"/>
          </ac:spMkLst>
        </pc:spChg>
        <pc:spChg chg="add mod modVis">
          <ac:chgData name="Kulinich Bohdan" userId="48e65c9f34e137d0" providerId="LiveId" clId="{1559216B-59EF-6D49-AF58-DBA61A921429}" dt="2024-05-07T10:55:18.204" v="4473" actId="33935"/>
          <ac:spMkLst>
            <pc:docMk/>
            <pc:sldMk cId="1536835488" sldId="263"/>
            <ac:spMk id="44" creationId="{4EE8A8E9-92DE-3651-136F-9CE17056903A}"/>
          </ac:spMkLst>
        </pc:spChg>
        <pc:spChg chg="add mod">
          <ac:chgData name="Kulinich Bohdan" userId="48e65c9f34e137d0" providerId="LiveId" clId="{1559216B-59EF-6D49-AF58-DBA61A921429}" dt="2024-04-29T15:46:49.842" v="1289"/>
          <ac:spMkLst>
            <pc:docMk/>
            <pc:sldMk cId="1536835488" sldId="263"/>
            <ac:spMk id="45" creationId="{C4C8D7A7-042C-3E03-F333-25DB5B128901}"/>
          </ac:spMkLst>
        </pc:spChg>
        <pc:spChg chg="add del mod">
          <ac:chgData name="Kulinich Bohdan" userId="48e65c9f34e137d0" providerId="LiveId" clId="{1559216B-59EF-6D49-AF58-DBA61A921429}" dt="2024-04-29T17:03:30.297" v="2176" actId="478"/>
          <ac:spMkLst>
            <pc:docMk/>
            <pc:sldMk cId="1536835488" sldId="263"/>
            <ac:spMk id="46" creationId="{0A186549-FFD3-2F62-78B9-F882F888C498}"/>
          </ac:spMkLst>
        </pc:spChg>
        <pc:spChg chg="add mod">
          <ac:chgData name="Kulinich Bohdan" userId="48e65c9f34e137d0" providerId="LiveId" clId="{1559216B-59EF-6D49-AF58-DBA61A921429}" dt="2024-05-06T17:50:47.182" v="3750" actId="1076"/>
          <ac:spMkLst>
            <pc:docMk/>
            <pc:sldMk cId="1536835488" sldId="263"/>
            <ac:spMk id="47" creationId="{F3EC539C-44B0-D71A-4926-53A35AB81724}"/>
          </ac:spMkLst>
        </pc:spChg>
        <pc:grpChg chg="add del mod">
          <ac:chgData name="Kulinich Bohdan" userId="48e65c9f34e137d0" providerId="LiveId" clId="{1559216B-59EF-6D49-AF58-DBA61A921429}" dt="2024-05-07T10:52:37.200" v="4446" actId="165"/>
          <ac:grpSpMkLst>
            <pc:docMk/>
            <pc:sldMk cId="1536835488" sldId="263"/>
            <ac:grpSpMk id="64" creationId="{29651688-5F75-219C-99CC-DD95ACD39F32}"/>
          </ac:grpSpMkLst>
        </pc:grpChg>
        <pc:picChg chg="add mod">
          <ac:chgData name="Kulinich Bohdan" userId="48e65c9f34e137d0" providerId="LiveId" clId="{1559216B-59EF-6D49-AF58-DBA61A921429}" dt="2024-04-28T12:40:54.333" v="3" actId="1076"/>
          <ac:picMkLst>
            <pc:docMk/>
            <pc:sldMk cId="1536835488" sldId="263"/>
            <ac:picMk id="3" creationId="{A59FBA2D-0503-0433-82F7-7C792B957DCD}"/>
          </ac:picMkLst>
        </pc:picChg>
        <pc:picChg chg="del">
          <ac:chgData name="Kulinich Bohdan" userId="48e65c9f34e137d0" providerId="LiveId" clId="{1559216B-59EF-6D49-AF58-DBA61A921429}" dt="2024-04-28T12:40:51.093" v="1" actId="478"/>
          <ac:picMkLst>
            <pc:docMk/>
            <pc:sldMk cId="1536835488" sldId="263"/>
            <ac:picMk id="5" creationId="{17BC5A60-D1B9-81EC-A99D-21CD830249C0}"/>
          </ac:picMkLst>
        </pc:picChg>
        <pc:picChg chg="add del mod">
          <ac:chgData name="Kulinich Bohdan" userId="48e65c9f34e137d0" providerId="LiveId" clId="{1559216B-59EF-6D49-AF58-DBA61A921429}" dt="2024-04-29T14:14:18.495" v="215" actId="478"/>
          <ac:picMkLst>
            <pc:docMk/>
            <pc:sldMk cId="1536835488" sldId="263"/>
            <ac:picMk id="19" creationId="{0CFB9993-8CB4-84A6-2ED2-AF9201C46F41}"/>
          </ac:picMkLst>
        </pc:picChg>
        <pc:picChg chg="add del mod">
          <ac:chgData name="Kulinich Bohdan" userId="48e65c9f34e137d0" providerId="LiveId" clId="{1559216B-59EF-6D49-AF58-DBA61A921429}" dt="2024-05-07T10:49:58.350" v="4404" actId="478"/>
          <ac:picMkLst>
            <pc:docMk/>
            <pc:sldMk cId="1536835488" sldId="263"/>
            <ac:picMk id="21" creationId="{125D610C-5591-9A4A-822D-DB5CA0C4B225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49" creationId="{A71B02F7-F11B-4E3E-81A3-683AA6C3C1DB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51" creationId="{7EF289A5-D80A-95FA-D261-2E4B86E8103E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53" creationId="{C71136B4-C7AA-109D-3569-7E83FAF6A0F5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55" creationId="{DBAEEF11-097F-1D9B-79CE-CC1A14A45439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57" creationId="{5D3AE6F3-9994-8A6D-C5AA-6D45769967C5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59" creationId="{790CB50A-63D9-A56A-39B7-85282A7B67F9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61" creationId="{969C9CB3-E9DD-9BAE-123C-DB04AD0AF562}"/>
          </ac:picMkLst>
        </pc:picChg>
        <pc:picChg chg="add mod topLvl">
          <ac:chgData name="Kulinich Bohdan" userId="48e65c9f34e137d0" providerId="LiveId" clId="{1559216B-59EF-6D49-AF58-DBA61A921429}" dt="2024-05-07T10:52:37.200" v="4446" actId="165"/>
          <ac:picMkLst>
            <pc:docMk/>
            <pc:sldMk cId="1536835488" sldId="263"/>
            <ac:picMk id="63" creationId="{1A6FF5B5-2664-1511-573C-A011687C66D8}"/>
          </ac:picMkLst>
        </pc:picChg>
      </pc:sldChg>
      <pc:sldChg chg="addSp delSp modSp mod setBg modAnim">
        <pc:chgData name="Kulinich Bohdan" userId="48e65c9f34e137d0" providerId="LiveId" clId="{1559216B-59EF-6D49-AF58-DBA61A921429}" dt="2024-05-26T20:11:18.916" v="7050" actId="1076"/>
        <pc:sldMkLst>
          <pc:docMk/>
          <pc:sldMk cId="1079275318" sldId="264"/>
        </pc:sldMkLst>
        <pc:spChg chg="add mod">
          <ac:chgData name="Kulinich Bohdan" userId="48e65c9f34e137d0" providerId="LiveId" clId="{1559216B-59EF-6D49-AF58-DBA61A921429}" dt="2024-05-26T20:11:15.434" v="7049" actId="1076"/>
          <ac:spMkLst>
            <pc:docMk/>
            <pc:sldMk cId="1079275318" sldId="264"/>
            <ac:spMk id="2" creationId="{33691000-1FD3-EC4B-C4B8-E049D3F195DF}"/>
          </ac:spMkLst>
        </pc:spChg>
        <pc:spChg chg="del">
          <ac:chgData name="Kulinich Bohdan" userId="48e65c9f34e137d0" providerId="LiveId" clId="{1559216B-59EF-6D49-AF58-DBA61A921429}" dt="2024-04-29T12:25:41.498" v="148" actId="478"/>
          <ac:spMkLst>
            <pc:docMk/>
            <pc:sldMk cId="1079275318" sldId="264"/>
            <ac:spMk id="2" creationId="{9C9748C1-98FE-7117-986B-6C1BD9464F98}"/>
          </ac:spMkLst>
        </pc:spChg>
        <pc:spChg chg="mod">
          <ac:chgData name="Kulinich Bohdan" userId="48e65c9f34e137d0" providerId="LiveId" clId="{1559216B-59EF-6D49-AF58-DBA61A921429}" dt="2024-05-07T15:07:22.477" v="4587" actId="207"/>
          <ac:spMkLst>
            <pc:docMk/>
            <pc:sldMk cId="1079275318" sldId="264"/>
            <ac:spMk id="3" creationId="{4268B17A-1BE6-9309-B1DB-EE328CD93D58}"/>
          </ac:spMkLst>
        </pc:spChg>
        <pc:spChg chg="add mod">
          <ac:chgData name="Kulinich Bohdan" userId="48e65c9f34e137d0" providerId="LiveId" clId="{1559216B-59EF-6D49-AF58-DBA61A921429}" dt="2024-04-29T12:25:50.107" v="150" actId="1076"/>
          <ac:spMkLst>
            <pc:docMk/>
            <pc:sldMk cId="1079275318" sldId="264"/>
            <ac:spMk id="7" creationId="{B4CCB888-7DCE-C537-F23E-CE8FAB258E0A}"/>
          </ac:spMkLst>
        </pc:spChg>
        <pc:spChg chg="add mod">
          <ac:chgData name="Kulinich Bohdan" userId="48e65c9f34e137d0" providerId="LiveId" clId="{1559216B-59EF-6D49-AF58-DBA61A921429}" dt="2024-04-29T17:03:42.716" v="2179" actId="1076"/>
          <ac:spMkLst>
            <pc:docMk/>
            <pc:sldMk cId="1079275318" sldId="264"/>
            <ac:spMk id="8" creationId="{073E37FD-8431-6B15-047A-6A6BC7BF5A5F}"/>
          </ac:spMkLst>
        </pc:spChg>
        <pc:spChg chg="add mod">
          <ac:chgData name="Kulinich Bohdan" userId="48e65c9f34e137d0" providerId="LiveId" clId="{1559216B-59EF-6D49-AF58-DBA61A921429}" dt="2024-04-29T17:03:42.716" v="2179" actId="1076"/>
          <ac:spMkLst>
            <pc:docMk/>
            <pc:sldMk cId="1079275318" sldId="264"/>
            <ac:spMk id="9" creationId="{D1C9966F-DCEE-30BF-18D4-4C790808068C}"/>
          </ac:spMkLst>
        </pc:spChg>
        <pc:spChg chg="add del mod">
          <ac:chgData name="Kulinich Bohdan" userId="48e65c9f34e137d0" providerId="LiveId" clId="{1559216B-59EF-6D49-AF58-DBA61A921429}" dt="2024-04-29T17:03:44.131" v="2180" actId="478"/>
          <ac:spMkLst>
            <pc:docMk/>
            <pc:sldMk cId="1079275318" sldId="264"/>
            <ac:spMk id="13" creationId="{41C87750-9150-841A-A646-02900909C694}"/>
          </ac:spMkLst>
        </pc:spChg>
        <pc:spChg chg="add mod">
          <ac:chgData name="Kulinich Bohdan" userId="48e65c9f34e137d0" providerId="LiveId" clId="{1559216B-59EF-6D49-AF58-DBA61A921429}" dt="2024-05-26T20:11:18.916" v="7050" actId="1076"/>
          <ac:spMkLst>
            <pc:docMk/>
            <pc:sldMk cId="1079275318" sldId="264"/>
            <ac:spMk id="13" creationId="{5DEB6285-DF16-A4A0-D236-347A23056173}"/>
          </ac:spMkLst>
        </pc:spChg>
        <pc:spChg chg="add mod">
          <ac:chgData name="Kulinich Bohdan" userId="48e65c9f34e137d0" providerId="LiveId" clId="{1559216B-59EF-6D49-AF58-DBA61A921429}" dt="2024-05-06T17:50:54.068" v="3752" actId="1076"/>
          <ac:spMkLst>
            <pc:docMk/>
            <pc:sldMk cId="1079275318" sldId="264"/>
            <ac:spMk id="15" creationId="{210F1F02-31F5-5016-A790-606FCA9F4474}"/>
          </ac:spMkLst>
        </pc:spChg>
        <pc:grpChg chg="add del mod">
          <ac:chgData name="Kulinich Bohdan" userId="48e65c9f34e137d0" providerId="LiveId" clId="{1559216B-59EF-6D49-AF58-DBA61A921429}" dt="2024-05-07T10:52:55.015" v="4450" actId="165"/>
          <ac:grpSpMkLst>
            <pc:docMk/>
            <pc:sldMk cId="1079275318" sldId="264"/>
            <ac:grpSpMk id="16" creationId="{757ABDB1-A2A7-A1D0-104F-051078CCC6C3}"/>
          </ac:grpSpMkLst>
        </pc:grpChg>
        <pc:picChg chg="mod topLvl">
          <ac:chgData name="Kulinich Bohdan" userId="48e65c9f34e137d0" providerId="LiveId" clId="{1559216B-59EF-6D49-AF58-DBA61A921429}" dt="2024-05-07T10:53:33.944" v="4462" actId="1076"/>
          <ac:picMkLst>
            <pc:docMk/>
            <pc:sldMk cId="1079275318" sldId="264"/>
            <ac:picMk id="17" creationId="{82D00E37-89BB-CB38-74F1-09713B4E6A26}"/>
          </ac:picMkLst>
        </pc:picChg>
        <pc:picChg chg="mod topLvl">
          <ac:chgData name="Kulinich Bohdan" userId="48e65c9f34e137d0" providerId="LiveId" clId="{1559216B-59EF-6D49-AF58-DBA61A921429}" dt="2024-05-07T10:55:02.626" v="4472" actId="1076"/>
          <ac:picMkLst>
            <pc:docMk/>
            <pc:sldMk cId="1079275318" sldId="264"/>
            <ac:picMk id="18" creationId="{E6ED97EA-74AF-BFB3-C5E1-720E2D9FD1F7}"/>
          </ac:picMkLst>
        </pc:picChg>
        <pc:picChg chg="mod topLvl">
          <ac:chgData name="Kulinich Bohdan" userId="48e65c9f34e137d0" providerId="LiveId" clId="{1559216B-59EF-6D49-AF58-DBA61A921429}" dt="2024-05-07T10:54:59.672" v="4471" actId="1076"/>
          <ac:picMkLst>
            <pc:docMk/>
            <pc:sldMk cId="1079275318" sldId="264"/>
            <ac:picMk id="19" creationId="{5F22CA01-9580-69B0-2C4C-4A53E6B32D2A}"/>
          </ac:picMkLst>
        </pc:picChg>
        <pc:picChg chg="mod topLvl">
          <ac:chgData name="Kulinich Bohdan" userId="48e65c9f34e137d0" providerId="LiveId" clId="{1559216B-59EF-6D49-AF58-DBA61A921429}" dt="2024-05-07T10:53:21.222" v="4459" actId="1076"/>
          <ac:picMkLst>
            <pc:docMk/>
            <pc:sldMk cId="1079275318" sldId="264"/>
            <ac:picMk id="20" creationId="{60AD4DFF-B5C6-7F74-2335-F29276608A6C}"/>
          </ac:picMkLst>
        </pc:picChg>
        <pc:picChg chg="mod topLvl">
          <ac:chgData name="Kulinich Bohdan" userId="48e65c9f34e137d0" providerId="LiveId" clId="{1559216B-59EF-6D49-AF58-DBA61A921429}" dt="2024-05-07T10:53:18.229" v="4458" actId="1076"/>
          <ac:picMkLst>
            <pc:docMk/>
            <pc:sldMk cId="1079275318" sldId="264"/>
            <ac:picMk id="24" creationId="{E10F9737-8784-2B75-D42C-CA43FABED1AB}"/>
          </ac:picMkLst>
        </pc:picChg>
        <pc:picChg chg="mod topLvl">
          <ac:chgData name="Kulinich Bohdan" userId="48e65c9f34e137d0" providerId="LiveId" clId="{1559216B-59EF-6D49-AF58-DBA61A921429}" dt="2024-05-07T10:53:13.830" v="4457" actId="1076"/>
          <ac:picMkLst>
            <pc:docMk/>
            <pc:sldMk cId="1079275318" sldId="264"/>
            <ac:picMk id="26" creationId="{F83F1970-B8CA-505D-FB45-5AF0A4823860}"/>
          </ac:picMkLst>
        </pc:picChg>
        <pc:picChg chg="mod topLvl">
          <ac:chgData name="Kulinich Bohdan" userId="48e65c9f34e137d0" providerId="LiveId" clId="{1559216B-59EF-6D49-AF58-DBA61A921429}" dt="2024-05-07T10:53:09.787" v="4456" actId="1076"/>
          <ac:picMkLst>
            <pc:docMk/>
            <pc:sldMk cId="1079275318" sldId="264"/>
            <ac:picMk id="29" creationId="{3130E958-84F1-7E76-4789-47F2A27C58AA}"/>
          </ac:picMkLst>
        </pc:picChg>
        <pc:picChg chg="mod topLvl">
          <ac:chgData name="Kulinich Bohdan" userId="48e65c9f34e137d0" providerId="LiveId" clId="{1559216B-59EF-6D49-AF58-DBA61A921429}" dt="2024-05-07T10:53:03.139" v="4453" actId="1076"/>
          <ac:picMkLst>
            <pc:docMk/>
            <pc:sldMk cId="1079275318" sldId="264"/>
            <ac:picMk id="30" creationId="{7B1D3BE5-014C-E36F-202E-36E38EB43184}"/>
          </ac:picMkLst>
        </pc:picChg>
      </pc:sldChg>
      <pc:sldChg chg="addSp delSp modSp add mod ord setBg delAnim modAnim">
        <pc:chgData name="Kulinich Bohdan" userId="48e65c9f34e137d0" providerId="LiveId" clId="{1559216B-59EF-6D49-AF58-DBA61A921429}" dt="2024-05-26T20:19:56.342" v="7118"/>
        <pc:sldMkLst>
          <pc:docMk/>
          <pc:sldMk cId="788512274" sldId="265"/>
        </pc:sldMkLst>
        <pc:spChg chg="del">
          <ac:chgData name="Kulinich Bohdan" userId="48e65c9f34e137d0" providerId="LiveId" clId="{1559216B-59EF-6D49-AF58-DBA61A921429}" dt="2024-05-26T20:03:19.072" v="6969" actId="478"/>
          <ac:spMkLst>
            <pc:docMk/>
            <pc:sldMk cId="788512274" sldId="265"/>
            <ac:spMk id="3" creationId="{4268B17A-1BE6-9309-B1DB-EE328CD93D58}"/>
          </ac:spMkLst>
        </pc:spChg>
        <pc:spChg chg="del">
          <ac:chgData name="Kulinich Bohdan" userId="48e65c9f34e137d0" providerId="LiveId" clId="{1559216B-59EF-6D49-AF58-DBA61A921429}" dt="2024-05-26T20:03:17.023" v="6968" actId="478"/>
          <ac:spMkLst>
            <pc:docMk/>
            <pc:sldMk cId="788512274" sldId="265"/>
            <ac:spMk id="4" creationId="{2A35604A-F7F0-EAF1-B9A7-D48B34994084}"/>
          </ac:spMkLst>
        </pc:spChg>
        <pc:spChg chg="del">
          <ac:chgData name="Kulinich Bohdan" userId="48e65c9f34e137d0" providerId="LiveId" clId="{1559216B-59EF-6D49-AF58-DBA61A921429}" dt="2024-05-26T20:04:30.096" v="6978" actId="478"/>
          <ac:spMkLst>
            <pc:docMk/>
            <pc:sldMk cId="788512274" sldId="265"/>
            <ac:spMk id="5" creationId="{BD02CE6E-98DC-8E0F-54C5-5CBAEC9B4528}"/>
          </ac:spMkLst>
        </pc:spChg>
        <pc:spChg chg="add mod">
          <ac:chgData name="Kulinich Bohdan" userId="48e65c9f34e137d0" providerId="LiveId" clId="{1559216B-59EF-6D49-AF58-DBA61A921429}" dt="2024-05-26T20:05:08.259" v="6996" actId="1076"/>
          <ac:spMkLst>
            <pc:docMk/>
            <pc:sldMk cId="788512274" sldId="265"/>
            <ac:spMk id="7" creationId="{34042C65-A1C2-F3C0-D8F2-1D79A461F626}"/>
          </ac:spMkLst>
        </pc:spChg>
        <pc:spChg chg="add mod">
          <ac:chgData name="Kulinich Bohdan" userId="48e65c9f34e137d0" providerId="LiveId" clId="{1559216B-59EF-6D49-AF58-DBA61A921429}" dt="2024-05-26T20:05:08.259" v="6996" actId="1076"/>
          <ac:spMkLst>
            <pc:docMk/>
            <pc:sldMk cId="788512274" sldId="265"/>
            <ac:spMk id="8" creationId="{A1BE46F9-D540-15FF-C4A7-208D5F353619}"/>
          </ac:spMkLst>
        </pc:spChg>
        <pc:spChg chg="add mod">
          <ac:chgData name="Kulinich Bohdan" userId="48e65c9f34e137d0" providerId="LiveId" clId="{1559216B-59EF-6D49-AF58-DBA61A921429}" dt="2024-05-26T20:05:41.056" v="7024" actId="20577"/>
          <ac:spMkLst>
            <pc:docMk/>
            <pc:sldMk cId="788512274" sldId="265"/>
            <ac:spMk id="9" creationId="{9A22CD3A-644D-5E1D-E295-DADA30951706}"/>
          </ac:spMkLst>
        </pc:spChg>
        <pc:spChg chg="del">
          <ac:chgData name="Kulinich Bohdan" userId="48e65c9f34e137d0" providerId="LiveId" clId="{1559216B-59EF-6D49-AF58-DBA61A921429}" dt="2024-05-26T20:02:33.973" v="6950" actId="478"/>
          <ac:spMkLst>
            <pc:docMk/>
            <pc:sldMk cId="788512274" sldId="265"/>
            <ac:spMk id="10" creationId="{F8830397-99BF-E0B5-6284-7750DA1C7222}"/>
          </ac:spMkLst>
        </pc:spChg>
        <pc:spChg chg="del mod">
          <ac:chgData name="Kulinich Bohdan" userId="48e65c9f34e137d0" providerId="LiveId" clId="{1559216B-59EF-6D49-AF58-DBA61A921429}" dt="2024-05-26T20:04:40.987" v="6995" actId="478"/>
          <ac:spMkLst>
            <pc:docMk/>
            <pc:sldMk cId="788512274" sldId="265"/>
            <ac:spMk id="11" creationId="{61B64E08-20CF-9C0E-E359-ABCE8D175BC0}"/>
          </ac:spMkLst>
        </pc:spChg>
        <pc:spChg chg="mod">
          <ac:chgData name="Kulinich Bohdan" userId="48e65c9f34e137d0" providerId="LiveId" clId="{1559216B-59EF-6D49-AF58-DBA61A921429}" dt="2024-05-26T20:05:19.248" v="6997" actId="554"/>
          <ac:spMkLst>
            <pc:docMk/>
            <pc:sldMk cId="788512274" sldId="265"/>
            <ac:spMk id="12" creationId="{CA1CA133-DBE1-0C43-0EB8-E988F4255127}"/>
          </ac:spMkLst>
        </pc:spChg>
        <pc:spChg chg="add del mod">
          <ac:chgData name="Kulinich Bohdan" userId="48e65c9f34e137d0" providerId="LiveId" clId="{1559216B-59EF-6D49-AF58-DBA61A921429}" dt="2024-05-26T20:08:00.934" v="7033" actId="478"/>
          <ac:spMkLst>
            <pc:docMk/>
            <pc:sldMk cId="788512274" sldId="265"/>
            <ac:spMk id="13" creationId="{AFE47BA8-6309-5E31-1D3C-96A9053D2059}"/>
          </ac:spMkLst>
        </pc:spChg>
        <pc:spChg chg="del mod">
          <ac:chgData name="Kulinich Bohdan" userId="48e65c9f34e137d0" providerId="LiveId" clId="{1559216B-59EF-6D49-AF58-DBA61A921429}" dt="2024-05-26T20:02:19.673" v="6927" actId="478"/>
          <ac:spMkLst>
            <pc:docMk/>
            <pc:sldMk cId="788512274" sldId="265"/>
            <ac:spMk id="14" creationId="{0AC854DF-ECD6-E322-40B9-F4B25933642A}"/>
          </ac:spMkLst>
        </pc:spChg>
        <pc:spChg chg="add mod">
          <ac:chgData name="Kulinich Bohdan" userId="48e65c9f34e137d0" providerId="LiveId" clId="{1559216B-59EF-6D49-AF58-DBA61A921429}" dt="2024-05-26T20:07:46.702" v="7032"/>
          <ac:spMkLst>
            <pc:docMk/>
            <pc:sldMk cId="788512274" sldId="265"/>
            <ac:spMk id="15" creationId="{1468F6FB-06B4-96CD-6FB2-7A5AE4F6F610}"/>
          </ac:spMkLst>
        </pc:spChg>
        <pc:spChg chg="add mod">
          <ac:chgData name="Kulinich Bohdan" userId="48e65c9f34e137d0" providerId="LiveId" clId="{1559216B-59EF-6D49-AF58-DBA61A921429}" dt="2024-05-26T20:07:46.702" v="7032"/>
          <ac:spMkLst>
            <pc:docMk/>
            <pc:sldMk cId="788512274" sldId="265"/>
            <ac:spMk id="16" creationId="{2AA077B8-D35D-79ED-FF4A-CF7452DF1EC2}"/>
          </ac:spMkLst>
        </pc:spChg>
        <pc:spChg chg="add mod">
          <ac:chgData name="Kulinich Bohdan" userId="48e65c9f34e137d0" providerId="LiveId" clId="{1559216B-59EF-6D49-AF58-DBA61A921429}" dt="2024-05-26T20:07:46.702" v="7032"/>
          <ac:spMkLst>
            <pc:docMk/>
            <pc:sldMk cId="788512274" sldId="265"/>
            <ac:spMk id="17" creationId="{596115FE-AA8E-65FA-2B6C-670E9ABD8259}"/>
          </ac:spMkLst>
        </pc:spChg>
        <pc:spChg chg="add mod">
          <ac:chgData name="Kulinich Bohdan" userId="48e65c9f34e137d0" providerId="LiveId" clId="{1559216B-59EF-6D49-AF58-DBA61A921429}" dt="2024-05-26T20:07:46.702" v="7032"/>
          <ac:spMkLst>
            <pc:docMk/>
            <pc:sldMk cId="788512274" sldId="265"/>
            <ac:spMk id="18" creationId="{7A4C02F3-5A30-636E-0F52-3C0B621CA5F8}"/>
          </ac:spMkLst>
        </pc:spChg>
        <pc:spChg chg="add mod">
          <ac:chgData name="Kulinich Bohdan" userId="48e65c9f34e137d0" providerId="LiveId" clId="{1559216B-59EF-6D49-AF58-DBA61A921429}" dt="2024-05-26T20:09:45.612" v="7037" actId="1076"/>
          <ac:spMkLst>
            <pc:docMk/>
            <pc:sldMk cId="788512274" sldId="265"/>
            <ac:spMk id="19" creationId="{8ED5DCA4-89E8-C823-3D2C-AE8342403C0D}"/>
          </ac:spMkLst>
        </pc:spChg>
        <pc:spChg chg="add mod">
          <ac:chgData name="Kulinich Bohdan" userId="48e65c9f34e137d0" providerId="LiveId" clId="{1559216B-59EF-6D49-AF58-DBA61A921429}" dt="2024-05-26T20:19:44.115" v="7116" actId="1076"/>
          <ac:spMkLst>
            <pc:docMk/>
            <pc:sldMk cId="788512274" sldId="265"/>
            <ac:spMk id="35" creationId="{63CA3C71-6CE6-2926-B5CA-7F87148F220D}"/>
          </ac:spMkLst>
        </pc:spChg>
        <pc:picChg chg="del">
          <ac:chgData name="Kulinich Bohdan" userId="48e65c9f34e137d0" providerId="LiveId" clId="{1559216B-59EF-6D49-AF58-DBA61A921429}" dt="2024-05-26T20:03:17.023" v="6968" actId="478"/>
          <ac:picMkLst>
            <pc:docMk/>
            <pc:sldMk cId="788512274" sldId="265"/>
            <ac:picMk id="6" creationId="{9A7C691D-2272-7448-E1EA-F365D81D6145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20" creationId="{2B70C8D9-F7E6-5659-3AA3-FABF52A97961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24" creationId="{0A57E02A-5337-5657-7B59-55BB516D752D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26" creationId="{E3C3DFB8-727A-3F8A-A864-35DB1E1ACF00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29" creationId="{7FA5929D-78AE-5731-B777-595EAF08239C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30" creationId="{407C09EE-C0F2-6E41-B485-3B95D20E561F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31" creationId="{2B404D5F-00F1-BB31-CD21-07BFE22B7AEA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32" creationId="{3AEF5F08-9B57-36B5-48B4-82A1CE87DCE3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33" creationId="{5820182F-56CD-F2A3-7EB9-E2E22C1D835D}"/>
          </ac:picMkLst>
        </pc:picChg>
        <pc:picChg chg="add mod">
          <ac:chgData name="Kulinich Bohdan" userId="48e65c9f34e137d0" providerId="LiveId" clId="{1559216B-59EF-6D49-AF58-DBA61A921429}" dt="2024-05-26T20:19:26.564" v="7114"/>
          <ac:picMkLst>
            <pc:docMk/>
            <pc:sldMk cId="788512274" sldId="265"/>
            <ac:picMk id="34" creationId="{1A652A5B-CA48-A65C-6650-05C192951095}"/>
          </ac:picMkLst>
        </pc:picChg>
      </pc:sldChg>
      <pc:sldChg chg="addSp delSp modSp add del mod ord delAnim modAnim">
        <pc:chgData name="Kulinich Bohdan" userId="48e65c9f34e137d0" providerId="LiveId" clId="{1559216B-59EF-6D49-AF58-DBA61A921429}" dt="2024-05-26T20:00:15.975" v="6897" actId="2696"/>
        <pc:sldMkLst>
          <pc:docMk/>
          <pc:sldMk cId="2062390879" sldId="266"/>
        </pc:sldMkLst>
        <pc:spChg chg="del">
          <ac:chgData name="Kulinich Bohdan" userId="48e65c9f34e137d0" providerId="LiveId" clId="{1559216B-59EF-6D49-AF58-DBA61A921429}" dt="2024-04-29T11:39:03.276" v="10" actId="478"/>
          <ac:spMkLst>
            <pc:docMk/>
            <pc:sldMk cId="2062390879" sldId="266"/>
            <ac:spMk id="2" creationId="{6F8A73DF-CF2F-5BC1-22EF-75ED49968BD9}"/>
          </ac:spMkLst>
        </pc:spChg>
        <pc:spChg chg="del">
          <ac:chgData name="Kulinich Bohdan" userId="48e65c9f34e137d0" providerId="LiveId" clId="{1559216B-59EF-6D49-AF58-DBA61A921429}" dt="2024-04-29T12:25:03.992" v="119" actId="478"/>
          <ac:spMkLst>
            <pc:docMk/>
            <pc:sldMk cId="2062390879" sldId="266"/>
            <ac:spMk id="4" creationId="{7FC71DA5-3A34-15D2-186F-DB793DA27F86}"/>
          </ac:spMkLst>
        </pc:spChg>
        <pc:spChg chg="add del mod">
          <ac:chgData name="Kulinich Bohdan" userId="48e65c9f34e137d0" providerId="LiveId" clId="{1559216B-59EF-6D49-AF58-DBA61A921429}" dt="2024-04-29T12:24:55.215" v="115" actId="478"/>
          <ac:spMkLst>
            <pc:docMk/>
            <pc:sldMk cId="2062390879" sldId="266"/>
            <ac:spMk id="5" creationId="{88DAC803-E96F-7C95-FEA5-A8C220A65E36}"/>
          </ac:spMkLst>
        </pc:spChg>
        <pc:spChg chg="del">
          <ac:chgData name="Kulinich Bohdan" userId="48e65c9f34e137d0" providerId="LiveId" clId="{1559216B-59EF-6D49-AF58-DBA61A921429}" dt="2024-04-29T11:39:06.690" v="11" actId="478"/>
          <ac:spMkLst>
            <pc:docMk/>
            <pc:sldMk cId="2062390879" sldId="266"/>
            <ac:spMk id="6" creationId="{D8313B7A-348E-439A-4C6D-3BFF4837AC60}"/>
          </ac:spMkLst>
        </pc:spChg>
        <pc:spChg chg="del">
          <ac:chgData name="Kulinich Bohdan" userId="48e65c9f34e137d0" providerId="LiveId" clId="{1559216B-59EF-6D49-AF58-DBA61A921429}" dt="2024-04-29T11:39:10.600" v="13" actId="478"/>
          <ac:spMkLst>
            <pc:docMk/>
            <pc:sldMk cId="2062390879" sldId="266"/>
            <ac:spMk id="7" creationId="{899E7A6E-2760-F033-DC60-EC497397CEB3}"/>
          </ac:spMkLst>
        </pc:spChg>
        <pc:spChg chg="del">
          <ac:chgData name="Kulinich Bohdan" userId="48e65c9f34e137d0" providerId="LiveId" clId="{1559216B-59EF-6D49-AF58-DBA61A921429}" dt="2024-04-29T11:39:10.600" v="13" actId="478"/>
          <ac:spMkLst>
            <pc:docMk/>
            <pc:sldMk cId="2062390879" sldId="266"/>
            <ac:spMk id="8" creationId="{FBD6EC2C-67C4-4373-2394-ADE11D2329EE}"/>
          </ac:spMkLst>
        </pc:spChg>
        <pc:spChg chg="del">
          <ac:chgData name="Kulinich Bohdan" userId="48e65c9f34e137d0" providerId="LiveId" clId="{1559216B-59EF-6D49-AF58-DBA61A921429}" dt="2024-04-29T11:39:08.641" v="12" actId="478"/>
          <ac:spMkLst>
            <pc:docMk/>
            <pc:sldMk cId="2062390879" sldId="266"/>
            <ac:spMk id="9" creationId="{9345884E-A533-0F5F-2E4A-676D970FDA34}"/>
          </ac:spMkLst>
        </pc:spChg>
        <pc:spChg chg="del">
          <ac:chgData name="Kulinich Bohdan" userId="48e65c9f34e137d0" providerId="LiveId" clId="{1559216B-59EF-6D49-AF58-DBA61A921429}" dt="2024-04-29T11:39:10.600" v="13" actId="478"/>
          <ac:spMkLst>
            <pc:docMk/>
            <pc:sldMk cId="2062390879" sldId="266"/>
            <ac:spMk id="10" creationId="{9325258C-4813-096F-FAD1-A53687F5B7C3}"/>
          </ac:spMkLst>
        </pc:spChg>
        <pc:spChg chg="add mod modVis">
          <ac:chgData name="Kulinich Bohdan" userId="48e65c9f34e137d0" providerId="LiveId" clId="{1559216B-59EF-6D49-AF58-DBA61A921429}" dt="2024-05-06T19:14:25.228" v="4068" actId="14429"/>
          <ac:spMkLst>
            <pc:docMk/>
            <pc:sldMk cId="2062390879" sldId="266"/>
            <ac:spMk id="11" creationId="{469D369C-E5B5-209D-01C6-08F3B7BD883F}"/>
          </ac:spMkLst>
        </pc:spChg>
        <pc:spChg chg="add mod modVis">
          <ac:chgData name="Kulinich Bohdan" userId="48e65c9f34e137d0" providerId="LiveId" clId="{1559216B-59EF-6D49-AF58-DBA61A921429}" dt="2024-05-06T19:15:05.264" v="4072" actId="14429"/>
          <ac:spMkLst>
            <pc:docMk/>
            <pc:sldMk cId="2062390879" sldId="266"/>
            <ac:spMk id="12" creationId="{43B88F0F-FE02-F5F9-D6C5-9B1A74C9817B}"/>
          </ac:spMkLst>
        </pc:spChg>
        <pc:spChg chg="add mod modVis">
          <ac:chgData name="Kulinich Bohdan" userId="48e65c9f34e137d0" providerId="LiveId" clId="{1559216B-59EF-6D49-AF58-DBA61A921429}" dt="2024-05-06T19:10:44.339" v="3945" actId="14429"/>
          <ac:spMkLst>
            <pc:docMk/>
            <pc:sldMk cId="2062390879" sldId="266"/>
            <ac:spMk id="13" creationId="{09916CD5-A018-905D-7C23-FEBFD2E1DD0B}"/>
          </ac:spMkLst>
        </pc:spChg>
        <pc:spChg chg="add mod modVis">
          <ac:chgData name="Kulinich Bohdan" userId="48e65c9f34e137d0" providerId="LiveId" clId="{1559216B-59EF-6D49-AF58-DBA61A921429}" dt="2024-05-06T19:10:42.791" v="3943" actId="14429"/>
          <ac:spMkLst>
            <pc:docMk/>
            <pc:sldMk cId="2062390879" sldId="266"/>
            <ac:spMk id="14" creationId="{84E7DD2C-4839-8C68-CD5C-DA34C81E0FBE}"/>
          </ac:spMkLst>
        </pc:spChg>
        <pc:spChg chg="add del mod">
          <ac:chgData name="Kulinich Bohdan" userId="48e65c9f34e137d0" providerId="LiveId" clId="{1559216B-59EF-6D49-AF58-DBA61A921429}" dt="2024-04-29T12:36:12.342" v="191" actId="478"/>
          <ac:spMkLst>
            <pc:docMk/>
            <pc:sldMk cId="2062390879" sldId="266"/>
            <ac:spMk id="15" creationId="{347DC785-2E39-00BA-CAC1-BDB331597AC8}"/>
          </ac:spMkLst>
        </pc:spChg>
        <pc:spChg chg="add del mod">
          <ac:chgData name="Kulinich Bohdan" userId="48e65c9f34e137d0" providerId="LiveId" clId="{1559216B-59EF-6D49-AF58-DBA61A921429}" dt="2024-04-29T12:36:21.509" v="194" actId="478"/>
          <ac:spMkLst>
            <pc:docMk/>
            <pc:sldMk cId="2062390879" sldId="266"/>
            <ac:spMk id="16" creationId="{4DD06C64-430E-CFF0-71B0-07C9DF8822DF}"/>
          </ac:spMkLst>
        </pc:spChg>
        <pc:spChg chg="add del mod">
          <ac:chgData name="Kulinich Bohdan" userId="48e65c9f34e137d0" providerId="LiveId" clId="{1559216B-59EF-6D49-AF58-DBA61A921429}" dt="2024-04-29T12:54:39.089" v="208" actId="478"/>
          <ac:spMkLst>
            <pc:docMk/>
            <pc:sldMk cId="2062390879" sldId="266"/>
            <ac:spMk id="17" creationId="{7FA57F64-71A1-5DFB-3926-071553E428B8}"/>
          </ac:spMkLst>
        </pc:spChg>
        <pc:spChg chg="add del mod">
          <ac:chgData name="Kulinich Bohdan" userId="48e65c9f34e137d0" providerId="LiveId" clId="{1559216B-59EF-6D49-AF58-DBA61A921429}" dt="2024-04-30T19:35:13.424" v="2971" actId="478"/>
          <ac:spMkLst>
            <pc:docMk/>
            <pc:sldMk cId="2062390879" sldId="266"/>
            <ac:spMk id="18" creationId="{DE8FD619-51D8-05A8-FF9B-BBD61B9D7B15}"/>
          </ac:spMkLst>
        </pc:spChg>
        <pc:spChg chg="add mod modVis">
          <ac:chgData name="Kulinich Bohdan" userId="48e65c9f34e137d0" providerId="LiveId" clId="{1559216B-59EF-6D49-AF58-DBA61A921429}" dt="2024-05-06T19:14:21.864" v="4066" actId="14429"/>
          <ac:spMkLst>
            <pc:docMk/>
            <pc:sldMk cId="2062390879" sldId="266"/>
            <ac:spMk id="21" creationId="{6AC365B9-25F2-F021-6418-29D910572206}"/>
          </ac:spMkLst>
        </pc:spChg>
        <pc:spChg chg="add mod modVis">
          <ac:chgData name="Kulinich Bohdan" userId="48e65c9f34e137d0" providerId="LiveId" clId="{1559216B-59EF-6D49-AF58-DBA61A921429}" dt="2024-05-06T19:14:21.212" v="4065" actId="14429"/>
          <ac:spMkLst>
            <pc:docMk/>
            <pc:sldMk cId="2062390879" sldId="266"/>
            <ac:spMk id="22" creationId="{13890C34-5280-FAF3-91D5-61C94877FF47}"/>
          </ac:spMkLst>
        </pc:spChg>
        <pc:spChg chg="add mod modVis">
          <ac:chgData name="Kulinich Bohdan" userId="48e65c9f34e137d0" providerId="LiveId" clId="{1559216B-59EF-6D49-AF58-DBA61A921429}" dt="2024-05-06T19:14:20.661" v="4064" actId="14429"/>
          <ac:spMkLst>
            <pc:docMk/>
            <pc:sldMk cId="2062390879" sldId="266"/>
            <ac:spMk id="23" creationId="{F2E80D34-F19A-3486-20A4-C9C18BFC29F1}"/>
          </ac:spMkLst>
        </pc:spChg>
        <pc:spChg chg="add mod modVis">
          <ac:chgData name="Kulinich Bohdan" userId="48e65c9f34e137d0" providerId="LiveId" clId="{1559216B-59EF-6D49-AF58-DBA61A921429}" dt="2024-05-06T19:14:20.163" v="4063" actId="14429"/>
          <ac:spMkLst>
            <pc:docMk/>
            <pc:sldMk cId="2062390879" sldId="266"/>
            <ac:spMk id="24" creationId="{A2AD8B54-1DC6-4DF0-53BF-631AD2B0693B}"/>
          </ac:spMkLst>
        </pc:spChg>
        <pc:spChg chg="add mod modVis">
          <ac:chgData name="Kulinich Bohdan" userId="48e65c9f34e137d0" providerId="LiveId" clId="{1559216B-59EF-6D49-AF58-DBA61A921429}" dt="2024-05-06T19:14:19.683" v="4062" actId="14429"/>
          <ac:spMkLst>
            <pc:docMk/>
            <pc:sldMk cId="2062390879" sldId="266"/>
            <ac:spMk id="25" creationId="{E90A543D-6D8F-0AF6-3F40-A0BE1066C072}"/>
          </ac:spMkLst>
        </pc:spChg>
        <pc:spChg chg="add mod modVis">
          <ac:chgData name="Kulinich Bohdan" userId="48e65c9f34e137d0" providerId="LiveId" clId="{1559216B-59EF-6D49-AF58-DBA61A921429}" dt="2024-05-06T19:14:19.013" v="4061" actId="14429"/>
          <ac:spMkLst>
            <pc:docMk/>
            <pc:sldMk cId="2062390879" sldId="266"/>
            <ac:spMk id="26" creationId="{98336CA7-D76F-2E4E-9ECA-3588277DFB7D}"/>
          </ac:spMkLst>
        </pc:spChg>
        <pc:spChg chg="add mod modVis">
          <ac:chgData name="Kulinich Bohdan" userId="48e65c9f34e137d0" providerId="LiveId" clId="{1559216B-59EF-6D49-AF58-DBA61A921429}" dt="2024-05-06T19:14:18.530" v="4060" actId="14429"/>
          <ac:spMkLst>
            <pc:docMk/>
            <pc:sldMk cId="2062390879" sldId="266"/>
            <ac:spMk id="27" creationId="{4915E821-7B52-AAA4-20CE-D4E6E1FEB838}"/>
          </ac:spMkLst>
        </pc:spChg>
        <pc:spChg chg="add mod modVis">
          <ac:chgData name="Kulinich Bohdan" userId="48e65c9f34e137d0" providerId="LiveId" clId="{1559216B-59EF-6D49-AF58-DBA61A921429}" dt="2024-05-06T19:14:18.046" v="4059" actId="14429"/>
          <ac:spMkLst>
            <pc:docMk/>
            <pc:sldMk cId="2062390879" sldId="266"/>
            <ac:spMk id="28" creationId="{668F052B-0377-4792-BBF7-931B49236D38}"/>
          </ac:spMkLst>
        </pc:spChg>
        <pc:spChg chg="add mod modVis">
          <ac:chgData name="Kulinich Bohdan" userId="48e65c9f34e137d0" providerId="LiveId" clId="{1559216B-59EF-6D49-AF58-DBA61A921429}" dt="2024-05-06T19:14:15.696" v="4055" actId="14429"/>
          <ac:spMkLst>
            <pc:docMk/>
            <pc:sldMk cId="2062390879" sldId="266"/>
            <ac:spMk id="32" creationId="{9B539C02-81C0-5853-6129-8F1FB76E8C5C}"/>
          </ac:spMkLst>
        </pc:spChg>
        <pc:spChg chg="add mod modVis">
          <ac:chgData name="Kulinich Bohdan" userId="48e65c9f34e137d0" providerId="LiveId" clId="{1559216B-59EF-6D49-AF58-DBA61A921429}" dt="2024-05-06T19:14:15.210" v="4054" actId="14429"/>
          <ac:spMkLst>
            <pc:docMk/>
            <pc:sldMk cId="2062390879" sldId="266"/>
            <ac:spMk id="33" creationId="{AAD55C84-B3DD-C2EC-0817-1F7EFE5C55B6}"/>
          </ac:spMkLst>
        </pc:spChg>
        <pc:spChg chg="add mod modVis">
          <ac:chgData name="Kulinich Bohdan" userId="48e65c9f34e137d0" providerId="LiveId" clId="{1559216B-59EF-6D49-AF58-DBA61A921429}" dt="2024-05-06T19:14:14.061" v="4052" actId="14429"/>
          <ac:spMkLst>
            <pc:docMk/>
            <pc:sldMk cId="2062390879" sldId="266"/>
            <ac:spMk id="36" creationId="{7CC7305D-BBDB-BFB8-979D-3E897FFDAEDA}"/>
          </ac:spMkLst>
        </pc:spChg>
        <pc:spChg chg="add mod modVis">
          <ac:chgData name="Kulinich Bohdan" userId="48e65c9f34e137d0" providerId="LiveId" clId="{1559216B-59EF-6D49-AF58-DBA61A921429}" dt="2024-05-06T19:14:13.597" v="4051" actId="14429"/>
          <ac:spMkLst>
            <pc:docMk/>
            <pc:sldMk cId="2062390879" sldId="266"/>
            <ac:spMk id="37" creationId="{7FF1C69E-91EE-F86E-6103-94A6173B6FE4}"/>
          </ac:spMkLst>
        </pc:spChg>
        <pc:spChg chg="add mod modVis">
          <ac:chgData name="Kulinich Bohdan" userId="48e65c9f34e137d0" providerId="LiveId" clId="{1559216B-59EF-6D49-AF58-DBA61A921429}" dt="2024-05-06T19:14:13.147" v="4050" actId="14429"/>
          <ac:spMkLst>
            <pc:docMk/>
            <pc:sldMk cId="2062390879" sldId="266"/>
            <ac:spMk id="38" creationId="{25A7D5B9-4D33-CBC7-6C53-98125602D060}"/>
          </ac:spMkLst>
        </pc:spChg>
        <pc:spChg chg="add mod modVis">
          <ac:chgData name="Kulinich Bohdan" userId="48e65c9f34e137d0" providerId="LiveId" clId="{1559216B-59EF-6D49-AF58-DBA61A921429}" dt="2024-05-06T19:14:12.663" v="4049" actId="14429"/>
          <ac:spMkLst>
            <pc:docMk/>
            <pc:sldMk cId="2062390879" sldId="266"/>
            <ac:spMk id="39" creationId="{B2525166-75D6-0642-CCAF-B3A79B81C8D7}"/>
          </ac:spMkLst>
        </pc:spChg>
        <pc:spChg chg="add mod modVis">
          <ac:chgData name="Kulinich Bohdan" userId="48e65c9f34e137d0" providerId="LiveId" clId="{1559216B-59EF-6D49-AF58-DBA61A921429}" dt="2024-05-06T19:14:12.182" v="4048" actId="14429"/>
          <ac:spMkLst>
            <pc:docMk/>
            <pc:sldMk cId="2062390879" sldId="266"/>
            <ac:spMk id="40" creationId="{B722A52B-47A7-7726-C16E-590E9EFA497F}"/>
          </ac:spMkLst>
        </pc:spChg>
        <pc:spChg chg="add mod modVis">
          <ac:chgData name="Kulinich Bohdan" userId="48e65c9f34e137d0" providerId="LiveId" clId="{1559216B-59EF-6D49-AF58-DBA61A921429}" dt="2024-05-06T19:14:10.297" v="4047" actId="14429"/>
          <ac:spMkLst>
            <pc:docMk/>
            <pc:sldMk cId="2062390879" sldId="266"/>
            <ac:spMk id="41" creationId="{21ED4486-F2CD-4A12-E93B-068C40CCDA9C}"/>
          </ac:spMkLst>
        </pc:spChg>
        <pc:spChg chg="add mod modVis">
          <ac:chgData name="Kulinich Bohdan" userId="48e65c9f34e137d0" providerId="LiveId" clId="{1559216B-59EF-6D49-AF58-DBA61A921429}" dt="2024-05-06T19:14:09.830" v="4046" actId="14429"/>
          <ac:spMkLst>
            <pc:docMk/>
            <pc:sldMk cId="2062390879" sldId="266"/>
            <ac:spMk id="42" creationId="{512B3C4E-7607-454D-CAEC-4B204666697A}"/>
          </ac:spMkLst>
        </pc:spChg>
        <pc:spChg chg="add mod modVis">
          <ac:chgData name="Kulinich Bohdan" userId="48e65c9f34e137d0" providerId="LiveId" clId="{1559216B-59EF-6D49-AF58-DBA61A921429}" dt="2024-05-06T19:14:09.310" v="4045" actId="14429"/>
          <ac:spMkLst>
            <pc:docMk/>
            <pc:sldMk cId="2062390879" sldId="266"/>
            <ac:spMk id="43" creationId="{1A341ACD-90D6-F394-9FF9-4498B5A72CD6}"/>
          </ac:spMkLst>
        </pc:spChg>
        <pc:spChg chg="add mod modVis">
          <ac:chgData name="Kulinich Bohdan" userId="48e65c9f34e137d0" providerId="LiveId" clId="{1559216B-59EF-6D49-AF58-DBA61A921429}" dt="2024-05-06T19:14:08.751" v="4044" actId="14429"/>
          <ac:spMkLst>
            <pc:docMk/>
            <pc:sldMk cId="2062390879" sldId="266"/>
            <ac:spMk id="44" creationId="{27AABB0E-FE24-400A-D3E8-CFA359C62849}"/>
          </ac:spMkLst>
        </pc:spChg>
        <pc:spChg chg="add del mod">
          <ac:chgData name="Kulinich Bohdan" userId="48e65c9f34e137d0" providerId="LiveId" clId="{1559216B-59EF-6D49-AF58-DBA61A921429}" dt="2024-05-04T11:37:25.353" v="3464" actId="478"/>
          <ac:spMkLst>
            <pc:docMk/>
            <pc:sldMk cId="2062390879" sldId="266"/>
            <ac:spMk id="45" creationId="{3322D378-A7F6-FFED-41C2-7C9BE3A95501}"/>
          </ac:spMkLst>
        </pc:spChg>
        <pc:spChg chg="add del mod">
          <ac:chgData name="Kulinich Bohdan" userId="48e65c9f34e137d0" providerId="LiveId" clId="{1559216B-59EF-6D49-AF58-DBA61A921429}" dt="2024-05-04T11:38:06.768" v="3481" actId="478"/>
          <ac:spMkLst>
            <pc:docMk/>
            <pc:sldMk cId="2062390879" sldId="266"/>
            <ac:spMk id="46" creationId="{892837F0-580A-78BB-B8DF-8B8ECF86E09A}"/>
          </ac:spMkLst>
        </pc:spChg>
        <pc:spChg chg="add mod modVis">
          <ac:chgData name="Kulinich Bohdan" userId="48e65c9f34e137d0" providerId="LiveId" clId="{1559216B-59EF-6D49-AF58-DBA61A921429}" dt="2024-05-06T19:14:08.029" v="4043" actId="14429"/>
          <ac:spMkLst>
            <pc:docMk/>
            <pc:sldMk cId="2062390879" sldId="266"/>
            <ac:spMk id="47" creationId="{A6E9F3FC-32AA-D708-8931-92795C45FD00}"/>
          </ac:spMkLst>
        </pc:spChg>
        <pc:spChg chg="add mod modVis">
          <ac:chgData name="Kulinich Bohdan" userId="48e65c9f34e137d0" providerId="LiveId" clId="{1559216B-59EF-6D49-AF58-DBA61A921429}" dt="2024-05-06T19:14:07.512" v="4042" actId="14429"/>
          <ac:spMkLst>
            <pc:docMk/>
            <pc:sldMk cId="2062390879" sldId="266"/>
            <ac:spMk id="48" creationId="{F353A99A-DE8E-EB64-296E-AC7DA905B78A}"/>
          </ac:spMkLst>
        </pc:spChg>
        <pc:spChg chg="add mod modVis">
          <ac:chgData name="Kulinich Bohdan" userId="48e65c9f34e137d0" providerId="LiveId" clId="{1559216B-59EF-6D49-AF58-DBA61A921429}" dt="2024-05-06T19:14:06.996" v="4041" actId="14429"/>
          <ac:spMkLst>
            <pc:docMk/>
            <pc:sldMk cId="2062390879" sldId="266"/>
            <ac:spMk id="49" creationId="{2C9815C0-22D8-EA8E-D782-BEC95646788F}"/>
          </ac:spMkLst>
        </pc:spChg>
        <pc:spChg chg="add mod modVis">
          <ac:chgData name="Kulinich Bohdan" userId="48e65c9f34e137d0" providerId="LiveId" clId="{1559216B-59EF-6D49-AF58-DBA61A921429}" dt="2024-05-06T19:14:06.442" v="4040" actId="14429"/>
          <ac:spMkLst>
            <pc:docMk/>
            <pc:sldMk cId="2062390879" sldId="266"/>
            <ac:spMk id="50" creationId="{970DBFCD-E761-4F37-2F87-50BE358A2346}"/>
          </ac:spMkLst>
        </pc:spChg>
        <pc:spChg chg="add mod modVis">
          <ac:chgData name="Kulinich Bohdan" userId="48e65c9f34e137d0" providerId="LiveId" clId="{1559216B-59EF-6D49-AF58-DBA61A921429}" dt="2024-05-06T19:14:05.877" v="4039" actId="14429"/>
          <ac:spMkLst>
            <pc:docMk/>
            <pc:sldMk cId="2062390879" sldId="266"/>
            <ac:spMk id="51" creationId="{7224EFD2-A4B8-A7BC-8D90-962B41E04DCC}"/>
          </ac:spMkLst>
        </pc:spChg>
        <pc:spChg chg="add mod modVis">
          <ac:chgData name="Kulinich Bohdan" userId="48e65c9f34e137d0" providerId="LiveId" clId="{1559216B-59EF-6D49-AF58-DBA61A921429}" dt="2024-05-06T19:14:05.368" v="4038" actId="14429"/>
          <ac:spMkLst>
            <pc:docMk/>
            <pc:sldMk cId="2062390879" sldId="266"/>
            <ac:spMk id="52" creationId="{4EF166AB-8510-9738-3266-4973A798BF15}"/>
          </ac:spMkLst>
        </pc:spChg>
        <pc:spChg chg="add mod modVis">
          <ac:chgData name="Kulinich Bohdan" userId="48e65c9f34e137d0" providerId="LiveId" clId="{1559216B-59EF-6D49-AF58-DBA61A921429}" dt="2024-05-06T19:14:02.496" v="4033" actId="14429"/>
          <ac:spMkLst>
            <pc:docMk/>
            <pc:sldMk cId="2062390879" sldId="266"/>
            <ac:spMk id="58" creationId="{AB756A6A-14DE-8D97-9918-A9D2F4B2D2C3}"/>
          </ac:spMkLst>
        </pc:spChg>
        <pc:spChg chg="add mod modVis">
          <ac:chgData name="Kulinich Bohdan" userId="48e65c9f34e137d0" providerId="LiveId" clId="{1559216B-59EF-6D49-AF58-DBA61A921429}" dt="2024-05-06T19:14:01.978" v="4032" actId="14429"/>
          <ac:spMkLst>
            <pc:docMk/>
            <pc:sldMk cId="2062390879" sldId="266"/>
            <ac:spMk id="59" creationId="{A85BD45C-AF8B-8337-A7C3-A997B85B29E3}"/>
          </ac:spMkLst>
        </pc:spChg>
        <pc:spChg chg="add mod modVis">
          <ac:chgData name="Kulinich Bohdan" userId="48e65c9f34e137d0" providerId="LiveId" clId="{1559216B-59EF-6D49-AF58-DBA61A921429}" dt="2024-05-06T19:14:01.378" v="4031" actId="14429"/>
          <ac:spMkLst>
            <pc:docMk/>
            <pc:sldMk cId="2062390879" sldId="266"/>
            <ac:spMk id="60" creationId="{4A168578-CEF0-8A5C-DDF0-990AE962E8E4}"/>
          </ac:spMkLst>
        </pc:spChg>
        <pc:spChg chg="add mod modVis">
          <ac:chgData name="Kulinich Bohdan" userId="48e65c9f34e137d0" providerId="LiveId" clId="{1559216B-59EF-6D49-AF58-DBA61A921429}" dt="2024-05-06T19:14:00.791" v="4030" actId="14429"/>
          <ac:spMkLst>
            <pc:docMk/>
            <pc:sldMk cId="2062390879" sldId="266"/>
            <ac:spMk id="61" creationId="{7A3F46E2-6BFB-685B-0FBB-048B66A94BC7}"/>
          </ac:spMkLst>
        </pc:spChg>
        <pc:spChg chg="add mod modVis">
          <ac:chgData name="Kulinich Bohdan" userId="48e65c9f34e137d0" providerId="LiveId" clId="{1559216B-59EF-6D49-AF58-DBA61A921429}" dt="2024-05-06T19:13:58.719" v="4029" actId="14429"/>
          <ac:spMkLst>
            <pc:docMk/>
            <pc:sldMk cId="2062390879" sldId="266"/>
            <ac:spMk id="62" creationId="{37BADB11-6E2E-D50D-598B-189945A7ABF2}"/>
          </ac:spMkLst>
        </pc:spChg>
        <pc:spChg chg="add mod modVis">
          <ac:chgData name="Kulinich Bohdan" userId="48e65c9f34e137d0" providerId="LiveId" clId="{1559216B-59EF-6D49-AF58-DBA61A921429}" dt="2024-05-06T19:13:58.111" v="4028" actId="14429"/>
          <ac:spMkLst>
            <pc:docMk/>
            <pc:sldMk cId="2062390879" sldId="266"/>
            <ac:spMk id="63" creationId="{91B1B98F-38D9-6DBE-2FA1-C4A7DF44AB06}"/>
          </ac:spMkLst>
        </pc:spChg>
        <pc:spChg chg="add mod modVis">
          <ac:chgData name="Kulinich Bohdan" userId="48e65c9f34e137d0" providerId="LiveId" clId="{1559216B-59EF-6D49-AF58-DBA61A921429}" dt="2024-05-06T19:13:57.427" v="4027" actId="14429"/>
          <ac:spMkLst>
            <pc:docMk/>
            <pc:sldMk cId="2062390879" sldId="266"/>
            <ac:spMk id="64" creationId="{E8D9F699-051B-33AC-98D2-C441A3D32921}"/>
          </ac:spMkLst>
        </pc:spChg>
        <pc:spChg chg="add mod modVis">
          <ac:chgData name="Kulinich Bohdan" userId="48e65c9f34e137d0" providerId="LiveId" clId="{1559216B-59EF-6D49-AF58-DBA61A921429}" dt="2024-05-06T19:13:56.949" v="4026" actId="14429"/>
          <ac:spMkLst>
            <pc:docMk/>
            <pc:sldMk cId="2062390879" sldId="266"/>
            <ac:spMk id="65" creationId="{11CB9986-930D-83C1-9B92-9AAFB9769B75}"/>
          </ac:spMkLst>
        </pc:spChg>
        <pc:spChg chg="add mod modVis">
          <ac:chgData name="Kulinich Bohdan" userId="48e65c9f34e137d0" providerId="LiveId" clId="{1559216B-59EF-6D49-AF58-DBA61A921429}" dt="2024-05-06T19:13:56.348" v="4025" actId="14429"/>
          <ac:spMkLst>
            <pc:docMk/>
            <pc:sldMk cId="2062390879" sldId="266"/>
            <ac:spMk id="66" creationId="{BD63CF69-B8CD-95A6-58D2-BD2BFDD5A3BD}"/>
          </ac:spMkLst>
        </pc:spChg>
        <pc:spChg chg="add mod modVis">
          <ac:chgData name="Kulinich Bohdan" userId="48e65c9f34e137d0" providerId="LiveId" clId="{1559216B-59EF-6D49-AF58-DBA61A921429}" dt="2024-05-06T19:13:55.795" v="4024" actId="14429"/>
          <ac:spMkLst>
            <pc:docMk/>
            <pc:sldMk cId="2062390879" sldId="266"/>
            <ac:spMk id="67" creationId="{51F14608-E8D2-D00B-5A81-00EDDD5B5377}"/>
          </ac:spMkLst>
        </pc:spChg>
        <pc:spChg chg="add mod modVis">
          <ac:chgData name="Kulinich Bohdan" userId="48e65c9f34e137d0" providerId="LiveId" clId="{1559216B-59EF-6D49-AF58-DBA61A921429}" dt="2024-05-06T19:13:55.145" v="4023" actId="14429"/>
          <ac:spMkLst>
            <pc:docMk/>
            <pc:sldMk cId="2062390879" sldId="266"/>
            <ac:spMk id="68" creationId="{42222FB0-C00C-3C86-E7B1-762C0CC16F62}"/>
          </ac:spMkLst>
        </pc:spChg>
        <pc:spChg chg="add mod modVis">
          <ac:chgData name="Kulinich Bohdan" userId="48e65c9f34e137d0" providerId="LiveId" clId="{1559216B-59EF-6D49-AF58-DBA61A921429}" dt="2024-05-06T19:13:52.381" v="4018" actId="14429"/>
          <ac:spMkLst>
            <pc:docMk/>
            <pc:sldMk cId="2062390879" sldId="266"/>
            <ac:spMk id="73" creationId="{F8C620BE-6F8E-2567-8C5D-5A878CAA530C}"/>
          </ac:spMkLst>
        </pc:spChg>
        <pc:spChg chg="add mod modVis">
          <ac:chgData name="Kulinich Bohdan" userId="48e65c9f34e137d0" providerId="LiveId" clId="{1559216B-59EF-6D49-AF58-DBA61A921429}" dt="2024-05-06T19:13:51.655" v="4017" actId="14429"/>
          <ac:spMkLst>
            <pc:docMk/>
            <pc:sldMk cId="2062390879" sldId="266"/>
            <ac:spMk id="74" creationId="{C2174ECB-921E-4A33-2307-235000AEA3CE}"/>
          </ac:spMkLst>
        </pc:spChg>
        <pc:spChg chg="add mod modVis">
          <ac:chgData name="Kulinich Bohdan" userId="48e65c9f34e137d0" providerId="LiveId" clId="{1559216B-59EF-6D49-AF58-DBA61A921429}" dt="2024-05-06T19:13:51.112" v="4016" actId="14429"/>
          <ac:spMkLst>
            <pc:docMk/>
            <pc:sldMk cId="2062390879" sldId="266"/>
            <ac:spMk id="75" creationId="{B534EFA7-9D4D-BEBE-4FF6-BEBB5FD4A843}"/>
          </ac:spMkLst>
        </pc:spChg>
        <pc:spChg chg="add del mod">
          <ac:chgData name="Kulinich Bohdan" userId="48e65c9f34e137d0" providerId="LiveId" clId="{1559216B-59EF-6D49-AF58-DBA61A921429}" dt="2024-05-04T11:47:54.358" v="3659" actId="478"/>
          <ac:spMkLst>
            <pc:docMk/>
            <pc:sldMk cId="2062390879" sldId="266"/>
            <ac:spMk id="76" creationId="{FCE19D0F-2869-B289-C241-50F0C5AEA5FE}"/>
          </ac:spMkLst>
        </pc:spChg>
        <pc:spChg chg="add del mod">
          <ac:chgData name="Kulinich Bohdan" userId="48e65c9f34e137d0" providerId="LiveId" clId="{1559216B-59EF-6D49-AF58-DBA61A921429}" dt="2024-05-04T11:47:54.358" v="3659" actId="478"/>
          <ac:spMkLst>
            <pc:docMk/>
            <pc:sldMk cId="2062390879" sldId="266"/>
            <ac:spMk id="77" creationId="{635357F0-2EB3-B195-C221-6C826E6F5C1F}"/>
          </ac:spMkLst>
        </pc:spChg>
        <pc:spChg chg="add mod modVis">
          <ac:chgData name="Kulinich Bohdan" userId="48e65c9f34e137d0" providerId="LiveId" clId="{1559216B-59EF-6D49-AF58-DBA61A921429}" dt="2024-05-06T19:13:50.276" v="4015" actId="14429"/>
          <ac:spMkLst>
            <pc:docMk/>
            <pc:sldMk cId="2062390879" sldId="266"/>
            <ac:spMk id="78" creationId="{664F6B8D-C968-9551-3D7D-85B8FD9480F5}"/>
          </ac:spMkLst>
        </pc:spChg>
        <pc:spChg chg="add mod modVis">
          <ac:chgData name="Kulinich Bohdan" userId="48e65c9f34e137d0" providerId="LiveId" clId="{1559216B-59EF-6D49-AF58-DBA61A921429}" dt="2024-05-06T19:13:49.729" v="4014" actId="14429"/>
          <ac:spMkLst>
            <pc:docMk/>
            <pc:sldMk cId="2062390879" sldId="266"/>
            <ac:spMk id="79" creationId="{60363E17-541A-6B65-0AB3-1F6F96AC20FE}"/>
          </ac:spMkLst>
        </pc:spChg>
        <pc:spChg chg="add mod modVis">
          <ac:chgData name="Kulinich Bohdan" userId="48e65c9f34e137d0" providerId="LiveId" clId="{1559216B-59EF-6D49-AF58-DBA61A921429}" dt="2024-05-06T19:13:48.297" v="4013" actId="14429"/>
          <ac:spMkLst>
            <pc:docMk/>
            <pc:sldMk cId="2062390879" sldId="266"/>
            <ac:spMk id="80" creationId="{7858F225-FF1F-1346-C301-640594C9AD9C}"/>
          </ac:spMkLst>
        </pc:spChg>
        <pc:spChg chg="add del mod">
          <ac:chgData name="Kulinich Bohdan" userId="48e65c9f34e137d0" providerId="LiveId" clId="{1559216B-59EF-6D49-AF58-DBA61A921429}" dt="2024-05-06T17:51:43.723" v="3756" actId="478"/>
          <ac:spMkLst>
            <pc:docMk/>
            <pc:sldMk cId="2062390879" sldId="266"/>
            <ac:spMk id="81" creationId="{FA77DC31-D45C-1271-B32F-BFDAEF60E754}"/>
          </ac:spMkLst>
        </pc:spChg>
        <pc:spChg chg="add mod">
          <ac:chgData name="Kulinich Bohdan" userId="48e65c9f34e137d0" providerId="LiveId" clId="{1559216B-59EF-6D49-AF58-DBA61A921429}" dt="2024-05-06T17:51:50.830" v="3757"/>
          <ac:spMkLst>
            <pc:docMk/>
            <pc:sldMk cId="2062390879" sldId="266"/>
            <ac:spMk id="82" creationId="{98D8C719-8BA2-0EEB-2AE6-5B4F5219F8AD}"/>
          </ac:spMkLst>
        </pc:spChg>
        <pc:spChg chg="add mod modVis">
          <ac:chgData name="Kulinich Bohdan" userId="48e65c9f34e137d0" providerId="LiveId" clId="{1559216B-59EF-6D49-AF58-DBA61A921429}" dt="2024-05-06T19:13:47.712" v="4012" actId="14429"/>
          <ac:spMkLst>
            <pc:docMk/>
            <pc:sldMk cId="2062390879" sldId="266"/>
            <ac:spMk id="83" creationId="{F5577868-FAA7-272D-4514-68D77F6F00E2}"/>
          </ac:spMkLst>
        </pc:spChg>
        <pc:spChg chg="add mod modVis">
          <ac:chgData name="Kulinich Bohdan" userId="48e65c9f34e137d0" providerId="LiveId" clId="{1559216B-59EF-6D49-AF58-DBA61A921429}" dt="2024-05-06T19:15:23.647" v="4075" actId="14430"/>
          <ac:spMkLst>
            <pc:docMk/>
            <pc:sldMk cId="2062390879" sldId="266"/>
            <ac:spMk id="92" creationId="{03E6CDDE-B7ED-890C-31B3-E786CC62637C}"/>
          </ac:spMkLst>
        </pc:spChg>
        <pc:grpChg chg="add mod modVis">
          <ac:chgData name="Kulinich Bohdan" userId="48e65c9f34e137d0" providerId="LiveId" clId="{1559216B-59EF-6D49-AF58-DBA61A921429}" dt="2024-05-06T19:14:16.490" v="4056" actId="14429"/>
          <ac:grpSpMkLst>
            <pc:docMk/>
            <pc:sldMk cId="2062390879" sldId="266"/>
            <ac:grpSpMk id="29" creationId="{71212D8A-4651-7C88-76F9-3BD085E42F26}"/>
          </ac:grpSpMkLst>
        </pc:grpChg>
        <pc:grpChg chg="add mod modVis">
          <ac:chgData name="Kulinich Bohdan" userId="48e65c9f34e137d0" providerId="LiveId" clId="{1559216B-59EF-6D49-AF58-DBA61A921429}" dt="2024-05-06T19:14:03.004" v="4034" actId="14429"/>
          <ac:grpSpMkLst>
            <pc:docMk/>
            <pc:sldMk cId="2062390879" sldId="266"/>
            <ac:grpSpMk id="55" creationId="{0D12E297-889B-7957-5013-AAA3C435320A}"/>
          </ac:grpSpMkLst>
        </pc:grpChg>
        <pc:grpChg chg="add mod modVis">
          <ac:chgData name="Kulinich Bohdan" userId="48e65c9f34e137d0" providerId="LiveId" clId="{1559216B-59EF-6D49-AF58-DBA61A921429}" dt="2024-05-06T19:13:52.912" v="4019" actId="14429"/>
          <ac:grpSpMkLst>
            <pc:docMk/>
            <pc:sldMk cId="2062390879" sldId="266"/>
            <ac:grpSpMk id="70" creationId="{6D740AF9-5195-86A9-3FF7-BD685006DF8B}"/>
          </ac:grpSpMkLst>
        </pc:grpChg>
        <pc:picChg chg="del">
          <ac:chgData name="Kulinich Bohdan" userId="48e65c9f34e137d0" providerId="LiveId" clId="{1559216B-59EF-6D49-AF58-DBA61A921429}" dt="2024-04-29T11:39:03.276" v="10" actId="478"/>
          <ac:picMkLst>
            <pc:docMk/>
            <pc:sldMk cId="2062390879" sldId="266"/>
            <ac:picMk id="3" creationId="{A59FBA2D-0503-0433-82F7-7C792B957DCD}"/>
          </ac:picMkLst>
        </pc:picChg>
        <pc:picChg chg="add del mod modVis">
          <ac:chgData name="Kulinich Bohdan" userId="48e65c9f34e137d0" providerId="LiveId" clId="{1559216B-59EF-6D49-AF58-DBA61A921429}" dt="2024-05-07T10:29:21.132" v="4317" actId="1076"/>
          <ac:picMkLst>
            <pc:docMk/>
            <pc:sldMk cId="2062390879" sldId="266"/>
            <ac:picMk id="20" creationId="{693CB8A6-7C93-7406-9E09-9816476E13AC}"/>
          </ac:picMkLst>
        </pc:picChg>
        <pc:picChg chg="add mod">
          <ac:chgData name="Kulinich Bohdan" userId="48e65c9f34e137d0" providerId="LiveId" clId="{1559216B-59EF-6D49-AF58-DBA61A921429}" dt="2024-05-06T19:13:36.001" v="4002" actId="1076"/>
          <ac:picMkLst>
            <pc:docMk/>
            <pc:sldMk cId="2062390879" sldId="266"/>
            <ac:picMk id="84" creationId="{ADBD4902-03FD-0140-3F60-2C890E5EC864}"/>
          </ac:picMkLst>
        </pc:picChg>
        <pc:picChg chg="add mod">
          <ac:chgData name="Kulinich Bohdan" userId="48e65c9f34e137d0" providerId="LiveId" clId="{1559216B-59EF-6D49-AF58-DBA61A921429}" dt="2024-05-06T19:13:33.860" v="4001" actId="1076"/>
          <ac:picMkLst>
            <pc:docMk/>
            <pc:sldMk cId="2062390879" sldId="266"/>
            <ac:picMk id="85" creationId="{EC596F4C-396E-F35B-292E-7B2DD81D65C5}"/>
          </ac:picMkLst>
        </pc:picChg>
        <pc:picChg chg="add mod">
          <ac:chgData name="Kulinich Bohdan" userId="48e65c9f34e137d0" providerId="LiveId" clId="{1559216B-59EF-6D49-AF58-DBA61A921429}" dt="2024-05-06T19:13:31.310" v="4000" actId="1076"/>
          <ac:picMkLst>
            <pc:docMk/>
            <pc:sldMk cId="2062390879" sldId="266"/>
            <ac:picMk id="86" creationId="{DE93FE67-0E2E-B0CD-C2BF-E4F603AA3D94}"/>
          </ac:picMkLst>
        </pc:picChg>
        <pc:picChg chg="add mod">
          <ac:chgData name="Kulinich Bohdan" userId="48e65c9f34e137d0" providerId="LiveId" clId="{1559216B-59EF-6D49-AF58-DBA61A921429}" dt="2024-05-06T19:13:29.874" v="3999" actId="1076"/>
          <ac:picMkLst>
            <pc:docMk/>
            <pc:sldMk cId="2062390879" sldId="266"/>
            <ac:picMk id="87" creationId="{BBFDC89F-CEE5-3901-D81F-DBAD791D0399}"/>
          </ac:picMkLst>
        </pc:picChg>
        <pc:picChg chg="add mod">
          <ac:chgData name="Kulinich Bohdan" userId="48e65c9f34e137d0" providerId="LiveId" clId="{1559216B-59EF-6D49-AF58-DBA61A921429}" dt="2024-05-06T19:13:28.142" v="3998" actId="1076"/>
          <ac:picMkLst>
            <pc:docMk/>
            <pc:sldMk cId="2062390879" sldId="266"/>
            <ac:picMk id="88" creationId="{88E440A6-E9C2-DEFD-8CC4-85AF1FD822D5}"/>
          </ac:picMkLst>
        </pc:picChg>
        <pc:picChg chg="add mod modVis">
          <ac:chgData name="Kulinich Bohdan" userId="48e65c9f34e137d0" providerId="LiveId" clId="{1559216B-59EF-6D49-AF58-DBA61A921429}" dt="2024-05-06T19:13:40.598" v="4004" actId="14429"/>
          <ac:picMkLst>
            <pc:docMk/>
            <pc:sldMk cId="2062390879" sldId="266"/>
            <ac:picMk id="89" creationId="{ED96C2D3-8E00-063B-CF62-D0331CDC6A29}"/>
          </ac:picMkLst>
        </pc:picChg>
        <pc:picChg chg="add mod modVis">
          <ac:chgData name="Kulinich Bohdan" userId="48e65c9f34e137d0" providerId="LiveId" clId="{1559216B-59EF-6D49-AF58-DBA61A921429}" dt="2024-05-06T19:13:41.245" v="4005" actId="14429"/>
          <ac:picMkLst>
            <pc:docMk/>
            <pc:sldMk cId="2062390879" sldId="266"/>
            <ac:picMk id="90" creationId="{B1D1BDB0-9E79-C2A2-3F48-F39D7B3DEFE3}"/>
          </ac:picMkLst>
        </pc:picChg>
        <pc:picChg chg="add mod modVis">
          <ac:chgData name="Kulinich Bohdan" userId="48e65c9f34e137d0" providerId="LiveId" clId="{1559216B-59EF-6D49-AF58-DBA61A921429}" dt="2024-05-06T19:13:41.745" v="4006" actId="14429"/>
          <ac:picMkLst>
            <pc:docMk/>
            <pc:sldMk cId="2062390879" sldId="266"/>
            <ac:picMk id="91" creationId="{EAC9E3DB-CAFF-6156-A99B-BDE6AE756E40}"/>
          </ac:picMkLst>
        </pc:picChg>
        <pc:picChg chg="add mod">
          <ac:chgData name="Kulinich Bohdan" userId="48e65c9f34e137d0" providerId="LiveId" clId="{1559216B-59EF-6D49-AF58-DBA61A921429}" dt="2024-05-06T19:22:04.034" v="4085" actId="1076"/>
          <ac:picMkLst>
            <pc:docMk/>
            <pc:sldMk cId="2062390879" sldId="266"/>
            <ac:picMk id="93" creationId="{CEC016D0-E2EA-202E-E870-5532C2271E3A}"/>
          </ac:picMkLst>
        </pc:picChg>
        <pc:picChg chg="add mod modVis">
          <ac:chgData name="Kulinich Bohdan" userId="48e65c9f34e137d0" providerId="LiveId" clId="{1559216B-59EF-6D49-AF58-DBA61A921429}" dt="2024-05-07T10:29:17.143" v="4315" actId="1076"/>
          <ac:picMkLst>
            <pc:docMk/>
            <pc:sldMk cId="2062390879" sldId="266"/>
            <ac:picMk id="94" creationId="{A25C3EA1-7CB0-54DC-F3CC-9113789223D6}"/>
          </ac:picMkLst>
        </pc:picChg>
        <pc:picChg chg="add mod modVis">
          <ac:chgData name="Kulinich Bohdan" userId="48e65c9f34e137d0" providerId="LiveId" clId="{1559216B-59EF-6D49-AF58-DBA61A921429}" dt="2024-05-06T19:15:24.833" v="4076" actId="14429"/>
          <ac:picMkLst>
            <pc:docMk/>
            <pc:sldMk cId="2062390879" sldId="266"/>
            <ac:picMk id="95" creationId="{09A460EA-BA06-519A-0B87-AB995319C6E0}"/>
          </ac:picMkLst>
        </pc:picChg>
        <pc:picChg chg="add mod modVis">
          <ac:chgData name="Kulinich Bohdan" userId="48e65c9f34e137d0" providerId="LiveId" clId="{1559216B-59EF-6D49-AF58-DBA61A921429}" dt="2024-05-06T19:21:22.142" v="4079" actId="1076"/>
          <ac:picMkLst>
            <pc:docMk/>
            <pc:sldMk cId="2062390879" sldId="266"/>
            <ac:picMk id="96" creationId="{0E15724D-C524-CD5E-DDDF-AB1FD33EBBF1}"/>
          </ac:picMkLst>
        </pc:picChg>
        <pc:picChg chg="add mod modVis">
          <ac:chgData name="Kulinich Bohdan" userId="48e65c9f34e137d0" providerId="LiveId" clId="{1559216B-59EF-6D49-AF58-DBA61A921429}" dt="2024-05-06T19:15:25.984" v="4077" actId="14429"/>
          <ac:picMkLst>
            <pc:docMk/>
            <pc:sldMk cId="2062390879" sldId="266"/>
            <ac:picMk id="97" creationId="{ADC36530-451D-0BA4-32D6-51D841FB5E63}"/>
          </ac:picMkLst>
        </pc:picChg>
        <pc:picChg chg="add mod">
          <ac:chgData name="Kulinich Bohdan" userId="48e65c9f34e137d0" providerId="LiveId" clId="{1559216B-59EF-6D49-AF58-DBA61A921429}" dt="2024-05-06T19:12:10.520" v="3973" actId="1076"/>
          <ac:picMkLst>
            <pc:docMk/>
            <pc:sldMk cId="2062390879" sldId="266"/>
            <ac:picMk id="98" creationId="{B5A61699-B69E-A01C-6C83-AEA2CDCCAF0F}"/>
          </ac:picMkLst>
        </pc:picChg>
        <pc:picChg chg="add mod modVis">
          <ac:chgData name="Kulinich Bohdan" userId="48e65c9f34e137d0" providerId="LiveId" clId="{1559216B-59EF-6D49-AF58-DBA61A921429}" dt="2024-05-06T19:13:44.012" v="4010" actId="14429"/>
          <ac:picMkLst>
            <pc:docMk/>
            <pc:sldMk cId="2062390879" sldId="266"/>
            <ac:picMk id="99" creationId="{DF9BB4A5-75B5-233C-41F8-7FEE99DD0A06}"/>
          </ac:picMkLst>
        </pc:picChg>
        <pc:picChg chg="add mod">
          <ac:chgData name="Kulinich Bohdan" userId="48e65c9f34e137d0" providerId="LiveId" clId="{1559216B-59EF-6D49-AF58-DBA61A921429}" dt="2024-05-06T19:11:33.959" v="3967" actId="1076"/>
          <ac:picMkLst>
            <pc:docMk/>
            <pc:sldMk cId="2062390879" sldId="266"/>
            <ac:picMk id="100" creationId="{22FD0529-3F0C-E1FE-706B-C4F62C69DF00}"/>
          </ac:picMkLst>
        </pc:picChg>
        <pc:picChg chg="add mod">
          <ac:chgData name="Kulinich Bohdan" userId="48e65c9f34e137d0" providerId="LiveId" clId="{1559216B-59EF-6D49-AF58-DBA61A921429}" dt="2024-05-06T19:22:03.785" v="4084" actId="1076"/>
          <ac:picMkLst>
            <pc:docMk/>
            <pc:sldMk cId="2062390879" sldId="266"/>
            <ac:picMk id="101" creationId="{F928D001-FAAE-6CCA-9724-C21A3FB60A73}"/>
          </ac:picMkLst>
        </pc:picChg>
        <pc:cxnChg chg="mod modVis">
          <ac:chgData name="Kulinich Bohdan" userId="48e65c9f34e137d0" providerId="LiveId" clId="{1559216B-59EF-6D49-AF58-DBA61A921429}" dt="2024-05-06T19:14:17.412" v="4058" actId="14429"/>
          <ac:cxnSpMkLst>
            <pc:docMk/>
            <pc:sldMk cId="2062390879" sldId="266"/>
            <ac:cxnSpMk id="30" creationId="{C02C7C97-E2F5-0308-135B-4C80B668D8E3}"/>
          </ac:cxnSpMkLst>
        </pc:cxnChg>
        <pc:cxnChg chg="mod modVis">
          <ac:chgData name="Kulinich Bohdan" userId="48e65c9f34e137d0" providerId="LiveId" clId="{1559216B-59EF-6D49-AF58-DBA61A921429}" dt="2024-05-06T19:14:16.979" v="4057" actId="14429"/>
          <ac:cxnSpMkLst>
            <pc:docMk/>
            <pc:sldMk cId="2062390879" sldId="266"/>
            <ac:cxnSpMk id="31" creationId="{09F3A4DA-C41F-9E7D-439D-1E2A81CB5C33}"/>
          </ac:cxnSpMkLst>
        </pc:cxnChg>
        <pc:cxnChg chg="add mod modVis">
          <ac:chgData name="Kulinich Bohdan" userId="48e65c9f34e137d0" providerId="LiveId" clId="{1559216B-59EF-6D49-AF58-DBA61A921429}" dt="2024-05-06T19:14:14.717" v="4053" actId="14429"/>
          <ac:cxnSpMkLst>
            <pc:docMk/>
            <pc:sldMk cId="2062390879" sldId="266"/>
            <ac:cxnSpMk id="34" creationId="{1D8EA129-F18D-90D9-D359-459FD5C2095A}"/>
          </ac:cxnSpMkLst>
        </pc:cxnChg>
        <pc:cxnChg chg="add mod modVis">
          <ac:chgData name="Kulinich Bohdan" userId="48e65c9f34e137d0" providerId="LiveId" clId="{1559216B-59EF-6D49-AF58-DBA61A921429}" dt="2024-05-06T19:14:04.665" v="4037" actId="14429"/>
          <ac:cxnSpMkLst>
            <pc:docMk/>
            <pc:sldMk cId="2062390879" sldId="266"/>
            <ac:cxnSpMk id="53" creationId="{24065E09-BD3D-A268-3852-79F3498A4797}"/>
          </ac:cxnSpMkLst>
        </pc:cxnChg>
        <pc:cxnChg chg="mod modVis">
          <ac:chgData name="Kulinich Bohdan" userId="48e65c9f34e137d0" providerId="LiveId" clId="{1559216B-59EF-6D49-AF58-DBA61A921429}" dt="2024-05-06T19:14:04.131" v="4036" actId="14429"/>
          <ac:cxnSpMkLst>
            <pc:docMk/>
            <pc:sldMk cId="2062390879" sldId="266"/>
            <ac:cxnSpMk id="56" creationId="{B6A67EBC-AEA0-3D84-6C2E-03F7B721F6E4}"/>
          </ac:cxnSpMkLst>
        </pc:cxnChg>
        <pc:cxnChg chg="mod modVis">
          <ac:chgData name="Kulinich Bohdan" userId="48e65c9f34e137d0" providerId="LiveId" clId="{1559216B-59EF-6D49-AF58-DBA61A921429}" dt="2024-05-06T19:14:03.637" v="4035" actId="14429"/>
          <ac:cxnSpMkLst>
            <pc:docMk/>
            <pc:sldMk cId="2062390879" sldId="266"/>
            <ac:cxnSpMk id="57" creationId="{543E4BE5-DA6A-617D-B19D-11EB12D4C1D7}"/>
          </ac:cxnSpMkLst>
        </pc:cxnChg>
        <pc:cxnChg chg="add mod modVis">
          <ac:chgData name="Kulinich Bohdan" userId="48e65c9f34e137d0" providerId="LiveId" clId="{1559216B-59EF-6D49-AF58-DBA61A921429}" dt="2024-05-06T19:13:54.581" v="4022" actId="14429"/>
          <ac:cxnSpMkLst>
            <pc:docMk/>
            <pc:sldMk cId="2062390879" sldId="266"/>
            <ac:cxnSpMk id="69" creationId="{ADA9D3A6-02C8-A66F-F797-1C19EC440D6A}"/>
          </ac:cxnSpMkLst>
        </pc:cxnChg>
        <pc:cxnChg chg="mod modVis">
          <ac:chgData name="Kulinich Bohdan" userId="48e65c9f34e137d0" providerId="LiveId" clId="{1559216B-59EF-6D49-AF58-DBA61A921429}" dt="2024-05-06T19:13:54.063" v="4021" actId="14429"/>
          <ac:cxnSpMkLst>
            <pc:docMk/>
            <pc:sldMk cId="2062390879" sldId="266"/>
            <ac:cxnSpMk id="71" creationId="{A3840AD9-EA51-4277-4C28-92967109756F}"/>
          </ac:cxnSpMkLst>
        </pc:cxnChg>
        <pc:cxnChg chg="mod modVis">
          <ac:chgData name="Kulinich Bohdan" userId="48e65c9f34e137d0" providerId="LiveId" clId="{1559216B-59EF-6D49-AF58-DBA61A921429}" dt="2024-05-06T19:13:53.413" v="4020" actId="14429"/>
          <ac:cxnSpMkLst>
            <pc:docMk/>
            <pc:sldMk cId="2062390879" sldId="266"/>
            <ac:cxnSpMk id="72" creationId="{64686B85-51CC-6F37-E0A5-4996EC9D7D4B}"/>
          </ac:cxnSpMkLst>
        </pc:cxnChg>
      </pc:sldChg>
      <pc:sldChg chg="add del">
        <pc:chgData name="Kulinich Bohdan" userId="48e65c9f34e137d0" providerId="LiveId" clId="{1559216B-59EF-6D49-AF58-DBA61A921429}" dt="2024-04-29T14:43:49.164" v="494" actId="2696"/>
        <pc:sldMkLst>
          <pc:docMk/>
          <pc:sldMk cId="91081722" sldId="267"/>
        </pc:sldMkLst>
      </pc:sldChg>
      <pc:sldChg chg="addSp delSp modSp add mod delAnim modAnim">
        <pc:chgData name="Kulinich Bohdan" userId="48e65c9f34e137d0" providerId="LiveId" clId="{1559216B-59EF-6D49-AF58-DBA61A921429}" dt="2024-05-26T20:10:57.566" v="7046"/>
        <pc:sldMkLst>
          <pc:docMk/>
          <pc:sldMk cId="2581689180" sldId="267"/>
        </pc:sldMkLst>
        <pc:spChg chg="mod">
          <ac:chgData name="Kulinich Bohdan" userId="48e65c9f34e137d0" providerId="LiveId" clId="{1559216B-59EF-6D49-AF58-DBA61A921429}" dt="2024-04-30T19:35:24.708" v="2979" actId="1035"/>
          <ac:spMkLst>
            <pc:docMk/>
            <pc:sldMk cId="2581689180" sldId="267"/>
            <ac:spMk id="4" creationId="{7FC71DA5-3A34-15D2-186F-DB793DA27F86}"/>
          </ac:spMkLst>
        </pc:spChg>
        <pc:spChg chg="add mod">
          <ac:chgData name="Kulinich Bohdan" userId="48e65c9f34e137d0" providerId="LiveId" clId="{1559216B-59EF-6D49-AF58-DBA61A921429}" dt="2024-05-26T20:10:57.566" v="7046"/>
          <ac:spMkLst>
            <pc:docMk/>
            <pc:sldMk cId="2581689180" sldId="267"/>
            <ac:spMk id="5" creationId="{2D5703FA-53DE-0C36-56A6-35FCB65BDF07}"/>
          </ac:spMkLst>
        </pc:spChg>
        <pc:spChg chg="add del mod">
          <ac:chgData name="Kulinich Bohdan" userId="48e65c9f34e137d0" providerId="LiveId" clId="{1559216B-59EF-6D49-AF58-DBA61A921429}" dt="2024-05-07T14:50:16.288" v="4502" actId="478"/>
          <ac:spMkLst>
            <pc:docMk/>
            <pc:sldMk cId="2581689180" sldId="267"/>
            <ac:spMk id="5" creationId="{B4A3C956-9B25-AB8B-52CD-B36B700A296B}"/>
          </ac:spMkLst>
        </pc:spChg>
        <pc:spChg chg="mod">
          <ac:chgData name="Kulinich Bohdan" userId="48e65c9f34e137d0" providerId="LiveId" clId="{1559216B-59EF-6D49-AF58-DBA61A921429}" dt="2024-05-07T14:50:14.696" v="4501" actId="1076"/>
          <ac:spMkLst>
            <pc:docMk/>
            <pc:sldMk cId="2581689180" sldId="267"/>
            <ac:spMk id="12" creationId="{15482CF5-BF7A-4A17-0CE3-40BA38369DEB}"/>
          </ac:spMkLst>
        </pc:spChg>
        <pc:spChg chg="mod">
          <ac:chgData name="Kulinich Bohdan" userId="48e65c9f34e137d0" providerId="LiveId" clId="{1559216B-59EF-6D49-AF58-DBA61A921429}" dt="2024-04-29T17:03:17.351" v="2171" actId="1076"/>
          <ac:spMkLst>
            <pc:docMk/>
            <pc:sldMk cId="2581689180" sldId="267"/>
            <ac:spMk id="14" creationId="{3A95F6DF-C3E0-D402-3EA5-066261BEE0F2}"/>
          </ac:spMkLst>
        </pc:spChg>
        <pc:spChg chg="add mod">
          <ac:chgData name="Kulinich Bohdan" userId="48e65c9f34e137d0" providerId="LiveId" clId="{1559216B-59EF-6D49-AF58-DBA61A921429}" dt="2024-05-26T20:10:57.566" v="7046"/>
          <ac:spMkLst>
            <pc:docMk/>
            <pc:sldMk cId="2581689180" sldId="267"/>
            <ac:spMk id="15" creationId="{2A2B182E-2431-7711-8219-FD9389FE4ACE}"/>
          </ac:spMkLst>
        </pc:spChg>
        <pc:spChg chg="add del mod">
          <ac:chgData name="Kulinich Bohdan" userId="48e65c9f34e137d0" providerId="LiveId" clId="{1559216B-59EF-6D49-AF58-DBA61A921429}" dt="2024-04-29T15:37:24.278" v="1111" actId="478"/>
          <ac:spMkLst>
            <pc:docMk/>
            <pc:sldMk cId="2581689180" sldId="267"/>
            <ac:spMk id="17" creationId="{2919698D-311C-AC7D-A87A-B22ED6AE3C71}"/>
          </ac:spMkLst>
        </pc:spChg>
        <pc:spChg chg="add del mod">
          <ac:chgData name="Kulinich Bohdan" userId="48e65c9f34e137d0" providerId="LiveId" clId="{1559216B-59EF-6D49-AF58-DBA61A921429}" dt="2024-04-29T15:37:20.864" v="1110" actId="478"/>
          <ac:spMkLst>
            <pc:docMk/>
            <pc:sldMk cId="2581689180" sldId="267"/>
            <ac:spMk id="18" creationId="{E93F59F3-AC53-0394-8208-CEAAC3CE495C}"/>
          </ac:spMkLst>
        </pc:spChg>
        <pc:spChg chg="del">
          <ac:chgData name="Kulinich Bohdan" userId="48e65c9f34e137d0" providerId="LiveId" clId="{1559216B-59EF-6D49-AF58-DBA61A921429}" dt="2024-04-29T15:31:05.651" v="958" actId="478"/>
          <ac:spMkLst>
            <pc:docMk/>
            <pc:sldMk cId="2581689180" sldId="267"/>
            <ac:spMk id="22" creationId="{74382C8D-DBF6-14DB-F548-0E281D18E410}"/>
          </ac:spMkLst>
        </pc:spChg>
        <pc:spChg chg="del">
          <ac:chgData name="Kulinich Bohdan" userId="48e65c9f34e137d0" providerId="LiveId" clId="{1559216B-59EF-6D49-AF58-DBA61A921429}" dt="2024-04-29T15:31:08.318" v="959" actId="478"/>
          <ac:spMkLst>
            <pc:docMk/>
            <pc:sldMk cId="2581689180" sldId="267"/>
            <ac:spMk id="24" creationId="{18699460-D2F1-554C-9D4E-9CFE87AC2CE6}"/>
          </ac:spMkLst>
        </pc:spChg>
        <pc:spChg chg="del">
          <ac:chgData name="Kulinich Bohdan" userId="48e65c9f34e137d0" providerId="LiveId" clId="{1559216B-59EF-6D49-AF58-DBA61A921429}" dt="2024-04-29T15:31:09.675" v="960" actId="478"/>
          <ac:spMkLst>
            <pc:docMk/>
            <pc:sldMk cId="2581689180" sldId="267"/>
            <ac:spMk id="27" creationId="{BC94FBBF-7909-6F70-1A8F-A66712DF0488}"/>
          </ac:spMkLst>
        </pc:spChg>
        <pc:spChg chg="del">
          <ac:chgData name="Kulinich Bohdan" userId="48e65c9f34e137d0" providerId="LiveId" clId="{1559216B-59EF-6D49-AF58-DBA61A921429}" dt="2024-04-29T15:42:57.967" v="1239" actId="478"/>
          <ac:spMkLst>
            <pc:docMk/>
            <pc:sldMk cId="2581689180" sldId="267"/>
            <ac:spMk id="28" creationId="{1556E13B-0CD7-E5F9-8B5A-03B5870F839F}"/>
          </ac:spMkLst>
        </pc:spChg>
        <pc:spChg chg="del">
          <ac:chgData name="Kulinich Bohdan" userId="48e65c9f34e137d0" providerId="LiveId" clId="{1559216B-59EF-6D49-AF58-DBA61A921429}" dt="2024-04-29T15:30:21.514" v="954" actId="478"/>
          <ac:spMkLst>
            <pc:docMk/>
            <pc:sldMk cId="2581689180" sldId="267"/>
            <ac:spMk id="29" creationId="{718B14A7-DB3E-3A15-C8D3-90AB4DA2CD60}"/>
          </ac:spMkLst>
        </pc:spChg>
        <pc:spChg chg="del">
          <ac:chgData name="Kulinich Bohdan" userId="48e65c9f34e137d0" providerId="LiveId" clId="{1559216B-59EF-6D49-AF58-DBA61A921429}" dt="2024-04-29T15:30:24.456" v="955" actId="478"/>
          <ac:spMkLst>
            <pc:docMk/>
            <pc:sldMk cId="2581689180" sldId="267"/>
            <ac:spMk id="30" creationId="{03164882-EDF9-CBBE-3FBA-A1A93EFC536B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1" creationId="{165353E5-E7A0-B5E5-C32B-4D326ACECD52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2" creationId="{2754CE56-7546-62EC-DAED-B244FC3B6137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4" creationId="{ED39736E-D872-6B38-ACD2-CC2A8AFECCE0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5" creationId="{34A297EB-B1F9-008E-241E-343E51823D08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6" creationId="{4E47B000-3F6B-CC80-C4C4-470D58291BBF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7" creationId="{91B5AE62-F523-04AB-82A7-FA86B667740D}"/>
          </ac:spMkLst>
        </pc:spChg>
        <pc:spChg chg="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8" creationId="{70AD76D0-D0A3-26A1-DBD9-9E33562D5927}"/>
          </ac:spMkLst>
        </pc:spChg>
        <pc:spChg chg="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39" creationId="{A92C9CAC-1A6C-0CF6-5DA9-B1FA87CEBC2C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40" creationId="{A98CB6A5-E9EE-EB06-FB2F-CE945FB4B1BC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41" creationId="{ADBA9DF0-1706-C954-8000-E0AF69763EA9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42" creationId="{70A06EE4-ADFB-077C-3DD6-454F91EE1F18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43" creationId="{5B8733D7-8245-727A-24E5-A3AA5AE425C9}"/>
          </ac:spMkLst>
        </pc:spChg>
        <pc:spChg chg="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44" creationId="{4EE8A8E9-92DE-3651-136F-9CE17056903A}"/>
          </ac:spMkLst>
        </pc:spChg>
        <pc:spChg chg="add 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57" creationId="{8B0C5698-E621-F784-DA9E-51CA29643E88}"/>
          </ac:spMkLst>
        </pc:spChg>
        <pc:spChg chg="add mod">
          <ac:chgData name="Kulinich Bohdan" userId="48e65c9f34e137d0" providerId="LiveId" clId="{1559216B-59EF-6D49-AF58-DBA61A921429}" dt="2024-04-30T19:28:07.693" v="2914" actId="207"/>
          <ac:spMkLst>
            <pc:docMk/>
            <pc:sldMk cId="2581689180" sldId="267"/>
            <ac:spMk id="58" creationId="{636C4494-15F3-6B5F-5DBD-C2F3C46A54B7}"/>
          </ac:spMkLst>
        </pc:spChg>
        <pc:spChg chg="add 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59" creationId="{34BD4D9C-1969-AF6A-7C61-C4CCDF8B3C86}"/>
          </ac:spMkLst>
        </pc:spChg>
        <pc:spChg chg="add mod">
          <ac:chgData name="Kulinich Bohdan" userId="48e65c9f34e137d0" providerId="LiveId" clId="{1559216B-59EF-6D49-AF58-DBA61A921429}" dt="2024-04-30T19:28:07.693" v="2914" actId="207"/>
          <ac:spMkLst>
            <pc:docMk/>
            <pc:sldMk cId="2581689180" sldId="267"/>
            <ac:spMk id="60" creationId="{836C112F-9C35-9B87-C70A-3ADD5426F8B3}"/>
          </ac:spMkLst>
        </pc:spChg>
        <pc:spChg chg="add 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61" creationId="{60FEA7C0-05A3-6BAE-B6CB-A9D1E62F4943}"/>
          </ac:spMkLst>
        </pc:spChg>
        <pc:spChg chg="add 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62" creationId="{AF71D6F3-0D9C-0285-AF55-E3AC17F867E8}"/>
          </ac:spMkLst>
        </pc:spChg>
        <pc:spChg chg="add mod modVis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63" creationId="{C9D9BCFE-C649-6DEF-6DE4-361F534BD709}"/>
          </ac:spMkLst>
        </pc:spChg>
        <pc:spChg chg="add 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64" creationId="{DEFB687B-A9D4-0FD0-1D1F-ACBF42A01CB3}"/>
          </ac:spMkLst>
        </pc:spChg>
        <pc:spChg chg="add mod">
          <ac:chgData name="Kulinich Bohdan" userId="48e65c9f34e137d0" providerId="LiveId" clId="{1559216B-59EF-6D49-AF58-DBA61A921429}" dt="2024-04-29T15:46:23.800" v="1281"/>
          <ac:spMkLst>
            <pc:docMk/>
            <pc:sldMk cId="2581689180" sldId="267"/>
            <ac:spMk id="65" creationId="{5364B03D-3BDE-2586-D274-3FB3D0EA83AD}"/>
          </ac:spMkLst>
        </pc:spChg>
        <pc:spChg chg="add mod">
          <ac:chgData name="Kulinich Bohdan" userId="48e65c9f34e137d0" providerId="LiveId" clId="{1559216B-59EF-6D49-AF58-DBA61A921429}" dt="2024-04-30T19:28:07.693" v="2914" actId="207"/>
          <ac:spMkLst>
            <pc:docMk/>
            <pc:sldMk cId="2581689180" sldId="267"/>
            <ac:spMk id="66" creationId="{1E6D52C4-1BB4-5973-1756-B42668D70DD4}"/>
          </ac:spMkLst>
        </pc:spChg>
        <pc:spChg chg="add 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67" creationId="{5822387F-B10D-0DDA-F42C-54F4CB4C4D03}"/>
          </ac:spMkLst>
        </pc:spChg>
        <pc:spChg chg="add mod">
          <ac:chgData name="Kulinich Bohdan" userId="48e65c9f34e137d0" providerId="LiveId" clId="{1559216B-59EF-6D49-AF58-DBA61A921429}" dt="2024-04-29T16:02:19.304" v="1464" actId="1076"/>
          <ac:spMkLst>
            <pc:docMk/>
            <pc:sldMk cId="2581689180" sldId="267"/>
            <ac:spMk id="68" creationId="{54B4DB26-A026-9C99-A668-B7EFE6F08CB8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69" creationId="{A064E344-6F94-AF4B-3A6B-5BA532003E6E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0" creationId="{DC2B9774-237C-1CBF-555C-40088F5440FA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1" creationId="{71E65C81-6ACD-365B-8659-46D167953066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2" creationId="{E514F256-EAF3-E958-28F2-E23C1A323185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3" creationId="{BAEA2DB7-FC7B-6772-37BA-7BCDD5A09532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4" creationId="{51E7429C-7209-5E65-B1AE-800F54A9DD6B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5" creationId="{305BCC01-42BD-C727-C534-4035641C5436}"/>
          </ac:spMkLst>
        </pc:spChg>
        <pc:spChg chg="add mod">
          <ac:chgData name="Kulinich Bohdan" userId="48e65c9f34e137d0" providerId="LiveId" clId="{1559216B-59EF-6D49-AF58-DBA61A921429}" dt="2024-04-29T15:56:20.851" v="1354"/>
          <ac:spMkLst>
            <pc:docMk/>
            <pc:sldMk cId="2581689180" sldId="267"/>
            <ac:spMk id="76" creationId="{D6A7BBB5-87DE-7DFE-A48C-21CE0C657CEE}"/>
          </ac:spMkLst>
        </pc:spChg>
        <pc:spChg chg="add del mod">
          <ac:chgData name="Kulinich Bohdan" userId="48e65c9f34e137d0" providerId="LiveId" clId="{1559216B-59EF-6D49-AF58-DBA61A921429}" dt="2024-04-29T15:56:32.772" v="1360" actId="478"/>
          <ac:spMkLst>
            <pc:docMk/>
            <pc:sldMk cId="2581689180" sldId="267"/>
            <ac:spMk id="80" creationId="{B04F5F72-0871-168F-513B-E75A6B8B3C28}"/>
          </ac:spMkLst>
        </pc:spChg>
        <pc:spChg chg="add del mod">
          <ac:chgData name="Kulinich Bohdan" userId="48e65c9f34e137d0" providerId="LiveId" clId="{1559216B-59EF-6D49-AF58-DBA61A921429}" dt="2024-04-29T15:57:00.321" v="1362" actId="478"/>
          <ac:spMkLst>
            <pc:docMk/>
            <pc:sldMk cId="2581689180" sldId="267"/>
            <ac:spMk id="81" creationId="{BEEA97A9-EEA9-5924-1BC8-FD3E9B3CDA12}"/>
          </ac:spMkLst>
        </pc:spChg>
        <pc:spChg chg="add del mod">
          <ac:chgData name="Kulinich Bohdan" userId="48e65c9f34e137d0" providerId="LiveId" clId="{1559216B-59EF-6D49-AF58-DBA61A921429}" dt="2024-04-29T15:57:00.321" v="1362" actId="478"/>
          <ac:spMkLst>
            <pc:docMk/>
            <pc:sldMk cId="2581689180" sldId="267"/>
            <ac:spMk id="82" creationId="{B2043C0D-1339-B0D1-8BE8-B8BD79BF1BBC}"/>
          </ac:spMkLst>
        </pc:spChg>
        <pc:spChg chg="add del mod">
          <ac:chgData name="Kulinich Bohdan" userId="48e65c9f34e137d0" providerId="LiveId" clId="{1559216B-59EF-6D49-AF58-DBA61A921429}" dt="2024-04-29T15:57:00.321" v="1362" actId="478"/>
          <ac:spMkLst>
            <pc:docMk/>
            <pc:sldMk cId="2581689180" sldId="267"/>
            <ac:spMk id="83" creationId="{1CE70B2F-028A-72AF-6550-99DBD60CA6F1}"/>
          </ac:spMkLst>
        </pc:spChg>
        <pc:spChg chg="add del mod">
          <ac:chgData name="Kulinich Bohdan" userId="48e65c9f34e137d0" providerId="LiveId" clId="{1559216B-59EF-6D49-AF58-DBA61A921429}" dt="2024-04-29T15:57:00.321" v="1362" actId="478"/>
          <ac:spMkLst>
            <pc:docMk/>
            <pc:sldMk cId="2581689180" sldId="267"/>
            <ac:spMk id="84" creationId="{D5D66B3A-17AA-28D9-FEC5-5DD61ECE59A0}"/>
          </ac:spMkLst>
        </pc:spChg>
        <pc:spChg chg="add del mod">
          <ac:chgData name="Kulinich Bohdan" userId="48e65c9f34e137d0" providerId="LiveId" clId="{1559216B-59EF-6D49-AF58-DBA61A921429}" dt="2024-04-29T15:57:00.321" v="1362" actId="478"/>
          <ac:spMkLst>
            <pc:docMk/>
            <pc:sldMk cId="2581689180" sldId="267"/>
            <ac:spMk id="85" creationId="{C85D0EDE-EEB1-0CD0-31F1-F08D684480CC}"/>
          </ac:spMkLst>
        </pc:spChg>
        <pc:spChg chg="add del mod">
          <ac:chgData name="Kulinich Bohdan" userId="48e65c9f34e137d0" providerId="LiveId" clId="{1559216B-59EF-6D49-AF58-DBA61A921429}" dt="2024-04-29T15:57:02.763" v="1363" actId="478"/>
          <ac:spMkLst>
            <pc:docMk/>
            <pc:sldMk cId="2581689180" sldId="267"/>
            <ac:spMk id="86" creationId="{ACA5C330-D1B4-5A36-E2DB-8157D80D85E3}"/>
          </ac:spMkLst>
        </pc:spChg>
        <pc:spChg chg="add del mod">
          <ac:chgData name="Kulinich Bohdan" userId="48e65c9f34e137d0" providerId="LiveId" clId="{1559216B-59EF-6D49-AF58-DBA61A921429}" dt="2024-04-29T15:57:00.321" v="1362" actId="478"/>
          <ac:spMkLst>
            <pc:docMk/>
            <pc:sldMk cId="2581689180" sldId="267"/>
            <ac:spMk id="87" creationId="{FF9E2B8C-1989-9B44-E66B-3835488A3EB7}"/>
          </ac:spMkLst>
        </pc:spChg>
        <pc:spChg chg="add mod">
          <ac:chgData name="Kulinich Bohdan" userId="48e65c9f34e137d0" providerId="LiveId" clId="{1559216B-59EF-6D49-AF58-DBA61A921429}" dt="2024-04-29T16:02:11.681" v="1463" actId="1076"/>
          <ac:spMkLst>
            <pc:docMk/>
            <pc:sldMk cId="2581689180" sldId="267"/>
            <ac:spMk id="91" creationId="{7C87531C-99D4-2034-542B-46ABD952483E}"/>
          </ac:spMkLst>
        </pc:spChg>
        <pc:spChg chg="add del mod">
          <ac:chgData name="Kulinich Bohdan" userId="48e65c9f34e137d0" providerId="LiveId" clId="{1559216B-59EF-6D49-AF58-DBA61A921429}" dt="2024-04-29T15:59:54.224" v="1415" actId="478"/>
          <ac:spMkLst>
            <pc:docMk/>
            <pc:sldMk cId="2581689180" sldId="267"/>
            <ac:spMk id="92" creationId="{3E3E0CF6-7AFF-454D-4C15-9ECD41FE887A}"/>
          </ac:spMkLst>
        </pc:spChg>
        <pc:spChg chg="add del mod">
          <ac:chgData name="Kulinich Bohdan" userId="48e65c9f34e137d0" providerId="LiveId" clId="{1559216B-59EF-6D49-AF58-DBA61A921429}" dt="2024-04-29T16:00:26.365" v="1429" actId="478"/>
          <ac:spMkLst>
            <pc:docMk/>
            <pc:sldMk cId="2581689180" sldId="267"/>
            <ac:spMk id="93" creationId="{65B3F94A-443D-E061-A294-13AAE7D864B2}"/>
          </ac:spMkLst>
        </pc:spChg>
        <pc:spChg chg="add mod">
          <ac:chgData name="Kulinich Bohdan" userId="48e65c9f34e137d0" providerId="LiveId" clId="{1559216B-59EF-6D49-AF58-DBA61A921429}" dt="2024-04-29T16:02:11.681" v="1463" actId="1076"/>
          <ac:spMkLst>
            <pc:docMk/>
            <pc:sldMk cId="2581689180" sldId="267"/>
            <ac:spMk id="94" creationId="{5F7371C9-25D3-AF3E-4654-178DDFA6E00B}"/>
          </ac:spMkLst>
        </pc:spChg>
        <pc:spChg chg="add mod">
          <ac:chgData name="Kulinich Bohdan" userId="48e65c9f34e137d0" providerId="LiveId" clId="{1559216B-59EF-6D49-AF58-DBA61A921429}" dt="2024-04-29T16:02:11.681" v="1463" actId="1076"/>
          <ac:spMkLst>
            <pc:docMk/>
            <pc:sldMk cId="2581689180" sldId="267"/>
            <ac:spMk id="100" creationId="{4E9D9788-9E88-EC09-19BC-F191AAB512EF}"/>
          </ac:spMkLst>
        </pc:spChg>
        <pc:spChg chg="add mod">
          <ac:chgData name="Kulinich Bohdan" userId="48e65c9f34e137d0" providerId="LiveId" clId="{1559216B-59EF-6D49-AF58-DBA61A921429}" dt="2024-04-30T19:15:53.675" v="2758" actId="14100"/>
          <ac:spMkLst>
            <pc:docMk/>
            <pc:sldMk cId="2581689180" sldId="267"/>
            <ac:spMk id="102" creationId="{6E790981-A679-9504-5DDE-82E17D2C54C9}"/>
          </ac:spMkLst>
        </pc:spChg>
        <pc:spChg chg="add mod">
          <ac:chgData name="Kulinich Bohdan" userId="48e65c9f34e137d0" providerId="LiveId" clId="{1559216B-59EF-6D49-AF58-DBA61A921429}" dt="2024-04-29T16:06:34.630" v="1545" actId="207"/>
          <ac:spMkLst>
            <pc:docMk/>
            <pc:sldMk cId="2581689180" sldId="267"/>
            <ac:spMk id="103" creationId="{8CD05535-437A-07EF-00F7-C95A5DCA6C09}"/>
          </ac:spMkLst>
        </pc:spChg>
        <pc:spChg chg="add mod">
          <ac:chgData name="Kulinich Bohdan" userId="48e65c9f34e137d0" providerId="LiveId" clId="{1559216B-59EF-6D49-AF58-DBA61A921429}" dt="2024-04-29T16:10:47.981" v="1636" actId="207"/>
          <ac:spMkLst>
            <pc:docMk/>
            <pc:sldMk cId="2581689180" sldId="267"/>
            <ac:spMk id="104" creationId="{4A891DA4-1BEE-B9EB-CB1D-871177037F92}"/>
          </ac:spMkLst>
        </pc:spChg>
        <pc:spChg chg="add mod">
          <ac:chgData name="Kulinich Bohdan" userId="48e65c9f34e137d0" providerId="LiveId" clId="{1559216B-59EF-6D49-AF58-DBA61A921429}" dt="2024-04-29T16:10:52.006" v="1637" actId="207"/>
          <ac:spMkLst>
            <pc:docMk/>
            <pc:sldMk cId="2581689180" sldId="267"/>
            <ac:spMk id="105" creationId="{A5A12047-1F75-2FE2-31CE-417CC14A084B}"/>
          </ac:spMkLst>
        </pc:spChg>
        <pc:spChg chg="add del mod">
          <ac:chgData name="Kulinich Bohdan" userId="48e65c9f34e137d0" providerId="LiveId" clId="{1559216B-59EF-6D49-AF58-DBA61A921429}" dt="2024-04-29T17:03:19.156" v="2172" actId="478"/>
          <ac:spMkLst>
            <pc:docMk/>
            <pc:sldMk cId="2581689180" sldId="267"/>
            <ac:spMk id="106" creationId="{C4544E0B-BA65-27C2-8465-CC995FA3A53A}"/>
          </ac:spMkLst>
        </pc:spChg>
        <pc:spChg chg="add mod">
          <ac:chgData name="Kulinich Bohdan" userId="48e65c9f34e137d0" providerId="LiveId" clId="{1559216B-59EF-6D49-AF58-DBA61A921429}" dt="2024-05-06T17:50:42.015" v="3748" actId="1076"/>
          <ac:spMkLst>
            <pc:docMk/>
            <pc:sldMk cId="2581689180" sldId="267"/>
            <ac:spMk id="107" creationId="{07D2CDAF-AC15-EA78-DAA1-94440E411CFA}"/>
          </ac:spMkLst>
        </pc:spChg>
        <pc:grpChg chg="add mod">
          <ac:chgData name="Kulinich Bohdan" userId="48e65c9f34e137d0" providerId="LiveId" clId="{1559216B-59EF-6D49-AF58-DBA61A921429}" dt="2024-04-29T16:02:19.304" v="1464" actId="1076"/>
          <ac:grpSpMkLst>
            <pc:docMk/>
            <pc:sldMk cId="2581689180" sldId="267"/>
            <ac:grpSpMk id="55" creationId="{2682D40F-BCF1-82E6-FF4B-7C82E1A0C10E}"/>
          </ac:grpSpMkLst>
        </pc:grpChg>
        <pc:grpChg chg="add mod">
          <ac:chgData name="Kulinich Bohdan" userId="48e65c9f34e137d0" providerId="LiveId" clId="{1559216B-59EF-6D49-AF58-DBA61A921429}" dt="2024-04-29T15:56:20.851" v="1354"/>
          <ac:grpSpMkLst>
            <pc:docMk/>
            <pc:sldMk cId="2581689180" sldId="267"/>
            <ac:grpSpMk id="77" creationId="{5649A67A-6332-03C2-09FF-E1B39C92AECF}"/>
          </ac:grpSpMkLst>
        </pc:grpChg>
        <pc:grpChg chg="add del mod">
          <ac:chgData name="Kulinich Bohdan" userId="48e65c9f34e137d0" providerId="LiveId" clId="{1559216B-59EF-6D49-AF58-DBA61A921429}" dt="2024-04-29T15:56:35.856" v="1361" actId="478"/>
          <ac:grpSpMkLst>
            <pc:docMk/>
            <pc:sldMk cId="2581689180" sldId="267"/>
            <ac:grpSpMk id="88" creationId="{13B64B65-7425-A7A7-7579-0637A686ED7F}"/>
          </ac:grpSpMkLst>
        </pc:grpChg>
        <pc:grpChg chg="add mod">
          <ac:chgData name="Kulinich Bohdan" userId="48e65c9f34e137d0" providerId="LiveId" clId="{1559216B-59EF-6D49-AF58-DBA61A921429}" dt="2024-04-29T16:02:29.675" v="1470" actId="1037"/>
          <ac:grpSpMkLst>
            <pc:docMk/>
            <pc:sldMk cId="2581689180" sldId="267"/>
            <ac:grpSpMk id="96" creationId="{5F25CD03-E698-21CE-F2D3-EDBCFC854677}"/>
          </ac:grpSpMkLst>
        </pc:grpChg>
        <pc:grpChg chg="add del mod modVis">
          <ac:chgData name="Kulinich Bohdan" userId="48e65c9f34e137d0" providerId="LiveId" clId="{1559216B-59EF-6D49-AF58-DBA61A921429}" dt="2024-05-07T10:53:59.475" v="4468" actId="165"/>
          <ac:grpSpMkLst>
            <pc:docMk/>
            <pc:sldMk cId="2581689180" sldId="267"/>
            <ac:grpSpMk id="108" creationId="{722D4341-5918-4BB2-3552-8A28BE24B598}"/>
          </ac:grpSpMkLst>
        </pc:grpChg>
        <pc:picChg chg="del mod">
          <ac:chgData name="Kulinich Bohdan" userId="48e65c9f34e137d0" providerId="LiveId" clId="{1559216B-59EF-6D49-AF58-DBA61A921429}" dt="2024-05-07T10:53:53.700" v="4466" actId="478"/>
          <ac:picMkLst>
            <pc:docMk/>
            <pc:sldMk cId="2581689180" sldId="267"/>
            <ac:picMk id="21" creationId="{125D610C-5591-9A4A-822D-DB5CA0C4B225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09" creationId="{B83545E6-6371-3F1D-9F88-F52A0D63EB13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0" creationId="{93E5ECD3-E980-8D45-C9CF-4ADDD1059A59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1" creationId="{36A9C842-479D-3BDC-B416-CCF9DF4290FC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2" creationId="{E1FF18C1-2A5A-ECE0-CCC3-A53F7720ED97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3" creationId="{80F61B0F-8BDB-EC86-8065-FFD213421138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4" creationId="{557D7DDA-5D50-96B9-070B-DFF52A0D287E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5" creationId="{C1F3E0A4-2D30-B679-1513-B4F4936D63DE}"/>
          </ac:picMkLst>
        </pc:picChg>
        <pc:picChg chg="mod topLvl">
          <ac:chgData name="Kulinich Bohdan" userId="48e65c9f34e137d0" providerId="LiveId" clId="{1559216B-59EF-6D49-AF58-DBA61A921429}" dt="2024-05-07T10:53:59.475" v="4468" actId="165"/>
          <ac:picMkLst>
            <pc:docMk/>
            <pc:sldMk cId="2581689180" sldId="267"/>
            <ac:picMk id="116" creationId="{A29B255D-E465-2D81-221A-38911FC34200}"/>
          </ac:picMkLst>
        </pc:picChg>
        <pc:cxnChg chg="add mod">
          <ac:chgData name="Kulinich Bohdan" userId="48e65c9f34e137d0" providerId="LiveId" clId="{1559216B-59EF-6D49-AF58-DBA61A921429}" dt="2024-04-29T16:02:19.304" v="1464" actId="1076"/>
          <ac:cxnSpMkLst>
            <pc:docMk/>
            <pc:sldMk cId="2581689180" sldId="267"/>
            <ac:cxnSpMk id="11" creationId="{92C7EDF4-AB2C-9C46-7E57-A94DB8326911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16" creationId="{8D9B4B1F-5180-8383-BF4C-F85AC49B597A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19" creationId="{91EB89A6-CE1A-979A-2F78-4BA473EBA4E5}"/>
          </ac:cxnSpMkLst>
        </pc:cxnChg>
        <pc:cxnChg chg="add del mod">
          <ac:chgData name="Kulinich Bohdan" userId="48e65c9f34e137d0" providerId="LiveId" clId="{1559216B-59EF-6D49-AF58-DBA61A921429}" dt="2024-04-29T15:37:44.481" v="1116" actId="478"/>
          <ac:cxnSpMkLst>
            <pc:docMk/>
            <pc:sldMk cId="2581689180" sldId="267"/>
            <ac:cxnSpMk id="20" creationId="{114B532F-8B40-12FA-AF01-B693DC64D4E9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23" creationId="{5C20DCDA-7C95-58D7-8D36-312AD8B663CA}"/>
          </ac:cxnSpMkLst>
        </pc:cxnChg>
        <pc:cxnChg chg="add del mod">
          <ac:chgData name="Kulinich Bohdan" userId="48e65c9f34e137d0" providerId="LiveId" clId="{1559216B-59EF-6D49-AF58-DBA61A921429}" dt="2024-04-29T15:37:53.778" v="1119" actId="478"/>
          <ac:cxnSpMkLst>
            <pc:docMk/>
            <pc:sldMk cId="2581689180" sldId="267"/>
            <ac:cxnSpMk id="25" creationId="{A3BD94F4-3861-EF62-E049-1E964552E7BA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26" creationId="{FD010C63-69F2-A30B-11B8-76AA37A4B3A6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33" creationId="{D1169201-AD3C-ADBF-BF2A-AAEB27346E44}"/>
          </ac:cxnSpMkLst>
        </pc:cxnChg>
        <pc:cxnChg chg="add del mod">
          <ac:chgData name="Kulinich Bohdan" userId="48e65c9f34e137d0" providerId="LiveId" clId="{1559216B-59EF-6D49-AF58-DBA61A921429}" dt="2024-04-29T15:40:28.613" v="1155" actId="478"/>
          <ac:cxnSpMkLst>
            <pc:docMk/>
            <pc:sldMk cId="2581689180" sldId="267"/>
            <ac:cxnSpMk id="45" creationId="{B8EB5AB9-6EB6-D0EC-AFAC-F2844AF68051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46" creationId="{EAB83755-94F1-0C0E-14EE-F1DD08825389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47" creationId="{503D2C45-FE64-52CF-A834-73EC114832FB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48" creationId="{B973CC9F-8542-707A-D940-27BD66647C4E}"/>
          </ac:cxnSpMkLst>
        </pc:cxnChg>
        <pc:cxnChg chg="add del mod">
          <ac:chgData name="Kulinich Bohdan" userId="48e65c9f34e137d0" providerId="LiveId" clId="{1559216B-59EF-6D49-AF58-DBA61A921429}" dt="2024-04-29T15:40:59.627" v="1165" actId="478"/>
          <ac:cxnSpMkLst>
            <pc:docMk/>
            <pc:sldMk cId="2581689180" sldId="267"/>
            <ac:cxnSpMk id="49" creationId="{254EDFC6-5F64-2F67-129D-5CCDDE1ECA63}"/>
          </ac:cxnSpMkLst>
        </pc:cxnChg>
        <pc:cxnChg chg="add del mod">
          <ac:chgData name="Kulinich Bohdan" userId="48e65c9f34e137d0" providerId="LiveId" clId="{1559216B-59EF-6D49-AF58-DBA61A921429}" dt="2024-04-29T15:41:12.037" v="1167" actId="478"/>
          <ac:cxnSpMkLst>
            <pc:docMk/>
            <pc:sldMk cId="2581689180" sldId="267"/>
            <ac:cxnSpMk id="50" creationId="{AD4BFD03-6532-4B8E-298D-B198901ED313}"/>
          </ac:cxnSpMkLst>
        </pc:cxnChg>
        <pc:cxnChg chg="add mod">
          <ac:chgData name="Kulinich Bohdan" userId="48e65c9f34e137d0" providerId="LiveId" clId="{1559216B-59EF-6D49-AF58-DBA61A921429}" dt="2024-04-29T15:42:15.774" v="1220" actId="164"/>
          <ac:cxnSpMkLst>
            <pc:docMk/>
            <pc:sldMk cId="2581689180" sldId="267"/>
            <ac:cxnSpMk id="52" creationId="{9C736810-1FD3-E77F-7E3D-D82BC1B0EF18}"/>
          </ac:cxnSpMkLst>
        </pc:cxnChg>
        <pc:cxnChg chg="add mod">
          <ac:chgData name="Kulinich Bohdan" userId="48e65c9f34e137d0" providerId="LiveId" clId="{1559216B-59EF-6D49-AF58-DBA61A921429}" dt="2024-04-29T15:42:15.774" v="1220" actId="164"/>
          <ac:cxnSpMkLst>
            <pc:docMk/>
            <pc:sldMk cId="2581689180" sldId="267"/>
            <ac:cxnSpMk id="54" creationId="{C4C6C6BC-0DE3-F186-DB64-3771EA4F0CAF}"/>
          </ac:cxnSpMkLst>
        </pc:cxnChg>
        <pc:cxnChg chg="mod">
          <ac:chgData name="Kulinich Bohdan" userId="48e65c9f34e137d0" providerId="LiveId" clId="{1559216B-59EF-6D49-AF58-DBA61A921429}" dt="2024-04-29T15:56:20.851" v="1354"/>
          <ac:cxnSpMkLst>
            <pc:docMk/>
            <pc:sldMk cId="2581689180" sldId="267"/>
            <ac:cxnSpMk id="78" creationId="{0749FE3F-8C74-6453-C2A0-2BAE54A86A26}"/>
          </ac:cxnSpMkLst>
        </pc:cxnChg>
        <pc:cxnChg chg="mod">
          <ac:chgData name="Kulinich Bohdan" userId="48e65c9f34e137d0" providerId="LiveId" clId="{1559216B-59EF-6D49-AF58-DBA61A921429}" dt="2024-04-29T15:56:20.851" v="1354"/>
          <ac:cxnSpMkLst>
            <pc:docMk/>
            <pc:sldMk cId="2581689180" sldId="267"/>
            <ac:cxnSpMk id="79" creationId="{7D229F8C-3759-E7BD-8BD8-DBEBF7A32C9C}"/>
          </ac:cxnSpMkLst>
        </pc:cxnChg>
        <pc:cxnChg chg="mod">
          <ac:chgData name="Kulinich Bohdan" userId="48e65c9f34e137d0" providerId="LiveId" clId="{1559216B-59EF-6D49-AF58-DBA61A921429}" dt="2024-04-29T15:56:25.851" v="1357"/>
          <ac:cxnSpMkLst>
            <pc:docMk/>
            <pc:sldMk cId="2581689180" sldId="267"/>
            <ac:cxnSpMk id="89" creationId="{E30E9131-535F-56C7-C088-12CC8EE1C5EF}"/>
          </ac:cxnSpMkLst>
        </pc:cxnChg>
        <pc:cxnChg chg="mod">
          <ac:chgData name="Kulinich Bohdan" userId="48e65c9f34e137d0" providerId="LiveId" clId="{1559216B-59EF-6D49-AF58-DBA61A921429}" dt="2024-04-29T15:56:25.851" v="1357"/>
          <ac:cxnSpMkLst>
            <pc:docMk/>
            <pc:sldMk cId="2581689180" sldId="267"/>
            <ac:cxnSpMk id="90" creationId="{43A74E6B-7DC8-778D-4A71-D4BCE213C3BE}"/>
          </ac:cxnSpMkLst>
        </pc:cxnChg>
        <pc:cxnChg chg="add mod">
          <ac:chgData name="Kulinich Bohdan" userId="48e65c9f34e137d0" providerId="LiveId" clId="{1559216B-59EF-6D49-AF58-DBA61A921429}" dt="2024-04-29T16:02:35.971" v="1471" actId="14100"/>
          <ac:cxnSpMkLst>
            <pc:docMk/>
            <pc:sldMk cId="2581689180" sldId="267"/>
            <ac:cxnSpMk id="95" creationId="{8DB3DD26-56B7-7043-1537-E986B92A150A}"/>
          </ac:cxnSpMkLst>
        </pc:cxnChg>
        <pc:cxnChg chg="mod">
          <ac:chgData name="Kulinich Bohdan" userId="48e65c9f34e137d0" providerId="LiveId" clId="{1559216B-59EF-6D49-AF58-DBA61A921429}" dt="2024-04-29T16:01:27.259" v="1447" actId="208"/>
          <ac:cxnSpMkLst>
            <pc:docMk/>
            <pc:sldMk cId="2581689180" sldId="267"/>
            <ac:cxnSpMk id="97" creationId="{E1D8BF4B-069D-F898-A526-A395393578A8}"/>
          </ac:cxnSpMkLst>
        </pc:cxnChg>
        <pc:cxnChg chg="mod">
          <ac:chgData name="Kulinich Bohdan" userId="48e65c9f34e137d0" providerId="LiveId" clId="{1559216B-59EF-6D49-AF58-DBA61A921429}" dt="2024-04-29T16:01:27.259" v="1447" actId="208"/>
          <ac:cxnSpMkLst>
            <pc:docMk/>
            <pc:sldMk cId="2581689180" sldId="267"/>
            <ac:cxnSpMk id="98" creationId="{1C21C96C-4A1A-BC5A-BAFE-92CC73937417}"/>
          </ac:cxnSpMkLst>
        </pc:cxnChg>
      </pc:sldChg>
      <pc:sldChg chg="addSp delSp modSp add mod addAnim delAnim modAnim">
        <pc:chgData name="Kulinich Bohdan" userId="48e65c9f34e137d0" providerId="LiveId" clId="{1559216B-59EF-6D49-AF58-DBA61A921429}" dt="2024-05-26T20:10:55.192" v="7045"/>
        <pc:sldMkLst>
          <pc:docMk/>
          <pc:sldMk cId="952368532" sldId="268"/>
        </pc:sldMkLst>
        <pc:spChg chg="mod">
          <ac:chgData name="Kulinich Bohdan" userId="48e65c9f34e137d0" providerId="LiveId" clId="{1559216B-59EF-6D49-AF58-DBA61A921429}" dt="2024-04-30T19:35:28.610" v="2983" actId="1035"/>
          <ac:spMkLst>
            <pc:docMk/>
            <pc:sldMk cId="952368532" sldId="268"/>
            <ac:spMk id="4" creationId="{7FC71DA5-3A34-15D2-186F-DB793DA27F86}"/>
          </ac:spMkLst>
        </pc:spChg>
        <pc:spChg chg="add del mod">
          <ac:chgData name="Kulinich Bohdan" userId="48e65c9f34e137d0" providerId="LiveId" clId="{1559216B-59EF-6D49-AF58-DBA61A921429}" dt="2024-05-07T14:50:23.214" v="4505" actId="478"/>
          <ac:spMkLst>
            <pc:docMk/>
            <pc:sldMk cId="952368532" sldId="268"/>
            <ac:spMk id="5" creationId="{6DC79786-6565-550C-A8EC-FB5FB15D455F}"/>
          </ac:spMkLst>
        </pc:spChg>
        <pc:spChg chg="add mod">
          <ac:chgData name="Kulinich Bohdan" userId="48e65c9f34e137d0" providerId="LiveId" clId="{1559216B-59EF-6D49-AF58-DBA61A921429}" dt="2024-05-26T20:10:55.192" v="7045"/>
          <ac:spMkLst>
            <pc:docMk/>
            <pc:sldMk cId="952368532" sldId="268"/>
            <ac:spMk id="5" creationId="{76897994-3D21-C92D-0AB5-0BD8090F9D59}"/>
          </ac:spMkLst>
        </pc:spChg>
        <pc:spChg chg="add mod">
          <ac:chgData name="Kulinich Bohdan" userId="48e65c9f34e137d0" providerId="LiveId" clId="{1559216B-59EF-6D49-AF58-DBA61A921429}" dt="2024-05-26T20:10:55.192" v="7045"/>
          <ac:spMkLst>
            <pc:docMk/>
            <pc:sldMk cId="952368532" sldId="268"/>
            <ac:spMk id="11" creationId="{2AF3389E-0580-3731-154D-92E1972A3AA6}"/>
          </ac:spMkLst>
        </pc:spChg>
        <pc:spChg chg="mod">
          <ac:chgData name="Kulinich Bohdan" userId="48e65c9f34e137d0" providerId="LiveId" clId="{1559216B-59EF-6D49-AF58-DBA61A921429}" dt="2024-05-07T14:50:21.607" v="4504" actId="1076"/>
          <ac:spMkLst>
            <pc:docMk/>
            <pc:sldMk cId="952368532" sldId="268"/>
            <ac:spMk id="12" creationId="{15482CF5-BF7A-4A17-0CE3-40BA38369DEB}"/>
          </ac:spMkLst>
        </pc:spChg>
        <pc:spChg chg="mod">
          <ac:chgData name="Kulinich Bohdan" userId="48e65c9f34e137d0" providerId="LiveId" clId="{1559216B-59EF-6D49-AF58-DBA61A921429}" dt="2024-04-29T17:02:51.298" v="2168" actId="1076"/>
          <ac:spMkLst>
            <pc:docMk/>
            <pc:sldMk cId="952368532" sldId="268"/>
            <ac:spMk id="14" creationId="{3A95F6DF-C3E0-D402-3EA5-066261BEE0F2}"/>
          </ac:spMkLst>
        </pc:spChg>
        <pc:spChg chg="add del mod">
          <ac:chgData name="Kulinich Bohdan" userId="48e65c9f34e137d0" providerId="LiveId" clId="{1559216B-59EF-6D49-AF58-DBA61A921429}" dt="2024-04-29T16:52:29.813" v="2058" actId="478"/>
          <ac:spMkLst>
            <pc:docMk/>
            <pc:sldMk cId="952368532" sldId="268"/>
            <ac:spMk id="16" creationId="{9BB716F2-394D-15B4-141B-895D935ED264}"/>
          </ac:spMkLst>
        </pc:spChg>
        <pc:spChg chg="add del mod">
          <ac:chgData name="Kulinich Bohdan" userId="48e65c9f34e137d0" providerId="LiveId" clId="{1559216B-59EF-6D49-AF58-DBA61A921429}" dt="2024-04-30T17:32:51.903" v="2273" actId="478"/>
          <ac:spMkLst>
            <pc:docMk/>
            <pc:sldMk cId="952368532" sldId="268"/>
            <ac:spMk id="17" creationId="{80C614EA-942A-2FF9-0BFC-2EC45CB3224C}"/>
          </ac:spMkLst>
        </pc:spChg>
        <pc:spChg chg="add del mod">
          <ac:chgData name="Kulinich Bohdan" userId="48e65c9f34e137d0" providerId="LiveId" clId="{1559216B-59EF-6D49-AF58-DBA61A921429}" dt="2024-04-29T16:46:09.474" v="2005" actId="478"/>
          <ac:spMkLst>
            <pc:docMk/>
            <pc:sldMk cId="952368532" sldId="268"/>
            <ac:spMk id="18" creationId="{143B965E-D603-F7C3-2BA3-A9DE176D3D8C}"/>
          </ac:spMkLst>
        </pc:spChg>
        <pc:spChg chg="add mod">
          <ac:chgData name="Kulinich Bohdan" userId="48e65c9f34e137d0" providerId="LiveId" clId="{1559216B-59EF-6D49-AF58-DBA61A921429}" dt="2024-04-29T16:54:45.829" v="2126" actId="1036"/>
          <ac:spMkLst>
            <pc:docMk/>
            <pc:sldMk cId="952368532" sldId="268"/>
            <ac:spMk id="19" creationId="{510CE994-BC7A-DF49-C37F-7A2AE75B7FD3}"/>
          </ac:spMkLst>
        </pc:spChg>
        <pc:spChg chg="add mod">
          <ac:chgData name="Kulinich Bohdan" userId="48e65c9f34e137d0" providerId="LiveId" clId="{1559216B-59EF-6D49-AF58-DBA61A921429}" dt="2024-04-29T16:54:45.829" v="2126" actId="1036"/>
          <ac:spMkLst>
            <pc:docMk/>
            <pc:sldMk cId="952368532" sldId="268"/>
            <ac:spMk id="20" creationId="{B8604E35-8280-B069-21D1-6B61768C2B20}"/>
          </ac:spMkLst>
        </pc:spChg>
        <pc:spChg chg="add mod">
          <ac:chgData name="Kulinich Bohdan" userId="48e65c9f34e137d0" providerId="LiveId" clId="{1559216B-59EF-6D49-AF58-DBA61A921429}" dt="2024-04-30T18:55:04.367" v="2370" actId="1076"/>
          <ac:spMkLst>
            <pc:docMk/>
            <pc:sldMk cId="952368532" sldId="268"/>
            <ac:spMk id="22" creationId="{79DA7E96-0E72-8EE0-F275-9AE003F89742}"/>
          </ac:spMkLst>
        </pc:spChg>
        <pc:spChg chg="add mod">
          <ac:chgData name="Kulinich Bohdan" userId="48e65c9f34e137d0" providerId="LiveId" clId="{1559216B-59EF-6D49-AF58-DBA61A921429}" dt="2024-04-30T18:55:27.038" v="2375" actId="1076"/>
          <ac:spMkLst>
            <pc:docMk/>
            <pc:sldMk cId="952368532" sldId="268"/>
            <ac:spMk id="23" creationId="{B8BE1042-548C-2613-417D-3052041E5EE3}"/>
          </ac:spMkLst>
        </pc:spChg>
        <pc:spChg chg="add mod">
          <ac:chgData name="Kulinich Bohdan" userId="48e65c9f34e137d0" providerId="LiveId" clId="{1559216B-59EF-6D49-AF58-DBA61A921429}" dt="2024-04-30T18:55:09.353" v="2371" actId="1076"/>
          <ac:spMkLst>
            <pc:docMk/>
            <pc:sldMk cId="952368532" sldId="268"/>
            <ac:spMk id="24" creationId="{88B2F172-4D5C-E3DE-FA4A-87F8E5F6D5EC}"/>
          </ac:spMkLst>
        </pc:spChg>
        <pc:spChg chg="add mod">
          <ac:chgData name="Kulinich Bohdan" userId="48e65c9f34e137d0" providerId="LiveId" clId="{1559216B-59EF-6D49-AF58-DBA61A921429}" dt="2024-04-30T18:55:23.487" v="2374" actId="1076"/>
          <ac:spMkLst>
            <pc:docMk/>
            <pc:sldMk cId="952368532" sldId="268"/>
            <ac:spMk id="25" creationId="{3CCB0E30-4614-C262-43F4-BC104E0491BE}"/>
          </ac:spMkLst>
        </pc:spChg>
        <pc:spChg chg="add mod">
          <ac:chgData name="Kulinich Bohdan" userId="48e65c9f34e137d0" providerId="LiveId" clId="{1559216B-59EF-6D49-AF58-DBA61A921429}" dt="2024-04-30T18:55:15.701" v="2372" actId="1076"/>
          <ac:spMkLst>
            <pc:docMk/>
            <pc:sldMk cId="952368532" sldId="268"/>
            <ac:spMk id="26" creationId="{F55513B9-65F4-6E26-B369-D4E1518E15E5}"/>
          </ac:spMkLst>
        </pc:spChg>
        <pc:spChg chg="add mod">
          <ac:chgData name="Kulinich Bohdan" userId="48e65c9f34e137d0" providerId="LiveId" clId="{1559216B-59EF-6D49-AF58-DBA61A921429}" dt="2024-04-30T18:55:19.834" v="2373" actId="1076"/>
          <ac:spMkLst>
            <pc:docMk/>
            <pc:sldMk cId="952368532" sldId="268"/>
            <ac:spMk id="27" creationId="{03EF5D00-4153-3204-DB63-DB1055A0086A}"/>
          </ac:spMkLst>
        </pc:spChg>
        <pc:spChg chg="add mod modVis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30" creationId="{AC2FB53E-CEE7-F7F3-F752-EF80E0D707E6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1" creationId="{165353E5-E7A0-B5E5-C32B-4D326ACECD52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2" creationId="{2754CE56-7546-62EC-DAED-B244FC3B6137}"/>
          </ac:spMkLst>
        </pc:spChg>
        <pc:spChg chg="add mod">
          <ac:chgData name="Kulinich Bohdan" userId="48e65c9f34e137d0" providerId="LiveId" clId="{1559216B-59EF-6D49-AF58-DBA61A921429}" dt="2024-04-30T18:54:52.313" v="2369" actId="14100"/>
          <ac:spMkLst>
            <pc:docMk/>
            <pc:sldMk cId="952368532" sldId="268"/>
            <ac:spMk id="33" creationId="{9C05E69B-7473-C34D-9D39-25778668BD93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4" creationId="{ED39736E-D872-6B38-ACD2-CC2A8AFECCE0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5" creationId="{34A297EB-B1F9-008E-241E-343E51823D08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6" creationId="{4E47B000-3F6B-CC80-C4C4-470D58291BBF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7" creationId="{91B5AE62-F523-04AB-82A7-FA86B667740D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8" creationId="{70AD76D0-D0A3-26A1-DBD9-9E33562D5927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39" creationId="{A92C9CAC-1A6C-0CF6-5DA9-B1FA87CEBC2C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40" creationId="{A98CB6A5-E9EE-EB06-FB2F-CE945FB4B1BC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41" creationId="{ADBA9DF0-1706-C954-8000-E0AF69763EA9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42" creationId="{70A06EE4-ADFB-077C-3DD6-454F91EE1F18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43" creationId="{5B8733D7-8245-727A-24E5-A3AA5AE425C9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44" creationId="{4EE8A8E9-92DE-3651-136F-9CE17056903A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46" creationId="{C3E2E0CC-A8A6-BC59-54FC-F1CF67D351D6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47" creationId="{EB406567-7190-2944-F201-2B362183DDD6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48" creationId="{DAD2780D-177B-694E-83A6-D2CE9090DC06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49" creationId="{BF3D231E-5266-9A40-13BE-A7A985FA7C53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50" creationId="{F36C912F-3FA2-0AC0-40F2-70A658EA6691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51" creationId="{932E90E0-5483-2AF3-0F04-3CB4C774A087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53" creationId="{3AAEF0BB-64AC-19BE-2BF7-16A13B0DD75C}"/>
          </ac:spMkLst>
        </pc:spChg>
        <pc:spChg chg="add del mod">
          <ac:chgData name="Kulinich Bohdan" userId="48e65c9f34e137d0" providerId="LiveId" clId="{1559216B-59EF-6D49-AF58-DBA61A921429}" dt="2024-04-30T17:31:44.725" v="2263" actId="478"/>
          <ac:spMkLst>
            <pc:docMk/>
            <pc:sldMk cId="952368532" sldId="268"/>
            <ac:spMk id="56" creationId="{F586F740-4940-FB92-2275-D311C39933A9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57" creationId="{8B0C5698-E621-F784-DA9E-51CA29643E88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58" creationId="{636C4494-15F3-6B5F-5DBD-C2F3C46A54B7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59" creationId="{34BD4D9C-1969-AF6A-7C61-C4CCDF8B3C86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60" creationId="{836C112F-9C35-9B87-C70A-3ADD5426F8B3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61" creationId="{60FEA7C0-05A3-6BAE-B6CB-A9D1E62F4943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62" creationId="{AF71D6F3-0D9C-0285-AF55-E3AC17F867E8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63" creationId="{C9D9BCFE-C649-6DEF-6DE4-361F534BD709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64" creationId="{DEFB687B-A9D4-0FD0-1D1F-ACBF42A01CB3}"/>
          </ac:spMkLst>
        </pc:spChg>
        <pc:spChg chg="add mod">
          <ac:chgData name="Kulinich Bohdan" userId="48e65c9f34e137d0" providerId="LiveId" clId="{1559216B-59EF-6D49-AF58-DBA61A921429}" dt="2024-04-30T17:35:15.137" v="2322" actId="1038"/>
          <ac:spMkLst>
            <pc:docMk/>
            <pc:sldMk cId="952368532" sldId="268"/>
            <ac:spMk id="65" creationId="{FD69EFBD-1897-FD10-EED2-1EB81A205973}"/>
          </ac:spMkLst>
        </pc:spChg>
        <pc:spChg chg="del">
          <ac:chgData name="Kulinich Bohdan" userId="48e65c9f34e137d0" providerId="LiveId" clId="{1559216B-59EF-6D49-AF58-DBA61A921429}" dt="2024-04-29T16:17:26.264" v="1639" actId="478"/>
          <ac:spMkLst>
            <pc:docMk/>
            <pc:sldMk cId="952368532" sldId="268"/>
            <ac:spMk id="66" creationId="{1E6D52C4-1BB4-5973-1756-B42668D70DD4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67" creationId="{5822387F-B10D-0DDA-F42C-54F4CB4C4D03}"/>
          </ac:spMkLst>
        </pc:spChg>
        <pc:spChg chg="mod">
          <ac:chgData name="Kulinich Bohdan" userId="48e65c9f34e137d0" providerId="LiveId" clId="{1559216B-59EF-6D49-AF58-DBA61A921429}" dt="2024-04-29T16:52:01.514" v="2008" actId="1076"/>
          <ac:spMkLst>
            <pc:docMk/>
            <pc:sldMk cId="952368532" sldId="268"/>
            <ac:spMk id="68" creationId="{54B4DB26-A026-9C99-A668-B7EFE6F08CB8}"/>
          </ac:spMkLst>
        </pc:spChg>
        <pc:spChg chg="add mod">
          <ac:chgData name="Kulinich Bohdan" userId="48e65c9f34e137d0" providerId="LiveId" clId="{1559216B-59EF-6D49-AF58-DBA61A921429}" dt="2024-04-30T17:35:15.137" v="2322" actId="1038"/>
          <ac:spMkLst>
            <pc:docMk/>
            <pc:sldMk cId="952368532" sldId="268"/>
            <ac:spMk id="69" creationId="{BAD5FB5B-42B2-59AA-1345-9F12AAFF7983}"/>
          </ac:spMkLst>
        </pc:spChg>
        <pc:spChg chg="add mod">
          <ac:chgData name="Kulinich Bohdan" userId="48e65c9f34e137d0" providerId="LiveId" clId="{1559216B-59EF-6D49-AF58-DBA61A921429}" dt="2024-04-30T17:35:15.137" v="2322" actId="1038"/>
          <ac:spMkLst>
            <pc:docMk/>
            <pc:sldMk cId="952368532" sldId="268"/>
            <ac:spMk id="76" creationId="{3BEB5B07-5757-5ACF-B101-6D915CB234EE}"/>
          </ac:spMkLst>
        </pc:spChg>
        <pc:spChg chg="add mod">
          <ac:chgData name="Kulinich Bohdan" userId="48e65c9f34e137d0" providerId="LiveId" clId="{1559216B-59EF-6D49-AF58-DBA61A921429}" dt="2024-04-30T17:35:15.137" v="2322" actId="1038"/>
          <ac:spMkLst>
            <pc:docMk/>
            <pc:sldMk cId="952368532" sldId="268"/>
            <ac:spMk id="80" creationId="{17E31946-904E-86C9-88C0-C42ADB393B5B}"/>
          </ac:spMkLst>
        </pc:spChg>
        <pc:spChg chg="add mod">
          <ac:chgData name="Kulinich Bohdan" userId="48e65c9f34e137d0" providerId="LiveId" clId="{1559216B-59EF-6D49-AF58-DBA61A921429}" dt="2024-04-30T17:35:52.209" v="2343" actId="1036"/>
          <ac:spMkLst>
            <pc:docMk/>
            <pc:sldMk cId="952368532" sldId="268"/>
            <ac:spMk id="81" creationId="{7C8A8DE3-7113-997C-F215-1D6E4E556C7B}"/>
          </ac:spMkLst>
        </pc:spChg>
        <pc:spChg chg="add mod">
          <ac:chgData name="Kulinich Bohdan" userId="48e65c9f34e137d0" providerId="LiveId" clId="{1559216B-59EF-6D49-AF58-DBA61A921429}" dt="2024-04-30T17:36:03.574" v="2347" actId="20577"/>
          <ac:spMkLst>
            <pc:docMk/>
            <pc:sldMk cId="952368532" sldId="268"/>
            <ac:spMk id="82" creationId="{73572284-BD79-4470-0DE4-560821D7945F}"/>
          </ac:spMkLst>
        </pc:spChg>
        <pc:spChg chg="add mod">
          <ac:chgData name="Kulinich Bohdan" userId="48e65c9f34e137d0" providerId="LiveId" clId="{1559216B-59EF-6D49-AF58-DBA61A921429}" dt="2024-04-30T17:36:31.662" v="2357" actId="1076"/>
          <ac:spMkLst>
            <pc:docMk/>
            <pc:sldMk cId="952368532" sldId="268"/>
            <ac:spMk id="83" creationId="{D55FF3DE-72FC-2F93-9942-624460F9EE0C}"/>
          </ac:spMkLst>
        </pc:spChg>
        <pc:spChg chg="add mod">
          <ac:chgData name="Kulinich Bohdan" userId="48e65c9f34e137d0" providerId="LiveId" clId="{1559216B-59EF-6D49-AF58-DBA61A921429}" dt="2024-04-30T18:59:16.402" v="2456" actId="1076"/>
          <ac:spMkLst>
            <pc:docMk/>
            <pc:sldMk cId="952368532" sldId="268"/>
            <ac:spMk id="84" creationId="{1181407D-C902-1F51-DEF7-2159583785EE}"/>
          </ac:spMkLst>
        </pc:spChg>
        <pc:spChg chg="add mod">
          <ac:chgData name="Kulinich Bohdan" userId="48e65c9f34e137d0" providerId="LiveId" clId="{1559216B-59EF-6D49-AF58-DBA61A921429}" dt="2024-04-30T19:01:10.828" v="2466"/>
          <ac:spMkLst>
            <pc:docMk/>
            <pc:sldMk cId="952368532" sldId="268"/>
            <ac:spMk id="85" creationId="{27052CD0-67F7-CC1E-DA0E-D4A61AB76CD0}"/>
          </ac:spMkLst>
        </pc:spChg>
        <pc:spChg chg="add mod modVis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86" creationId="{E1AFADC3-2378-6ACB-DA59-56EEC485F215}"/>
          </ac:spMkLst>
        </pc:spChg>
        <pc:spChg chg="add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87" creationId="{A59022C4-B8B5-E01C-1C8C-9A88D02C1574}"/>
          </ac:spMkLst>
        </pc:spChg>
        <pc:spChg chg="add del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88" creationId="{A9C9A929-572A-A0D6-7CA2-597872F02985}"/>
          </ac:spMkLst>
        </pc:spChg>
        <pc:spChg chg="add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89" creationId="{99B13FF4-BB5A-E674-C565-26289BBDE5D3}"/>
          </ac:spMkLst>
        </pc:spChg>
        <pc:spChg chg="add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90" creationId="{1C9CC6AF-0910-790C-CC9F-A0FD4505367A}"/>
          </ac:spMkLst>
        </pc:spChg>
        <pc:spChg chg="del">
          <ac:chgData name="Kulinich Bohdan" userId="48e65c9f34e137d0" providerId="LiveId" clId="{1559216B-59EF-6D49-AF58-DBA61A921429}" dt="2024-04-29T16:18:12.983" v="1649" actId="478"/>
          <ac:spMkLst>
            <pc:docMk/>
            <pc:sldMk cId="952368532" sldId="268"/>
            <ac:spMk id="91" creationId="{7C87531C-99D4-2034-542B-46ABD952483E}"/>
          </ac:spMkLst>
        </pc:spChg>
        <pc:spChg chg="add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92" creationId="{9195F9EE-8C4A-9142-C602-E744883373E8}"/>
          </ac:spMkLst>
        </pc:spChg>
        <pc:spChg chg="add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93" creationId="{8E666E16-80BD-AD38-AC6E-641E7A23C234}"/>
          </ac:spMkLst>
        </pc:spChg>
        <pc:spChg chg="del">
          <ac:chgData name="Kulinich Bohdan" userId="48e65c9f34e137d0" providerId="LiveId" clId="{1559216B-59EF-6D49-AF58-DBA61A921429}" dt="2024-04-29T16:18:12.983" v="1649" actId="478"/>
          <ac:spMkLst>
            <pc:docMk/>
            <pc:sldMk cId="952368532" sldId="268"/>
            <ac:spMk id="94" creationId="{5F7371C9-25D3-AF3E-4654-178DDFA6E00B}"/>
          </ac:spMkLst>
        </pc:spChg>
        <pc:spChg chg="add mod">
          <ac:chgData name="Kulinich Bohdan" userId="48e65c9f34e137d0" providerId="LiveId" clId="{1559216B-59EF-6D49-AF58-DBA61A921429}" dt="2024-04-30T19:29:26.139" v="2952" actId="1037"/>
          <ac:spMkLst>
            <pc:docMk/>
            <pc:sldMk cId="952368532" sldId="268"/>
            <ac:spMk id="99" creationId="{6A44B39B-7210-E969-9C52-8F4C016DA982}"/>
          </ac:spMkLst>
        </pc:spChg>
        <pc:spChg chg="del">
          <ac:chgData name="Kulinich Bohdan" userId="48e65c9f34e137d0" providerId="LiveId" clId="{1559216B-59EF-6D49-AF58-DBA61A921429}" dt="2024-04-29T16:18:12.983" v="1649" actId="478"/>
          <ac:spMkLst>
            <pc:docMk/>
            <pc:sldMk cId="952368532" sldId="268"/>
            <ac:spMk id="100" creationId="{4E9D9788-9E88-EC09-19BC-F191AAB512EF}"/>
          </ac:spMkLst>
        </pc:spChg>
        <pc:spChg chg="add mod">
          <ac:chgData name="Kulinich Bohdan" userId="48e65c9f34e137d0" providerId="LiveId" clId="{1559216B-59EF-6D49-AF58-DBA61A921429}" dt="2024-04-30T19:36:46.663" v="3000" actId="1035"/>
          <ac:spMkLst>
            <pc:docMk/>
            <pc:sldMk cId="952368532" sldId="268"/>
            <ac:spMk id="101" creationId="{6BB92594-DD65-7F2E-F6FA-C54041369D52}"/>
          </ac:spMkLst>
        </pc:spChg>
        <pc:spChg chg="del">
          <ac:chgData name="Kulinich Bohdan" userId="48e65c9f34e137d0" providerId="LiveId" clId="{1559216B-59EF-6D49-AF58-DBA61A921429}" dt="2024-04-29T16:17:40.883" v="1641" actId="478"/>
          <ac:spMkLst>
            <pc:docMk/>
            <pc:sldMk cId="952368532" sldId="268"/>
            <ac:spMk id="102" creationId="{6E790981-A679-9504-5DDE-82E17D2C54C9}"/>
          </ac:spMkLst>
        </pc:spChg>
        <pc:spChg chg="del">
          <ac:chgData name="Kulinich Bohdan" userId="48e65c9f34e137d0" providerId="LiveId" clId="{1559216B-59EF-6D49-AF58-DBA61A921429}" dt="2024-04-29T16:17:40.883" v="1641" actId="478"/>
          <ac:spMkLst>
            <pc:docMk/>
            <pc:sldMk cId="952368532" sldId="268"/>
            <ac:spMk id="103" creationId="{8CD05535-437A-07EF-00F7-C95A5DCA6C09}"/>
          </ac:spMkLst>
        </pc:spChg>
        <pc:spChg chg="del">
          <ac:chgData name="Kulinich Bohdan" userId="48e65c9f34e137d0" providerId="LiveId" clId="{1559216B-59EF-6D49-AF58-DBA61A921429}" dt="2024-04-29T16:17:40.883" v="1641" actId="478"/>
          <ac:spMkLst>
            <pc:docMk/>
            <pc:sldMk cId="952368532" sldId="268"/>
            <ac:spMk id="104" creationId="{4A891DA4-1BEE-B9EB-CB1D-871177037F92}"/>
          </ac:spMkLst>
        </pc:spChg>
        <pc:spChg chg="del">
          <ac:chgData name="Kulinich Bohdan" userId="48e65c9f34e137d0" providerId="LiveId" clId="{1559216B-59EF-6D49-AF58-DBA61A921429}" dt="2024-04-29T16:17:40.883" v="1641" actId="478"/>
          <ac:spMkLst>
            <pc:docMk/>
            <pc:sldMk cId="952368532" sldId="268"/>
            <ac:spMk id="105" creationId="{A5A12047-1F75-2FE2-31CE-417CC14A084B}"/>
          </ac:spMkLst>
        </pc:spChg>
        <pc:spChg chg="add mod">
          <ac:chgData name="Kulinich Bohdan" userId="48e65c9f34e137d0" providerId="LiveId" clId="{1559216B-59EF-6D49-AF58-DBA61A921429}" dt="2024-05-06T17:50:28.549" v="3746" actId="1076"/>
          <ac:spMkLst>
            <pc:docMk/>
            <pc:sldMk cId="952368532" sldId="268"/>
            <ac:spMk id="106" creationId="{6DB07CAE-FBBD-C4B7-BF2F-16C212F0CF2E}"/>
          </ac:spMkLst>
        </pc:spChg>
        <pc:grpChg chg="del">
          <ac:chgData name="Kulinich Bohdan" userId="48e65c9f34e137d0" providerId="LiveId" clId="{1559216B-59EF-6D49-AF58-DBA61A921429}" dt="2024-04-29T16:17:26.264" v="1639" actId="478"/>
          <ac:grpSpMkLst>
            <pc:docMk/>
            <pc:sldMk cId="952368532" sldId="268"/>
            <ac:grpSpMk id="55" creationId="{2682D40F-BCF1-82E6-FF4B-7C82E1A0C10E}"/>
          </ac:grpSpMkLst>
        </pc:grpChg>
        <pc:grpChg chg="add mod">
          <ac:chgData name="Kulinich Bohdan" userId="48e65c9f34e137d0" providerId="LiveId" clId="{1559216B-59EF-6D49-AF58-DBA61A921429}" dt="2024-04-30T17:35:15.137" v="2322" actId="1038"/>
          <ac:grpSpMkLst>
            <pc:docMk/>
            <pc:sldMk cId="952368532" sldId="268"/>
            <ac:grpSpMk id="70" creationId="{578A872F-0EB8-7F5E-A55F-BA91DD43912F}"/>
          </ac:grpSpMkLst>
        </pc:grpChg>
        <pc:grpChg chg="add mod">
          <ac:chgData name="Kulinich Bohdan" userId="48e65c9f34e137d0" providerId="LiveId" clId="{1559216B-59EF-6D49-AF58-DBA61A921429}" dt="2024-04-30T17:35:15.137" v="2322" actId="1038"/>
          <ac:grpSpMkLst>
            <pc:docMk/>
            <pc:sldMk cId="952368532" sldId="268"/>
            <ac:grpSpMk id="73" creationId="{62DB650A-B14A-AB4B-ECEF-BB6F73B2F5E9}"/>
          </ac:grpSpMkLst>
        </pc:grpChg>
        <pc:grpChg chg="add mod">
          <ac:chgData name="Kulinich Bohdan" userId="48e65c9f34e137d0" providerId="LiveId" clId="{1559216B-59EF-6D49-AF58-DBA61A921429}" dt="2024-04-30T17:35:15.137" v="2322" actId="1038"/>
          <ac:grpSpMkLst>
            <pc:docMk/>
            <pc:sldMk cId="952368532" sldId="268"/>
            <ac:grpSpMk id="77" creationId="{AB2EA4C8-2393-D0BD-4F73-72AEC4FA06ED}"/>
          </ac:grpSpMkLst>
        </pc:grpChg>
        <pc:grpChg chg="del">
          <ac:chgData name="Kulinich Bohdan" userId="48e65c9f34e137d0" providerId="LiveId" clId="{1559216B-59EF-6D49-AF58-DBA61A921429}" dt="2024-04-29T16:18:12.983" v="1649" actId="478"/>
          <ac:grpSpMkLst>
            <pc:docMk/>
            <pc:sldMk cId="952368532" sldId="268"/>
            <ac:grpSpMk id="96" creationId="{5F25CD03-E698-21CE-F2D3-EDBCFC854677}"/>
          </ac:grpSpMkLst>
        </pc:grpChg>
        <pc:picChg chg="add mod">
          <ac:chgData name="Kulinich Bohdan" userId="48e65c9f34e137d0" providerId="LiveId" clId="{1559216B-59EF-6D49-AF58-DBA61A921429}" dt="2024-05-07T14:47:22.885" v="4487" actId="14826"/>
          <ac:picMkLst>
            <pc:docMk/>
            <pc:sldMk cId="952368532" sldId="268"/>
            <ac:picMk id="15" creationId="{54B0A949-56C4-C7B7-9EF8-16590FB24BB7}"/>
          </ac:picMkLst>
        </pc:picChg>
        <pc:picChg chg="del">
          <ac:chgData name="Kulinich Bohdan" userId="48e65c9f34e137d0" providerId="LiveId" clId="{1559216B-59EF-6D49-AF58-DBA61A921429}" dt="2024-04-29T16:17:46.316" v="1642" actId="478"/>
          <ac:picMkLst>
            <pc:docMk/>
            <pc:sldMk cId="952368532" sldId="268"/>
            <ac:picMk id="21" creationId="{125D610C-5591-9A4A-822D-DB5CA0C4B225}"/>
          </ac:picMkLst>
        </pc:picChg>
        <pc:cxnChg chg="del">
          <ac:chgData name="Kulinich Bohdan" userId="48e65c9f34e137d0" providerId="LiveId" clId="{1559216B-59EF-6D49-AF58-DBA61A921429}" dt="2024-04-29T16:17:26.264" v="1639" actId="478"/>
          <ac:cxnSpMkLst>
            <pc:docMk/>
            <pc:sldMk cId="952368532" sldId="268"/>
            <ac:cxnSpMk id="11" creationId="{92C7EDF4-AB2C-9C46-7E57-A94DB8326911}"/>
          </ac:cxnSpMkLst>
        </pc:cxnChg>
        <pc:cxnChg chg="add del mod">
          <ac:chgData name="Kulinich Bohdan" userId="48e65c9f34e137d0" providerId="LiveId" clId="{1559216B-59EF-6D49-AF58-DBA61A921429}" dt="2024-04-30T19:28:50.490" v="2919" actId="478"/>
          <ac:cxnSpMkLst>
            <pc:docMk/>
            <pc:sldMk cId="952368532" sldId="268"/>
            <ac:cxnSpMk id="28" creationId="{163B7AAA-1F9C-401E-3D5B-9F90B67271ED}"/>
          </ac:cxnSpMkLst>
        </pc:cxnChg>
        <pc:cxnChg chg="mod">
          <ac:chgData name="Kulinich Bohdan" userId="48e65c9f34e137d0" providerId="LiveId" clId="{1559216B-59EF-6D49-AF58-DBA61A921429}" dt="2024-04-30T17:33:37.363" v="2286" actId="208"/>
          <ac:cxnSpMkLst>
            <pc:docMk/>
            <pc:sldMk cId="952368532" sldId="268"/>
            <ac:cxnSpMk id="71" creationId="{125B4EA5-80A6-C97A-84FE-13D753DDB49E}"/>
          </ac:cxnSpMkLst>
        </pc:cxnChg>
        <pc:cxnChg chg="mod">
          <ac:chgData name="Kulinich Bohdan" userId="48e65c9f34e137d0" providerId="LiveId" clId="{1559216B-59EF-6D49-AF58-DBA61A921429}" dt="2024-04-30T17:33:37.363" v="2286" actId="208"/>
          <ac:cxnSpMkLst>
            <pc:docMk/>
            <pc:sldMk cId="952368532" sldId="268"/>
            <ac:cxnSpMk id="72" creationId="{9A5B340C-0E63-60AB-1550-712AE1A4D5B9}"/>
          </ac:cxnSpMkLst>
        </pc:cxnChg>
        <pc:cxnChg chg="mod">
          <ac:chgData name="Kulinich Bohdan" userId="48e65c9f34e137d0" providerId="LiveId" clId="{1559216B-59EF-6D49-AF58-DBA61A921429}" dt="2024-04-30T17:33:53.597" v="2291"/>
          <ac:cxnSpMkLst>
            <pc:docMk/>
            <pc:sldMk cId="952368532" sldId="268"/>
            <ac:cxnSpMk id="74" creationId="{33DBB11A-5701-094A-B93F-4AC2657FF618}"/>
          </ac:cxnSpMkLst>
        </pc:cxnChg>
        <pc:cxnChg chg="mod">
          <ac:chgData name="Kulinich Bohdan" userId="48e65c9f34e137d0" providerId="LiveId" clId="{1559216B-59EF-6D49-AF58-DBA61A921429}" dt="2024-04-30T17:33:53.597" v="2291"/>
          <ac:cxnSpMkLst>
            <pc:docMk/>
            <pc:sldMk cId="952368532" sldId="268"/>
            <ac:cxnSpMk id="75" creationId="{188349CB-BAB1-7E8E-4910-FB557486A72C}"/>
          </ac:cxnSpMkLst>
        </pc:cxnChg>
        <pc:cxnChg chg="mod">
          <ac:chgData name="Kulinich Bohdan" userId="48e65c9f34e137d0" providerId="LiveId" clId="{1559216B-59EF-6D49-AF58-DBA61A921429}" dt="2024-04-30T17:34:25.797" v="2305"/>
          <ac:cxnSpMkLst>
            <pc:docMk/>
            <pc:sldMk cId="952368532" sldId="268"/>
            <ac:cxnSpMk id="78" creationId="{45C10B0A-5551-6B39-307D-1A141ED5D5C4}"/>
          </ac:cxnSpMkLst>
        </pc:cxnChg>
        <pc:cxnChg chg="mod">
          <ac:chgData name="Kulinich Bohdan" userId="48e65c9f34e137d0" providerId="LiveId" clId="{1559216B-59EF-6D49-AF58-DBA61A921429}" dt="2024-04-30T17:34:25.797" v="2305"/>
          <ac:cxnSpMkLst>
            <pc:docMk/>
            <pc:sldMk cId="952368532" sldId="268"/>
            <ac:cxnSpMk id="79" creationId="{3AC69526-F56C-803E-6034-0702AD621EFC}"/>
          </ac:cxnSpMkLst>
        </pc:cxnChg>
        <pc:cxnChg chg="del">
          <ac:chgData name="Kulinich Bohdan" userId="48e65c9f34e137d0" providerId="LiveId" clId="{1559216B-59EF-6D49-AF58-DBA61A921429}" dt="2024-04-29T16:18:12.983" v="1649" actId="478"/>
          <ac:cxnSpMkLst>
            <pc:docMk/>
            <pc:sldMk cId="952368532" sldId="268"/>
            <ac:cxnSpMk id="95" creationId="{8DB3DD26-56B7-7043-1537-E986B92A150A}"/>
          </ac:cxnSpMkLst>
        </pc:cxnChg>
      </pc:sldChg>
      <pc:sldChg chg="delSp add del mod delAnim">
        <pc:chgData name="Kulinich Bohdan" userId="48e65c9f34e137d0" providerId="LiveId" clId="{1559216B-59EF-6D49-AF58-DBA61A921429}" dt="2024-04-30T19:33:37.197" v="2961" actId="2696"/>
        <pc:sldMkLst>
          <pc:docMk/>
          <pc:sldMk cId="3388912473" sldId="269"/>
        </pc:sldMkLst>
        <pc:spChg chg="del">
          <ac:chgData name="Kulinich Bohdan" userId="48e65c9f34e137d0" providerId="LiveId" clId="{1559216B-59EF-6D49-AF58-DBA61A921429}" dt="2024-04-29T17:59:52.037" v="2201" actId="478"/>
          <ac:spMkLst>
            <pc:docMk/>
            <pc:sldMk cId="3388912473" sldId="269"/>
            <ac:spMk id="16" creationId="{9BB716F2-394D-15B4-141B-895D935ED264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57" creationId="{8B0C5698-E621-F784-DA9E-51CA29643E88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59" creationId="{34BD4D9C-1969-AF6A-7C61-C4CCDF8B3C86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61" creationId="{60FEA7C0-05A3-6BAE-B6CB-A9D1E62F4943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62" creationId="{AF71D6F3-0D9C-0285-AF55-E3AC17F867E8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63" creationId="{C9D9BCFE-C649-6DEF-6DE4-361F534BD709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64" creationId="{DEFB687B-A9D4-0FD0-1D1F-ACBF42A01CB3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67" creationId="{5822387F-B10D-0DDA-F42C-54F4CB4C4D03}"/>
          </ac:spMkLst>
        </pc:spChg>
        <pc:spChg chg="del">
          <ac:chgData name="Kulinich Bohdan" userId="48e65c9f34e137d0" providerId="LiveId" clId="{1559216B-59EF-6D49-AF58-DBA61A921429}" dt="2024-04-29T17:59:50.227" v="2200" actId="478"/>
          <ac:spMkLst>
            <pc:docMk/>
            <pc:sldMk cId="3388912473" sldId="269"/>
            <ac:spMk id="68" creationId="{54B4DB26-A026-9C99-A668-B7EFE6F08CB8}"/>
          </ac:spMkLst>
        </pc:spChg>
        <pc:picChg chg="del">
          <ac:chgData name="Kulinich Bohdan" userId="48e65c9f34e137d0" providerId="LiveId" clId="{1559216B-59EF-6D49-AF58-DBA61A921429}" dt="2024-04-29T17:59:50.227" v="2200" actId="478"/>
          <ac:picMkLst>
            <pc:docMk/>
            <pc:sldMk cId="3388912473" sldId="269"/>
            <ac:picMk id="15" creationId="{54B0A949-56C4-C7B7-9EF8-16590FB24BB7}"/>
          </ac:picMkLst>
        </pc:picChg>
      </pc:sldChg>
      <pc:sldChg chg="addSp delSp modSp add mod delAnim modAnim">
        <pc:chgData name="Kulinich Bohdan" userId="48e65c9f34e137d0" providerId="LiveId" clId="{1559216B-59EF-6D49-AF58-DBA61A921429}" dt="2024-05-26T20:10:51.701" v="7044"/>
        <pc:sldMkLst>
          <pc:docMk/>
          <pc:sldMk cId="905975789" sldId="270"/>
        </pc:sldMkLst>
        <pc:spChg chg="mod">
          <ac:chgData name="Kulinich Bohdan" userId="48e65c9f34e137d0" providerId="LiveId" clId="{1559216B-59EF-6D49-AF58-DBA61A921429}" dt="2024-04-30T19:35:32.548" v="2987" actId="1035"/>
          <ac:spMkLst>
            <pc:docMk/>
            <pc:sldMk cId="905975789" sldId="270"/>
            <ac:spMk id="4" creationId="{7FC71DA5-3A34-15D2-186F-DB793DA27F86}"/>
          </ac:spMkLst>
        </pc:spChg>
        <pc:spChg chg="add del mod">
          <ac:chgData name="Kulinich Bohdan" userId="48e65c9f34e137d0" providerId="LiveId" clId="{1559216B-59EF-6D49-AF58-DBA61A921429}" dt="2024-05-07T14:51:04.412" v="4516" actId="478"/>
          <ac:spMkLst>
            <pc:docMk/>
            <pc:sldMk cId="905975789" sldId="270"/>
            <ac:spMk id="5" creationId="{5A7671FF-65DE-AD43-7E1B-9C9F96A51A99}"/>
          </ac:spMkLst>
        </pc:spChg>
        <pc:spChg chg="add mod">
          <ac:chgData name="Kulinich Bohdan" userId="48e65c9f34e137d0" providerId="LiveId" clId="{1559216B-59EF-6D49-AF58-DBA61A921429}" dt="2024-05-26T20:10:51.701" v="7044"/>
          <ac:spMkLst>
            <pc:docMk/>
            <pc:sldMk cId="905975789" sldId="270"/>
            <ac:spMk id="5" creationId="{AC459319-4078-D392-7D2C-09885A1A48F9}"/>
          </ac:spMkLst>
        </pc:spChg>
        <pc:spChg chg="add mod">
          <ac:chgData name="Kulinich Bohdan" userId="48e65c9f34e137d0" providerId="LiveId" clId="{1559216B-59EF-6D49-AF58-DBA61A921429}" dt="2024-05-26T20:10:51.701" v="7044"/>
          <ac:spMkLst>
            <pc:docMk/>
            <pc:sldMk cId="905975789" sldId="270"/>
            <ac:spMk id="11" creationId="{4831D0A3-29AB-A6A3-BD85-CF81A20207E8}"/>
          </ac:spMkLst>
        </pc:spChg>
        <pc:spChg chg="add del mod">
          <ac:chgData name="Kulinich Bohdan" userId="48e65c9f34e137d0" providerId="LiveId" clId="{1559216B-59EF-6D49-AF58-DBA61A921429}" dt="2024-04-30T19:03:31.284" v="2525" actId="478"/>
          <ac:spMkLst>
            <pc:docMk/>
            <pc:sldMk cId="905975789" sldId="270"/>
            <ac:spMk id="11" creationId="{B2D32064-ED5B-65B4-449A-938785CD6E14}"/>
          </ac:spMkLst>
        </pc:spChg>
        <pc:spChg chg="add mod">
          <ac:chgData name="Kulinich Bohdan" userId="48e65c9f34e137d0" providerId="LiveId" clId="{1559216B-59EF-6D49-AF58-DBA61A921429}" dt="2024-05-07T14:51:15.624" v="4520"/>
          <ac:spMkLst>
            <pc:docMk/>
            <pc:sldMk cId="905975789" sldId="270"/>
            <ac:spMk id="11" creationId="{F13220A7-A940-A487-5B48-3BF5276D02CC}"/>
          </ac:spMkLst>
        </pc:spChg>
        <pc:spChg chg="mod">
          <ac:chgData name="Kulinich Bohdan" userId="48e65c9f34e137d0" providerId="LiveId" clId="{1559216B-59EF-6D49-AF58-DBA61A921429}" dt="2024-05-07T14:51:48.467" v="4529" actId="1076"/>
          <ac:spMkLst>
            <pc:docMk/>
            <pc:sldMk cId="905975789" sldId="270"/>
            <ac:spMk id="12" creationId="{15482CF5-BF7A-4A17-0CE3-40BA38369DEB}"/>
          </ac:spMkLst>
        </pc:spChg>
        <pc:spChg chg="add mod">
          <ac:chgData name="Kulinich Bohdan" userId="48e65c9f34e137d0" providerId="LiveId" clId="{1559216B-59EF-6D49-AF58-DBA61A921429}" dt="2024-05-07T14:51:23.836" v="4523"/>
          <ac:spMkLst>
            <pc:docMk/>
            <pc:sldMk cId="905975789" sldId="270"/>
            <ac:spMk id="16" creationId="{370FCC33-B024-41C9-35B3-18D9FCABF7C0}"/>
          </ac:spMkLst>
        </pc:spChg>
        <pc:spChg chg="add del mod">
          <ac:chgData name="Kulinich Bohdan" userId="48e65c9f34e137d0" providerId="LiveId" clId="{1559216B-59EF-6D49-AF58-DBA61A921429}" dt="2024-04-30T19:04:48.449" v="2540" actId="478"/>
          <ac:spMkLst>
            <pc:docMk/>
            <pc:sldMk cId="905975789" sldId="270"/>
            <ac:spMk id="16" creationId="{A74ACB18-B7CA-AFEA-05B8-2655D8D0D028}"/>
          </ac:spMkLst>
        </pc:spChg>
        <pc:spChg chg="del">
          <ac:chgData name="Kulinich Bohdan" userId="48e65c9f34e137d0" providerId="LiveId" clId="{1559216B-59EF-6D49-AF58-DBA61A921429}" dt="2024-04-30T19:00:26.214" v="2459" actId="478"/>
          <ac:spMkLst>
            <pc:docMk/>
            <pc:sldMk cId="905975789" sldId="270"/>
            <ac:spMk id="17" creationId="{80C614EA-942A-2FF9-0BFC-2EC45CB3224C}"/>
          </ac:spMkLst>
        </pc:spChg>
        <pc:spChg chg="add del mod">
          <ac:chgData name="Kulinich Bohdan" userId="48e65c9f34e137d0" providerId="LiveId" clId="{1559216B-59EF-6D49-AF58-DBA61A921429}" dt="2024-05-07T14:51:49.852" v="4530" actId="478"/>
          <ac:spMkLst>
            <pc:docMk/>
            <pc:sldMk cId="905975789" sldId="270"/>
            <ac:spMk id="17" creationId="{B9578F9F-4FEA-1C59-F7DE-886C33959FF2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18" creationId="{6206A116-CAE3-859B-154E-8981FF8D6F84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19" creationId="{510CE994-BC7A-DF49-C37F-7A2AE75B7FD3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0" creationId="{B8604E35-8280-B069-21D1-6B61768C2B20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21" creationId="{8F36B642-EBD1-AFBD-7FB9-1D0363D2729C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2" creationId="{79DA7E96-0E72-8EE0-F275-9AE003F89742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3" creationId="{B8BE1042-548C-2613-417D-3052041E5EE3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4" creationId="{88B2F172-4D5C-E3DE-FA4A-87F8E5F6D5EC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5" creationId="{3CCB0E30-4614-C262-43F4-BC104E0491BE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6" creationId="{F55513B9-65F4-6E26-B369-D4E1518E15E5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27" creationId="{03EF5D00-4153-3204-DB63-DB1055A0086A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29" creationId="{7DDA47BF-19EB-17D8-44B3-821BAD68C0DF}"/>
          </ac:spMkLst>
        </pc:spChg>
        <pc:spChg chg="del">
          <ac:chgData name="Kulinich Bohdan" userId="48e65c9f34e137d0" providerId="LiveId" clId="{1559216B-59EF-6D49-AF58-DBA61A921429}" dt="2024-04-30T18:59:43.048" v="2457" actId="478"/>
          <ac:spMkLst>
            <pc:docMk/>
            <pc:sldMk cId="905975789" sldId="270"/>
            <ac:spMk id="30" creationId="{AC2FB53E-CEE7-F7F3-F752-EF80E0D707E6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31" creationId="{762D7587-B708-E6B3-D9D1-6E804B99D01F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32" creationId="{911A3443-1D31-60E5-E124-A955F8ECE747}"/>
          </ac:spMkLst>
        </pc:spChg>
        <pc:spChg chg="del">
          <ac:chgData name="Kulinich Bohdan" userId="48e65c9f34e137d0" providerId="LiveId" clId="{1559216B-59EF-6D49-AF58-DBA61A921429}" dt="2024-04-30T18:59:47.264" v="2458" actId="478"/>
          <ac:spMkLst>
            <pc:docMk/>
            <pc:sldMk cId="905975789" sldId="270"/>
            <ac:spMk id="33" creationId="{9C05E69B-7473-C34D-9D39-25778668BD93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34" creationId="{41B0A61C-9ADC-B99C-D6E5-F6E6A46A1F88}"/>
          </ac:spMkLst>
        </pc:spChg>
        <pc:spChg chg="add del mod">
          <ac:chgData name="Kulinich Bohdan" userId="48e65c9f34e137d0" providerId="LiveId" clId="{1559216B-59EF-6D49-AF58-DBA61A921429}" dt="2024-04-30T19:04:22.840" v="2535" actId="478"/>
          <ac:spMkLst>
            <pc:docMk/>
            <pc:sldMk cId="905975789" sldId="270"/>
            <ac:spMk id="35" creationId="{5FFCD18A-A72F-AA78-9672-DBCB5AA30CA5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36" creationId="{B34ACEE2-B04F-0449-4643-A75E401776FD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37" creationId="{1077E8C0-DFE4-8873-D13F-301363A613FC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38" creationId="{5A57314A-0DB3-8E60-A015-138F51D6F26D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39" creationId="{688D85FC-74D3-E84D-7A19-26F8781B2CE1}"/>
          </ac:spMkLst>
        </pc:spChg>
        <pc:spChg chg="add mod modVis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0" creationId="{805D1EE6-4B79-FBDC-7814-D97C102FBEB9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1" creationId="{A7579F0A-3F85-7067-39D3-67F8DFD3573A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2" creationId="{E7243B4C-A88B-0BD3-D91F-F45492A0843D}"/>
          </ac:spMkLst>
        </pc:spChg>
        <pc:spChg chg="add del mod">
          <ac:chgData name="Kulinich Bohdan" userId="48e65c9f34e137d0" providerId="LiveId" clId="{1559216B-59EF-6D49-AF58-DBA61A921429}" dt="2024-04-30T19:04:45.714" v="2539" actId="478"/>
          <ac:spMkLst>
            <pc:docMk/>
            <pc:sldMk cId="905975789" sldId="270"/>
            <ac:spMk id="43" creationId="{9533162B-4B71-87DB-AFB5-2B823840855E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5" creationId="{0DBC29AD-ADD1-7EFF-57EB-8DAED0916153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6" creationId="{1F8E1E66-00E7-55BE-C2A8-552C7ABB2A20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7" creationId="{60FC3A60-AB1E-0A08-B66C-BF9A9C5CAEF2}"/>
          </ac:spMkLst>
        </pc:spChg>
        <pc:spChg chg="add 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48" creationId="{FFC345F8-CC54-8B6D-22A4-12031E408576}"/>
          </ac:spMkLst>
        </pc:spChg>
        <pc:spChg chg="add mod">
          <ac:chgData name="Kulinich Bohdan" userId="48e65c9f34e137d0" providerId="LiveId" clId="{1559216B-59EF-6D49-AF58-DBA61A921429}" dt="2024-04-30T19:24:27.903" v="2856" actId="1076"/>
          <ac:spMkLst>
            <pc:docMk/>
            <pc:sldMk cId="905975789" sldId="270"/>
            <ac:spMk id="49" creationId="{5A203A4D-205B-2CD2-97D0-D8EF69E7BBF1}"/>
          </ac:spMkLst>
        </pc:spChg>
        <pc:spChg chg="add mod modVis">
          <ac:chgData name="Kulinich Bohdan" userId="48e65c9f34e137d0" providerId="LiveId" clId="{1559216B-59EF-6D49-AF58-DBA61A921429}" dt="2024-04-30T19:23:17.031" v="2841" actId="1076"/>
          <ac:spMkLst>
            <pc:docMk/>
            <pc:sldMk cId="905975789" sldId="270"/>
            <ac:spMk id="50" creationId="{B483CB03-828E-8693-25CF-FC4A051CE44F}"/>
          </ac:spMkLst>
        </pc:spChg>
        <pc:spChg chg="add mod">
          <ac:chgData name="Kulinich Bohdan" userId="48e65c9f34e137d0" providerId="LiveId" clId="{1559216B-59EF-6D49-AF58-DBA61A921429}" dt="2024-04-30T19:11:22.388" v="2647" actId="20577"/>
          <ac:spMkLst>
            <pc:docMk/>
            <pc:sldMk cId="905975789" sldId="270"/>
            <ac:spMk id="51" creationId="{0FB4F766-A7E4-E763-D8A3-FFDBA10FFEAB}"/>
          </ac:spMkLst>
        </pc:spChg>
        <pc:spChg chg="add mod">
          <ac:chgData name="Kulinich Bohdan" userId="48e65c9f34e137d0" providerId="LiveId" clId="{1559216B-59EF-6D49-AF58-DBA61A921429}" dt="2024-04-30T19:11:24.481" v="2648" actId="20577"/>
          <ac:spMkLst>
            <pc:docMk/>
            <pc:sldMk cId="905975789" sldId="270"/>
            <ac:spMk id="52" creationId="{9B207ECE-6FF2-9F2D-3BDE-49B9B516516A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57" creationId="{8B0C5698-E621-F784-DA9E-51CA29643E88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59" creationId="{34BD4D9C-1969-AF6A-7C61-C4CCDF8B3C86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61" creationId="{60FEA7C0-05A3-6BAE-B6CB-A9D1E62F4943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62" creationId="{AF71D6F3-0D9C-0285-AF55-E3AC17F867E8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63" creationId="{C9D9BCFE-C649-6DEF-6DE4-361F534BD709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64" creationId="{DEFB687B-A9D4-0FD0-1D1F-ACBF42A01CB3}"/>
          </ac:spMkLst>
        </pc:spChg>
        <pc:spChg chg="add del mod">
          <ac:chgData name="Kulinich Bohdan" userId="48e65c9f34e137d0" providerId="LiveId" clId="{1559216B-59EF-6D49-AF58-DBA61A921429}" dt="2024-04-30T19:13:08.008" v="2674" actId="478"/>
          <ac:spMkLst>
            <pc:docMk/>
            <pc:sldMk cId="905975789" sldId="270"/>
            <ac:spMk id="65" creationId="{DE1AC69B-4A15-12A9-4016-DE6BF8E4ED4D}"/>
          </ac:spMkLst>
        </pc:spChg>
        <pc:spChg chg="add mod">
          <ac:chgData name="Kulinich Bohdan" userId="48e65c9f34e137d0" providerId="LiveId" clId="{1559216B-59EF-6D49-AF58-DBA61A921429}" dt="2024-04-30T19:12:21.822" v="2671" actId="1038"/>
          <ac:spMkLst>
            <pc:docMk/>
            <pc:sldMk cId="905975789" sldId="270"/>
            <ac:spMk id="66" creationId="{A76E8E1F-1C3D-9412-0BEF-B349F02791D6}"/>
          </ac:spMkLst>
        </pc:spChg>
        <pc:spChg chg="mod">
          <ac:chgData name="Kulinich Bohdan" userId="48e65c9f34e137d0" providerId="LiveId" clId="{1559216B-59EF-6D49-AF58-DBA61A921429}" dt="2024-04-30T19:08:57.041" v="2619" actId="1036"/>
          <ac:spMkLst>
            <pc:docMk/>
            <pc:sldMk cId="905975789" sldId="270"/>
            <ac:spMk id="67" creationId="{5822387F-B10D-0DDA-F42C-54F4CB4C4D03}"/>
          </ac:spMkLst>
        </pc:spChg>
        <pc:spChg chg="del mod">
          <ac:chgData name="Kulinich Bohdan" userId="48e65c9f34e137d0" providerId="LiveId" clId="{1559216B-59EF-6D49-AF58-DBA61A921429}" dt="2024-04-30T19:04:44.203" v="2538" actId="478"/>
          <ac:spMkLst>
            <pc:docMk/>
            <pc:sldMk cId="905975789" sldId="270"/>
            <ac:spMk id="68" creationId="{54B4DB26-A026-9C99-A668-B7EFE6F08CB8}"/>
          </ac:spMkLst>
        </pc:spChg>
        <pc:spChg chg="add mod">
          <ac:chgData name="Kulinich Bohdan" userId="48e65c9f34e137d0" providerId="LiveId" clId="{1559216B-59EF-6D49-AF58-DBA61A921429}" dt="2024-04-30T19:11:43.306" v="2654" actId="1038"/>
          <ac:spMkLst>
            <pc:docMk/>
            <pc:sldMk cId="905975789" sldId="270"/>
            <ac:spMk id="69" creationId="{5D38F094-BDEE-C9AE-59FC-640C07E61676}"/>
          </ac:spMkLst>
        </pc:spChg>
        <pc:spChg chg="add mod">
          <ac:chgData name="Kulinich Bohdan" userId="48e65c9f34e137d0" providerId="LiveId" clId="{1559216B-59EF-6D49-AF58-DBA61A921429}" dt="2024-04-30T19:12:16.803" v="2665" actId="1038"/>
          <ac:spMkLst>
            <pc:docMk/>
            <pc:sldMk cId="905975789" sldId="270"/>
            <ac:spMk id="71" creationId="{F0DA86BA-8985-1A49-7E27-9AE2E168CCBE}"/>
          </ac:spMkLst>
        </pc:spChg>
        <pc:spChg chg="add mod">
          <ac:chgData name="Kulinich Bohdan" userId="48e65c9f34e137d0" providerId="LiveId" clId="{1559216B-59EF-6D49-AF58-DBA61A921429}" dt="2024-04-30T19:11:43.306" v="2654" actId="1038"/>
          <ac:spMkLst>
            <pc:docMk/>
            <pc:sldMk cId="905975789" sldId="270"/>
            <ac:spMk id="72" creationId="{AAA612B1-8D9D-7DEC-A523-91797DAA7F5C}"/>
          </ac:spMkLst>
        </pc:spChg>
        <pc:spChg chg="add mod">
          <ac:chgData name="Kulinich Bohdan" userId="48e65c9f34e137d0" providerId="LiveId" clId="{1559216B-59EF-6D49-AF58-DBA61A921429}" dt="2024-04-30T19:11:43.306" v="2654" actId="1038"/>
          <ac:spMkLst>
            <pc:docMk/>
            <pc:sldMk cId="905975789" sldId="270"/>
            <ac:spMk id="74" creationId="{93225DB3-6422-030F-3360-D29F6A21D984}"/>
          </ac:spMkLst>
        </pc:spChg>
        <pc:spChg chg="add mod">
          <ac:chgData name="Kulinich Bohdan" userId="48e65c9f34e137d0" providerId="LiveId" clId="{1559216B-59EF-6D49-AF58-DBA61A921429}" dt="2024-04-30T19:11:43.306" v="2654" actId="1038"/>
          <ac:spMkLst>
            <pc:docMk/>
            <pc:sldMk cId="905975789" sldId="270"/>
            <ac:spMk id="75" creationId="{6BD5F6A3-8663-DEFE-50FB-94351A7A556C}"/>
          </ac:spMkLst>
        </pc:spChg>
        <pc:spChg chg="add mod">
          <ac:chgData name="Kulinich Bohdan" userId="48e65c9f34e137d0" providerId="LiveId" clId="{1559216B-59EF-6D49-AF58-DBA61A921429}" dt="2024-04-30T19:11:43.306" v="2654" actId="1038"/>
          <ac:spMkLst>
            <pc:docMk/>
            <pc:sldMk cId="905975789" sldId="270"/>
            <ac:spMk id="77" creationId="{1ADA6653-D256-FB15-2332-BA91713EB8E1}"/>
          </ac:spMkLst>
        </pc:spChg>
        <pc:spChg chg="add mod">
          <ac:chgData name="Kulinich Bohdan" userId="48e65c9f34e137d0" providerId="LiveId" clId="{1559216B-59EF-6D49-AF58-DBA61A921429}" dt="2024-04-30T19:11:43.306" v="2654" actId="1038"/>
          <ac:spMkLst>
            <pc:docMk/>
            <pc:sldMk cId="905975789" sldId="270"/>
            <ac:spMk id="78" creationId="{23CACE09-B491-8856-3965-9EB503857854}"/>
          </ac:spMkLst>
        </pc:spChg>
        <pc:spChg chg="add mod">
          <ac:chgData name="Kulinich Bohdan" userId="48e65c9f34e137d0" providerId="LiveId" clId="{1559216B-59EF-6D49-AF58-DBA61A921429}" dt="2024-04-30T19:14:37.600" v="2740" actId="1076"/>
          <ac:spMkLst>
            <pc:docMk/>
            <pc:sldMk cId="905975789" sldId="270"/>
            <ac:spMk id="80" creationId="{3726410E-389F-51C4-15A1-9891F812155E}"/>
          </ac:spMkLst>
        </pc:spChg>
        <pc:spChg chg="add mod">
          <ac:chgData name="Kulinich Bohdan" userId="48e65c9f34e137d0" providerId="LiveId" clId="{1559216B-59EF-6D49-AF58-DBA61A921429}" dt="2024-04-30T19:14:37.600" v="2740" actId="1076"/>
          <ac:spMkLst>
            <pc:docMk/>
            <pc:sldMk cId="905975789" sldId="270"/>
            <ac:spMk id="81" creationId="{4457C34A-E59E-5956-CFBA-5FAD31C28A89}"/>
          </ac:spMkLst>
        </pc:spChg>
        <pc:spChg chg="add mod">
          <ac:chgData name="Kulinich Bohdan" userId="48e65c9f34e137d0" providerId="LiveId" clId="{1559216B-59EF-6D49-AF58-DBA61A921429}" dt="2024-04-30T19:14:37.600" v="2740" actId="1076"/>
          <ac:spMkLst>
            <pc:docMk/>
            <pc:sldMk cId="905975789" sldId="270"/>
            <ac:spMk id="86" creationId="{E8E29169-695E-9D52-995C-534D7F88A563}"/>
          </ac:spMkLst>
        </pc:spChg>
        <pc:spChg chg="add mod">
          <ac:chgData name="Kulinich Bohdan" userId="48e65c9f34e137d0" providerId="LiveId" clId="{1559216B-59EF-6D49-AF58-DBA61A921429}" dt="2024-04-30T19:15:49.339" v="2757" actId="14100"/>
          <ac:spMkLst>
            <pc:docMk/>
            <pc:sldMk cId="905975789" sldId="270"/>
            <ac:spMk id="88" creationId="{5F76EB48-6CAA-3A82-B976-BCC8F7D3EFA1}"/>
          </ac:spMkLst>
        </pc:spChg>
        <pc:spChg chg="add mod">
          <ac:chgData name="Kulinich Bohdan" userId="48e65c9f34e137d0" providerId="LiveId" clId="{1559216B-59EF-6D49-AF58-DBA61A921429}" dt="2024-04-30T19:16:05.831" v="2774" actId="20577"/>
          <ac:spMkLst>
            <pc:docMk/>
            <pc:sldMk cId="905975789" sldId="270"/>
            <ac:spMk id="89" creationId="{E65AF610-CEDA-E87A-3F47-B0B66567F299}"/>
          </ac:spMkLst>
        </pc:spChg>
        <pc:spChg chg="add mod">
          <ac:chgData name="Kulinich Bohdan" userId="48e65c9f34e137d0" providerId="LiveId" clId="{1559216B-59EF-6D49-AF58-DBA61A921429}" dt="2024-04-30T19:16:37.675" v="2780" actId="20577"/>
          <ac:spMkLst>
            <pc:docMk/>
            <pc:sldMk cId="905975789" sldId="270"/>
            <ac:spMk id="90" creationId="{6ADB7B0F-4F2B-AB09-BE55-88F9B56927B6}"/>
          </ac:spMkLst>
        </pc:spChg>
        <pc:spChg chg="add mod">
          <ac:chgData name="Kulinich Bohdan" userId="48e65c9f34e137d0" providerId="LiveId" clId="{1559216B-59EF-6D49-AF58-DBA61A921429}" dt="2024-04-30T19:17:12.843" v="2800" actId="14100"/>
          <ac:spMkLst>
            <pc:docMk/>
            <pc:sldMk cId="905975789" sldId="270"/>
            <ac:spMk id="91" creationId="{474FDF54-D34C-F5BD-18C6-B2F6E00D64A3}"/>
          </ac:spMkLst>
        </pc:spChg>
        <pc:spChg chg="add mod">
          <ac:chgData name="Kulinich Bohdan" userId="48e65c9f34e137d0" providerId="LiveId" clId="{1559216B-59EF-6D49-AF58-DBA61A921429}" dt="2024-05-06T17:50:22.685" v="3744" actId="1076"/>
          <ac:spMkLst>
            <pc:docMk/>
            <pc:sldMk cId="905975789" sldId="270"/>
            <ac:spMk id="94" creationId="{A9579B05-950E-9E8A-EFCA-4575A856C2B0}"/>
          </ac:spMkLst>
        </pc:spChg>
        <pc:grpChg chg="add del mod">
          <ac:chgData name="Kulinich Bohdan" userId="48e65c9f34e137d0" providerId="LiveId" clId="{1559216B-59EF-6D49-AF58-DBA61A921429}" dt="2024-04-30T19:13:49.532" v="2702" actId="478"/>
          <ac:grpSpMkLst>
            <pc:docMk/>
            <pc:sldMk cId="905975789" sldId="270"/>
            <ac:grpSpMk id="83" creationId="{812FD6DC-D155-A1AF-6BDC-31C1EAD7CBA6}"/>
          </ac:grpSpMkLst>
        </pc:grpChg>
        <pc:picChg chg="mod">
          <ac:chgData name="Kulinich Bohdan" userId="48e65c9f34e137d0" providerId="LiveId" clId="{1559216B-59EF-6D49-AF58-DBA61A921429}" dt="2024-05-07T14:47:34.571" v="4488" actId="14826"/>
          <ac:picMkLst>
            <pc:docMk/>
            <pc:sldMk cId="905975789" sldId="270"/>
            <ac:picMk id="15" creationId="{54B0A949-56C4-C7B7-9EF8-16590FB24BB7}"/>
          </ac:picMkLst>
        </pc:picChg>
        <pc:picChg chg="add mod">
          <ac:chgData name="Kulinich Bohdan" userId="48e65c9f34e137d0" providerId="LiveId" clId="{1559216B-59EF-6D49-AF58-DBA61A921429}" dt="2024-05-07T10:27:48.569" v="4307" actId="1076"/>
          <ac:picMkLst>
            <pc:docMk/>
            <pc:sldMk cId="905975789" sldId="270"/>
            <ac:picMk id="95" creationId="{6972FFB7-5225-C0AB-97BE-A870EF33A384}"/>
          </ac:picMkLst>
        </pc:picChg>
        <pc:picChg chg="add mod">
          <ac:chgData name="Kulinich Bohdan" userId="48e65c9f34e137d0" providerId="LiveId" clId="{1559216B-59EF-6D49-AF58-DBA61A921429}" dt="2024-05-07T10:27:46.397" v="4306" actId="1076"/>
          <ac:picMkLst>
            <pc:docMk/>
            <pc:sldMk cId="905975789" sldId="270"/>
            <ac:picMk id="96" creationId="{4C12AFFA-201B-4780-E28F-EA0C95693205}"/>
          </ac:picMkLst>
        </pc:picChg>
        <pc:picChg chg="add mod">
          <ac:chgData name="Kulinich Bohdan" userId="48e65c9f34e137d0" providerId="LiveId" clId="{1559216B-59EF-6D49-AF58-DBA61A921429}" dt="2024-05-07T10:27:44.626" v="4305" actId="1076"/>
          <ac:picMkLst>
            <pc:docMk/>
            <pc:sldMk cId="905975789" sldId="270"/>
            <ac:picMk id="97" creationId="{D4074A8A-821D-058C-88E4-C9B2BB3EE3AD}"/>
          </ac:picMkLst>
        </pc:picChg>
        <pc:picChg chg="add mod">
          <ac:chgData name="Kulinich Bohdan" userId="48e65c9f34e137d0" providerId="LiveId" clId="{1559216B-59EF-6D49-AF58-DBA61A921429}" dt="2024-05-07T10:27:42.693" v="4304" actId="1076"/>
          <ac:picMkLst>
            <pc:docMk/>
            <pc:sldMk cId="905975789" sldId="270"/>
            <ac:picMk id="98" creationId="{DFB8E4BE-287F-E533-7614-91B45E05C2EF}"/>
          </ac:picMkLst>
        </pc:picChg>
        <pc:picChg chg="add mod">
          <ac:chgData name="Kulinich Bohdan" userId="48e65c9f34e137d0" providerId="LiveId" clId="{1559216B-59EF-6D49-AF58-DBA61A921429}" dt="2024-05-07T10:27:40.736" v="4303" actId="1076"/>
          <ac:picMkLst>
            <pc:docMk/>
            <pc:sldMk cId="905975789" sldId="270"/>
            <ac:picMk id="99" creationId="{088AE171-6F94-34D8-53DF-906EF69608FD}"/>
          </ac:picMkLst>
        </pc:picChg>
        <pc:picChg chg="add mod">
          <ac:chgData name="Kulinich Bohdan" userId="48e65c9f34e137d0" providerId="LiveId" clId="{1559216B-59EF-6D49-AF58-DBA61A921429}" dt="2024-05-07T14:47:56.109" v="4489" actId="1076"/>
          <ac:picMkLst>
            <pc:docMk/>
            <pc:sldMk cId="905975789" sldId="270"/>
            <ac:picMk id="100" creationId="{AD7CADD5-99CE-0437-5842-9EA3669B452A}"/>
          </ac:picMkLst>
        </pc:picChg>
        <pc:picChg chg="add mod">
          <ac:chgData name="Kulinich Bohdan" userId="48e65c9f34e137d0" providerId="LiveId" clId="{1559216B-59EF-6D49-AF58-DBA61A921429}" dt="2024-05-07T14:47:56.109" v="4489" actId="1076"/>
          <ac:picMkLst>
            <pc:docMk/>
            <pc:sldMk cId="905975789" sldId="270"/>
            <ac:picMk id="101" creationId="{08E9E789-371F-5B23-BCCA-7B973A04165B}"/>
          </ac:picMkLst>
        </pc:picChg>
        <pc:picChg chg="add mod modVis">
          <ac:chgData name="Kulinich Bohdan" userId="48e65c9f34e137d0" providerId="LiveId" clId="{1559216B-59EF-6D49-AF58-DBA61A921429}" dt="2024-05-07T14:51:51.510" v="4531" actId="33935"/>
          <ac:picMkLst>
            <pc:docMk/>
            <pc:sldMk cId="905975789" sldId="270"/>
            <ac:picMk id="102" creationId="{4327F8A3-BB0E-E491-9A87-5AA765243123}"/>
          </ac:picMkLst>
        </pc:picChg>
        <pc:picChg chg="add mod modVis">
          <ac:chgData name="Kulinich Bohdan" userId="48e65c9f34e137d0" providerId="LiveId" clId="{1559216B-59EF-6D49-AF58-DBA61A921429}" dt="2024-05-07T14:51:51.510" v="4531" actId="33935"/>
          <ac:picMkLst>
            <pc:docMk/>
            <pc:sldMk cId="905975789" sldId="270"/>
            <ac:picMk id="103" creationId="{C11C76B5-7144-D429-B6E2-6FFBC1449823}"/>
          </ac:picMkLst>
        </pc:picChg>
        <pc:picChg chg="add mod">
          <ac:chgData name="Kulinich Bohdan" userId="48e65c9f34e137d0" providerId="LiveId" clId="{1559216B-59EF-6D49-AF58-DBA61A921429}" dt="2024-05-07T10:27:22.491" v="4298" actId="1076"/>
          <ac:picMkLst>
            <pc:docMk/>
            <pc:sldMk cId="905975789" sldId="270"/>
            <ac:picMk id="104" creationId="{58434F6F-63FC-1BCE-FF09-865D12F594EA}"/>
          </ac:picMkLst>
        </pc:picChg>
        <pc:picChg chg="add mod">
          <ac:chgData name="Kulinich Bohdan" userId="48e65c9f34e137d0" providerId="LiveId" clId="{1559216B-59EF-6D49-AF58-DBA61A921429}" dt="2024-05-07T10:27:14.689" v="4295" actId="1076"/>
          <ac:picMkLst>
            <pc:docMk/>
            <pc:sldMk cId="905975789" sldId="270"/>
            <ac:picMk id="105" creationId="{B5008334-750A-18E3-F8B6-E190A5446438}"/>
          </ac:picMkLst>
        </pc:picChg>
        <pc:cxnChg chg="add del mod">
          <ac:chgData name="Kulinich Bohdan" userId="48e65c9f34e137d0" providerId="LiveId" clId="{1559216B-59EF-6D49-AF58-DBA61A921429}" dt="2024-04-30T19:03:17.543" v="2523" actId="478"/>
          <ac:cxnSpMkLst>
            <pc:docMk/>
            <pc:sldMk cId="905975789" sldId="270"/>
            <ac:cxnSpMk id="5" creationId="{0A34428D-5D0E-0BE5-0EEA-FCC622E97185}"/>
          </ac:cxnSpMkLst>
        </pc:cxnChg>
        <pc:cxnChg chg="del">
          <ac:chgData name="Kulinich Bohdan" userId="48e65c9f34e137d0" providerId="LiveId" clId="{1559216B-59EF-6D49-AF58-DBA61A921429}" dt="2024-04-30T18:59:43.048" v="2457" actId="478"/>
          <ac:cxnSpMkLst>
            <pc:docMk/>
            <pc:sldMk cId="905975789" sldId="270"/>
            <ac:cxnSpMk id="28" creationId="{163B7AAA-1F9C-401E-3D5B-9F90B67271ED}"/>
          </ac:cxnSpMkLst>
        </pc:cxnChg>
        <pc:cxnChg chg="add mod">
          <ac:chgData name="Kulinich Bohdan" userId="48e65c9f34e137d0" providerId="LiveId" clId="{1559216B-59EF-6D49-AF58-DBA61A921429}" dt="2024-04-30T19:08:57.041" v="2619" actId="1036"/>
          <ac:cxnSpMkLst>
            <pc:docMk/>
            <pc:sldMk cId="905975789" sldId="270"/>
            <ac:cxnSpMk id="44" creationId="{4206E17C-94CE-0E6F-CA06-EF444FB993A1}"/>
          </ac:cxnSpMkLst>
        </pc:cxnChg>
        <pc:cxnChg chg="add mod">
          <ac:chgData name="Kulinich Bohdan" userId="48e65c9f34e137d0" providerId="LiveId" clId="{1559216B-59EF-6D49-AF58-DBA61A921429}" dt="2024-04-30T19:08:57.041" v="2619" actId="1036"/>
          <ac:cxnSpMkLst>
            <pc:docMk/>
            <pc:sldMk cId="905975789" sldId="270"/>
            <ac:cxnSpMk id="53" creationId="{0C418D17-63DB-0968-7C67-5A2DCE482F49}"/>
          </ac:cxnSpMkLst>
        </pc:cxnChg>
        <pc:cxnChg chg="add mod">
          <ac:chgData name="Kulinich Bohdan" userId="48e65c9f34e137d0" providerId="LiveId" clId="{1559216B-59EF-6D49-AF58-DBA61A921429}" dt="2024-04-30T19:08:57.041" v="2619" actId="1036"/>
          <ac:cxnSpMkLst>
            <pc:docMk/>
            <pc:sldMk cId="905975789" sldId="270"/>
            <ac:cxnSpMk id="70" creationId="{7B53D9C3-09D6-DDCA-2FEC-587BFA9D6751}"/>
          </ac:cxnSpMkLst>
        </pc:cxnChg>
        <pc:cxnChg chg="add mod">
          <ac:chgData name="Kulinich Bohdan" userId="48e65c9f34e137d0" providerId="LiveId" clId="{1559216B-59EF-6D49-AF58-DBA61A921429}" dt="2024-04-30T19:09:35.483" v="2624" actId="1076"/>
          <ac:cxnSpMkLst>
            <pc:docMk/>
            <pc:sldMk cId="905975789" sldId="270"/>
            <ac:cxnSpMk id="73" creationId="{7B57C5C6-897C-1C2E-04E5-E427895DE794}"/>
          </ac:cxnSpMkLst>
        </pc:cxnChg>
        <pc:cxnChg chg="add mod">
          <ac:chgData name="Kulinich Bohdan" userId="48e65c9f34e137d0" providerId="LiveId" clId="{1559216B-59EF-6D49-AF58-DBA61A921429}" dt="2024-04-30T19:10:56.209" v="2639" actId="1076"/>
          <ac:cxnSpMkLst>
            <pc:docMk/>
            <pc:sldMk cId="905975789" sldId="270"/>
            <ac:cxnSpMk id="76" creationId="{01E56D3A-A7B9-F00A-9E72-C2311FE2015E}"/>
          </ac:cxnSpMkLst>
        </pc:cxnChg>
        <pc:cxnChg chg="add del mod">
          <ac:chgData name="Kulinich Bohdan" userId="48e65c9f34e137d0" providerId="LiveId" clId="{1559216B-59EF-6D49-AF58-DBA61A921429}" dt="2024-04-30T19:12:27.911" v="2673" actId="478"/>
          <ac:cxnSpMkLst>
            <pc:docMk/>
            <pc:sldMk cId="905975789" sldId="270"/>
            <ac:cxnSpMk id="79" creationId="{B4DCA467-3E1E-FB34-1567-AA218E0F39B7}"/>
          </ac:cxnSpMkLst>
        </pc:cxnChg>
        <pc:cxnChg chg="add mod">
          <ac:chgData name="Kulinich Bohdan" userId="48e65c9f34e137d0" providerId="LiveId" clId="{1559216B-59EF-6D49-AF58-DBA61A921429}" dt="2024-04-30T19:14:37.600" v="2740" actId="1076"/>
          <ac:cxnSpMkLst>
            <pc:docMk/>
            <pc:sldMk cId="905975789" sldId="270"/>
            <ac:cxnSpMk id="82" creationId="{B9FA88D1-3D0F-5889-88C5-36519BD8F581}"/>
          </ac:cxnSpMkLst>
        </pc:cxnChg>
        <pc:cxnChg chg="mod topLvl">
          <ac:chgData name="Kulinich Bohdan" userId="48e65c9f34e137d0" providerId="LiveId" clId="{1559216B-59EF-6D49-AF58-DBA61A921429}" dt="2024-04-30T19:14:37.600" v="2740" actId="1076"/>
          <ac:cxnSpMkLst>
            <pc:docMk/>
            <pc:sldMk cId="905975789" sldId="270"/>
            <ac:cxnSpMk id="84" creationId="{D51C2391-275B-DC4C-141C-959076CA30FE}"/>
          </ac:cxnSpMkLst>
        </pc:cxnChg>
        <pc:cxnChg chg="del mod topLvl">
          <ac:chgData name="Kulinich Bohdan" userId="48e65c9f34e137d0" providerId="LiveId" clId="{1559216B-59EF-6D49-AF58-DBA61A921429}" dt="2024-04-30T19:13:49.532" v="2702" actId="478"/>
          <ac:cxnSpMkLst>
            <pc:docMk/>
            <pc:sldMk cId="905975789" sldId="270"/>
            <ac:cxnSpMk id="85" creationId="{9BA464D2-69DE-88AA-D364-AA6FDAEA1D3A}"/>
          </ac:cxnSpMkLst>
        </pc:cxnChg>
        <pc:cxnChg chg="add mod">
          <ac:chgData name="Kulinich Bohdan" userId="48e65c9f34e137d0" providerId="LiveId" clId="{1559216B-59EF-6D49-AF58-DBA61A921429}" dt="2024-04-30T19:37:27.382" v="3004" actId="1076"/>
          <ac:cxnSpMkLst>
            <pc:docMk/>
            <pc:sldMk cId="905975789" sldId="270"/>
            <ac:cxnSpMk id="92" creationId="{8B65C4E5-DDE9-7F79-4A02-1711BEE4801D}"/>
          </ac:cxnSpMkLst>
        </pc:cxnChg>
      </pc:sldChg>
      <pc:sldChg chg="addSp delSp modSp add del mod delAnim">
        <pc:chgData name="Kulinich Bohdan" userId="48e65c9f34e137d0" providerId="LiveId" clId="{1559216B-59EF-6D49-AF58-DBA61A921429}" dt="2024-05-06T19:09:34.304" v="3888" actId="2696"/>
        <pc:sldMkLst>
          <pc:docMk/>
          <pc:sldMk cId="1137022778" sldId="271"/>
        </pc:sldMkLst>
        <pc:spChg chg="add mod">
          <ac:chgData name="Kulinich Bohdan" userId="48e65c9f34e137d0" providerId="LiveId" clId="{1559216B-59EF-6D49-AF58-DBA61A921429}" dt="2024-05-06T18:51:02.538" v="3827" actId="552"/>
          <ac:spMkLst>
            <pc:docMk/>
            <pc:sldMk cId="1137022778" sldId="271"/>
            <ac:spMk id="4" creationId="{926953E3-FF25-4FCB-DC94-64C4E7E41A98}"/>
          </ac:spMkLst>
        </pc:spChg>
        <pc:spChg chg="add mod">
          <ac:chgData name="Kulinich Bohdan" userId="48e65c9f34e137d0" providerId="LiveId" clId="{1559216B-59EF-6D49-AF58-DBA61A921429}" dt="2024-05-06T17:52:05.440" v="3762" actId="167"/>
          <ac:spMkLst>
            <pc:docMk/>
            <pc:sldMk cId="1137022778" sldId="271"/>
            <ac:spMk id="5" creationId="{1EF83A6B-831C-9167-7505-90351FD73A09}"/>
          </ac:spMkLst>
        </pc:spChg>
        <pc:spChg chg="add mod">
          <ac:chgData name="Kulinich Bohdan" userId="48e65c9f34e137d0" providerId="LiveId" clId="{1559216B-59EF-6D49-AF58-DBA61A921429}" dt="2024-05-06T17:57:17.471" v="3826" actId="207"/>
          <ac:spMkLst>
            <pc:docMk/>
            <pc:sldMk cId="1137022778" sldId="271"/>
            <ac:spMk id="6" creationId="{023AF2FB-768C-DE63-EF08-692869DC6D17}"/>
          </ac:spMkLst>
        </pc:spChg>
        <pc:spChg chg="del">
          <ac:chgData name="Kulinich Bohdan" userId="48e65c9f34e137d0" providerId="LiveId" clId="{1559216B-59EF-6D49-AF58-DBA61A921429}" dt="2024-05-06T17:52:09.166" v="3763" actId="478"/>
          <ac:spMkLst>
            <pc:docMk/>
            <pc:sldMk cId="1137022778" sldId="271"/>
            <ac:spMk id="11" creationId="{469D369C-E5B5-209D-01C6-08F3B7BD883F}"/>
          </ac:spMkLst>
        </pc:spChg>
        <pc:spChg chg="mod">
          <ac:chgData name="Kulinich Bohdan" userId="48e65c9f34e137d0" providerId="LiveId" clId="{1559216B-59EF-6D49-AF58-DBA61A921429}" dt="2024-05-06T17:48:54.308" v="3740" actId="207"/>
          <ac:spMkLst>
            <pc:docMk/>
            <pc:sldMk cId="1137022778" sldId="271"/>
            <ac:spMk id="12" creationId="{43B88F0F-FE02-F5F9-D6C5-9B1A74C9817B}"/>
          </ac:spMkLst>
        </pc:spChg>
        <pc:spChg chg="mod">
          <ac:chgData name="Kulinich Bohdan" userId="48e65c9f34e137d0" providerId="LiveId" clId="{1559216B-59EF-6D49-AF58-DBA61A921429}" dt="2024-05-06T17:48:27.411" v="3739" actId="1076"/>
          <ac:spMkLst>
            <pc:docMk/>
            <pc:sldMk cId="1137022778" sldId="271"/>
            <ac:spMk id="14" creationId="{84E7DD2C-4839-8C68-CD5C-DA34C81E0FBE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1" creationId="{6AC365B9-25F2-F021-6418-29D910572206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2" creationId="{13890C34-5280-FAF3-91D5-61C94877FF47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3" creationId="{F2E80D34-F19A-3486-20A4-C9C18BFC29F1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4" creationId="{A2AD8B54-1DC6-4DF0-53BF-631AD2B0693B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5" creationId="{E90A543D-6D8F-0AF6-3F40-A0BE1066C072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6" creationId="{98336CA7-D76F-2E4E-9ECA-3588277DFB7D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27" creationId="{4915E821-7B52-AAA4-20CE-D4E6E1FEB838}"/>
          </ac:spMkLst>
        </pc:spChg>
        <pc:spChg chg="del">
          <ac:chgData name="Kulinich Bohdan" userId="48e65c9f34e137d0" providerId="LiveId" clId="{1559216B-59EF-6D49-AF58-DBA61A921429}" dt="2024-05-06T17:47:16.970" v="3731" actId="478"/>
          <ac:spMkLst>
            <pc:docMk/>
            <pc:sldMk cId="1137022778" sldId="271"/>
            <ac:spMk id="28" creationId="{668F052B-0377-4792-BBF7-931B49236D38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32" creationId="{9B539C02-81C0-5853-6129-8F1FB76E8C5C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33" creationId="{AAD55C84-B3DD-C2EC-0817-1F7EFE5C55B6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36" creationId="{7CC7305D-BBDB-BFB8-979D-3E897FFDAEDA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37" creationId="{7FF1C69E-91EE-F86E-6103-94A6173B6FE4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38" creationId="{25A7D5B9-4D33-CBC7-6C53-98125602D060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39" creationId="{B2525166-75D6-0642-CCAF-B3A79B81C8D7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0" creationId="{B722A52B-47A7-7726-C16E-590E9EFA497F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1" creationId="{21ED4486-F2CD-4A12-E93B-068C40CCDA9C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2" creationId="{512B3C4E-7607-454D-CAEC-4B204666697A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3" creationId="{1A341ACD-90D6-F394-9FF9-4498B5A72CD6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4" creationId="{27AABB0E-FE24-400A-D3E8-CFA359C62849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7" creationId="{A6E9F3FC-32AA-D708-8931-92795C45FD00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8" creationId="{F353A99A-DE8E-EB64-296E-AC7DA905B78A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49" creationId="{2C9815C0-22D8-EA8E-D782-BEC95646788F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50" creationId="{970DBFCD-E761-4F37-2F87-50BE358A2346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51" creationId="{7224EFD2-A4B8-A7BC-8D90-962B41E04DCC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52" creationId="{4EF166AB-8510-9738-3266-4973A798BF15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58" creationId="{AB756A6A-14DE-8D97-9918-A9D2F4B2D2C3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59" creationId="{A85BD45C-AF8B-8337-A7C3-A997B85B29E3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0" creationId="{4A168578-CEF0-8A5C-DDF0-990AE962E8E4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1" creationId="{7A3F46E2-6BFB-685B-0FBB-048B66A94BC7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2" creationId="{37BADB11-6E2E-D50D-598B-189945A7ABF2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3" creationId="{91B1B98F-38D9-6DBE-2FA1-C4A7DF44AB06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4" creationId="{E8D9F699-051B-33AC-98D2-C441A3D32921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5" creationId="{11CB9986-930D-83C1-9B92-9AAFB9769B75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6" creationId="{BD63CF69-B8CD-95A6-58D2-BD2BFDD5A3BD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7" creationId="{51F14608-E8D2-D00B-5A81-00EDDD5B5377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68" creationId="{42222FB0-C00C-3C86-E7B1-762C0CC16F62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73" creationId="{F8C620BE-6F8E-2567-8C5D-5A878CAA530C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74" creationId="{C2174ECB-921E-4A33-2307-235000AEA3CE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75" creationId="{B534EFA7-9D4D-BEBE-4FF6-BEBB5FD4A843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78" creationId="{664F6B8D-C968-9551-3D7D-85B8FD9480F5}"/>
          </ac:spMkLst>
        </pc:spChg>
        <pc:spChg chg="del">
          <ac:chgData name="Kulinich Bohdan" userId="48e65c9f34e137d0" providerId="LiveId" clId="{1559216B-59EF-6D49-AF58-DBA61A921429}" dt="2024-05-06T17:47:13.527" v="3729" actId="478"/>
          <ac:spMkLst>
            <pc:docMk/>
            <pc:sldMk cId="1137022778" sldId="271"/>
            <ac:spMk id="79" creationId="{60363E17-541A-6B65-0AB3-1F6F96AC20FE}"/>
          </ac:spMkLst>
        </pc:spChg>
        <pc:grpChg chg="del">
          <ac:chgData name="Kulinich Bohdan" userId="48e65c9f34e137d0" providerId="LiveId" clId="{1559216B-59EF-6D49-AF58-DBA61A921429}" dt="2024-05-06T17:47:13.527" v="3729" actId="478"/>
          <ac:grpSpMkLst>
            <pc:docMk/>
            <pc:sldMk cId="1137022778" sldId="271"/>
            <ac:grpSpMk id="29" creationId="{71212D8A-4651-7C88-76F9-3BD085E42F26}"/>
          </ac:grpSpMkLst>
        </pc:grpChg>
        <pc:grpChg chg="del">
          <ac:chgData name="Kulinich Bohdan" userId="48e65c9f34e137d0" providerId="LiveId" clId="{1559216B-59EF-6D49-AF58-DBA61A921429}" dt="2024-05-06T17:47:13.527" v="3729" actId="478"/>
          <ac:grpSpMkLst>
            <pc:docMk/>
            <pc:sldMk cId="1137022778" sldId="271"/>
            <ac:grpSpMk id="55" creationId="{0D12E297-889B-7957-5013-AAA3C435320A}"/>
          </ac:grpSpMkLst>
        </pc:grpChg>
        <pc:grpChg chg="del">
          <ac:chgData name="Kulinich Bohdan" userId="48e65c9f34e137d0" providerId="LiveId" clId="{1559216B-59EF-6D49-AF58-DBA61A921429}" dt="2024-05-06T17:47:13.527" v="3729" actId="478"/>
          <ac:grpSpMkLst>
            <pc:docMk/>
            <pc:sldMk cId="1137022778" sldId="271"/>
            <ac:grpSpMk id="70" creationId="{6D740AF9-5195-86A9-3FF7-BD685006DF8B}"/>
          </ac:grpSpMkLst>
        </pc:grpChg>
        <pc:picChg chg="add mod">
          <ac:chgData name="Kulinich Bohdan" userId="48e65c9f34e137d0" providerId="LiveId" clId="{1559216B-59EF-6D49-AF58-DBA61A921429}" dt="2024-05-06T19:09:31.043" v="3887" actId="1076"/>
          <ac:picMkLst>
            <pc:docMk/>
            <pc:sldMk cId="1137022778" sldId="271"/>
            <ac:picMk id="3" creationId="{CFF5DC4E-D1D2-7B08-0DA5-34FA81411FFF}"/>
          </ac:picMkLst>
        </pc:picChg>
        <pc:picChg chg="del">
          <ac:chgData name="Kulinich Bohdan" userId="48e65c9f34e137d0" providerId="LiveId" clId="{1559216B-59EF-6D49-AF58-DBA61A921429}" dt="2024-05-06T17:47:15.001" v="3730" actId="478"/>
          <ac:picMkLst>
            <pc:docMk/>
            <pc:sldMk cId="1137022778" sldId="271"/>
            <ac:picMk id="20" creationId="{693CB8A6-7C93-7406-9E09-9816476E13AC}"/>
          </ac:picMkLst>
        </pc:picChg>
        <pc:cxnChg chg="del">
          <ac:chgData name="Kulinich Bohdan" userId="48e65c9f34e137d0" providerId="LiveId" clId="{1559216B-59EF-6D49-AF58-DBA61A921429}" dt="2024-05-06T17:47:13.527" v="3729" actId="478"/>
          <ac:cxnSpMkLst>
            <pc:docMk/>
            <pc:sldMk cId="1137022778" sldId="271"/>
            <ac:cxnSpMk id="34" creationId="{1D8EA129-F18D-90D9-D359-459FD5C2095A}"/>
          </ac:cxnSpMkLst>
        </pc:cxnChg>
        <pc:cxnChg chg="del">
          <ac:chgData name="Kulinich Bohdan" userId="48e65c9f34e137d0" providerId="LiveId" clId="{1559216B-59EF-6D49-AF58-DBA61A921429}" dt="2024-05-06T17:47:13.527" v="3729" actId="478"/>
          <ac:cxnSpMkLst>
            <pc:docMk/>
            <pc:sldMk cId="1137022778" sldId="271"/>
            <ac:cxnSpMk id="53" creationId="{24065E09-BD3D-A268-3852-79F3498A4797}"/>
          </ac:cxnSpMkLst>
        </pc:cxnChg>
        <pc:cxnChg chg="del">
          <ac:chgData name="Kulinich Bohdan" userId="48e65c9f34e137d0" providerId="LiveId" clId="{1559216B-59EF-6D49-AF58-DBA61A921429}" dt="2024-05-06T17:47:13.527" v="3729" actId="478"/>
          <ac:cxnSpMkLst>
            <pc:docMk/>
            <pc:sldMk cId="1137022778" sldId="271"/>
            <ac:cxnSpMk id="69" creationId="{ADA9D3A6-02C8-A66F-F797-1C19EC440D6A}"/>
          </ac:cxnSpMkLst>
        </pc:cxnChg>
      </pc:sldChg>
      <pc:sldChg chg="addSp delSp modSp add mod delAnim modAnim">
        <pc:chgData name="Kulinich Bohdan" userId="48e65c9f34e137d0" providerId="LiveId" clId="{1559216B-59EF-6D49-AF58-DBA61A921429}" dt="2024-05-26T20:10:40.355" v="7041"/>
        <pc:sldMkLst>
          <pc:docMk/>
          <pc:sldMk cId="3867570093" sldId="272"/>
        </pc:sldMkLst>
        <pc:spChg chg="add mod">
          <ac:chgData name="Kulinich Bohdan" userId="48e65c9f34e137d0" providerId="LiveId" clId="{1559216B-59EF-6D49-AF58-DBA61A921429}" dt="2024-05-07T14:52:14.675" v="4537"/>
          <ac:spMkLst>
            <pc:docMk/>
            <pc:sldMk cId="3867570093" sldId="272"/>
            <ac:spMk id="2" creationId="{58FABFB0-0E48-E38E-5192-CB483AE95EBC}"/>
          </ac:spMkLst>
        </pc:spChg>
        <pc:spChg chg="add mod">
          <ac:chgData name="Kulinich Bohdan" userId="48e65c9f34e137d0" providerId="LiveId" clId="{1559216B-59EF-6D49-AF58-DBA61A921429}" dt="2024-05-26T20:10:40.355" v="7041"/>
          <ac:spMkLst>
            <pc:docMk/>
            <pc:sldMk cId="3867570093" sldId="272"/>
            <ac:spMk id="2" creationId="{C0B00E12-D20A-D6C5-30C8-4541214B72CD}"/>
          </ac:spMkLst>
        </pc:spChg>
        <pc:spChg chg="add mod">
          <ac:chgData name="Kulinich Bohdan" userId="48e65c9f34e137d0" providerId="LiveId" clId="{1559216B-59EF-6D49-AF58-DBA61A921429}" dt="2024-05-07T14:52:17.546" v="4538"/>
          <ac:spMkLst>
            <pc:docMk/>
            <pc:sldMk cId="3867570093" sldId="272"/>
            <ac:spMk id="3" creationId="{AEF3DD3C-2CD8-4E0C-3F1C-2DE377A23129}"/>
          </ac:spMkLst>
        </pc:spChg>
        <pc:spChg chg="add mod">
          <ac:chgData name="Kulinich Bohdan" userId="48e65c9f34e137d0" providerId="LiveId" clId="{1559216B-59EF-6D49-AF58-DBA61A921429}" dt="2024-05-26T20:10:40.355" v="7041"/>
          <ac:spMkLst>
            <pc:docMk/>
            <pc:sldMk cId="3867570093" sldId="272"/>
            <ac:spMk id="3" creationId="{D07F5BF0-CFEF-B423-4749-3D1EF1A991BD}"/>
          </ac:spMkLst>
        </pc:spChg>
        <pc:spChg chg="mod">
          <ac:chgData name="Kulinich Bohdan" userId="48e65c9f34e137d0" providerId="LiveId" clId="{1559216B-59EF-6D49-AF58-DBA61A921429}" dt="2024-05-07T14:49:38.644" v="4495" actId="1037"/>
          <ac:spMkLst>
            <pc:docMk/>
            <pc:sldMk cId="3867570093" sldId="272"/>
            <ac:spMk id="4" creationId="{926953E3-FF25-4FCB-DC94-64C4E7E41A98}"/>
          </ac:spMkLst>
        </pc:spChg>
        <pc:spChg chg="mod modVis">
          <ac:chgData name="Kulinich Bohdan" userId="48e65c9f34e137d0" providerId="LiveId" clId="{1559216B-59EF-6D49-AF58-DBA61A921429}" dt="2024-05-06T19:06:14.576" v="3830" actId="14430"/>
          <ac:spMkLst>
            <pc:docMk/>
            <pc:sldMk cId="3867570093" sldId="272"/>
            <ac:spMk id="6" creationId="{023AF2FB-768C-DE63-EF08-692869DC6D17}"/>
          </ac:spMkLst>
        </pc:spChg>
        <pc:spChg chg="add mod">
          <ac:chgData name="Kulinich Bohdan" userId="48e65c9f34e137d0" providerId="LiveId" clId="{1559216B-59EF-6D49-AF58-DBA61A921429}" dt="2024-05-07T15:31:44.788" v="4656" actId="403"/>
          <ac:spMkLst>
            <pc:docMk/>
            <pc:sldMk cId="3867570093" sldId="272"/>
            <ac:spMk id="8" creationId="{08219A4A-76D6-3881-0AFC-6105AE257437}"/>
          </ac:spMkLst>
        </pc:spChg>
        <pc:spChg chg="add mod">
          <ac:chgData name="Kulinich Bohdan" userId="48e65c9f34e137d0" providerId="LiveId" clId="{1559216B-59EF-6D49-AF58-DBA61A921429}" dt="2024-05-07T15:20:07.017" v="4593" actId="20577"/>
          <ac:spMkLst>
            <pc:docMk/>
            <pc:sldMk cId="3867570093" sldId="272"/>
            <ac:spMk id="10" creationId="{B56DC7B5-1257-0BFE-73E9-87BE905DA733}"/>
          </ac:spMkLst>
        </pc:spChg>
        <pc:spChg chg="add mod">
          <ac:chgData name="Kulinich Bohdan" userId="48e65c9f34e137d0" providerId="LiveId" clId="{1559216B-59EF-6D49-AF58-DBA61A921429}" dt="2024-05-07T15:31:49.734" v="4663" actId="1035"/>
          <ac:spMkLst>
            <pc:docMk/>
            <pc:sldMk cId="3867570093" sldId="272"/>
            <ac:spMk id="15" creationId="{CE400DD5-3DBB-9301-3802-ED31944EC9E0}"/>
          </ac:spMkLst>
        </pc:spChg>
        <pc:spChg chg="add mod">
          <ac:chgData name="Kulinich Bohdan" userId="48e65c9f34e137d0" providerId="LiveId" clId="{1559216B-59EF-6D49-AF58-DBA61A921429}" dt="2024-05-07T15:31:49.734" v="4663" actId="1035"/>
          <ac:spMkLst>
            <pc:docMk/>
            <pc:sldMk cId="3867570093" sldId="272"/>
            <ac:spMk id="17" creationId="{F77F237A-5AD2-1A92-B37D-09756291F223}"/>
          </ac:spMkLst>
        </pc:spChg>
        <pc:spChg chg="add mod modVis">
          <ac:chgData name="Kulinich Bohdan" userId="48e65c9f34e137d0" providerId="LiveId" clId="{1559216B-59EF-6D49-AF58-DBA61A921429}" dt="2024-05-14T19:32:08.618" v="5306" actId="14430"/>
          <ac:spMkLst>
            <pc:docMk/>
            <pc:sldMk cId="3867570093" sldId="272"/>
            <ac:spMk id="19" creationId="{AED14D01-9508-CC74-DC6C-07899FC838E5}"/>
          </ac:spMkLst>
        </pc:spChg>
        <pc:spChg chg="add mod">
          <ac:chgData name="Kulinich Bohdan" userId="48e65c9f34e137d0" providerId="LiveId" clId="{1559216B-59EF-6D49-AF58-DBA61A921429}" dt="2024-05-26T17:10:31.948" v="6599" actId="1038"/>
          <ac:spMkLst>
            <pc:docMk/>
            <pc:sldMk cId="3867570093" sldId="272"/>
            <ac:spMk id="21" creationId="{6C2071D9-4414-2245-DA9C-093ED64973AD}"/>
          </ac:spMkLst>
        </pc:spChg>
        <pc:spChg chg="add mod">
          <ac:chgData name="Kulinich Bohdan" userId="48e65c9f34e137d0" providerId="LiveId" clId="{1559216B-59EF-6D49-AF58-DBA61A921429}" dt="2024-05-07T15:35:50.100" v="4767" actId="20577"/>
          <ac:spMkLst>
            <pc:docMk/>
            <pc:sldMk cId="3867570093" sldId="272"/>
            <ac:spMk id="23" creationId="{109A9D20-D2DB-E34A-A32C-BB87905ED711}"/>
          </ac:spMkLst>
        </pc:spChg>
        <pc:spChg chg="add mod modVis">
          <ac:chgData name="Kulinich Bohdan" userId="48e65c9f34e137d0" providerId="LiveId" clId="{1559216B-59EF-6D49-AF58-DBA61A921429}" dt="2024-05-14T19:33:58.526" v="5332" actId="14430"/>
          <ac:spMkLst>
            <pc:docMk/>
            <pc:sldMk cId="3867570093" sldId="272"/>
            <ac:spMk id="25" creationId="{4288238A-D9CF-0F27-69A1-7DD4AC133BC6}"/>
          </ac:spMkLst>
        </pc:spChg>
        <pc:spChg chg="add mod">
          <ac:chgData name="Kulinich Bohdan" userId="48e65c9f34e137d0" providerId="LiveId" clId="{1559216B-59EF-6D49-AF58-DBA61A921429}" dt="2024-05-14T19:34:51.703" v="5346" actId="1076"/>
          <ac:spMkLst>
            <pc:docMk/>
            <pc:sldMk cId="3867570093" sldId="272"/>
            <ac:spMk id="27" creationId="{B0DA49E4-4DF9-2F75-C8C8-837EBFAE90A1}"/>
          </ac:spMkLst>
        </pc:spChg>
        <pc:spChg chg="add del mod">
          <ac:chgData name="Kulinich Bohdan" userId="48e65c9f34e137d0" providerId="LiveId" clId="{1559216B-59EF-6D49-AF58-DBA61A921429}" dt="2024-05-14T19:34:44.179" v="5344" actId="478"/>
          <ac:spMkLst>
            <pc:docMk/>
            <pc:sldMk cId="3867570093" sldId="272"/>
            <ac:spMk id="29" creationId="{A0502F08-5822-085B-6454-6117002532B1}"/>
          </ac:spMkLst>
        </pc:spChg>
        <pc:spChg chg="add mod">
          <ac:chgData name="Kulinich Bohdan" userId="48e65c9f34e137d0" providerId="LiveId" clId="{1559216B-59EF-6D49-AF58-DBA61A921429}" dt="2024-05-14T19:34:07.692" v="5333" actId="1076"/>
          <ac:spMkLst>
            <pc:docMk/>
            <pc:sldMk cId="3867570093" sldId="272"/>
            <ac:spMk id="31" creationId="{DE860C70-CA42-65E0-08A5-FADE8CDD0D43}"/>
          </ac:spMkLst>
        </pc:spChg>
        <pc:spChg chg="add mod">
          <ac:chgData name="Kulinich Bohdan" userId="48e65c9f34e137d0" providerId="LiveId" clId="{1559216B-59EF-6D49-AF58-DBA61A921429}" dt="2024-05-06T19:56:48.752" v="4159" actId="1076"/>
          <ac:spMkLst>
            <pc:docMk/>
            <pc:sldMk cId="3867570093" sldId="272"/>
            <ac:spMk id="43" creationId="{3E49D721-F14E-3F4A-CFA4-F03CC0B91D7C}"/>
          </ac:spMkLst>
        </pc:spChg>
        <pc:spChg chg="add mod">
          <ac:chgData name="Kulinich Bohdan" userId="48e65c9f34e137d0" providerId="LiveId" clId="{1559216B-59EF-6D49-AF58-DBA61A921429}" dt="2024-05-06T19:56:48.752" v="4159" actId="1076"/>
          <ac:spMkLst>
            <pc:docMk/>
            <pc:sldMk cId="3867570093" sldId="272"/>
            <ac:spMk id="44" creationId="{69CAA97A-83D3-C700-1768-E3B4D1833A99}"/>
          </ac:spMkLst>
        </pc:spChg>
        <pc:picChg chg="del">
          <ac:chgData name="Kulinich Bohdan" userId="48e65c9f34e137d0" providerId="LiveId" clId="{1559216B-59EF-6D49-AF58-DBA61A921429}" dt="2024-05-06T19:06:08.263" v="3829" actId="478"/>
          <ac:picMkLst>
            <pc:docMk/>
            <pc:sldMk cId="3867570093" sldId="272"/>
            <ac:picMk id="3" creationId="{CFF5DC4E-D1D2-7B08-0DA5-34FA81411FFF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7" creationId="{12B68071-E3E9-36B7-E688-671016D6D4AD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9" creationId="{FE0CA060-E776-3611-F33C-375221728E84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11" creationId="{0D63EA49-C854-E161-9C9B-C862D175E49C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16" creationId="{81B9A51F-BE82-1D97-F826-9C8D909485E1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18" creationId="{BFD4E3D3-BE91-0469-0AAC-5E8D8C10CBB6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20" creationId="{D095FD9E-014A-221B-79B7-7FDA0C3CFE1D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22" creationId="{B440C6E3-2453-1A3E-B76E-7950D74E41AE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24" creationId="{883E859B-3902-A731-C018-BCE780A135D2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26" creationId="{64230D15-E043-0837-48CC-3AAB413E2079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28" creationId="{0D6D1EE2-2A6C-A3BD-B868-EC5CDDC39B3E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30" creationId="{7553548E-603E-A74B-0433-25D04F4763C7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32" creationId="{7458D94E-50E3-1B8C-1B46-210A37EB8785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34" creationId="{EE82F3D8-2C11-6B82-A0DF-689814311D31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36" creationId="{59803D0E-5988-AC56-3228-AF7B3A170783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38" creationId="{1941A852-E254-D75D-F3E2-8C747B159E42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40" creationId="{10082C8B-02DF-7436-FCFD-3C2C308594FB}"/>
          </ac:picMkLst>
        </pc:picChg>
        <pc:picChg chg="add mod">
          <ac:chgData name="Kulinich Bohdan" userId="48e65c9f34e137d0" providerId="LiveId" clId="{1559216B-59EF-6D49-AF58-DBA61A921429}" dt="2024-05-26T17:10:42.773" v="6612" actId="1038"/>
          <ac:picMkLst>
            <pc:docMk/>
            <pc:sldMk cId="3867570093" sldId="272"/>
            <ac:picMk id="42" creationId="{2EEBB632-4DE5-9092-4B13-E08272F2C091}"/>
          </ac:picMkLst>
        </pc:picChg>
      </pc:sldChg>
      <pc:sldChg chg="addSp delSp modSp add del mod ord">
        <pc:chgData name="Kulinich Bohdan" userId="48e65c9f34e137d0" providerId="LiveId" clId="{1559216B-59EF-6D49-AF58-DBA61A921429}" dt="2024-05-26T20:00:15.988" v="6898" actId="2696"/>
        <pc:sldMkLst>
          <pc:docMk/>
          <pc:sldMk cId="1344952327" sldId="273"/>
        </pc:sldMkLst>
        <pc:picChg chg="add del mod">
          <ac:chgData name="Kulinich Bohdan" userId="48e65c9f34e137d0" providerId="LiveId" clId="{1559216B-59EF-6D49-AF58-DBA61A921429}" dt="2024-05-07T10:29:30.617" v="4320" actId="1076"/>
          <ac:picMkLst>
            <pc:docMk/>
            <pc:sldMk cId="1344952327" sldId="273"/>
            <ac:picMk id="20" creationId="{693CB8A6-7C93-7406-9E09-9816476E13AC}"/>
          </ac:picMkLst>
        </pc:picChg>
        <pc:picChg chg="add del">
          <ac:chgData name="Kulinich Bohdan" userId="48e65c9f34e137d0" providerId="LiveId" clId="{1559216B-59EF-6D49-AF58-DBA61A921429}" dt="2024-05-07T10:20:42.632" v="4163" actId="478"/>
          <ac:picMkLst>
            <pc:docMk/>
            <pc:sldMk cId="1344952327" sldId="273"/>
            <ac:picMk id="99" creationId="{DF9BB4A5-75B5-233C-41F8-7FEE99DD0A06}"/>
          </ac:picMkLst>
        </pc:picChg>
      </pc:sldChg>
      <pc:sldChg chg="addSp delSp modSp add mod ord delAnim modAnim">
        <pc:chgData name="Kulinich Bohdan" userId="48e65c9f34e137d0" providerId="LiveId" clId="{1559216B-59EF-6D49-AF58-DBA61A921429}" dt="2024-05-26T20:10:44.611" v="7042"/>
        <pc:sldMkLst>
          <pc:docMk/>
          <pc:sldMk cId="54277308" sldId="274"/>
        </pc:sldMkLst>
        <pc:spChg chg="add mod">
          <ac:chgData name="Kulinich Bohdan" userId="48e65c9f34e137d0" providerId="LiveId" clId="{1559216B-59EF-6D49-AF58-DBA61A921429}" dt="2024-05-07T14:50:38.283" v="4509"/>
          <ac:spMkLst>
            <pc:docMk/>
            <pc:sldMk cId="54277308" sldId="274"/>
            <ac:spMk id="2" creationId="{14D71D0B-65F4-A627-9F1A-0BA954B4FF8F}"/>
          </ac:spMkLst>
        </pc:spChg>
        <pc:spChg chg="add mod">
          <ac:chgData name="Kulinich Bohdan" userId="48e65c9f34e137d0" providerId="LiveId" clId="{1559216B-59EF-6D49-AF58-DBA61A921429}" dt="2024-05-26T20:10:44.611" v="7042"/>
          <ac:spMkLst>
            <pc:docMk/>
            <pc:sldMk cId="54277308" sldId="274"/>
            <ac:spMk id="2" creationId="{51C0158F-F1B3-68C3-4F53-AE7DD6060280}"/>
          </ac:spMkLst>
        </pc:spChg>
        <pc:spChg chg="add del mod">
          <ac:chgData name="Kulinich Bohdan" userId="48e65c9f34e137d0" providerId="LiveId" clId="{1559216B-59EF-6D49-AF58-DBA61A921429}" dt="2024-05-07T14:52:08.891" v="4536" actId="478"/>
          <ac:spMkLst>
            <pc:docMk/>
            <pc:sldMk cId="54277308" sldId="274"/>
            <ac:spMk id="3" creationId="{C2FFF03D-9DB6-09C1-F063-0CAAEFF7A956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4" creationId="{2DE2A9D5-DD3E-FE0E-C3D2-D0AB742780BF}"/>
          </ac:spMkLst>
        </pc:spChg>
        <pc:spChg chg="add mod">
          <ac:chgData name="Kulinich Bohdan" userId="48e65c9f34e137d0" providerId="LiveId" clId="{1559216B-59EF-6D49-AF58-DBA61A921429}" dt="2024-05-26T20:10:44.611" v="7042"/>
          <ac:spMkLst>
            <pc:docMk/>
            <pc:sldMk cId="54277308" sldId="274"/>
            <ac:spMk id="5" creationId="{8A67D8E7-87C4-BA7B-2A73-16DCE5C70A36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6" creationId="{C7B77A44-0D7E-CC15-0514-2240EF6B07B0}"/>
          </ac:spMkLst>
        </pc:spChg>
        <pc:spChg chg="add del mod">
          <ac:chgData name="Kulinich Bohdan" userId="48e65c9f34e137d0" providerId="LiveId" clId="{1559216B-59EF-6D49-AF58-DBA61A921429}" dt="2024-05-18T18:31:31.596" v="5824" actId="478"/>
          <ac:spMkLst>
            <pc:docMk/>
            <pc:sldMk cId="54277308" sldId="274"/>
            <ac:spMk id="8" creationId="{7BEC957F-61E5-9A04-046F-B5E5BF87E383}"/>
          </ac:spMkLst>
        </pc:spChg>
        <pc:spChg chg="add del mod">
          <ac:chgData name="Kulinich Bohdan" userId="48e65c9f34e137d0" providerId="LiveId" clId="{1559216B-59EF-6D49-AF58-DBA61A921429}" dt="2024-05-18T18:23:13.045" v="5660" actId="478"/>
          <ac:spMkLst>
            <pc:docMk/>
            <pc:sldMk cId="54277308" sldId="274"/>
            <ac:spMk id="10" creationId="{4A9525A2-E78C-4CD0-0427-01450C6FBF6A}"/>
          </ac:spMkLst>
        </pc:spChg>
        <pc:spChg chg="add mod">
          <ac:chgData name="Kulinich Bohdan" userId="48e65c9f34e137d0" providerId="LiveId" clId="{1559216B-59EF-6D49-AF58-DBA61A921429}" dt="2024-05-20T16:55:53.414" v="6322"/>
          <ac:spMkLst>
            <pc:docMk/>
            <pc:sldMk cId="54277308" sldId="274"/>
            <ac:spMk id="10" creationId="{EEF20B86-372F-EE98-DDCA-EC6E6966DEAB}"/>
          </ac:spMkLst>
        </pc:spChg>
        <pc:spChg chg="mod">
          <ac:chgData name="Kulinich Bohdan" userId="48e65c9f34e137d0" providerId="LiveId" clId="{1559216B-59EF-6D49-AF58-DBA61A921429}" dt="2024-05-07T10:26:14.839" v="4290" actId="166"/>
          <ac:spMkLst>
            <pc:docMk/>
            <pc:sldMk cId="54277308" sldId="274"/>
            <ac:spMk id="12" creationId="{43B88F0F-FE02-F5F9-D6C5-9B1A74C9817B}"/>
          </ac:spMkLst>
        </pc:spChg>
        <pc:spChg chg="mod">
          <ac:chgData name="Kulinich Bohdan" userId="48e65c9f34e137d0" providerId="LiveId" clId="{1559216B-59EF-6D49-AF58-DBA61A921429}" dt="2024-05-07T14:52:05.533" v="4534" actId="1076"/>
          <ac:spMkLst>
            <pc:docMk/>
            <pc:sldMk cId="54277308" sldId="274"/>
            <ac:spMk id="14" creationId="{84E7DD2C-4839-8C68-CD5C-DA34C81E0FBE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6" creationId="{24C2CA8F-3094-5247-DAF0-539F760FC47B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1" creationId="{6AC365B9-25F2-F021-6418-29D910572206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2" creationId="{13890C34-5280-FAF3-91D5-61C94877FF47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3" creationId="{F2E80D34-F19A-3486-20A4-C9C18BFC29F1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4" creationId="{A2AD8B54-1DC6-4DF0-53BF-631AD2B0693B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5" creationId="{E90A543D-6D8F-0AF6-3F40-A0BE1066C072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6" creationId="{98336CA7-D76F-2E4E-9ECA-3588277DFB7D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27" creationId="{4915E821-7B52-AAA4-20CE-D4E6E1FEB838}"/>
          </ac:spMkLst>
        </pc:spChg>
        <pc:spChg chg="mod">
          <ac:chgData name="Kulinich Bohdan" userId="48e65c9f34e137d0" providerId="LiveId" clId="{1559216B-59EF-6D49-AF58-DBA61A921429}" dt="2024-05-20T16:53:21.868" v="6269" actId="14100"/>
          <ac:spMkLst>
            <pc:docMk/>
            <pc:sldMk cId="54277308" sldId="274"/>
            <ac:spMk id="28" creationId="{668F052B-0377-4792-BBF7-931B49236D38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32" creationId="{9B539C02-81C0-5853-6129-8F1FB76E8C5C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33" creationId="{AAD55C84-B3DD-C2EC-0817-1F7EFE5C55B6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36" creationId="{7CC7305D-BBDB-BFB8-979D-3E897FFDAEDA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37" creationId="{7FF1C69E-91EE-F86E-6103-94A6173B6FE4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38" creationId="{25A7D5B9-4D33-CBC7-6C53-98125602D060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39" creationId="{B2525166-75D6-0642-CCAF-B3A79B81C8D7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0" creationId="{B722A52B-47A7-7726-C16E-590E9EFA497F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1" creationId="{21ED4486-F2CD-4A12-E93B-068C40CCDA9C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2" creationId="{512B3C4E-7607-454D-CAEC-4B204666697A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3" creationId="{1A341ACD-90D6-F394-9FF9-4498B5A72CD6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4" creationId="{27AABB0E-FE24-400A-D3E8-CFA359C62849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46" creationId="{20B7DAC3-7631-0B8F-6111-4E40C7259AD5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7" creationId="{A6E9F3FC-32AA-D708-8931-92795C45FD00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8" creationId="{F353A99A-DE8E-EB64-296E-AC7DA905B78A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49" creationId="{2C9815C0-22D8-EA8E-D782-BEC95646788F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50" creationId="{970DBFCD-E761-4F37-2F87-50BE358A2346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51" creationId="{7224EFD2-A4B8-A7BC-8D90-962B41E04DCC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52" creationId="{4EF166AB-8510-9738-3266-4973A798BF15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58" creationId="{AB756A6A-14DE-8D97-9918-A9D2F4B2D2C3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59" creationId="{A85BD45C-AF8B-8337-A7C3-A997B85B29E3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60" creationId="{4A168578-CEF0-8A5C-DDF0-990AE962E8E4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61" creationId="{7A3F46E2-6BFB-685B-0FBB-048B66A94BC7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62" creationId="{37BADB11-6E2E-D50D-598B-189945A7ABF2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63" creationId="{91B1B98F-38D9-6DBE-2FA1-C4A7DF44AB06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64" creationId="{E8D9F699-051B-33AC-98D2-C441A3D32921}"/>
          </ac:spMkLst>
        </pc:spChg>
        <pc:spChg chg="del mod modVis">
          <ac:chgData name="Kulinich Bohdan" userId="48e65c9f34e137d0" providerId="LiveId" clId="{1559216B-59EF-6D49-AF58-DBA61A921429}" dt="2024-05-18T18:19:50.292" v="5582" actId="478"/>
          <ac:spMkLst>
            <pc:docMk/>
            <pc:sldMk cId="54277308" sldId="274"/>
            <ac:spMk id="65" creationId="{11CB9986-930D-83C1-9B92-9AAFB9769B75}"/>
          </ac:spMkLst>
        </pc:spChg>
        <pc:spChg chg="mod modVis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66" creationId="{BD63CF69-B8CD-95A6-58D2-BD2BFDD5A3BD}"/>
          </ac:spMkLst>
        </pc:spChg>
        <pc:spChg chg="del mod modVis">
          <ac:chgData name="Kulinich Bohdan" userId="48e65c9f34e137d0" providerId="LiveId" clId="{1559216B-59EF-6D49-AF58-DBA61A921429}" dt="2024-05-18T18:33:57.991" v="5947" actId="478"/>
          <ac:spMkLst>
            <pc:docMk/>
            <pc:sldMk cId="54277308" sldId="274"/>
            <ac:spMk id="67" creationId="{51F14608-E8D2-D00B-5A81-00EDDD5B5377}"/>
          </ac:spMkLst>
        </pc:spChg>
        <pc:spChg chg="del mod modVis">
          <ac:chgData name="Kulinich Bohdan" userId="48e65c9f34e137d0" providerId="LiveId" clId="{1559216B-59EF-6D49-AF58-DBA61A921429}" dt="2024-05-18T18:31:33.991" v="5825" actId="478"/>
          <ac:spMkLst>
            <pc:docMk/>
            <pc:sldMk cId="54277308" sldId="274"/>
            <ac:spMk id="68" creationId="{42222FB0-C00C-3C86-E7B1-762C0CC16F62}"/>
          </ac:spMkLst>
        </pc:spChg>
        <pc:spChg chg="del mod modVis">
          <ac:chgData name="Kulinich Bohdan" userId="48e65c9f34e137d0" providerId="LiveId" clId="{1559216B-59EF-6D49-AF58-DBA61A921429}" dt="2024-05-18T18:31:40.674" v="5827" actId="478"/>
          <ac:spMkLst>
            <pc:docMk/>
            <pc:sldMk cId="54277308" sldId="274"/>
            <ac:spMk id="73" creationId="{F8C620BE-6F8E-2567-8C5D-5A878CAA530C}"/>
          </ac:spMkLst>
        </pc:spChg>
        <pc:spChg chg="mod modVis">
          <ac:chgData name="Kulinich Bohdan" userId="48e65c9f34e137d0" providerId="LiveId" clId="{1559216B-59EF-6D49-AF58-DBA61A921429}" dt="2024-05-20T16:54:12.820" v="6289" actId="14100"/>
          <ac:spMkLst>
            <pc:docMk/>
            <pc:sldMk cId="54277308" sldId="274"/>
            <ac:spMk id="74" creationId="{C2174ECB-921E-4A33-2307-235000AEA3CE}"/>
          </ac:spMkLst>
        </pc:spChg>
        <pc:spChg chg="mod modVis">
          <ac:chgData name="Kulinich Bohdan" userId="48e65c9f34e137d0" providerId="LiveId" clId="{1559216B-59EF-6D49-AF58-DBA61A921429}" dt="2024-05-20T16:54:14.837" v="6290" actId="14100"/>
          <ac:spMkLst>
            <pc:docMk/>
            <pc:sldMk cId="54277308" sldId="274"/>
            <ac:spMk id="75" creationId="{B534EFA7-9D4D-BEBE-4FF6-BEBB5FD4A843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76" creationId="{38644419-2CF5-6ECD-E23D-619C5C9A84D6}"/>
          </ac:spMkLst>
        </pc:spChg>
        <pc:spChg chg="mod modVis">
          <ac:chgData name="Kulinich Bohdan" userId="48e65c9f34e137d0" providerId="LiveId" clId="{1559216B-59EF-6D49-AF58-DBA61A921429}" dt="2024-05-20T16:54:26.171" v="6307" actId="14100"/>
          <ac:spMkLst>
            <pc:docMk/>
            <pc:sldMk cId="54277308" sldId="274"/>
            <ac:spMk id="78" creationId="{664F6B8D-C968-9551-3D7D-85B8FD9480F5}"/>
          </ac:spMkLst>
        </pc:spChg>
        <pc:spChg chg="mod modVis">
          <ac:chgData name="Kulinich Bohdan" userId="48e65c9f34e137d0" providerId="LiveId" clId="{1559216B-59EF-6D49-AF58-DBA61A921429}" dt="2024-05-20T16:54:19.982" v="6305" actId="1038"/>
          <ac:spMkLst>
            <pc:docMk/>
            <pc:sldMk cId="54277308" sldId="274"/>
            <ac:spMk id="79" creationId="{60363E17-541A-6B65-0AB3-1F6F96AC20FE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81" creationId="{2C2EB4FA-F39B-EADE-422A-9C4BF5FE3A68}"/>
          </ac:spMkLst>
        </pc:spChg>
        <pc:spChg chg="mod modVis">
          <ac:chgData name="Kulinich Bohdan" userId="48e65c9f34e137d0" providerId="LiveId" clId="{1559216B-59EF-6D49-AF58-DBA61A921429}" dt="2024-05-07T10:22:11.155" v="4193" actId="14429"/>
          <ac:spMkLst>
            <pc:docMk/>
            <pc:sldMk cId="54277308" sldId="274"/>
            <ac:spMk id="83" creationId="{F5577868-FAA7-272D-4514-68D77F6F00E2}"/>
          </ac:spMkLst>
        </pc:spChg>
        <pc:spChg chg="mod modVis">
          <ac:chgData name="Kulinich Bohdan" userId="48e65c9f34e137d0" providerId="LiveId" clId="{1559216B-59EF-6D49-AF58-DBA61A921429}" dt="2024-05-07T10:28:03.381" v="4309" actId="33935"/>
          <ac:spMkLst>
            <pc:docMk/>
            <pc:sldMk cId="54277308" sldId="274"/>
            <ac:spMk id="92" creationId="{03E6CDDE-B7ED-890C-31B3-E786CC62637C}"/>
          </ac:spMkLst>
        </pc:spChg>
        <pc:spChg chg="add del mod">
          <ac:chgData name="Kulinich Bohdan" userId="48e65c9f34e137d0" providerId="LiveId" clId="{1559216B-59EF-6D49-AF58-DBA61A921429}" dt="2024-05-18T18:25:28.370" v="5718" actId="478"/>
          <ac:spMkLst>
            <pc:docMk/>
            <pc:sldMk cId="54277308" sldId="274"/>
            <ac:spMk id="102" creationId="{82ABA21F-EAAA-C058-7D33-8FB9D715EDF2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04" creationId="{FFE311AF-A229-5C99-82D5-09F118B4AF17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07" creationId="{E2F416BA-E4C3-6944-6647-A033E90DFB21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08" creationId="{489A6B71-DC92-B5BD-5929-91C9E93B4FEF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09" creationId="{7718CA1B-C2EC-DC10-3C7C-8EDD427B9F2D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10" creationId="{71AA01F0-CC8C-F416-8B0F-772397FD0C39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12" creationId="{D24398BF-AEBF-14D7-99AD-0F3FCF2BE957}"/>
          </ac:spMkLst>
        </pc:spChg>
        <pc:spChg chg="add mod">
          <ac:chgData name="Kulinich Bohdan" userId="48e65c9f34e137d0" providerId="LiveId" clId="{1559216B-59EF-6D49-AF58-DBA61A921429}" dt="2024-05-20T16:53:39.749" v="6281" actId="1038"/>
          <ac:spMkLst>
            <pc:docMk/>
            <pc:sldMk cId="54277308" sldId="274"/>
            <ac:spMk id="113" creationId="{3AFA22D8-F58E-2FED-0952-DD126976EB51}"/>
          </ac:spMkLst>
        </pc:spChg>
        <pc:spChg chg="add mod">
          <ac:chgData name="Kulinich Bohdan" userId="48e65c9f34e137d0" providerId="LiveId" clId="{1559216B-59EF-6D49-AF58-DBA61A921429}" dt="2024-05-20T16:54:37.903" v="6311" actId="1037"/>
          <ac:spMkLst>
            <pc:docMk/>
            <pc:sldMk cId="54277308" sldId="274"/>
            <ac:spMk id="115" creationId="{FD912F82-C499-2535-492F-BB3A04C2DA52}"/>
          </ac:spMkLst>
        </pc:spChg>
        <pc:spChg chg="add mod">
          <ac:chgData name="Kulinich Bohdan" userId="48e65c9f34e137d0" providerId="LiveId" clId="{1559216B-59EF-6D49-AF58-DBA61A921429}" dt="2024-05-20T16:54:37.903" v="6311" actId="1037"/>
          <ac:spMkLst>
            <pc:docMk/>
            <pc:sldMk cId="54277308" sldId="274"/>
            <ac:spMk id="117" creationId="{6F5BB9F9-A13B-6D9A-9C14-A266E94F3412}"/>
          </ac:spMkLst>
        </pc:spChg>
        <pc:spChg chg="add mod">
          <ac:chgData name="Kulinich Bohdan" userId="48e65c9f34e137d0" providerId="LiveId" clId="{1559216B-59EF-6D49-AF58-DBA61A921429}" dt="2024-05-20T16:54:37.903" v="6311" actId="1037"/>
          <ac:spMkLst>
            <pc:docMk/>
            <pc:sldMk cId="54277308" sldId="274"/>
            <ac:spMk id="118" creationId="{BE4DBD36-BCCE-B4DF-3DFE-DF705F2CE44A}"/>
          </ac:spMkLst>
        </pc:spChg>
        <pc:grpChg chg="del mod modVis">
          <ac:chgData name="Kulinich Bohdan" userId="48e65c9f34e137d0" providerId="LiveId" clId="{1559216B-59EF-6D49-AF58-DBA61A921429}" dt="2024-05-18T18:19:50.292" v="5582" actId="478"/>
          <ac:grpSpMkLst>
            <pc:docMk/>
            <pc:sldMk cId="54277308" sldId="274"/>
            <ac:grpSpMk id="29" creationId="{71212D8A-4651-7C88-76F9-3BD085E42F26}"/>
          </ac:grpSpMkLst>
        </pc:grpChg>
        <pc:grpChg chg="del mod modVis">
          <ac:chgData name="Kulinich Bohdan" userId="48e65c9f34e137d0" providerId="LiveId" clId="{1559216B-59EF-6D49-AF58-DBA61A921429}" dt="2024-05-18T18:19:50.292" v="5582" actId="478"/>
          <ac:grpSpMkLst>
            <pc:docMk/>
            <pc:sldMk cId="54277308" sldId="274"/>
            <ac:grpSpMk id="55" creationId="{0D12E297-889B-7957-5013-AAA3C435320A}"/>
          </ac:grpSpMkLst>
        </pc:grpChg>
        <pc:grpChg chg="del mod modVis">
          <ac:chgData name="Kulinich Bohdan" userId="48e65c9f34e137d0" providerId="LiveId" clId="{1559216B-59EF-6D49-AF58-DBA61A921429}" dt="2024-05-18T18:31:38.131" v="5826" actId="478"/>
          <ac:grpSpMkLst>
            <pc:docMk/>
            <pc:sldMk cId="54277308" sldId="274"/>
            <ac:grpSpMk id="70" creationId="{6D740AF9-5195-86A9-3FF7-BD685006DF8B}"/>
          </ac:grpSpMkLst>
        </pc:grpChg>
        <pc:picChg chg="add mod">
          <ac:chgData name="Kulinich Bohdan" userId="48e65c9f34e137d0" providerId="LiveId" clId="{1559216B-59EF-6D49-AF58-DBA61A921429}" dt="2024-05-07T10:22:29.962" v="4194" actId="931"/>
          <ac:picMkLst>
            <pc:docMk/>
            <pc:sldMk cId="54277308" sldId="274"/>
            <ac:picMk id="3" creationId="{97C09A0B-1742-39DA-2828-2F6BF1967D76}"/>
          </ac:picMkLst>
        </pc:picChg>
        <pc:picChg chg="add del mod">
          <ac:chgData name="Kulinich Bohdan" userId="48e65c9f34e137d0" providerId="LiveId" clId="{1559216B-59EF-6D49-AF58-DBA61A921429}" dt="2024-05-20T16:47:02.651" v="6073" actId="478"/>
          <ac:picMkLst>
            <pc:docMk/>
            <pc:sldMk cId="54277308" sldId="274"/>
            <ac:picMk id="5" creationId="{15CE73BA-F7F9-C10F-06C9-C8045522FE57}"/>
          </ac:picMkLst>
        </pc:picChg>
        <pc:picChg chg="add del mod">
          <ac:chgData name="Kulinich Bohdan" userId="48e65c9f34e137d0" providerId="LiveId" clId="{1559216B-59EF-6D49-AF58-DBA61A921429}" dt="2024-05-20T16:46:50.862" v="6068" actId="478"/>
          <ac:picMkLst>
            <pc:docMk/>
            <pc:sldMk cId="54277308" sldId="274"/>
            <ac:picMk id="7" creationId="{974DE3AF-70E7-5484-6649-CB65B97C0078}"/>
          </ac:picMkLst>
        </pc:picChg>
        <pc:picChg chg="add mod">
          <ac:chgData name="Kulinich Bohdan" userId="48e65c9f34e137d0" providerId="LiveId" clId="{1559216B-59EF-6D49-AF58-DBA61A921429}" dt="2024-05-20T16:52:00.794" v="6255" actId="14100"/>
          <ac:picMkLst>
            <pc:docMk/>
            <pc:sldMk cId="54277308" sldId="274"/>
            <ac:picMk id="8" creationId="{84FD4F64-F448-FDDA-8181-D77416DA707A}"/>
          </ac:picMkLst>
        </pc:picChg>
        <pc:picChg chg="add del mod">
          <ac:chgData name="Kulinich Bohdan" userId="48e65c9f34e137d0" providerId="LiveId" clId="{1559216B-59EF-6D49-AF58-DBA61A921429}" dt="2024-05-20T16:46:50.171" v="6067" actId="478"/>
          <ac:picMkLst>
            <pc:docMk/>
            <pc:sldMk cId="54277308" sldId="274"/>
            <ac:picMk id="9" creationId="{EA3712CE-4613-043A-7E81-E7C6D59ED9C6}"/>
          </ac:picMkLst>
        </pc:picChg>
        <pc:picChg chg="add del mod">
          <ac:chgData name="Kulinich Bohdan" userId="48e65c9f34e137d0" providerId="LiveId" clId="{1559216B-59EF-6D49-AF58-DBA61A921429}" dt="2024-05-20T16:46:49.468" v="6066" actId="478"/>
          <ac:picMkLst>
            <pc:docMk/>
            <pc:sldMk cId="54277308" sldId="274"/>
            <ac:picMk id="15" creationId="{7E5EE7C4-77B3-1C86-9F39-3470D427B779}"/>
          </ac:picMkLst>
        </pc:picChg>
        <pc:picChg chg="add del mod">
          <ac:chgData name="Kulinich Bohdan" userId="48e65c9f34e137d0" providerId="LiveId" clId="{1559216B-59EF-6D49-AF58-DBA61A921429}" dt="2024-05-20T16:46:48.777" v="6065" actId="478"/>
          <ac:picMkLst>
            <pc:docMk/>
            <pc:sldMk cId="54277308" sldId="274"/>
            <ac:picMk id="17" creationId="{DEB79FCC-E799-22D2-9D2F-E124172A2E1A}"/>
          </ac:picMkLst>
        </pc:picChg>
        <pc:picChg chg="add del mod">
          <ac:chgData name="Kulinich Bohdan" userId="48e65c9f34e137d0" providerId="LiveId" clId="{1559216B-59EF-6D49-AF58-DBA61A921429}" dt="2024-05-20T16:46:48.031" v="6064" actId="478"/>
          <ac:picMkLst>
            <pc:docMk/>
            <pc:sldMk cId="54277308" sldId="274"/>
            <ac:picMk id="19" creationId="{2693EEF7-3DCF-5211-F334-840BFED832CD}"/>
          </ac:picMkLst>
        </pc:picChg>
        <pc:picChg chg="del">
          <ac:chgData name="Kulinich Bohdan" userId="48e65c9f34e137d0" providerId="LiveId" clId="{1559216B-59EF-6D49-AF58-DBA61A921429}" dt="2024-05-07T10:21:34.372" v="4170" actId="478"/>
          <ac:picMkLst>
            <pc:docMk/>
            <pc:sldMk cId="54277308" sldId="274"/>
            <ac:picMk id="20" creationId="{693CB8A6-7C93-7406-9E09-9816476E13AC}"/>
          </ac:picMkLst>
        </pc:picChg>
        <pc:picChg chg="add mod">
          <ac:chgData name="Kulinich Bohdan" userId="48e65c9f34e137d0" providerId="LiveId" clId="{1559216B-59EF-6D49-AF58-DBA61A921429}" dt="2024-05-20T16:55:53.414" v="6322"/>
          <ac:picMkLst>
            <pc:docMk/>
            <pc:sldMk cId="54277308" sldId="274"/>
            <ac:picMk id="21" creationId="{80B8B0EB-659A-D69C-99EB-0C41CA4D175E}"/>
          </ac:picMkLst>
        </pc:picChg>
        <pc:picChg chg="add mod">
          <ac:chgData name="Kulinich Bohdan" userId="48e65c9f34e137d0" providerId="LiveId" clId="{1559216B-59EF-6D49-AF58-DBA61A921429}" dt="2024-05-20T16:55:53.414" v="6322"/>
          <ac:picMkLst>
            <pc:docMk/>
            <pc:sldMk cId="54277308" sldId="274"/>
            <ac:picMk id="22" creationId="{15707572-F63E-A0D6-89B4-7EC23E634A45}"/>
          </ac:picMkLst>
        </pc:picChg>
        <pc:picChg chg="add mod">
          <ac:chgData name="Kulinich Bohdan" userId="48e65c9f34e137d0" providerId="LiveId" clId="{1559216B-59EF-6D49-AF58-DBA61A921429}" dt="2024-05-20T16:55:53.414" v="6322"/>
          <ac:picMkLst>
            <pc:docMk/>
            <pc:sldMk cId="54277308" sldId="274"/>
            <ac:picMk id="23" creationId="{450C6916-B113-4FDC-D735-A6E5E7F47946}"/>
          </ac:picMkLst>
        </pc:picChg>
        <pc:picChg chg="add mod">
          <ac:chgData name="Kulinich Bohdan" userId="48e65c9f34e137d0" providerId="LiveId" clId="{1559216B-59EF-6D49-AF58-DBA61A921429}" dt="2024-05-20T16:55:53.414" v="6322"/>
          <ac:picMkLst>
            <pc:docMk/>
            <pc:sldMk cId="54277308" sldId="274"/>
            <ac:picMk id="24" creationId="{5DC9A31A-9E18-7D20-D8C5-4833C67D058E}"/>
          </ac:picMkLst>
        </pc:picChg>
        <pc:picChg chg="add mod">
          <ac:chgData name="Kulinich Bohdan" userId="48e65c9f34e137d0" providerId="LiveId" clId="{1559216B-59EF-6D49-AF58-DBA61A921429}" dt="2024-05-20T16:55:53.414" v="6322"/>
          <ac:picMkLst>
            <pc:docMk/>
            <pc:sldMk cId="54277308" sldId="274"/>
            <ac:picMk id="25" creationId="{8F3ECC07-D7D1-96EB-AA40-999C7DDBC02D}"/>
          </ac:picMkLst>
        </pc:picChg>
        <pc:picChg chg="add mod">
          <ac:chgData name="Kulinich Bohdan" userId="48e65c9f34e137d0" providerId="LiveId" clId="{1559216B-59EF-6D49-AF58-DBA61A921429}" dt="2024-05-20T16:56:32.470" v="6324"/>
          <ac:picMkLst>
            <pc:docMk/>
            <pc:sldMk cId="54277308" sldId="274"/>
            <ac:picMk id="26" creationId="{D6E55C8F-68F9-9571-6276-80FDE424DE60}"/>
          </ac:picMkLst>
        </pc:picChg>
        <pc:picChg chg="add del mod">
          <ac:chgData name="Kulinich Bohdan" userId="48e65c9f34e137d0" providerId="LiveId" clId="{1559216B-59EF-6D49-AF58-DBA61A921429}" dt="2024-05-20T16:46:46.908" v="6063" actId="478"/>
          <ac:picMkLst>
            <pc:docMk/>
            <pc:sldMk cId="54277308" sldId="274"/>
            <ac:picMk id="45" creationId="{5D8C675C-5089-DCB9-9208-67CCF4A5EA41}"/>
          </ac:picMkLst>
        </pc:picChg>
        <pc:picChg chg="add del mod">
          <ac:chgData name="Kulinich Bohdan" userId="48e65c9f34e137d0" providerId="LiveId" clId="{1559216B-59EF-6D49-AF58-DBA61A921429}" dt="2024-05-20T16:46:46.202" v="6062" actId="478"/>
          <ac:picMkLst>
            <pc:docMk/>
            <pc:sldMk cId="54277308" sldId="274"/>
            <ac:picMk id="54" creationId="{10F3A9BC-3856-4A76-7B38-15B710B0699C}"/>
          </ac:picMkLst>
        </pc:picChg>
        <pc:picChg chg="add del mod modVis">
          <ac:chgData name="Kulinich Bohdan" userId="48e65c9f34e137d0" providerId="LiveId" clId="{1559216B-59EF-6D49-AF58-DBA61A921429}" dt="2024-05-20T16:46:44.395" v="6059" actId="478"/>
          <ac:picMkLst>
            <pc:docMk/>
            <pc:sldMk cId="54277308" sldId="274"/>
            <ac:picMk id="77" creationId="{1C055E2B-FF62-4A3F-4A36-5810AD8A7641}"/>
          </ac:picMkLst>
        </pc:picChg>
        <pc:picChg chg="add del mod modVis">
          <ac:chgData name="Kulinich Bohdan" userId="48e65c9f34e137d0" providerId="LiveId" clId="{1559216B-59EF-6D49-AF58-DBA61A921429}" dt="2024-05-20T16:46:44.904" v="6060" actId="478"/>
          <ac:picMkLst>
            <pc:docMk/>
            <pc:sldMk cId="54277308" sldId="274"/>
            <ac:picMk id="82" creationId="{4A7DC425-A2FB-CB01-0D3E-2921DD710703}"/>
          </ac:picMkLst>
        </pc:picChg>
        <pc:picChg chg="mod modVis">
          <ac:chgData name="Kulinich Bohdan" userId="48e65c9f34e137d0" providerId="LiveId" clId="{1559216B-59EF-6D49-AF58-DBA61A921429}" dt="2024-05-07T10:28:03.381" v="4309" actId="33935"/>
          <ac:picMkLst>
            <pc:docMk/>
            <pc:sldMk cId="54277308" sldId="274"/>
            <ac:picMk id="84" creationId="{ADBD4902-03FD-0140-3F60-2C890E5EC864}"/>
          </ac:picMkLst>
        </pc:picChg>
        <pc:picChg chg="mod modVis">
          <ac:chgData name="Kulinich Bohdan" userId="48e65c9f34e137d0" providerId="LiveId" clId="{1559216B-59EF-6D49-AF58-DBA61A921429}" dt="2024-05-07T10:28:03.381" v="4309" actId="33935"/>
          <ac:picMkLst>
            <pc:docMk/>
            <pc:sldMk cId="54277308" sldId="274"/>
            <ac:picMk id="85" creationId="{EC596F4C-396E-F35B-292E-7B2DD81D65C5}"/>
          </ac:picMkLst>
        </pc:picChg>
        <pc:picChg chg="mod modVis">
          <ac:chgData name="Kulinich Bohdan" userId="48e65c9f34e137d0" providerId="LiveId" clId="{1559216B-59EF-6D49-AF58-DBA61A921429}" dt="2024-05-20T16:54:59.507" v="6321" actId="14429"/>
          <ac:picMkLst>
            <pc:docMk/>
            <pc:sldMk cId="54277308" sldId="274"/>
            <ac:picMk id="86" creationId="{DE93FE67-0E2E-B0CD-C2BF-E4F603AA3D94}"/>
          </ac:picMkLst>
        </pc:picChg>
        <pc:picChg chg="mod modVis">
          <ac:chgData name="Kulinich Bohdan" userId="48e65c9f34e137d0" providerId="LiveId" clId="{1559216B-59EF-6D49-AF58-DBA61A921429}" dt="2024-05-20T16:54:59.001" v="6320" actId="14429"/>
          <ac:picMkLst>
            <pc:docMk/>
            <pc:sldMk cId="54277308" sldId="274"/>
            <ac:picMk id="87" creationId="{BBFDC89F-CEE5-3901-D81F-DBAD791D0399}"/>
          </ac:picMkLst>
        </pc:picChg>
        <pc:picChg chg="mod modVis">
          <ac:chgData name="Kulinich Bohdan" userId="48e65c9f34e137d0" providerId="LiveId" clId="{1559216B-59EF-6D49-AF58-DBA61A921429}" dt="2024-05-07T10:28:03.381" v="4309" actId="33935"/>
          <ac:picMkLst>
            <pc:docMk/>
            <pc:sldMk cId="54277308" sldId="274"/>
            <ac:picMk id="88" creationId="{88E440A6-E9C2-DEFD-8CC4-85AF1FD822D5}"/>
          </ac:picMkLst>
        </pc:picChg>
        <pc:picChg chg="mod modVis">
          <ac:chgData name="Kulinich Bohdan" userId="48e65c9f34e137d0" providerId="LiveId" clId="{1559216B-59EF-6D49-AF58-DBA61A921429}" dt="2024-05-20T16:54:58.385" v="6319" actId="14429"/>
          <ac:picMkLst>
            <pc:docMk/>
            <pc:sldMk cId="54277308" sldId="274"/>
            <ac:picMk id="89" creationId="{ED96C2D3-8E00-063B-CF62-D0331CDC6A29}"/>
          </ac:picMkLst>
        </pc:picChg>
        <pc:picChg chg="mod modVis">
          <ac:chgData name="Kulinich Bohdan" userId="48e65c9f34e137d0" providerId="LiveId" clId="{1559216B-59EF-6D49-AF58-DBA61A921429}" dt="2024-05-20T16:54:57.984" v="6318" actId="14429"/>
          <ac:picMkLst>
            <pc:docMk/>
            <pc:sldMk cId="54277308" sldId="274"/>
            <ac:picMk id="90" creationId="{B1D1BDB0-9E79-C2A2-3F48-F39D7B3DEFE3}"/>
          </ac:picMkLst>
        </pc:picChg>
        <pc:picChg chg="mod modVis">
          <ac:chgData name="Kulinich Bohdan" userId="48e65c9f34e137d0" providerId="LiveId" clId="{1559216B-59EF-6D49-AF58-DBA61A921429}" dt="2024-05-20T16:54:57.556" v="6317" actId="14429"/>
          <ac:picMkLst>
            <pc:docMk/>
            <pc:sldMk cId="54277308" sldId="274"/>
            <ac:picMk id="91" creationId="{EAC9E3DB-CAFF-6156-A99B-BDE6AE756E40}"/>
          </ac:picMkLst>
        </pc:picChg>
        <pc:picChg chg="mod modVis">
          <ac:chgData name="Kulinich Bohdan" userId="48e65c9f34e137d0" providerId="LiveId" clId="{1559216B-59EF-6D49-AF58-DBA61A921429}" dt="2024-05-20T16:54:56.885" v="6316" actId="14429"/>
          <ac:picMkLst>
            <pc:docMk/>
            <pc:sldMk cId="54277308" sldId="274"/>
            <ac:picMk id="93" creationId="{CEC016D0-E2EA-202E-E870-5532C2271E3A}"/>
          </ac:picMkLst>
        </pc:picChg>
        <pc:picChg chg="add del mod modVis">
          <ac:chgData name="Kulinich Bohdan" userId="48e65c9f34e137d0" providerId="LiveId" clId="{1559216B-59EF-6D49-AF58-DBA61A921429}" dt="2024-05-20T16:54:56.238" v="6315" actId="14429"/>
          <ac:picMkLst>
            <pc:docMk/>
            <pc:sldMk cId="54277308" sldId="274"/>
            <ac:picMk id="94" creationId="{A25C3EA1-7CB0-54DC-F3CC-9113789223D6}"/>
          </ac:picMkLst>
        </pc:picChg>
        <pc:picChg chg="mod modVis">
          <ac:chgData name="Kulinich Bohdan" userId="48e65c9f34e137d0" providerId="LiveId" clId="{1559216B-59EF-6D49-AF58-DBA61A921429}" dt="2024-05-18T19:04:20.498" v="6055" actId="14429"/>
          <ac:picMkLst>
            <pc:docMk/>
            <pc:sldMk cId="54277308" sldId="274"/>
            <ac:picMk id="95" creationId="{09A460EA-BA06-519A-0B87-AB995319C6E0}"/>
          </ac:picMkLst>
        </pc:picChg>
        <pc:picChg chg="mod modVis">
          <ac:chgData name="Kulinich Bohdan" userId="48e65c9f34e137d0" providerId="LiveId" clId="{1559216B-59EF-6D49-AF58-DBA61A921429}" dt="2024-05-07T10:28:03.381" v="4309" actId="33935"/>
          <ac:picMkLst>
            <pc:docMk/>
            <pc:sldMk cId="54277308" sldId="274"/>
            <ac:picMk id="96" creationId="{0E15724D-C524-CD5E-DDDF-AB1FD33EBBF1}"/>
          </ac:picMkLst>
        </pc:picChg>
        <pc:picChg chg="mod modVis">
          <ac:chgData name="Kulinich Bohdan" userId="48e65c9f34e137d0" providerId="LiveId" clId="{1559216B-59EF-6D49-AF58-DBA61A921429}" dt="2024-05-20T16:54:54.971" v="6313" actId="14429"/>
          <ac:picMkLst>
            <pc:docMk/>
            <pc:sldMk cId="54277308" sldId="274"/>
            <ac:picMk id="97" creationId="{ADC36530-451D-0BA4-32D6-51D841FB5E63}"/>
          </ac:picMkLst>
        </pc:picChg>
        <pc:picChg chg="mod modVis">
          <ac:chgData name="Kulinich Bohdan" userId="48e65c9f34e137d0" providerId="LiveId" clId="{1559216B-59EF-6D49-AF58-DBA61A921429}" dt="2024-05-07T10:28:03.381" v="4309" actId="33935"/>
          <ac:picMkLst>
            <pc:docMk/>
            <pc:sldMk cId="54277308" sldId="274"/>
            <ac:picMk id="98" creationId="{B5A61699-B69E-A01C-6C83-AEA2CDCCAF0F}"/>
          </ac:picMkLst>
        </pc:picChg>
        <pc:picChg chg="mod modVis">
          <ac:chgData name="Kulinich Bohdan" userId="48e65c9f34e137d0" providerId="LiveId" clId="{1559216B-59EF-6D49-AF58-DBA61A921429}" dt="2024-05-20T16:54:55.438" v="6314" actId="14429"/>
          <ac:picMkLst>
            <pc:docMk/>
            <pc:sldMk cId="54277308" sldId="274"/>
            <ac:picMk id="99" creationId="{DF9BB4A5-75B5-233C-41F8-7FEE99DD0A06}"/>
          </ac:picMkLst>
        </pc:picChg>
        <pc:picChg chg="mod modVis">
          <ac:chgData name="Kulinich Bohdan" userId="48e65c9f34e137d0" providerId="LiveId" clId="{1559216B-59EF-6D49-AF58-DBA61A921429}" dt="2024-05-20T16:54:54.221" v="6312" actId="14429"/>
          <ac:picMkLst>
            <pc:docMk/>
            <pc:sldMk cId="54277308" sldId="274"/>
            <ac:picMk id="100" creationId="{22FD0529-3F0C-E1FE-706B-C4F62C69DF00}"/>
          </ac:picMkLst>
        </pc:picChg>
        <pc:picChg chg="mod modVis">
          <ac:chgData name="Kulinich Bohdan" userId="48e65c9f34e137d0" providerId="LiveId" clId="{1559216B-59EF-6D49-AF58-DBA61A921429}" dt="2024-05-07T10:28:03.381" v="4309" actId="33935"/>
          <ac:picMkLst>
            <pc:docMk/>
            <pc:sldMk cId="54277308" sldId="274"/>
            <ac:picMk id="101" creationId="{F928D001-FAAE-6CCA-9724-C21A3FB60A73}"/>
          </ac:picMkLst>
        </pc:picChg>
        <pc:picChg chg="add del mod modVis">
          <ac:chgData name="Kulinich Bohdan" userId="48e65c9f34e137d0" providerId="LiveId" clId="{1559216B-59EF-6D49-AF58-DBA61A921429}" dt="2024-05-20T16:46:45.539" v="6061" actId="478"/>
          <ac:picMkLst>
            <pc:docMk/>
            <pc:sldMk cId="54277308" sldId="274"/>
            <ac:picMk id="103" creationId="{BE9EB2B0-31B5-1AC5-70D9-CB44D3E6C9C9}"/>
          </ac:picMkLst>
        </pc:picChg>
        <pc:cxnChg chg="add mod">
          <ac:chgData name="Kulinich Bohdan" userId="48e65c9f34e137d0" providerId="LiveId" clId="{1559216B-59EF-6D49-AF58-DBA61A921429}" dt="2024-05-20T16:53:39.749" v="6281" actId="1038"/>
          <ac:cxnSpMkLst>
            <pc:docMk/>
            <pc:sldMk cId="54277308" sldId="274"/>
            <ac:cxnSpMk id="3" creationId="{7591A6D2-1370-4283-CBEC-B748A1D87A1A}"/>
          </ac:cxnSpMkLst>
        </pc:cxnChg>
        <pc:cxnChg chg="add mod">
          <ac:chgData name="Kulinich Bohdan" userId="48e65c9f34e137d0" providerId="LiveId" clId="{1559216B-59EF-6D49-AF58-DBA61A921429}" dt="2024-05-20T16:53:39.749" v="6281" actId="1038"/>
          <ac:cxnSpMkLst>
            <pc:docMk/>
            <pc:sldMk cId="54277308" sldId="274"/>
            <ac:cxnSpMk id="18" creationId="{ED552615-3C56-2A2E-9166-A182BFF2A3E3}"/>
          </ac:cxnSpMkLst>
        </pc:cxnChg>
        <pc:cxnChg chg="add mod">
          <ac:chgData name="Kulinich Bohdan" userId="48e65c9f34e137d0" providerId="LiveId" clId="{1559216B-59EF-6D49-AF58-DBA61A921429}" dt="2024-05-20T16:53:39.749" v="6281" actId="1038"/>
          <ac:cxnSpMkLst>
            <pc:docMk/>
            <pc:sldMk cId="54277308" sldId="274"/>
            <ac:cxnSpMk id="20" creationId="{87C4B779-B089-62FF-B372-AE17896D4D8C}"/>
          </ac:cxnSpMkLst>
        </pc:cxnChg>
        <pc:cxnChg chg="mod modVis">
          <ac:chgData name="Kulinich Bohdan" userId="48e65c9f34e137d0" providerId="LiveId" clId="{1559216B-59EF-6D49-AF58-DBA61A921429}" dt="2024-05-20T16:53:39.749" v="6281" actId="1038"/>
          <ac:cxnSpMkLst>
            <pc:docMk/>
            <pc:sldMk cId="54277308" sldId="274"/>
            <ac:cxnSpMk id="34" creationId="{1D8EA129-F18D-90D9-D359-459FD5C2095A}"/>
          </ac:cxnSpMkLst>
        </pc:cxnChg>
        <pc:cxnChg chg="del mod modVis">
          <ac:chgData name="Kulinich Bohdan" userId="48e65c9f34e137d0" providerId="LiveId" clId="{1559216B-59EF-6D49-AF58-DBA61A921429}" dt="2024-05-18T18:19:50.292" v="5582" actId="478"/>
          <ac:cxnSpMkLst>
            <pc:docMk/>
            <pc:sldMk cId="54277308" sldId="274"/>
            <ac:cxnSpMk id="53" creationId="{24065E09-BD3D-A268-3852-79F3498A4797}"/>
          </ac:cxnSpMkLst>
        </pc:cxnChg>
        <pc:cxnChg chg="del mod modVis">
          <ac:chgData name="Kulinich Bohdan" userId="48e65c9f34e137d0" providerId="LiveId" clId="{1559216B-59EF-6D49-AF58-DBA61A921429}" dt="2024-05-18T18:31:42.005" v="5828" actId="478"/>
          <ac:cxnSpMkLst>
            <pc:docMk/>
            <pc:sldMk cId="54277308" sldId="274"/>
            <ac:cxnSpMk id="69" creationId="{ADA9D3A6-02C8-A66F-F797-1C19EC440D6A}"/>
          </ac:cxnSpMkLst>
        </pc:cxnChg>
        <pc:cxnChg chg="add mod">
          <ac:chgData name="Kulinich Bohdan" userId="48e65c9f34e137d0" providerId="LiveId" clId="{1559216B-59EF-6D49-AF58-DBA61A921429}" dt="2024-05-20T16:53:39.749" v="6281" actId="1038"/>
          <ac:cxnSpMkLst>
            <pc:docMk/>
            <pc:sldMk cId="54277308" sldId="274"/>
            <ac:cxnSpMk id="105" creationId="{94E00DBB-9D00-395A-A1F1-73DB9BE5C87B}"/>
          </ac:cxnSpMkLst>
        </pc:cxnChg>
        <pc:cxnChg chg="add mod">
          <ac:chgData name="Kulinich Bohdan" userId="48e65c9f34e137d0" providerId="LiveId" clId="{1559216B-59EF-6D49-AF58-DBA61A921429}" dt="2024-05-20T16:53:39.749" v="6281" actId="1038"/>
          <ac:cxnSpMkLst>
            <pc:docMk/>
            <pc:sldMk cId="54277308" sldId="274"/>
            <ac:cxnSpMk id="111" creationId="{89892D83-43B9-8F34-E9A7-C6083BDC73B2}"/>
          </ac:cxnSpMkLst>
        </pc:cxnChg>
        <pc:cxnChg chg="add mod">
          <ac:chgData name="Kulinich Bohdan" userId="48e65c9f34e137d0" providerId="LiveId" clId="{1559216B-59EF-6D49-AF58-DBA61A921429}" dt="2024-05-20T16:54:37.903" v="6311" actId="1037"/>
          <ac:cxnSpMkLst>
            <pc:docMk/>
            <pc:sldMk cId="54277308" sldId="274"/>
            <ac:cxnSpMk id="114" creationId="{89860D98-9514-63B5-A61C-7709FFFCF210}"/>
          </ac:cxnSpMkLst>
        </pc:cxnChg>
        <pc:cxnChg chg="add mod">
          <ac:chgData name="Kulinich Bohdan" userId="48e65c9f34e137d0" providerId="LiveId" clId="{1559216B-59EF-6D49-AF58-DBA61A921429}" dt="2024-05-20T16:54:37.903" v="6311" actId="1037"/>
          <ac:cxnSpMkLst>
            <pc:docMk/>
            <pc:sldMk cId="54277308" sldId="274"/>
            <ac:cxnSpMk id="116" creationId="{B50BADC7-7794-02DB-CC0B-4ABBADFB6190}"/>
          </ac:cxnSpMkLst>
        </pc:cxnChg>
      </pc:sldChg>
      <pc:sldChg chg="add del">
        <pc:chgData name="Kulinich Bohdan" userId="48e65c9f34e137d0" providerId="LiveId" clId="{1559216B-59EF-6D49-AF58-DBA61A921429}" dt="2024-05-07T10:21:27.692" v="4167"/>
        <pc:sldMkLst>
          <pc:docMk/>
          <pc:sldMk cId="3368277996" sldId="274"/>
        </pc:sldMkLst>
      </pc:sldChg>
      <pc:sldChg chg="addSp delSp modSp add mod addAnim delAnim modAnim">
        <pc:chgData name="Kulinich Bohdan" userId="48e65c9f34e137d0" providerId="LiveId" clId="{1559216B-59EF-6D49-AF58-DBA61A921429}" dt="2024-05-26T20:10:36.304" v="7040"/>
        <pc:sldMkLst>
          <pc:docMk/>
          <pc:sldMk cId="1169353818" sldId="275"/>
        </pc:sldMkLst>
        <pc:spChg chg="add mod">
          <ac:chgData name="Kulinich Bohdan" userId="48e65c9f34e137d0" providerId="LiveId" clId="{1559216B-59EF-6D49-AF58-DBA61A921429}" dt="2024-05-26T20:10:36.304" v="7040"/>
          <ac:spMkLst>
            <pc:docMk/>
            <pc:sldMk cId="1169353818" sldId="275"/>
            <ac:spMk id="2" creationId="{CAE0AB48-2AFF-1372-E2F6-448B52B335F0}"/>
          </ac:spMkLst>
        </pc:spChg>
        <pc:spChg chg="add mod">
          <ac:chgData name="Kulinich Bohdan" userId="48e65c9f34e137d0" providerId="LiveId" clId="{1559216B-59EF-6D49-AF58-DBA61A921429}" dt="2024-05-26T20:10:36.304" v="7040"/>
          <ac:spMkLst>
            <pc:docMk/>
            <pc:sldMk cId="1169353818" sldId="275"/>
            <ac:spMk id="3" creationId="{31DAF31B-8496-9FEC-FFEA-0C3BED58639F}"/>
          </ac:spMkLst>
        </pc:spChg>
        <pc:spChg chg="del mod modVis">
          <ac:chgData name="Kulinich Bohdan" userId="48e65c9f34e137d0" providerId="LiveId" clId="{1559216B-59EF-6D49-AF58-DBA61A921429}" dt="2024-05-08T17:29:47.603" v="4843" actId="478"/>
          <ac:spMkLst>
            <pc:docMk/>
            <pc:sldMk cId="1169353818" sldId="275"/>
            <ac:spMk id="6" creationId="{023AF2FB-768C-DE63-EF08-692869DC6D17}"/>
          </ac:spMkLst>
        </pc:spChg>
        <pc:spChg chg="add del">
          <ac:chgData name="Kulinich Bohdan" userId="48e65c9f34e137d0" providerId="LiveId" clId="{1559216B-59EF-6D49-AF58-DBA61A921429}" dt="2024-05-08T17:28:58.778" v="4805" actId="478"/>
          <ac:spMkLst>
            <pc:docMk/>
            <pc:sldMk cId="1169353818" sldId="275"/>
            <ac:spMk id="8" creationId="{08219A4A-76D6-3881-0AFC-6105AE257437}"/>
          </ac:spMkLst>
        </pc:spChg>
        <pc:spChg chg="add del">
          <ac:chgData name="Kulinich Bohdan" userId="48e65c9f34e137d0" providerId="LiveId" clId="{1559216B-59EF-6D49-AF58-DBA61A921429}" dt="2024-05-08T17:29:06.022" v="4809" actId="478"/>
          <ac:spMkLst>
            <pc:docMk/>
            <pc:sldMk cId="1169353818" sldId="275"/>
            <ac:spMk id="10" creationId="{B56DC7B5-1257-0BFE-73E9-87BE905DA733}"/>
          </ac:spMkLst>
        </pc:spChg>
        <pc:spChg chg="add del">
          <ac:chgData name="Kulinich Bohdan" userId="48e65c9f34e137d0" providerId="LiveId" clId="{1559216B-59EF-6D49-AF58-DBA61A921429}" dt="2024-05-08T17:29:00.029" v="4806" actId="478"/>
          <ac:spMkLst>
            <pc:docMk/>
            <pc:sldMk cId="1169353818" sldId="275"/>
            <ac:spMk id="15" creationId="{CE400DD5-3DBB-9301-3802-ED31944EC9E0}"/>
          </ac:spMkLst>
        </pc:spChg>
        <pc:spChg chg="add del">
          <ac:chgData name="Kulinich Bohdan" userId="48e65c9f34e137d0" providerId="LiveId" clId="{1559216B-59EF-6D49-AF58-DBA61A921429}" dt="2024-05-08T17:29:01.286" v="4807" actId="478"/>
          <ac:spMkLst>
            <pc:docMk/>
            <pc:sldMk cId="1169353818" sldId="275"/>
            <ac:spMk id="17" creationId="{F77F237A-5AD2-1A92-B37D-09756291F223}"/>
          </ac:spMkLst>
        </pc:spChg>
        <pc:spChg chg="add del">
          <ac:chgData name="Kulinich Bohdan" userId="48e65c9f34e137d0" providerId="LiveId" clId="{1559216B-59EF-6D49-AF58-DBA61A921429}" dt="2024-05-08T17:29:02.714" v="4808" actId="478"/>
          <ac:spMkLst>
            <pc:docMk/>
            <pc:sldMk cId="1169353818" sldId="275"/>
            <ac:spMk id="19" creationId="{AED14D01-9508-CC74-DC6C-07899FC838E5}"/>
          </ac:spMkLst>
        </pc:spChg>
        <pc:spChg chg="add del">
          <ac:chgData name="Kulinich Bohdan" userId="48e65c9f34e137d0" providerId="LiveId" clId="{1559216B-59EF-6D49-AF58-DBA61A921429}" dt="2024-05-08T17:29:06.749" v="4810" actId="478"/>
          <ac:spMkLst>
            <pc:docMk/>
            <pc:sldMk cId="1169353818" sldId="275"/>
            <ac:spMk id="21" creationId="{6C2071D9-4414-2245-DA9C-093ED64973AD}"/>
          </ac:spMkLst>
        </pc:spChg>
        <pc:spChg chg="add del mod">
          <ac:chgData name="Kulinich Bohdan" userId="48e65c9f34e137d0" providerId="LiveId" clId="{1559216B-59EF-6D49-AF58-DBA61A921429}" dt="2024-05-08T17:29:08.502" v="4812" actId="478"/>
          <ac:spMkLst>
            <pc:docMk/>
            <pc:sldMk cId="1169353818" sldId="275"/>
            <ac:spMk id="23" creationId="{109A9D20-D2DB-E34A-A32C-BB87905ED711}"/>
          </ac:spMkLst>
        </pc:spChg>
        <pc:spChg chg="add del">
          <ac:chgData name="Kulinich Bohdan" userId="48e65c9f34e137d0" providerId="LiveId" clId="{1559216B-59EF-6D49-AF58-DBA61A921429}" dt="2024-05-08T17:29:09.673" v="4813" actId="478"/>
          <ac:spMkLst>
            <pc:docMk/>
            <pc:sldMk cId="1169353818" sldId="275"/>
            <ac:spMk id="25" creationId="{4288238A-D9CF-0F27-69A1-7DD4AC133BC6}"/>
          </ac:spMkLst>
        </pc:spChg>
        <pc:spChg chg="add del mod">
          <ac:chgData name="Kulinich Bohdan" userId="48e65c9f34e137d0" providerId="LiveId" clId="{1559216B-59EF-6D49-AF58-DBA61A921429}" dt="2024-05-14T18:33:35.678" v="4945" actId="478"/>
          <ac:spMkLst>
            <pc:docMk/>
            <pc:sldMk cId="1169353818" sldId="275"/>
            <ac:spMk id="43" creationId="{3E49D721-F14E-3F4A-CFA4-F03CC0B91D7C}"/>
          </ac:spMkLst>
        </pc:spChg>
        <pc:spChg chg="del">
          <ac:chgData name="Kulinich Bohdan" userId="48e65c9f34e137d0" providerId="LiveId" clId="{1559216B-59EF-6D49-AF58-DBA61A921429}" dt="2024-05-08T17:29:10.988" v="4814" actId="478"/>
          <ac:spMkLst>
            <pc:docMk/>
            <pc:sldMk cId="1169353818" sldId="275"/>
            <ac:spMk id="44" creationId="{69CAA97A-83D3-C700-1768-E3B4D1833A99}"/>
          </ac:spMkLst>
        </pc:spChg>
        <pc:spChg chg="add mod">
          <ac:chgData name="Kulinich Bohdan" userId="48e65c9f34e137d0" providerId="LiveId" clId="{1559216B-59EF-6D49-AF58-DBA61A921429}" dt="2024-05-14T18:50:27.294" v="5188" actId="1035"/>
          <ac:spMkLst>
            <pc:docMk/>
            <pc:sldMk cId="1169353818" sldId="275"/>
            <ac:spMk id="52" creationId="{388D8EBA-1FC0-A94B-DF25-D85BCE5DD5C0}"/>
          </ac:spMkLst>
        </pc:spChg>
        <pc:spChg chg="add mod">
          <ac:chgData name="Kulinich Bohdan" userId="48e65c9f34e137d0" providerId="LiveId" clId="{1559216B-59EF-6D49-AF58-DBA61A921429}" dt="2024-05-14T18:50:27.294" v="5188" actId="1035"/>
          <ac:spMkLst>
            <pc:docMk/>
            <pc:sldMk cId="1169353818" sldId="275"/>
            <ac:spMk id="53" creationId="{E415EDBB-4187-A074-73BC-B6D7967028A4}"/>
          </ac:spMkLst>
        </pc:spChg>
        <pc:spChg chg="add mod">
          <ac:chgData name="Kulinich Bohdan" userId="48e65c9f34e137d0" providerId="LiveId" clId="{1559216B-59EF-6D49-AF58-DBA61A921429}" dt="2024-05-26T16:54:12.765" v="6420" actId="20577"/>
          <ac:spMkLst>
            <pc:docMk/>
            <pc:sldMk cId="1169353818" sldId="275"/>
            <ac:spMk id="56" creationId="{3AC0377D-86F8-FC96-24F4-934EB9853BE3}"/>
          </ac:spMkLst>
        </pc:spChg>
        <pc:spChg chg="add mod">
          <ac:chgData name="Kulinich Bohdan" userId="48e65c9f34e137d0" providerId="LiveId" clId="{1559216B-59EF-6D49-AF58-DBA61A921429}" dt="2024-05-26T16:52:35.241" v="6418" actId="20577"/>
          <ac:spMkLst>
            <pc:docMk/>
            <pc:sldMk cId="1169353818" sldId="275"/>
            <ac:spMk id="57" creationId="{4CEED5BC-84F0-BCF1-FCD1-B1B75A449DA5}"/>
          </ac:spMkLst>
        </pc:spChg>
        <pc:spChg chg="add mod">
          <ac:chgData name="Kulinich Bohdan" userId="48e65c9f34e137d0" providerId="LiveId" clId="{1559216B-59EF-6D49-AF58-DBA61A921429}" dt="2024-05-14T18:58:58.012" v="5274" actId="166"/>
          <ac:spMkLst>
            <pc:docMk/>
            <pc:sldMk cId="1169353818" sldId="275"/>
            <ac:spMk id="58" creationId="{A23A20D9-2612-6DB5-E5BC-498D9615928C}"/>
          </ac:spMkLst>
        </pc:spChg>
        <pc:spChg chg="add mod">
          <ac:chgData name="Kulinich Bohdan" userId="48e65c9f34e137d0" providerId="LiveId" clId="{1559216B-59EF-6D49-AF58-DBA61A921429}" dt="2024-05-26T16:54:29.890" v="6422" actId="20577"/>
          <ac:spMkLst>
            <pc:docMk/>
            <pc:sldMk cId="1169353818" sldId="275"/>
            <ac:spMk id="59" creationId="{DAA4EFD6-FB28-76E0-A2AB-E259C5EF4354}"/>
          </ac:spMkLst>
        </pc:spChg>
        <pc:spChg chg="add mod">
          <ac:chgData name="Kulinich Bohdan" userId="48e65c9f34e137d0" providerId="LiveId" clId="{1559216B-59EF-6D49-AF58-DBA61A921429}" dt="2024-05-26T16:54:43.042" v="6423" actId="20577"/>
          <ac:spMkLst>
            <pc:docMk/>
            <pc:sldMk cId="1169353818" sldId="275"/>
            <ac:spMk id="60" creationId="{2359320C-B40A-3F22-E507-D3D4F6009355}"/>
          </ac:spMkLst>
        </pc:spChg>
        <pc:spChg chg="add mod">
          <ac:chgData name="Kulinich Bohdan" userId="48e65c9f34e137d0" providerId="LiveId" clId="{1559216B-59EF-6D49-AF58-DBA61A921429}" dt="2024-05-14T18:55:43.978" v="5234" actId="1036"/>
          <ac:spMkLst>
            <pc:docMk/>
            <pc:sldMk cId="1169353818" sldId="275"/>
            <ac:spMk id="61" creationId="{4159B7AD-A780-546A-45DE-9059F29D5E40}"/>
          </ac:spMkLst>
        </pc:spChg>
        <pc:spChg chg="add mod">
          <ac:chgData name="Kulinich Bohdan" userId="48e65c9f34e137d0" providerId="LiveId" clId="{1559216B-59EF-6D49-AF58-DBA61A921429}" dt="2024-05-14T18:55:43.978" v="5234" actId="1036"/>
          <ac:spMkLst>
            <pc:docMk/>
            <pc:sldMk cId="1169353818" sldId="275"/>
            <ac:spMk id="62" creationId="{39A32C80-30DD-F37E-4E78-41B1B45310D9}"/>
          </ac:spMkLst>
        </pc:spChg>
        <pc:spChg chg="add mod">
          <ac:chgData name="Kulinich Bohdan" userId="48e65c9f34e137d0" providerId="LiveId" clId="{1559216B-59EF-6D49-AF58-DBA61A921429}" dt="2024-05-14T18:55:43.978" v="5234" actId="1036"/>
          <ac:spMkLst>
            <pc:docMk/>
            <pc:sldMk cId="1169353818" sldId="275"/>
            <ac:spMk id="63" creationId="{A2A6BE91-9989-66AB-8869-F15E9B625C81}"/>
          </ac:spMkLst>
        </pc:spChg>
        <pc:spChg chg="add mod">
          <ac:chgData name="Kulinich Bohdan" userId="48e65c9f34e137d0" providerId="LiveId" clId="{1559216B-59EF-6D49-AF58-DBA61A921429}" dt="2024-05-14T18:50:27.294" v="5188" actId="1035"/>
          <ac:spMkLst>
            <pc:docMk/>
            <pc:sldMk cId="1169353818" sldId="275"/>
            <ac:spMk id="65" creationId="{D94BB5AE-3A7E-FFB4-E3D3-FBFF73E36A02}"/>
          </ac:spMkLst>
        </pc:spChg>
        <pc:spChg chg="add mod">
          <ac:chgData name="Kulinich Bohdan" userId="48e65c9f34e137d0" providerId="LiveId" clId="{1559216B-59EF-6D49-AF58-DBA61A921429}" dt="2024-05-26T16:55:05.212" v="6424" actId="20577"/>
          <ac:spMkLst>
            <pc:docMk/>
            <pc:sldMk cId="1169353818" sldId="275"/>
            <ac:spMk id="67" creationId="{756D20E8-D50E-9ABB-F9FD-9162A9EE63D0}"/>
          </ac:spMkLst>
        </pc:spChg>
        <pc:spChg chg="add mod">
          <ac:chgData name="Kulinich Bohdan" userId="48e65c9f34e137d0" providerId="LiveId" clId="{1559216B-59EF-6D49-AF58-DBA61A921429}" dt="2024-05-26T16:55:14.608" v="6426" actId="20577"/>
          <ac:spMkLst>
            <pc:docMk/>
            <pc:sldMk cId="1169353818" sldId="275"/>
            <ac:spMk id="68" creationId="{010773A1-A0F3-E834-929A-BEBE3820BE10}"/>
          </ac:spMkLst>
        </pc:spChg>
        <pc:spChg chg="add mod">
          <ac:chgData name="Kulinich Bohdan" userId="48e65c9f34e137d0" providerId="LiveId" clId="{1559216B-59EF-6D49-AF58-DBA61A921429}" dt="2024-05-26T16:55:22.305" v="6427" actId="20577"/>
          <ac:spMkLst>
            <pc:docMk/>
            <pc:sldMk cId="1169353818" sldId="275"/>
            <ac:spMk id="69" creationId="{FE4AD85C-3171-3213-3211-C7020AC584FF}"/>
          </ac:spMkLst>
        </pc:spChg>
        <pc:spChg chg="add mod">
          <ac:chgData name="Kulinich Bohdan" userId="48e65c9f34e137d0" providerId="LiveId" clId="{1559216B-59EF-6D49-AF58-DBA61A921429}" dt="2024-05-26T16:56:45.246" v="6479" actId="1035"/>
          <ac:spMkLst>
            <pc:docMk/>
            <pc:sldMk cId="1169353818" sldId="275"/>
            <ac:spMk id="70" creationId="{DF93744D-56FE-7042-7368-A0265F876F03}"/>
          </ac:spMkLst>
        </pc:spChg>
        <pc:spChg chg="add mod">
          <ac:chgData name="Kulinich Bohdan" userId="48e65c9f34e137d0" providerId="LiveId" clId="{1559216B-59EF-6D49-AF58-DBA61A921429}" dt="2024-05-26T16:56:45.246" v="6479" actId="1035"/>
          <ac:spMkLst>
            <pc:docMk/>
            <pc:sldMk cId="1169353818" sldId="275"/>
            <ac:spMk id="71" creationId="{7DC0E8D9-EC8E-A672-390F-BAE55FA90563}"/>
          </ac:spMkLst>
        </pc:spChg>
        <pc:spChg chg="add mod">
          <ac:chgData name="Kulinich Bohdan" userId="48e65c9f34e137d0" providerId="LiveId" clId="{1559216B-59EF-6D49-AF58-DBA61A921429}" dt="2024-05-26T16:57:05.501" v="6495" actId="1036"/>
          <ac:spMkLst>
            <pc:docMk/>
            <pc:sldMk cId="1169353818" sldId="275"/>
            <ac:spMk id="72" creationId="{B8CCDCE6-4155-4D61-600F-F58F01F2790E}"/>
          </ac:spMkLst>
        </pc:spChg>
        <pc:spChg chg="add mod">
          <ac:chgData name="Kulinich Bohdan" userId="48e65c9f34e137d0" providerId="LiveId" clId="{1559216B-59EF-6D49-AF58-DBA61A921429}" dt="2024-05-26T16:57:05.501" v="6495" actId="1036"/>
          <ac:spMkLst>
            <pc:docMk/>
            <pc:sldMk cId="1169353818" sldId="275"/>
            <ac:spMk id="73" creationId="{612F03B3-B1A6-3366-3461-618630E0B80C}"/>
          </ac:spMkLst>
        </pc:spChg>
        <pc:spChg chg="add mod">
          <ac:chgData name="Kulinich Bohdan" userId="48e65c9f34e137d0" providerId="LiveId" clId="{1559216B-59EF-6D49-AF58-DBA61A921429}" dt="2024-05-14T18:45:40.967" v="5119"/>
          <ac:spMkLst>
            <pc:docMk/>
            <pc:sldMk cId="1169353818" sldId="275"/>
            <ac:spMk id="74" creationId="{05D37972-CF06-F864-2239-10186AD67D58}"/>
          </ac:spMkLst>
        </pc:spChg>
        <pc:spChg chg="add mod">
          <ac:chgData name="Kulinich Bohdan" userId="48e65c9f34e137d0" providerId="LiveId" clId="{1559216B-59EF-6D49-AF58-DBA61A921429}" dt="2024-05-14T18:45:40.967" v="5119"/>
          <ac:spMkLst>
            <pc:docMk/>
            <pc:sldMk cId="1169353818" sldId="275"/>
            <ac:spMk id="75" creationId="{3DC558C1-79F7-89DB-3A89-F82CA45B4A53}"/>
          </ac:spMkLst>
        </pc:spChg>
        <pc:spChg chg="add del mod">
          <ac:chgData name="Kulinich Bohdan" userId="48e65c9f34e137d0" providerId="LiveId" clId="{1559216B-59EF-6D49-AF58-DBA61A921429}" dt="2024-05-14T18:45:46.972" v="5123" actId="478"/>
          <ac:spMkLst>
            <pc:docMk/>
            <pc:sldMk cId="1169353818" sldId="275"/>
            <ac:spMk id="76" creationId="{3B265393-B320-55AB-6981-5BFC1E6E8138}"/>
          </ac:spMkLst>
        </pc:spChg>
        <pc:spChg chg="add mod">
          <ac:chgData name="Kulinich Bohdan" userId="48e65c9f34e137d0" providerId="LiveId" clId="{1559216B-59EF-6D49-AF58-DBA61A921429}" dt="2024-05-26T16:51:54.725" v="6412" actId="20577"/>
          <ac:spMkLst>
            <pc:docMk/>
            <pc:sldMk cId="1169353818" sldId="275"/>
            <ac:spMk id="77" creationId="{40BF4666-8C3B-181D-3639-993F0F1075DA}"/>
          </ac:spMkLst>
        </pc:spChg>
        <pc:spChg chg="add mod">
          <ac:chgData name="Kulinich Bohdan" userId="48e65c9f34e137d0" providerId="LiveId" clId="{1559216B-59EF-6D49-AF58-DBA61A921429}" dt="2024-05-26T16:51:56.751" v="6413" actId="20577"/>
          <ac:spMkLst>
            <pc:docMk/>
            <pc:sldMk cId="1169353818" sldId="275"/>
            <ac:spMk id="78" creationId="{334F82C1-AD39-F30D-9CBE-699AC910663B}"/>
          </ac:spMkLst>
        </pc:spChg>
        <pc:spChg chg="add mod">
          <ac:chgData name="Kulinich Bohdan" userId="48e65c9f34e137d0" providerId="LiveId" clId="{1559216B-59EF-6D49-AF58-DBA61A921429}" dt="2024-05-14T18:49:29.594" v="5163" actId="1076"/>
          <ac:spMkLst>
            <pc:docMk/>
            <pc:sldMk cId="1169353818" sldId="275"/>
            <ac:spMk id="79" creationId="{0584ADA8-90F3-6D73-0422-8A8B416E5957}"/>
          </ac:spMkLst>
        </pc:spChg>
        <pc:spChg chg="add mod">
          <ac:chgData name="Kulinich Bohdan" userId="48e65c9f34e137d0" providerId="LiveId" clId="{1559216B-59EF-6D49-AF58-DBA61A921429}" dt="2024-05-26T16:51:58.450" v="6414" actId="20577"/>
          <ac:spMkLst>
            <pc:docMk/>
            <pc:sldMk cId="1169353818" sldId="275"/>
            <ac:spMk id="80" creationId="{595B9769-FB53-10D7-1416-82C0E101D294}"/>
          </ac:spMkLst>
        </pc:spChg>
        <pc:spChg chg="add mod">
          <ac:chgData name="Kulinich Bohdan" userId="48e65c9f34e137d0" providerId="LiveId" clId="{1559216B-59EF-6D49-AF58-DBA61A921429}" dt="2024-05-26T16:52:00.496" v="6415" actId="20577"/>
          <ac:spMkLst>
            <pc:docMk/>
            <pc:sldMk cId="1169353818" sldId="275"/>
            <ac:spMk id="81" creationId="{25945E6D-4FE6-965B-2B27-A70D876793CA}"/>
          </ac:spMkLst>
        </pc:spChg>
        <pc:spChg chg="add mod">
          <ac:chgData name="Kulinich Bohdan" userId="48e65c9f34e137d0" providerId="LiveId" clId="{1559216B-59EF-6D49-AF58-DBA61A921429}" dt="2024-05-14T18:55:43.978" v="5234" actId="1036"/>
          <ac:spMkLst>
            <pc:docMk/>
            <pc:sldMk cId="1169353818" sldId="275"/>
            <ac:spMk id="82" creationId="{411E197C-521C-31C1-ED6A-F19086255DE8}"/>
          </ac:spMkLst>
        </pc:spChg>
        <pc:spChg chg="add mod">
          <ac:chgData name="Kulinich Bohdan" userId="48e65c9f34e137d0" providerId="LiveId" clId="{1559216B-59EF-6D49-AF58-DBA61A921429}" dt="2024-05-14T18:54:07.608" v="5194" actId="1076"/>
          <ac:spMkLst>
            <pc:docMk/>
            <pc:sldMk cId="1169353818" sldId="275"/>
            <ac:spMk id="84" creationId="{1BD3D80A-E2DB-5B0B-0531-CBD1FF069026}"/>
          </ac:spMkLst>
        </pc:spChg>
        <pc:spChg chg="add mod">
          <ac:chgData name="Kulinich Bohdan" userId="48e65c9f34e137d0" providerId="LiveId" clId="{1559216B-59EF-6D49-AF58-DBA61A921429}" dt="2024-05-14T18:55:12.919" v="5214" actId="1038"/>
          <ac:spMkLst>
            <pc:docMk/>
            <pc:sldMk cId="1169353818" sldId="275"/>
            <ac:spMk id="85" creationId="{5C4FEF17-359A-59AB-FA64-F21904F3F647}"/>
          </ac:spMkLst>
        </pc:spChg>
        <pc:spChg chg="add mod">
          <ac:chgData name="Kulinich Bohdan" userId="48e65c9f34e137d0" providerId="LiveId" clId="{1559216B-59EF-6D49-AF58-DBA61A921429}" dt="2024-05-14T18:54:47.049" v="5207"/>
          <ac:spMkLst>
            <pc:docMk/>
            <pc:sldMk cId="1169353818" sldId="275"/>
            <ac:spMk id="86" creationId="{67D0FE1F-6CF8-2DDE-104A-02363B22005C}"/>
          </ac:spMkLst>
        </pc:spChg>
        <pc:spChg chg="add mod">
          <ac:chgData name="Kulinich Bohdan" userId="48e65c9f34e137d0" providerId="LiveId" clId="{1559216B-59EF-6D49-AF58-DBA61A921429}" dt="2024-05-14T18:54:47.049" v="5207"/>
          <ac:spMkLst>
            <pc:docMk/>
            <pc:sldMk cId="1169353818" sldId="275"/>
            <ac:spMk id="87" creationId="{76B59B35-37F8-369E-5667-892DAFF9F174}"/>
          </ac:spMkLst>
        </pc:spChg>
        <pc:spChg chg="add mod">
          <ac:chgData name="Kulinich Bohdan" userId="48e65c9f34e137d0" providerId="LiveId" clId="{1559216B-59EF-6D49-AF58-DBA61A921429}" dt="2024-05-14T18:55:06.213" v="5211" actId="1076"/>
          <ac:spMkLst>
            <pc:docMk/>
            <pc:sldMk cId="1169353818" sldId="275"/>
            <ac:spMk id="88" creationId="{B1208D71-10FF-8CB4-4C8F-425B3D970DA5}"/>
          </ac:spMkLst>
        </pc:spChg>
        <pc:spChg chg="add mod">
          <ac:chgData name="Kulinich Bohdan" userId="48e65c9f34e137d0" providerId="LiveId" clId="{1559216B-59EF-6D49-AF58-DBA61A921429}" dt="2024-05-26T16:56:45.246" v="6479" actId="1035"/>
          <ac:spMkLst>
            <pc:docMk/>
            <pc:sldMk cId="1169353818" sldId="275"/>
            <ac:spMk id="89" creationId="{323772F3-8835-519E-B1D6-6A27C3A1DB03}"/>
          </ac:spMkLst>
        </pc:spChg>
        <pc:spChg chg="add mod">
          <ac:chgData name="Kulinich Bohdan" userId="48e65c9f34e137d0" providerId="LiveId" clId="{1559216B-59EF-6D49-AF58-DBA61A921429}" dt="2024-05-14T18:55:43.978" v="5234" actId="1036"/>
          <ac:spMkLst>
            <pc:docMk/>
            <pc:sldMk cId="1169353818" sldId="275"/>
            <ac:spMk id="90" creationId="{889CB88A-84BF-F8C4-A048-737BDBD3E9B2}"/>
          </ac:spMkLst>
        </pc:spChg>
        <pc:spChg chg="add mod">
          <ac:chgData name="Kulinich Bohdan" userId="48e65c9f34e137d0" providerId="LiveId" clId="{1559216B-59EF-6D49-AF58-DBA61A921429}" dt="2024-05-26T16:57:05.501" v="6495" actId="1036"/>
          <ac:spMkLst>
            <pc:docMk/>
            <pc:sldMk cId="1169353818" sldId="275"/>
            <ac:spMk id="91" creationId="{26328D5A-DEDF-75FD-CCF0-C9924A302580}"/>
          </ac:spMkLst>
        </pc:spChg>
        <pc:spChg chg="add mod">
          <ac:chgData name="Kulinich Bohdan" userId="48e65c9f34e137d0" providerId="LiveId" clId="{1559216B-59EF-6D49-AF58-DBA61A921429}" dt="2024-05-26T16:57:42.895" v="6497" actId="20577"/>
          <ac:spMkLst>
            <pc:docMk/>
            <pc:sldMk cId="1169353818" sldId="275"/>
            <ac:spMk id="92" creationId="{21F68388-DE04-9761-E31B-2E76621E7039}"/>
          </ac:spMkLst>
        </pc:spChg>
        <pc:spChg chg="add mod">
          <ac:chgData name="Kulinich Bohdan" userId="48e65c9f34e137d0" providerId="LiveId" clId="{1559216B-59EF-6D49-AF58-DBA61A921429}" dt="2024-05-14T19:38:28.592" v="5361" actId="14100"/>
          <ac:spMkLst>
            <pc:docMk/>
            <pc:sldMk cId="1169353818" sldId="275"/>
            <ac:spMk id="93" creationId="{91E207F9-BC73-6694-B1BB-7AF84AEF30B5}"/>
          </ac:spMkLst>
        </pc:spChg>
        <pc:spChg chg="add mod">
          <ac:chgData name="Kulinich Bohdan" userId="48e65c9f34e137d0" providerId="LiveId" clId="{1559216B-59EF-6D49-AF58-DBA61A921429}" dt="2024-05-14T19:38:11.172" v="5358" actId="20577"/>
          <ac:spMkLst>
            <pc:docMk/>
            <pc:sldMk cId="1169353818" sldId="275"/>
            <ac:spMk id="94" creationId="{46C36A1E-F7A7-EE2B-9B87-6B38AD9C9FB0}"/>
          </ac:spMkLst>
        </pc:spChg>
        <pc:spChg chg="add mod">
          <ac:chgData name="Kulinich Bohdan" userId="48e65c9f34e137d0" providerId="LiveId" clId="{1559216B-59EF-6D49-AF58-DBA61A921429}" dt="2024-05-20T19:27:43.702" v="6326" actId="20577"/>
          <ac:spMkLst>
            <pc:docMk/>
            <pc:sldMk cId="1169353818" sldId="275"/>
            <ac:spMk id="95" creationId="{C340D047-BAB0-9C5B-3D52-AD1056945212}"/>
          </ac:spMkLst>
        </pc:spChg>
        <pc:spChg chg="add mod">
          <ac:chgData name="Kulinich Bohdan" userId="48e65c9f34e137d0" providerId="LiveId" clId="{1559216B-59EF-6D49-AF58-DBA61A921429}" dt="2024-05-20T20:01:11.283" v="6330" actId="20577"/>
          <ac:spMkLst>
            <pc:docMk/>
            <pc:sldMk cId="1169353818" sldId="275"/>
            <ac:spMk id="96" creationId="{3C24BF68-D371-48E6-EAC3-FFE936D48B64}"/>
          </ac:spMkLst>
        </pc:spChg>
        <pc:picChg chg="add del mod">
          <ac:chgData name="Kulinich Bohdan" userId="48e65c9f34e137d0" providerId="LiveId" clId="{1559216B-59EF-6D49-AF58-DBA61A921429}" dt="2024-05-14T18:29:20.372" v="4944" actId="478"/>
          <ac:picMkLst>
            <pc:docMk/>
            <pc:sldMk cId="1169353818" sldId="275"/>
            <ac:picMk id="2" creationId="{B9CBC8A7-8C1F-1843-2ECD-3FE34A29D093}"/>
          </ac:picMkLst>
        </pc:picChg>
        <pc:picChg chg="add del mod">
          <ac:chgData name="Kulinich Bohdan" userId="48e65c9f34e137d0" providerId="LiveId" clId="{1559216B-59EF-6D49-AF58-DBA61A921429}" dt="2024-05-14T18:29:19.386" v="4943" actId="478"/>
          <ac:picMkLst>
            <pc:docMk/>
            <pc:sldMk cId="1169353818" sldId="275"/>
            <ac:picMk id="3" creationId="{DF569F8E-A20D-9F94-11C2-BD9F5E558995}"/>
          </ac:picMkLst>
        </pc:picChg>
        <pc:picChg chg="mod modVis">
          <ac:chgData name="Kulinich Bohdan" userId="48e65c9f34e137d0" providerId="LiveId" clId="{1559216B-59EF-6D49-AF58-DBA61A921429}" dt="2024-05-14T18:28:17.898" v="4919" actId="1076"/>
          <ac:picMkLst>
            <pc:docMk/>
            <pc:sldMk cId="1169353818" sldId="275"/>
            <ac:picMk id="7" creationId="{12B68071-E3E9-36B7-E688-671016D6D4AD}"/>
          </ac:picMkLst>
        </pc:picChg>
        <pc:picChg chg="add del mod modVis modCrop">
          <ac:chgData name="Kulinich Bohdan" userId="48e65c9f34e137d0" providerId="LiveId" clId="{1559216B-59EF-6D49-AF58-DBA61A921429}" dt="2024-05-14T18:28:20.201" v="4920" actId="478"/>
          <ac:picMkLst>
            <pc:docMk/>
            <pc:sldMk cId="1169353818" sldId="275"/>
            <ac:picMk id="9" creationId="{FE0CA060-E776-3611-F33C-375221728E84}"/>
          </ac:picMkLst>
        </pc:picChg>
        <pc:picChg chg="del">
          <ac:chgData name="Kulinich Bohdan" userId="48e65c9f34e137d0" providerId="LiveId" clId="{1559216B-59EF-6D49-AF58-DBA61A921429}" dt="2024-05-08T17:29:23.435" v="4824" actId="478"/>
          <ac:picMkLst>
            <pc:docMk/>
            <pc:sldMk cId="1169353818" sldId="275"/>
            <ac:picMk id="11" creationId="{0D63EA49-C854-E161-9C9B-C862D175E49C}"/>
          </ac:picMkLst>
        </pc:picChg>
        <pc:picChg chg="del">
          <ac:chgData name="Kulinich Bohdan" userId="48e65c9f34e137d0" providerId="LiveId" clId="{1559216B-59EF-6D49-AF58-DBA61A921429}" dt="2024-05-08T17:29:22.662" v="4823" actId="478"/>
          <ac:picMkLst>
            <pc:docMk/>
            <pc:sldMk cId="1169353818" sldId="275"/>
            <ac:picMk id="16" creationId="{81B9A51F-BE82-1D97-F826-9C8D909485E1}"/>
          </ac:picMkLst>
        </pc:picChg>
        <pc:picChg chg="del">
          <ac:chgData name="Kulinich Bohdan" userId="48e65c9f34e137d0" providerId="LiveId" clId="{1559216B-59EF-6D49-AF58-DBA61A921429}" dt="2024-05-08T17:29:21.914" v="4822" actId="478"/>
          <ac:picMkLst>
            <pc:docMk/>
            <pc:sldMk cId="1169353818" sldId="275"/>
            <ac:picMk id="18" creationId="{BFD4E3D3-BE91-0469-0AAC-5E8D8C10CBB6}"/>
          </ac:picMkLst>
        </pc:picChg>
        <pc:picChg chg="del">
          <ac:chgData name="Kulinich Bohdan" userId="48e65c9f34e137d0" providerId="LiveId" clId="{1559216B-59EF-6D49-AF58-DBA61A921429}" dt="2024-05-08T17:29:20.984" v="4821" actId="478"/>
          <ac:picMkLst>
            <pc:docMk/>
            <pc:sldMk cId="1169353818" sldId="275"/>
            <ac:picMk id="20" creationId="{D095FD9E-014A-221B-79B7-7FDA0C3CFE1D}"/>
          </ac:picMkLst>
        </pc:picChg>
        <pc:picChg chg="del">
          <ac:chgData name="Kulinich Bohdan" userId="48e65c9f34e137d0" providerId="LiveId" clId="{1559216B-59EF-6D49-AF58-DBA61A921429}" dt="2024-05-08T17:29:20.083" v="4820" actId="478"/>
          <ac:picMkLst>
            <pc:docMk/>
            <pc:sldMk cId="1169353818" sldId="275"/>
            <ac:picMk id="22" creationId="{B440C6E3-2453-1A3E-B76E-7950D74E41AE}"/>
          </ac:picMkLst>
        </pc:picChg>
        <pc:picChg chg="del">
          <ac:chgData name="Kulinich Bohdan" userId="48e65c9f34e137d0" providerId="LiveId" clId="{1559216B-59EF-6D49-AF58-DBA61A921429}" dt="2024-05-08T17:29:18.635" v="4819" actId="478"/>
          <ac:picMkLst>
            <pc:docMk/>
            <pc:sldMk cId="1169353818" sldId="275"/>
            <ac:picMk id="24" creationId="{883E859B-3902-A731-C018-BCE780A135D2}"/>
          </ac:picMkLst>
        </pc:picChg>
        <pc:picChg chg="add del mod">
          <ac:chgData name="Kulinich Bohdan" userId="48e65c9f34e137d0" providerId="LiveId" clId="{1559216B-59EF-6D49-AF58-DBA61A921429}" dt="2024-05-08T17:29:17.693" v="4818" actId="478"/>
          <ac:picMkLst>
            <pc:docMk/>
            <pc:sldMk cId="1169353818" sldId="275"/>
            <ac:picMk id="26" creationId="{64230D15-E043-0837-48CC-3AAB413E2079}"/>
          </ac:picMkLst>
        </pc:picChg>
        <pc:picChg chg="add del mod">
          <ac:chgData name="Kulinich Bohdan" userId="48e65c9f34e137d0" providerId="LiveId" clId="{1559216B-59EF-6D49-AF58-DBA61A921429}" dt="2024-05-14T18:29:18.403" v="4942" actId="478"/>
          <ac:picMkLst>
            <pc:docMk/>
            <pc:sldMk cId="1169353818" sldId="275"/>
            <ac:picMk id="27" creationId="{1FC462AA-13AB-7094-430D-ABBEF80535C8}"/>
          </ac:picMkLst>
        </pc:picChg>
        <pc:picChg chg="del">
          <ac:chgData name="Kulinich Bohdan" userId="48e65c9f34e137d0" providerId="LiveId" clId="{1559216B-59EF-6D49-AF58-DBA61A921429}" dt="2024-05-08T17:29:35.826" v="4832" actId="478"/>
          <ac:picMkLst>
            <pc:docMk/>
            <pc:sldMk cId="1169353818" sldId="275"/>
            <ac:picMk id="28" creationId="{0D6D1EE2-2A6C-A3BD-B868-EC5CDDC39B3E}"/>
          </ac:picMkLst>
        </pc:picChg>
        <pc:picChg chg="add del mod">
          <ac:chgData name="Kulinich Bohdan" userId="48e65c9f34e137d0" providerId="LiveId" clId="{1559216B-59EF-6D49-AF58-DBA61A921429}" dt="2024-05-14T18:29:17.405" v="4941" actId="478"/>
          <ac:picMkLst>
            <pc:docMk/>
            <pc:sldMk cId="1169353818" sldId="275"/>
            <ac:picMk id="29" creationId="{06260DBF-1CAE-5B40-AF92-ED9E067B3C49}"/>
          </ac:picMkLst>
        </pc:picChg>
        <pc:picChg chg="del">
          <ac:chgData name="Kulinich Bohdan" userId="48e65c9f34e137d0" providerId="LiveId" clId="{1559216B-59EF-6D49-AF58-DBA61A921429}" dt="2024-05-08T17:29:36.403" v="4833" actId="478"/>
          <ac:picMkLst>
            <pc:docMk/>
            <pc:sldMk cId="1169353818" sldId="275"/>
            <ac:picMk id="30" creationId="{7553548E-603E-A74B-0433-25D04F4763C7}"/>
          </ac:picMkLst>
        </pc:picChg>
        <pc:picChg chg="add del mod">
          <ac:chgData name="Kulinich Bohdan" userId="48e65c9f34e137d0" providerId="LiveId" clId="{1559216B-59EF-6D49-AF58-DBA61A921429}" dt="2024-05-14T18:29:16.441" v="4940" actId="478"/>
          <ac:picMkLst>
            <pc:docMk/>
            <pc:sldMk cId="1169353818" sldId="275"/>
            <ac:picMk id="31" creationId="{F5B53E27-A2AF-AD2C-BFDB-FF8208CE2DBC}"/>
          </ac:picMkLst>
        </pc:picChg>
        <pc:picChg chg="del">
          <ac:chgData name="Kulinich Bohdan" userId="48e65c9f34e137d0" providerId="LiveId" clId="{1559216B-59EF-6D49-AF58-DBA61A921429}" dt="2024-05-08T17:29:36.976" v="4834" actId="478"/>
          <ac:picMkLst>
            <pc:docMk/>
            <pc:sldMk cId="1169353818" sldId="275"/>
            <ac:picMk id="32" creationId="{7458D94E-50E3-1B8C-1B46-210A37EB8785}"/>
          </ac:picMkLst>
        </pc:picChg>
        <pc:picChg chg="add del mod">
          <ac:chgData name="Kulinich Bohdan" userId="48e65c9f34e137d0" providerId="LiveId" clId="{1559216B-59EF-6D49-AF58-DBA61A921429}" dt="2024-05-14T18:29:15.460" v="4939" actId="478"/>
          <ac:picMkLst>
            <pc:docMk/>
            <pc:sldMk cId="1169353818" sldId="275"/>
            <ac:picMk id="33" creationId="{057122D7-5C1F-1CD2-6BBC-F6B4534BB970}"/>
          </ac:picMkLst>
        </pc:picChg>
        <pc:picChg chg="del">
          <ac:chgData name="Kulinich Bohdan" userId="48e65c9f34e137d0" providerId="LiveId" clId="{1559216B-59EF-6D49-AF58-DBA61A921429}" dt="2024-05-08T17:29:37.578" v="4835" actId="478"/>
          <ac:picMkLst>
            <pc:docMk/>
            <pc:sldMk cId="1169353818" sldId="275"/>
            <ac:picMk id="34" creationId="{EE82F3D8-2C11-6B82-A0DF-689814311D31}"/>
          </ac:picMkLst>
        </pc:picChg>
        <pc:picChg chg="add del mod">
          <ac:chgData name="Kulinich Bohdan" userId="48e65c9f34e137d0" providerId="LiveId" clId="{1559216B-59EF-6D49-AF58-DBA61A921429}" dt="2024-05-14T18:29:14.460" v="4938" actId="478"/>
          <ac:picMkLst>
            <pc:docMk/>
            <pc:sldMk cId="1169353818" sldId="275"/>
            <ac:picMk id="35" creationId="{5D70801C-1B60-DA39-982F-3BF64D8EC3AF}"/>
          </ac:picMkLst>
        </pc:picChg>
        <pc:picChg chg="del">
          <ac:chgData name="Kulinich Bohdan" userId="48e65c9f34e137d0" providerId="LiveId" clId="{1559216B-59EF-6D49-AF58-DBA61A921429}" dt="2024-05-08T17:29:38.190" v="4836" actId="478"/>
          <ac:picMkLst>
            <pc:docMk/>
            <pc:sldMk cId="1169353818" sldId="275"/>
            <ac:picMk id="36" creationId="{59803D0E-5988-AC56-3228-AF7B3A170783}"/>
          </ac:picMkLst>
        </pc:picChg>
        <pc:picChg chg="add del mod">
          <ac:chgData name="Kulinich Bohdan" userId="48e65c9f34e137d0" providerId="LiveId" clId="{1559216B-59EF-6D49-AF58-DBA61A921429}" dt="2024-05-14T18:29:13.447" v="4937" actId="478"/>
          <ac:picMkLst>
            <pc:docMk/>
            <pc:sldMk cId="1169353818" sldId="275"/>
            <ac:picMk id="37" creationId="{C81F485C-F40B-ACAC-15FD-C986A01A74C3}"/>
          </ac:picMkLst>
        </pc:picChg>
        <pc:picChg chg="del">
          <ac:chgData name="Kulinich Bohdan" userId="48e65c9f34e137d0" providerId="LiveId" clId="{1559216B-59EF-6D49-AF58-DBA61A921429}" dt="2024-05-08T17:29:38.781" v="4837" actId="478"/>
          <ac:picMkLst>
            <pc:docMk/>
            <pc:sldMk cId="1169353818" sldId="275"/>
            <ac:picMk id="38" creationId="{1941A852-E254-D75D-F3E2-8C747B159E42}"/>
          </ac:picMkLst>
        </pc:picChg>
        <pc:picChg chg="add del mod">
          <ac:chgData name="Kulinich Bohdan" userId="48e65c9f34e137d0" providerId="LiveId" clId="{1559216B-59EF-6D49-AF58-DBA61A921429}" dt="2024-05-14T18:29:12.596" v="4936" actId="478"/>
          <ac:picMkLst>
            <pc:docMk/>
            <pc:sldMk cId="1169353818" sldId="275"/>
            <ac:picMk id="39" creationId="{7DA67A9E-81E3-387F-147C-8574D040AA13}"/>
          </ac:picMkLst>
        </pc:picChg>
        <pc:picChg chg="del">
          <ac:chgData name="Kulinich Bohdan" userId="48e65c9f34e137d0" providerId="LiveId" clId="{1559216B-59EF-6D49-AF58-DBA61A921429}" dt="2024-05-08T17:29:39.436" v="4838" actId="478"/>
          <ac:picMkLst>
            <pc:docMk/>
            <pc:sldMk cId="1169353818" sldId="275"/>
            <ac:picMk id="40" creationId="{10082C8B-02DF-7436-FCFD-3C2C308594FB}"/>
          </ac:picMkLst>
        </pc:picChg>
        <pc:picChg chg="add del mod modCrop">
          <ac:chgData name="Kulinich Bohdan" userId="48e65c9f34e137d0" providerId="LiveId" clId="{1559216B-59EF-6D49-AF58-DBA61A921429}" dt="2024-05-14T19:38:38.907" v="5364" actId="1076"/>
          <ac:picMkLst>
            <pc:docMk/>
            <pc:sldMk cId="1169353818" sldId="275"/>
            <ac:picMk id="41" creationId="{5FAB87DF-9309-1B7F-79D0-3965BC9A314C}"/>
          </ac:picMkLst>
        </pc:picChg>
        <pc:picChg chg="del">
          <ac:chgData name="Kulinich Bohdan" userId="48e65c9f34e137d0" providerId="LiveId" clId="{1559216B-59EF-6D49-AF58-DBA61A921429}" dt="2024-05-08T17:29:40.094" v="4839" actId="478"/>
          <ac:picMkLst>
            <pc:docMk/>
            <pc:sldMk cId="1169353818" sldId="275"/>
            <ac:picMk id="42" creationId="{2EEBB632-4DE5-9092-4B13-E08272F2C091}"/>
          </ac:picMkLst>
        </pc:picChg>
        <pc:picChg chg="add del mod">
          <ac:chgData name="Kulinich Bohdan" userId="48e65c9f34e137d0" providerId="LiveId" clId="{1559216B-59EF-6D49-AF58-DBA61A921429}" dt="2024-05-14T18:28:41.312" v="4930" actId="478"/>
          <ac:picMkLst>
            <pc:docMk/>
            <pc:sldMk cId="1169353818" sldId="275"/>
            <ac:picMk id="45" creationId="{59468738-AF7B-3BD3-913B-7E4F53623A6E}"/>
          </ac:picMkLst>
        </pc:picChg>
        <pc:picChg chg="add del mod">
          <ac:chgData name="Kulinich Bohdan" userId="48e65c9f34e137d0" providerId="LiveId" clId="{1559216B-59EF-6D49-AF58-DBA61A921429}" dt="2024-05-14T18:28:40.423" v="4929" actId="478"/>
          <ac:picMkLst>
            <pc:docMk/>
            <pc:sldMk cId="1169353818" sldId="275"/>
            <ac:picMk id="46" creationId="{1C945FA3-C1EA-FA22-8D2E-738EBAD13C2E}"/>
          </ac:picMkLst>
        </pc:picChg>
        <pc:picChg chg="add del mod">
          <ac:chgData name="Kulinich Bohdan" userId="48e65c9f34e137d0" providerId="LiveId" clId="{1559216B-59EF-6D49-AF58-DBA61A921429}" dt="2024-05-14T18:28:39.394" v="4928" actId="478"/>
          <ac:picMkLst>
            <pc:docMk/>
            <pc:sldMk cId="1169353818" sldId="275"/>
            <ac:picMk id="47" creationId="{602BF996-7695-8431-4196-629DE0CF83DD}"/>
          </ac:picMkLst>
        </pc:picChg>
        <pc:picChg chg="add del mod">
          <ac:chgData name="Kulinich Bohdan" userId="48e65c9f34e137d0" providerId="LiveId" clId="{1559216B-59EF-6D49-AF58-DBA61A921429}" dt="2024-05-14T18:28:38.098" v="4927" actId="478"/>
          <ac:picMkLst>
            <pc:docMk/>
            <pc:sldMk cId="1169353818" sldId="275"/>
            <ac:picMk id="48" creationId="{E4D4C693-6391-DDEE-D53C-FB8B49A395E1}"/>
          </ac:picMkLst>
        </pc:picChg>
        <pc:picChg chg="add del mod">
          <ac:chgData name="Kulinich Bohdan" userId="48e65c9f34e137d0" providerId="LiveId" clId="{1559216B-59EF-6D49-AF58-DBA61A921429}" dt="2024-05-14T18:28:37.278" v="4926" actId="478"/>
          <ac:picMkLst>
            <pc:docMk/>
            <pc:sldMk cId="1169353818" sldId="275"/>
            <ac:picMk id="49" creationId="{E46597B5-7641-2EFE-FE0E-D0A2EBA0FBAC}"/>
          </ac:picMkLst>
        </pc:picChg>
        <pc:picChg chg="add del mod">
          <ac:chgData name="Kulinich Bohdan" userId="48e65c9f34e137d0" providerId="LiveId" clId="{1559216B-59EF-6D49-AF58-DBA61A921429}" dt="2024-05-14T18:28:36.245" v="4925" actId="478"/>
          <ac:picMkLst>
            <pc:docMk/>
            <pc:sldMk cId="1169353818" sldId="275"/>
            <ac:picMk id="50" creationId="{6884E291-7BDF-4B82-912D-874E5ADB2540}"/>
          </ac:picMkLst>
        </pc:picChg>
        <pc:picChg chg="add del mod">
          <ac:chgData name="Kulinich Bohdan" userId="48e65c9f34e137d0" providerId="LiveId" clId="{1559216B-59EF-6D49-AF58-DBA61A921429}" dt="2024-05-14T18:28:34.426" v="4924" actId="478"/>
          <ac:picMkLst>
            <pc:docMk/>
            <pc:sldMk cId="1169353818" sldId="275"/>
            <ac:picMk id="51" creationId="{5C2B5980-756A-0CDF-C35F-6F2C0634788A}"/>
          </ac:picMkLst>
        </pc:picChg>
        <pc:cxnChg chg="add mod">
          <ac:chgData name="Kulinich Bohdan" userId="48e65c9f34e137d0" providerId="LiveId" clId="{1559216B-59EF-6D49-AF58-DBA61A921429}" dt="2024-05-14T18:50:27.294" v="5188" actId="1035"/>
          <ac:cxnSpMkLst>
            <pc:docMk/>
            <pc:sldMk cId="1169353818" sldId="275"/>
            <ac:cxnSpMk id="55" creationId="{4792D702-6EBD-2D41-7D83-C0E22A7D813B}"/>
          </ac:cxnSpMkLst>
        </pc:cxnChg>
        <pc:cxnChg chg="add mod">
          <ac:chgData name="Kulinich Bohdan" userId="48e65c9f34e137d0" providerId="LiveId" clId="{1559216B-59EF-6D49-AF58-DBA61A921429}" dt="2024-05-14T18:50:27.294" v="5188" actId="1035"/>
          <ac:cxnSpMkLst>
            <pc:docMk/>
            <pc:sldMk cId="1169353818" sldId="275"/>
            <ac:cxnSpMk id="66" creationId="{461BC026-5452-AC04-9F4D-1E096A3D2A69}"/>
          </ac:cxnSpMkLst>
        </pc:cxnChg>
      </pc:sldChg>
      <pc:sldChg chg="addSp modSp add mod">
        <pc:chgData name="Kulinich Bohdan" userId="48e65c9f34e137d0" providerId="LiveId" clId="{1559216B-59EF-6D49-AF58-DBA61A921429}" dt="2024-05-26T20:12:00.989" v="7061" actId="1038"/>
        <pc:sldMkLst>
          <pc:docMk/>
          <pc:sldMk cId="2986102083" sldId="276"/>
        </pc:sldMkLst>
        <pc:spChg chg="add mod">
          <ac:chgData name="Kulinich Bohdan" userId="48e65c9f34e137d0" providerId="LiveId" clId="{1559216B-59EF-6D49-AF58-DBA61A921429}" dt="2024-05-26T20:10:48.838" v="7043"/>
          <ac:spMkLst>
            <pc:docMk/>
            <pc:sldMk cId="2986102083" sldId="276"/>
            <ac:spMk id="2" creationId="{A8ADC309-11E1-3B0B-95A7-34A242928DC1}"/>
          </ac:spMkLst>
        </pc:spChg>
        <pc:spChg chg="add mod">
          <ac:chgData name="Kulinich Bohdan" userId="48e65c9f34e137d0" providerId="LiveId" clId="{1559216B-59EF-6D49-AF58-DBA61A921429}" dt="2024-05-26T20:10:48.838" v="7043"/>
          <ac:spMkLst>
            <pc:docMk/>
            <pc:sldMk cId="2986102083" sldId="276"/>
            <ac:spMk id="3" creationId="{5711D3F9-221D-20A7-F98F-FC012E826A19}"/>
          </ac:spMkLst>
        </pc:spChg>
        <pc:spChg chg="mod">
          <ac:chgData name="Kulinich Bohdan" userId="48e65c9f34e137d0" providerId="LiveId" clId="{1559216B-59EF-6D49-AF58-DBA61A921429}" dt="2024-05-26T20:12:00.989" v="7061" actId="1038"/>
          <ac:spMkLst>
            <pc:docMk/>
            <pc:sldMk cId="2986102083" sldId="276"/>
            <ac:spMk id="28" creationId="{668F052B-0377-4792-BBF7-931B49236D38}"/>
          </ac:spMkLst>
        </pc:spChg>
        <pc:picChg chg="add mod">
          <ac:chgData name="Kulinich Bohdan" userId="48e65c9f34e137d0" providerId="LiveId" clId="{1559216B-59EF-6D49-AF58-DBA61A921429}" dt="2024-05-20T16:56:28.644" v="6323"/>
          <ac:picMkLst>
            <pc:docMk/>
            <pc:sldMk cId="2986102083" sldId="276"/>
            <ac:picMk id="2" creationId="{784ACB27-850A-1AC3-357D-815E8C6B1D46}"/>
          </ac:picMkLst>
        </pc:picChg>
      </pc:sldChg>
      <pc:sldChg chg="addSp delSp modSp add mod delAnim modAnim">
        <pc:chgData name="Kulinich Bohdan" userId="48e65c9f34e137d0" providerId="LiveId" clId="{1559216B-59EF-6D49-AF58-DBA61A921429}" dt="2024-05-26T20:18:54.543" v="7113" actId="1076"/>
        <pc:sldMkLst>
          <pc:docMk/>
          <pc:sldMk cId="469961405" sldId="277"/>
        </pc:sldMkLst>
        <pc:spChg chg="add mod">
          <ac:chgData name="Kulinich Bohdan" userId="48e65c9f34e137d0" providerId="LiveId" clId="{1559216B-59EF-6D49-AF58-DBA61A921429}" dt="2024-05-26T17:59:28.592" v="6688" actId="14100"/>
          <ac:spMkLst>
            <pc:docMk/>
            <pc:sldMk cId="469961405" sldId="277"/>
            <ac:spMk id="3" creationId="{EDD1A95B-6771-051E-884C-833A6E5B4208}"/>
          </ac:spMkLst>
        </pc:spChg>
        <pc:spChg chg="add mod">
          <ac:chgData name="Kulinich Bohdan" userId="48e65c9f34e137d0" providerId="LiveId" clId="{1559216B-59EF-6D49-AF58-DBA61A921429}" dt="2024-05-26T17:59:52.551" v="6701" actId="1035"/>
          <ac:spMkLst>
            <pc:docMk/>
            <pc:sldMk cId="469961405" sldId="277"/>
            <ac:spMk id="6" creationId="{DEEAF93D-1A55-9DF9-F7F4-9FF7F07A4CC3}"/>
          </ac:spMkLst>
        </pc:spChg>
        <pc:spChg chg="add mod">
          <ac:chgData name="Kulinich Bohdan" userId="48e65c9f34e137d0" providerId="LiveId" clId="{1559216B-59EF-6D49-AF58-DBA61A921429}" dt="2024-05-26T17:59:50.868" v="6699" actId="1035"/>
          <ac:spMkLst>
            <pc:docMk/>
            <pc:sldMk cId="469961405" sldId="277"/>
            <ac:spMk id="8" creationId="{8F71D4A8-6981-7971-F77F-A34663F466E9}"/>
          </ac:spMkLst>
        </pc:spChg>
        <pc:spChg chg="add mod">
          <ac:chgData name="Kulinich Bohdan" userId="48e65c9f34e137d0" providerId="LiveId" clId="{1559216B-59EF-6D49-AF58-DBA61A921429}" dt="2024-05-26T18:10:27.123" v="6750" actId="1038"/>
          <ac:spMkLst>
            <pc:docMk/>
            <pc:sldMk cId="469961405" sldId="277"/>
            <ac:spMk id="9" creationId="{66579EFE-CB51-8D0C-C7ED-FB2FCABF8A2F}"/>
          </ac:spMkLst>
        </pc:spChg>
        <pc:spChg chg="add mod">
          <ac:chgData name="Kulinich Bohdan" userId="48e65c9f34e137d0" providerId="LiveId" clId="{1559216B-59EF-6D49-AF58-DBA61A921429}" dt="2024-05-26T18:10:27.123" v="6750" actId="1038"/>
          <ac:spMkLst>
            <pc:docMk/>
            <pc:sldMk cId="469961405" sldId="277"/>
            <ac:spMk id="10" creationId="{CB131E76-B879-F483-E187-93F8F6775B5F}"/>
          </ac:spMkLst>
        </pc:spChg>
        <pc:spChg chg="add mod">
          <ac:chgData name="Kulinich Bohdan" userId="48e65c9f34e137d0" providerId="LiveId" clId="{1559216B-59EF-6D49-AF58-DBA61A921429}" dt="2024-05-26T18:14:11.315" v="6754" actId="20577"/>
          <ac:spMkLst>
            <pc:docMk/>
            <pc:sldMk cId="469961405" sldId="277"/>
            <ac:spMk id="11" creationId="{6D5F4825-6460-17AA-6E18-EBA797C56A63}"/>
          </ac:spMkLst>
        </pc:spChg>
        <pc:spChg chg="add mod">
          <ac:chgData name="Kulinich Bohdan" userId="48e65c9f34e137d0" providerId="LiveId" clId="{1559216B-59EF-6D49-AF58-DBA61A921429}" dt="2024-05-26T18:14:54.874" v="6760" actId="20577"/>
          <ac:spMkLst>
            <pc:docMk/>
            <pc:sldMk cId="469961405" sldId="277"/>
            <ac:spMk id="15" creationId="{B5AB3E3B-1C6F-C242-B1B8-C743C72FBE84}"/>
          </ac:spMkLst>
        </pc:spChg>
        <pc:spChg chg="add mod">
          <ac:chgData name="Kulinich Bohdan" userId="48e65c9f34e137d0" providerId="LiveId" clId="{1559216B-59EF-6D49-AF58-DBA61A921429}" dt="2024-05-26T18:16:17.358" v="6772" actId="20577"/>
          <ac:spMkLst>
            <pc:docMk/>
            <pc:sldMk cId="469961405" sldId="277"/>
            <ac:spMk id="16" creationId="{EA019D75-1407-2DE5-D307-5DF5F765C1AA}"/>
          </ac:spMkLst>
        </pc:spChg>
        <pc:spChg chg="add mod">
          <ac:chgData name="Kulinich Bohdan" userId="48e65c9f34e137d0" providerId="LiveId" clId="{1559216B-59EF-6D49-AF58-DBA61A921429}" dt="2024-05-26T20:10:24.233" v="7039" actId="1076"/>
          <ac:spMkLst>
            <pc:docMk/>
            <pc:sldMk cId="469961405" sldId="277"/>
            <ac:spMk id="17" creationId="{C178F96B-3BBA-5951-2CE9-FBF990B24228}"/>
          </ac:spMkLst>
        </pc:spChg>
        <pc:spChg chg="add mod">
          <ac:chgData name="Kulinich Bohdan" userId="48e65c9f34e137d0" providerId="LiveId" clId="{1559216B-59EF-6D49-AF58-DBA61A921429}" dt="2024-05-26T20:10:19.273" v="7038"/>
          <ac:spMkLst>
            <pc:docMk/>
            <pc:sldMk cId="469961405" sldId="277"/>
            <ac:spMk id="18" creationId="{2B096208-5FB7-B3B6-DD5D-1E186C87063E}"/>
          </ac:spMkLst>
        </pc:spChg>
        <pc:spChg chg="add mod">
          <ac:chgData name="Kulinich Bohdan" userId="48e65c9f34e137d0" providerId="LiveId" clId="{1559216B-59EF-6D49-AF58-DBA61A921429}" dt="2024-05-26T20:18:09.590" v="7103" actId="1076"/>
          <ac:spMkLst>
            <pc:docMk/>
            <pc:sldMk cId="469961405" sldId="277"/>
            <ac:spMk id="19" creationId="{E6CF4863-475A-DB73-665E-BFFA527AF4BB}"/>
          </ac:spMkLst>
        </pc:spChg>
        <pc:spChg chg="mod">
          <ac:chgData name="Kulinich Bohdan" userId="48e65c9f34e137d0" providerId="LiveId" clId="{1559216B-59EF-6D49-AF58-DBA61A921429}" dt="2024-05-20T20:08:17.036" v="6410" actId="20577"/>
          <ac:spMkLst>
            <pc:docMk/>
            <pc:sldMk cId="469961405" sldId="277"/>
            <ac:spMk id="52" creationId="{388D8EBA-1FC0-A94B-DF25-D85BCE5DD5C0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53" creationId="{E415EDBB-4187-A074-73BC-B6D7967028A4}"/>
          </ac:spMkLst>
        </pc:spChg>
        <pc:spChg chg="mod">
          <ac:chgData name="Kulinich Bohdan" userId="48e65c9f34e137d0" providerId="LiveId" clId="{1559216B-59EF-6D49-AF58-DBA61A921429}" dt="2024-05-26T16:59:15.210" v="6498" actId="20577"/>
          <ac:spMkLst>
            <pc:docMk/>
            <pc:sldMk cId="469961405" sldId="277"/>
            <ac:spMk id="56" creationId="{3AC0377D-86F8-FC96-24F4-934EB9853BE3}"/>
          </ac:spMkLst>
        </pc:spChg>
        <pc:spChg chg="mod">
          <ac:chgData name="Kulinich Bohdan" userId="48e65c9f34e137d0" providerId="LiveId" clId="{1559216B-59EF-6D49-AF58-DBA61A921429}" dt="2024-05-26T16:59:24.180" v="6500" actId="20577"/>
          <ac:spMkLst>
            <pc:docMk/>
            <pc:sldMk cId="469961405" sldId="277"/>
            <ac:spMk id="57" creationId="{4CEED5BC-84F0-BCF1-FCD1-B1B75A449DA5}"/>
          </ac:spMkLst>
        </pc:spChg>
        <pc:spChg chg="mod">
          <ac:chgData name="Kulinich Bohdan" userId="48e65c9f34e137d0" providerId="LiveId" clId="{1559216B-59EF-6D49-AF58-DBA61A921429}" dt="2024-05-26T16:59:27.413" v="6501" actId="20577"/>
          <ac:spMkLst>
            <pc:docMk/>
            <pc:sldMk cId="469961405" sldId="277"/>
            <ac:spMk id="58" creationId="{A23A20D9-2612-6DB5-E5BC-498D9615928C}"/>
          </ac:spMkLst>
        </pc:spChg>
        <pc:spChg chg="mod">
          <ac:chgData name="Kulinich Bohdan" userId="48e65c9f34e137d0" providerId="LiveId" clId="{1559216B-59EF-6D49-AF58-DBA61A921429}" dt="2024-05-26T16:59:31.051" v="6503" actId="20577"/>
          <ac:spMkLst>
            <pc:docMk/>
            <pc:sldMk cId="469961405" sldId="277"/>
            <ac:spMk id="59" creationId="{DAA4EFD6-FB28-76E0-A2AB-E259C5EF4354}"/>
          </ac:spMkLst>
        </pc:spChg>
        <pc:spChg chg="mod">
          <ac:chgData name="Kulinich Bohdan" userId="48e65c9f34e137d0" providerId="LiveId" clId="{1559216B-59EF-6D49-AF58-DBA61A921429}" dt="2024-05-26T16:59:33.969" v="6504" actId="20577"/>
          <ac:spMkLst>
            <pc:docMk/>
            <pc:sldMk cId="469961405" sldId="277"/>
            <ac:spMk id="60" creationId="{2359320C-B40A-3F22-E507-D3D4F6009355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61" creationId="{4159B7AD-A780-546A-45DE-9059F29D5E40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62" creationId="{39A32C80-30DD-F37E-4E78-41B1B45310D9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63" creationId="{A2A6BE91-9989-66AB-8869-F15E9B625C81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65" creationId="{D94BB5AE-3A7E-FFB4-E3D3-FBFF73E36A02}"/>
          </ac:spMkLst>
        </pc:spChg>
        <pc:spChg chg="mod">
          <ac:chgData name="Kulinich Bohdan" userId="48e65c9f34e137d0" providerId="LiveId" clId="{1559216B-59EF-6D49-AF58-DBA61A921429}" dt="2024-05-26T16:59:40.579" v="6505" actId="20577"/>
          <ac:spMkLst>
            <pc:docMk/>
            <pc:sldMk cId="469961405" sldId="277"/>
            <ac:spMk id="67" creationId="{756D20E8-D50E-9ABB-F9FD-9162A9EE63D0}"/>
          </ac:spMkLst>
        </pc:spChg>
        <pc:spChg chg="mod">
          <ac:chgData name="Kulinich Bohdan" userId="48e65c9f34e137d0" providerId="LiveId" clId="{1559216B-59EF-6D49-AF58-DBA61A921429}" dt="2024-05-26T16:59:44.433" v="6507" actId="20577"/>
          <ac:spMkLst>
            <pc:docMk/>
            <pc:sldMk cId="469961405" sldId="277"/>
            <ac:spMk id="68" creationId="{010773A1-A0F3-E834-929A-BEBE3820BE10}"/>
          </ac:spMkLst>
        </pc:spChg>
        <pc:spChg chg="mod">
          <ac:chgData name="Kulinich Bohdan" userId="48e65c9f34e137d0" providerId="LiveId" clId="{1559216B-59EF-6D49-AF58-DBA61A921429}" dt="2024-05-26T16:59:47.542" v="6508" actId="20577"/>
          <ac:spMkLst>
            <pc:docMk/>
            <pc:sldMk cId="469961405" sldId="277"/>
            <ac:spMk id="69" creationId="{FE4AD85C-3171-3213-3211-C7020AC584FF}"/>
          </ac:spMkLst>
        </pc:spChg>
        <pc:spChg chg="mod">
          <ac:chgData name="Kulinich Bohdan" userId="48e65c9f34e137d0" providerId="LiveId" clId="{1559216B-59EF-6D49-AF58-DBA61A921429}" dt="2024-05-26T17:00:25.114" v="6549" actId="1035"/>
          <ac:spMkLst>
            <pc:docMk/>
            <pc:sldMk cId="469961405" sldId="277"/>
            <ac:spMk id="70" creationId="{DF93744D-56FE-7042-7368-A0265F876F03}"/>
          </ac:spMkLst>
        </pc:spChg>
        <pc:spChg chg="mod">
          <ac:chgData name="Kulinich Bohdan" userId="48e65c9f34e137d0" providerId="LiveId" clId="{1559216B-59EF-6D49-AF58-DBA61A921429}" dt="2024-05-26T17:00:25.114" v="6549" actId="1035"/>
          <ac:spMkLst>
            <pc:docMk/>
            <pc:sldMk cId="469961405" sldId="277"/>
            <ac:spMk id="71" creationId="{7DC0E8D9-EC8E-A672-390F-BAE55FA90563}"/>
          </ac:spMkLst>
        </pc:spChg>
        <pc:spChg chg="mod">
          <ac:chgData name="Kulinich Bohdan" userId="48e65c9f34e137d0" providerId="LiveId" clId="{1559216B-59EF-6D49-AF58-DBA61A921429}" dt="2024-05-26T17:00:38.971" v="6559" actId="1036"/>
          <ac:spMkLst>
            <pc:docMk/>
            <pc:sldMk cId="469961405" sldId="277"/>
            <ac:spMk id="72" creationId="{B8CCDCE6-4155-4D61-600F-F58F01F2790E}"/>
          </ac:spMkLst>
        </pc:spChg>
        <pc:spChg chg="mod">
          <ac:chgData name="Kulinich Bohdan" userId="48e65c9f34e137d0" providerId="LiveId" clId="{1559216B-59EF-6D49-AF58-DBA61A921429}" dt="2024-05-26T17:00:38.971" v="6559" actId="1036"/>
          <ac:spMkLst>
            <pc:docMk/>
            <pc:sldMk cId="469961405" sldId="277"/>
            <ac:spMk id="73" creationId="{612F03B3-B1A6-3366-3461-618630E0B80C}"/>
          </ac:spMkLst>
        </pc:spChg>
        <pc:spChg chg="mod">
          <ac:chgData name="Kulinich Bohdan" userId="48e65c9f34e137d0" providerId="LiveId" clId="{1559216B-59EF-6D49-AF58-DBA61A921429}" dt="2024-05-26T17:00:00.992" v="6512" actId="20577"/>
          <ac:spMkLst>
            <pc:docMk/>
            <pc:sldMk cId="469961405" sldId="277"/>
            <ac:spMk id="77" creationId="{40BF4666-8C3B-181D-3639-993F0F1075DA}"/>
          </ac:spMkLst>
        </pc:spChg>
        <pc:spChg chg="mod">
          <ac:chgData name="Kulinich Bohdan" userId="48e65c9f34e137d0" providerId="LiveId" clId="{1559216B-59EF-6D49-AF58-DBA61A921429}" dt="2024-05-26T17:00:03.702" v="6513" actId="20577"/>
          <ac:spMkLst>
            <pc:docMk/>
            <pc:sldMk cId="469961405" sldId="277"/>
            <ac:spMk id="78" creationId="{334F82C1-AD39-F30D-9CBE-699AC910663B}"/>
          </ac:spMkLst>
        </pc:spChg>
        <pc:spChg chg="mod">
          <ac:chgData name="Kulinich Bohdan" userId="48e65c9f34e137d0" providerId="LiveId" clId="{1559216B-59EF-6D49-AF58-DBA61A921429}" dt="2024-05-26T17:00:05.391" v="6514" actId="20577"/>
          <ac:spMkLst>
            <pc:docMk/>
            <pc:sldMk cId="469961405" sldId="277"/>
            <ac:spMk id="80" creationId="{595B9769-FB53-10D7-1416-82C0E101D294}"/>
          </ac:spMkLst>
        </pc:spChg>
        <pc:spChg chg="mod">
          <ac:chgData name="Kulinich Bohdan" userId="48e65c9f34e137d0" providerId="LiveId" clId="{1559216B-59EF-6D49-AF58-DBA61A921429}" dt="2024-05-26T17:00:06.727" v="6515" actId="20577"/>
          <ac:spMkLst>
            <pc:docMk/>
            <pc:sldMk cId="469961405" sldId="277"/>
            <ac:spMk id="81" creationId="{25945E6D-4FE6-965B-2B27-A70D876793CA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82" creationId="{411E197C-521C-31C1-ED6A-F19086255DE8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84" creationId="{1BD3D80A-E2DB-5B0B-0531-CBD1FF069026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85" creationId="{5C4FEF17-359A-59AB-FA64-F21904F3F647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88" creationId="{B1208D71-10FF-8CB4-4C8F-425B3D970DA5}"/>
          </ac:spMkLst>
        </pc:spChg>
        <pc:spChg chg="mod">
          <ac:chgData name="Kulinich Bohdan" userId="48e65c9f34e137d0" providerId="LiveId" clId="{1559216B-59EF-6D49-AF58-DBA61A921429}" dt="2024-05-26T17:00:25.114" v="6549" actId="1035"/>
          <ac:spMkLst>
            <pc:docMk/>
            <pc:sldMk cId="469961405" sldId="277"/>
            <ac:spMk id="89" creationId="{323772F3-8835-519E-B1D6-6A27C3A1DB03}"/>
          </ac:spMkLst>
        </pc:spChg>
        <pc:spChg chg="mod">
          <ac:chgData name="Kulinich Bohdan" userId="48e65c9f34e137d0" providerId="LiveId" clId="{1559216B-59EF-6D49-AF58-DBA61A921429}" dt="2024-05-20T20:08:08.346" v="6407" actId="1038"/>
          <ac:spMkLst>
            <pc:docMk/>
            <pc:sldMk cId="469961405" sldId="277"/>
            <ac:spMk id="90" creationId="{889CB88A-84BF-F8C4-A048-737BDBD3E9B2}"/>
          </ac:spMkLst>
        </pc:spChg>
        <pc:spChg chg="mod">
          <ac:chgData name="Kulinich Bohdan" userId="48e65c9f34e137d0" providerId="LiveId" clId="{1559216B-59EF-6D49-AF58-DBA61A921429}" dt="2024-05-26T17:00:38.971" v="6559" actId="1036"/>
          <ac:spMkLst>
            <pc:docMk/>
            <pc:sldMk cId="469961405" sldId="277"/>
            <ac:spMk id="91" creationId="{26328D5A-DEDF-75FD-CCF0-C9924A302580}"/>
          </ac:spMkLst>
        </pc:spChg>
        <pc:spChg chg="mod">
          <ac:chgData name="Kulinich Bohdan" userId="48e65c9f34e137d0" providerId="LiveId" clId="{1559216B-59EF-6D49-AF58-DBA61A921429}" dt="2024-05-26T18:00:56.344" v="6720" actId="20577"/>
          <ac:spMkLst>
            <pc:docMk/>
            <pc:sldMk cId="469961405" sldId="277"/>
            <ac:spMk id="92" creationId="{21F68388-DE04-9761-E31B-2E76621E7039}"/>
          </ac:spMkLst>
        </pc:spChg>
        <pc:spChg chg="del">
          <ac:chgData name="Kulinich Bohdan" userId="48e65c9f34e137d0" providerId="LiveId" clId="{1559216B-59EF-6D49-AF58-DBA61A921429}" dt="2024-05-20T20:06:13.440" v="6332" actId="478"/>
          <ac:spMkLst>
            <pc:docMk/>
            <pc:sldMk cId="469961405" sldId="277"/>
            <ac:spMk id="93" creationId="{91E207F9-BC73-6694-B1BB-7AF84AEF30B5}"/>
          </ac:spMkLst>
        </pc:spChg>
        <pc:spChg chg="del">
          <ac:chgData name="Kulinich Bohdan" userId="48e65c9f34e137d0" providerId="LiveId" clId="{1559216B-59EF-6D49-AF58-DBA61A921429}" dt="2024-05-20T20:06:17.641" v="6333" actId="478"/>
          <ac:spMkLst>
            <pc:docMk/>
            <pc:sldMk cId="469961405" sldId="277"/>
            <ac:spMk id="94" creationId="{46C36A1E-F7A7-EE2B-9B87-6B38AD9C9FB0}"/>
          </ac:spMkLst>
        </pc:spChg>
        <pc:spChg chg="del">
          <ac:chgData name="Kulinich Bohdan" userId="48e65c9f34e137d0" providerId="LiveId" clId="{1559216B-59EF-6D49-AF58-DBA61A921429}" dt="2024-05-20T20:06:13.440" v="6332" actId="478"/>
          <ac:spMkLst>
            <pc:docMk/>
            <pc:sldMk cId="469961405" sldId="277"/>
            <ac:spMk id="95" creationId="{C340D047-BAB0-9C5B-3D52-AD1056945212}"/>
          </ac:spMkLst>
        </pc:spChg>
        <pc:spChg chg="del">
          <ac:chgData name="Kulinich Bohdan" userId="48e65c9f34e137d0" providerId="LiveId" clId="{1559216B-59EF-6D49-AF58-DBA61A921429}" dt="2024-05-20T20:06:13.440" v="6332" actId="478"/>
          <ac:spMkLst>
            <pc:docMk/>
            <pc:sldMk cId="469961405" sldId="277"/>
            <ac:spMk id="96" creationId="{3C24BF68-D371-48E6-EAC3-FFE936D48B64}"/>
          </ac:spMkLst>
        </pc:spChg>
        <pc:picChg chg="add mod modCrop">
          <ac:chgData name="Kulinich Bohdan" userId="48e65c9f34e137d0" providerId="LiveId" clId="{1559216B-59EF-6D49-AF58-DBA61A921429}" dt="2024-05-26T20:17:37.039" v="7098" actId="1038"/>
          <ac:picMkLst>
            <pc:docMk/>
            <pc:sldMk cId="469961405" sldId="277"/>
            <ac:picMk id="2" creationId="{8197F427-0578-A4AF-7AFD-F5F9ADCB9B0F}"/>
          </ac:picMkLst>
        </pc:picChg>
        <pc:picChg chg="mod">
          <ac:chgData name="Kulinich Bohdan" userId="48e65c9f34e137d0" providerId="LiveId" clId="{1559216B-59EF-6D49-AF58-DBA61A921429}" dt="2024-05-20T20:07:52.599" v="6351" actId="1037"/>
          <ac:picMkLst>
            <pc:docMk/>
            <pc:sldMk cId="469961405" sldId="277"/>
            <ac:picMk id="7" creationId="{12B68071-E3E9-36B7-E688-671016D6D4AD}"/>
          </ac:picMkLst>
        </pc:picChg>
        <pc:picChg chg="add mod">
          <ac:chgData name="Kulinich Bohdan" userId="48e65c9f34e137d0" providerId="LiveId" clId="{1559216B-59EF-6D49-AF58-DBA61A921429}" dt="2024-05-26T20:18:54.543" v="7113" actId="1076"/>
          <ac:picMkLst>
            <pc:docMk/>
            <pc:sldMk cId="469961405" sldId="277"/>
            <ac:picMk id="20" creationId="{10A39FCD-72EB-74D7-8B95-1591ABD6E7DD}"/>
          </ac:picMkLst>
        </pc:picChg>
        <pc:picChg chg="add mod">
          <ac:chgData name="Kulinich Bohdan" userId="48e65c9f34e137d0" providerId="LiveId" clId="{1559216B-59EF-6D49-AF58-DBA61A921429}" dt="2024-05-26T20:18:36.725" v="7106" actId="1076"/>
          <ac:picMkLst>
            <pc:docMk/>
            <pc:sldMk cId="469961405" sldId="277"/>
            <ac:picMk id="21" creationId="{009BD939-7419-B56C-9760-1014FDED3E75}"/>
          </ac:picMkLst>
        </pc:picChg>
        <pc:picChg chg="add mod">
          <ac:chgData name="Kulinich Bohdan" userId="48e65c9f34e137d0" providerId="LiveId" clId="{1559216B-59EF-6D49-AF58-DBA61A921429}" dt="2024-05-26T20:18:34.961" v="7105" actId="1076"/>
          <ac:picMkLst>
            <pc:docMk/>
            <pc:sldMk cId="469961405" sldId="277"/>
            <ac:picMk id="22" creationId="{4B9C2647-6841-B238-C0AF-696CC5C7C45E}"/>
          </ac:picMkLst>
        </pc:picChg>
        <pc:picChg chg="add mod">
          <ac:chgData name="Kulinich Bohdan" userId="48e65c9f34e137d0" providerId="LiveId" clId="{1559216B-59EF-6D49-AF58-DBA61A921429}" dt="2024-05-26T20:18:42.037" v="7107" actId="1076"/>
          <ac:picMkLst>
            <pc:docMk/>
            <pc:sldMk cId="469961405" sldId="277"/>
            <ac:picMk id="23" creationId="{04B3F825-8F32-1131-9880-F9562293C2FB}"/>
          </ac:picMkLst>
        </pc:picChg>
        <pc:picChg chg="add mod">
          <ac:chgData name="Kulinich Bohdan" userId="48e65c9f34e137d0" providerId="LiveId" clId="{1559216B-59EF-6D49-AF58-DBA61A921429}" dt="2024-05-26T20:18:44.004" v="7108" actId="1076"/>
          <ac:picMkLst>
            <pc:docMk/>
            <pc:sldMk cId="469961405" sldId="277"/>
            <ac:picMk id="24" creationId="{1246F6D4-F779-90D9-352A-4553354D70E5}"/>
          </ac:picMkLst>
        </pc:picChg>
        <pc:picChg chg="add mod">
          <ac:chgData name="Kulinich Bohdan" userId="48e65c9f34e137d0" providerId="LiveId" clId="{1559216B-59EF-6D49-AF58-DBA61A921429}" dt="2024-05-26T20:18:53.076" v="7112" actId="1076"/>
          <ac:picMkLst>
            <pc:docMk/>
            <pc:sldMk cId="469961405" sldId="277"/>
            <ac:picMk id="25" creationId="{DA409F76-135A-E805-D024-0C3FB4C843F6}"/>
          </ac:picMkLst>
        </pc:picChg>
        <pc:picChg chg="add mod">
          <ac:chgData name="Kulinich Bohdan" userId="48e65c9f34e137d0" providerId="LiveId" clId="{1559216B-59EF-6D49-AF58-DBA61A921429}" dt="2024-05-26T20:18:45.261" v="7109" actId="1076"/>
          <ac:picMkLst>
            <pc:docMk/>
            <pc:sldMk cId="469961405" sldId="277"/>
            <ac:picMk id="26" creationId="{BA733FB9-A133-BD95-4B46-7670463DEA77}"/>
          </ac:picMkLst>
        </pc:picChg>
        <pc:picChg chg="add mod">
          <ac:chgData name="Kulinich Bohdan" userId="48e65c9f34e137d0" providerId="LiveId" clId="{1559216B-59EF-6D49-AF58-DBA61A921429}" dt="2024-05-26T20:18:51.743" v="7111" actId="1076"/>
          <ac:picMkLst>
            <pc:docMk/>
            <pc:sldMk cId="469961405" sldId="277"/>
            <ac:picMk id="27" creationId="{D1622410-BB56-6FA4-EB67-DD95206DB546}"/>
          </ac:picMkLst>
        </pc:picChg>
        <pc:picChg chg="add mod">
          <ac:chgData name="Kulinich Bohdan" userId="48e65c9f34e137d0" providerId="LiveId" clId="{1559216B-59EF-6D49-AF58-DBA61A921429}" dt="2024-05-26T20:18:48.982" v="7110" actId="1076"/>
          <ac:picMkLst>
            <pc:docMk/>
            <pc:sldMk cId="469961405" sldId="277"/>
            <ac:picMk id="28" creationId="{CDAE6057-7FC9-9383-0563-070C65F37DAE}"/>
          </ac:picMkLst>
        </pc:picChg>
        <pc:picChg chg="del">
          <ac:chgData name="Kulinich Bohdan" userId="48e65c9f34e137d0" providerId="LiveId" clId="{1559216B-59EF-6D49-AF58-DBA61A921429}" dt="2024-05-20T20:07:54.989" v="6352" actId="478"/>
          <ac:picMkLst>
            <pc:docMk/>
            <pc:sldMk cId="469961405" sldId="277"/>
            <ac:picMk id="41" creationId="{5FAB87DF-9309-1B7F-79D0-3965BC9A314C}"/>
          </ac:picMkLst>
        </pc:picChg>
        <pc:cxnChg chg="mod">
          <ac:chgData name="Kulinich Bohdan" userId="48e65c9f34e137d0" providerId="LiveId" clId="{1559216B-59EF-6D49-AF58-DBA61A921429}" dt="2024-05-20T20:08:08.346" v="6407" actId="1038"/>
          <ac:cxnSpMkLst>
            <pc:docMk/>
            <pc:sldMk cId="469961405" sldId="277"/>
            <ac:cxnSpMk id="55" creationId="{4792D702-6EBD-2D41-7D83-C0E22A7D813B}"/>
          </ac:cxnSpMkLst>
        </pc:cxnChg>
        <pc:cxnChg chg="mod">
          <ac:chgData name="Kulinich Bohdan" userId="48e65c9f34e137d0" providerId="LiveId" clId="{1559216B-59EF-6D49-AF58-DBA61A921429}" dt="2024-05-20T20:08:08.346" v="6407" actId="1038"/>
          <ac:cxnSpMkLst>
            <pc:docMk/>
            <pc:sldMk cId="469961405" sldId="277"/>
            <ac:cxnSpMk id="66" creationId="{461BC026-5452-AC04-9F4D-1E096A3D2A69}"/>
          </ac:cxnSpMkLst>
        </pc:cxnChg>
      </pc:sldChg>
      <pc:sldChg chg="addSp delSp modSp add mod delAnim">
        <pc:chgData name="Kulinich Bohdan" userId="48e65c9f34e137d0" providerId="LiveId" clId="{1559216B-59EF-6D49-AF58-DBA61A921429}" dt="2024-05-26T20:18:00.242" v="7100" actId="1076"/>
        <pc:sldMkLst>
          <pc:docMk/>
          <pc:sldMk cId="4173947301" sldId="278"/>
        </pc:sldMkLst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3" creationId="{EDD1A95B-6771-051E-884C-833A6E5B4208}"/>
          </ac:spMkLst>
        </pc:spChg>
        <pc:spChg chg="mod">
          <ac:chgData name="Kulinich Bohdan" userId="48e65c9f34e137d0" providerId="LiveId" clId="{1559216B-59EF-6D49-AF58-DBA61A921429}" dt="2024-05-26T19:13:37.099" v="6783" actId="1076"/>
          <ac:spMkLst>
            <pc:docMk/>
            <pc:sldMk cId="4173947301" sldId="278"/>
            <ac:spMk id="4" creationId="{926953E3-FF25-4FCB-DC94-64C4E7E41A98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" creationId="{DEEAF93D-1A55-9DF9-F7F4-9FF7F07A4CC3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8" creationId="{8F71D4A8-6981-7971-F77F-A34663F466E9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9" creationId="{66579EFE-CB51-8D0C-C7ED-FB2FCABF8A2F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10" creationId="{CB131E76-B879-F483-E187-93F8F6775B5F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11" creationId="{6D5F4825-6460-17AA-6E18-EBA797C56A63}"/>
          </ac:spMkLst>
        </pc:spChg>
        <pc:spChg chg="mod">
          <ac:chgData name="Kulinich Bohdan" userId="48e65c9f34e137d0" providerId="LiveId" clId="{1559216B-59EF-6D49-AF58-DBA61A921429}" dt="2024-05-26T19:50:40.281" v="6874" actId="1037"/>
          <ac:spMkLst>
            <pc:docMk/>
            <pc:sldMk cId="4173947301" sldId="278"/>
            <ac:spMk id="12" creationId="{43B88F0F-FE02-F5F9-D6C5-9B1A74C9817B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15" creationId="{B5AB3E3B-1C6F-C242-B1B8-C743C72FBE84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16" creationId="{EA019D75-1407-2DE5-D307-5DF5F765C1AA}"/>
          </ac:spMkLst>
        </pc:spChg>
        <pc:spChg chg="add mod">
          <ac:chgData name="Kulinich Bohdan" userId="48e65c9f34e137d0" providerId="LiveId" clId="{1559216B-59EF-6D49-AF58-DBA61A921429}" dt="2024-05-26T20:07:25.498" v="7029" actId="1076"/>
          <ac:spMkLst>
            <pc:docMk/>
            <pc:sldMk cId="4173947301" sldId="278"/>
            <ac:spMk id="17" creationId="{93E1B06A-FC7E-7364-8302-8B15906CE6BB}"/>
          </ac:spMkLst>
        </pc:spChg>
        <pc:spChg chg="add mod">
          <ac:chgData name="Kulinich Bohdan" userId="48e65c9f34e137d0" providerId="LiveId" clId="{1559216B-59EF-6D49-AF58-DBA61A921429}" dt="2024-05-26T20:09:29.875" v="7035" actId="207"/>
          <ac:spMkLst>
            <pc:docMk/>
            <pc:sldMk cId="4173947301" sldId="278"/>
            <ac:spMk id="44" creationId="{3FE943E7-F6A5-DCF1-B471-18320C4CBF02}"/>
          </ac:spMkLst>
        </pc:spChg>
        <pc:spChg chg="add mod">
          <ac:chgData name="Kulinich Bohdan" userId="48e65c9f34e137d0" providerId="LiveId" clId="{1559216B-59EF-6D49-AF58-DBA61A921429}" dt="2024-05-26T20:18:00.242" v="7100" actId="1076"/>
          <ac:spMkLst>
            <pc:docMk/>
            <pc:sldMk cId="4173947301" sldId="278"/>
            <ac:spMk id="47" creationId="{1E27963E-63CD-380D-4760-9A7B3C46DE83}"/>
          </ac:spMkLst>
        </pc:spChg>
        <pc:spChg chg="del">
          <ac:chgData name="Kulinich Bohdan" userId="48e65c9f34e137d0" providerId="LiveId" clId="{1559216B-59EF-6D49-AF58-DBA61A921429}" dt="2024-05-26T19:16:05.117" v="6800" actId="478"/>
          <ac:spMkLst>
            <pc:docMk/>
            <pc:sldMk cId="4173947301" sldId="278"/>
            <ac:spMk id="52" creationId="{388D8EBA-1FC0-A94B-DF25-D85BCE5DD5C0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53" creationId="{E415EDBB-4187-A074-73BC-B6D7967028A4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56" creationId="{3AC0377D-86F8-FC96-24F4-934EB9853BE3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57" creationId="{4CEED5BC-84F0-BCF1-FCD1-B1B75A449DA5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58" creationId="{A23A20D9-2612-6DB5-E5BC-498D9615928C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59" creationId="{DAA4EFD6-FB28-76E0-A2AB-E259C5EF4354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0" creationId="{2359320C-B40A-3F22-E507-D3D4F6009355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1" creationId="{4159B7AD-A780-546A-45DE-9059F29D5E40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2" creationId="{39A32C80-30DD-F37E-4E78-41B1B45310D9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3" creationId="{A2A6BE91-9989-66AB-8869-F15E9B625C81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5" creationId="{D94BB5AE-3A7E-FFB4-E3D3-FBFF73E36A02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7" creationId="{756D20E8-D50E-9ABB-F9FD-9162A9EE63D0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8" creationId="{010773A1-A0F3-E834-929A-BEBE3820BE10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69" creationId="{FE4AD85C-3171-3213-3211-C7020AC584FF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70" creationId="{DF93744D-56FE-7042-7368-A0265F876F03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71" creationId="{7DC0E8D9-EC8E-A672-390F-BAE55FA90563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72" creationId="{B8CCDCE6-4155-4D61-600F-F58F01F2790E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73" creationId="{612F03B3-B1A6-3366-3461-618630E0B80C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77" creationId="{40BF4666-8C3B-181D-3639-993F0F1075DA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78" creationId="{334F82C1-AD39-F30D-9CBE-699AC910663B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80" creationId="{595B9769-FB53-10D7-1416-82C0E101D294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81" creationId="{25945E6D-4FE6-965B-2B27-A70D876793CA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82" creationId="{411E197C-521C-31C1-ED6A-F19086255DE8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84" creationId="{1BD3D80A-E2DB-5B0B-0531-CBD1FF069026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85" creationId="{5C4FEF17-359A-59AB-FA64-F21904F3F647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88" creationId="{B1208D71-10FF-8CB4-4C8F-425B3D970DA5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89" creationId="{323772F3-8835-519E-B1D6-6A27C3A1DB03}"/>
          </ac:spMkLst>
        </pc:spChg>
        <pc:spChg chg="del">
          <ac:chgData name="Kulinich Bohdan" userId="48e65c9f34e137d0" providerId="LiveId" clId="{1559216B-59EF-6D49-AF58-DBA61A921429}" dt="2024-05-26T19:13:14.049" v="6777" actId="478"/>
          <ac:spMkLst>
            <pc:docMk/>
            <pc:sldMk cId="4173947301" sldId="278"/>
            <ac:spMk id="90" creationId="{889CB88A-84BF-F8C4-A048-737BDBD3E9B2}"/>
          </ac:spMkLst>
        </pc:spChg>
        <pc:spChg chg="del">
          <ac:chgData name="Kulinich Bohdan" userId="48e65c9f34e137d0" providerId="LiveId" clId="{1559216B-59EF-6D49-AF58-DBA61A921429}" dt="2024-05-26T19:12:55.475" v="6774" actId="478"/>
          <ac:spMkLst>
            <pc:docMk/>
            <pc:sldMk cId="4173947301" sldId="278"/>
            <ac:spMk id="91" creationId="{26328D5A-DEDF-75FD-CCF0-C9924A302580}"/>
          </ac:spMkLst>
        </pc:spChg>
        <pc:spChg chg="del">
          <ac:chgData name="Kulinich Bohdan" userId="48e65c9f34e137d0" providerId="LiveId" clId="{1559216B-59EF-6D49-AF58-DBA61A921429}" dt="2024-05-26T19:16:06.912" v="6801" actId="478"/>
          <ac:spMkLst>
            <pc:docMk/>
            <pc:sldMk cId="4173947301" sldId="278"/>
            <ac:spMk id="92" creationId="{21F68388-DE04-9761-E31B-2E76621E7039}"/>
          </ac:spMkLst>
        </pc:spChg>
        <pc:picChg chg="mod">
          <ac:chgData name="Kulinich Bohdan" userId="48e65c9f34e137d0" providerId="LiveId" clId="{1559216B-59EF-6D49-AF58-DBA61A921429}" dt="2024-05-26T19:13:07.697" v="6776" actId="1076"/>
          <ac:picMkLst>
            <pc:docMk/>
            <pc:sldMk cId="4173947301" sldId="278"/>
            <ac:picMk id="2" creationId="{8197F427-0578-A4AF-7AFD-F5F9ADCB9B0F}"/>
          </ac:picMkLst>
        </pc:picChg>
        <pc:picChg chg="mod">
          <ac:chgData name="Kulinich Bohdan" userId="48e65c9f34e137d0" providerId="LiveId" clId="{1559216B-59EF-6D49-AF58-DBA61A921429}" dt="2024-05-26T19:13:04.962" v="6775" actId="1076"/>
          <ac:picMkLst>
            <pc:docMk/>
            <pc:sldMk cId="4173947301" sldId="278"/>
            <ac:picMk id="7" creationId="{12B68071-E3E9-36B7-E688-671016D6D4AD}"/>
          </ac:picMkLst>
        </pc:picChg>
        <pc:picChg chg="add del mod">
          <ac:chgData name="Kulinich Bohdan" userId="48e65c9f34e137d0" providerId="LiveId" clId="{1559216B-59EF-6D49-AF58-DBA61A921429}" dt="2024-05-26T19:32:53.163" v="6821" actId="478"/>
          <ac:picMkLst>
            <pc:docMk/>
            <pc:sldMk cId="4173947301" sldId="278"/>
            <ac:picMk id="19" creationId="{FDE242B0-08A3-CAE1-7EC4-B7800894A5D3}"/>
          </ac:picMkLst>
        </pc:picChg>
        <pc:picChg chg="add mod">
          <ac:chgData name="Kulinich Bohdan" userId="48e65c9f34e137d0" providerId="LiveId" clId="{1559216B-59EF-6D49-AF58-DBA61A921429}" dt="2024-05-26T19:50:49.532" v="6875" actId="688"/>
          <ac:picMkLst>
            <pc:docMk/>
            <pc:sldMk cId="4173947301" sldId="278"/>
            <ac:picMk id="21" creationId="{BD645859-3BA5-C16C-4A61-516405BAD282}"/>
          </ac:picMkLst>
        </pc:picChg>
        <pc:picChg chg="add del mod">
          <ac:chgData name="Kulinich Bohdan" userId="48e65c9f34e137d0" providerId="LiveId" clId="{1559216B-59EF-6D49-AF58-DBA61A921429}" dt="2024-05-26T19:48:54.837" v="6839" actId="478"/>
          <ac:picMkLst>
            <pc:docMk/>
            <pc:sldMk cId="4173947301" sldId="278"/>
            <ac:picMk id="23" creationId="{D48423ED-B8E7-CD8F-BC44-941321666F5D}"/>
          </ac:picMkLst>
        </pc:picChg>
        <pc:picChg chg="add del mod">
          <ac:chgData name="Kulinich Bohdan" userId="48e65c9f34e137d0" providerId="LiveId" clId="{1559216B-59EF-6D49-AF58-DBA61A921429}" dt="2024-05-26T19:48:53.330" v="6838" actId="478"/>
          <ac:picMkLst>
            <pc:docMk/>
            <pc:sldMk cId="4173947301" sldId="278"/>
            <ac:picMk id="25" creationId="{59B00B8F-6DA0-6B50-E56E-F6DD4C6E692B}"/>
          </ac:picMkLst>
        </pc:picChg>
        <pc:picChg chg="add mod">
          <ac:chgData name="Kulinich Bohdan" userId="48e65c9f34e137d0" providerId="LiveId" clId="{1559216B-59EF-6D49-AF58-DBA61A921429}" dt="2024-05-26T19:49:44.178" v="6853" actId="1076"/>
          <ac:picMkLst>
            <pc:docMk/>
            <pc:sldMk cId="4173947301" sldId="278"/>
            <ac:picMk id="27" creationId="{6062D53F-807B-6C7D-151E-9B476C054EE0}"/>
          </ac:picMkLst>
        </pc:picChg>
        <pc:picChg chg="add mod">
          <ac:chgData name="Kulinich Bohdan" userId="48e65c9f34e137d0" providerId="LiveId" clId="{1559216B-59EF-6D49-AF58-DBA61A921429}" dt="2024-05-26T19:49:41.917" v="6852" actId="1076"/>
          <ac:picMkLst>
            <pc:docMk/>
            <pc:sldMk cId="4173947301" sldId="278"/>
            <ac:picMk id="29" creationId="{7A370AD8-C392-B835-0F91-556139A4DB31}"/>
          </ac:picMkLst>
        </pc:picChg>
        <pc:picChg chg="add mod">
          <ac:chgData name="Kulinich Bohdan" userId="48e65c9f34e137d0" providerId="LiveId" clId="{1559216B-59EF-6D49-AF58-DBA61A921429}" dt="2024-05-26T19:50:36.862" v="6871" actId="1076"/>
          <ac:picMkLst>
            <pc:docMk/>
            <pc:sldMk cId="4173947301" sldId="278"/>
            <ac:picMk id="31" creationId="{44F07AA5-E65B-CE02-57B3-E224E30F75A6}"/>
          </ac:picMkLst>
        </pc:picChg>
        <pc:picChg chg="add del mod">
          <ac:chgData name="Kulinich Bohdan" userId="48e65c9f34e137d0" providerId="LiveId" clId="{1559216B-59EF-6D49-AF58-DBA61A921429}" dt="2024-05-26T19:54:12.689" v="6895" actId="478"/>
          <ac:picMkLst>
            <pc:docMk/>
            <pc:sldMk cId="4173947301" sldId="278"/>
            <ac:picMk id="33" creationId="{56DBAD33-A11F-EE21-02B1-D2CA644DABCA}"/>
          </ac:picMkLst>
        </pc:picChg>
        <pc:picChg chg="add mod">
          <ac:chgData name="Kulinich Bohdan" userId="48e65c9f34e137d0" providerId="LiveId" clId="{1559216B-59EF-6D49-AF58-DBA61A921429}" dt="2024-05-26T19:50:11.793" v="6862" actId="1076"/>
          <ac:picMkLst>
            <pc:docMk/>
            <pc:sldMk cId="4173947301" sldId="278"/>
            <ac:picMk id="35" creationId="{DD4581BB-7840-1FD2-9213-E02629F35AF7}"/>
          </ac:picMkLst>
        </pc:picChg>
        <pc:picChg chg="add mod">
          <ac:chgData name="Kulinich Bohdan" userId="48e65c9f34e137d0" providerId="LiveId" clId="{1559216B-59EF-6D49-AF58-DBA61A921429}" dt="2024-05-26T19:50:52.416" v="6880" actId="1036"/>
          <ac:picMkLst>
            <pc:docMk/>
            <pc:sldMk cId="4173947301" sldId="278"/>
            <ac:picMk id="37" creationId="{F269EC7E-55F4-ADFF-6AEB-16D3537ED28D}"/>
          </ac:picMkLst>
        </pc:picChg>
        <pc:picChg chg="add mod">
          <ac:chgData name="Kulinich Bohdan" userId="48e65c9f34e137d0" providerId="LiveId" clId="{1559216B-59EF-6D49-AF58-DBA61A921429}" dt="2024-05-26T20:15:33.764" v="7073" actId="1076"/>
          <ac:picMkLst>
            <pc:docMk/>
            <pc:sldMk cId="4173947301" sldId="278"/>
            <ac:picMk id="39" creationId="{4AE94AAA-E073-0CE8-1206-1B743D7E497A}"/>
          </ac:picMkLst>
        </pc:picChg>
        <pc:picChg chg="add mod">
          <ac:chgData name="Kulinich Bohdan" userId="48e65c9f34e137d0" providerId="LiveId" clId="{1559216B-59EF-6D49-AF58-DBA61A921429}" dt="2024-05-26T19:52:46.480" v="6888" actId="1076"/>
          <ac:picMkLst>
            <pc:docMk/>
            <pc:sldMk cId="4173947301" sldId="278"/>
            <ac:picMk id="41" creationId="{BD475480-63D1-EFD0-B38D-EDAA364748BB}"/>
          </ac:picMkLst>
        </pc:picChg>
        <pc:picChg chg="add del mod">
          <ac:chgData name="Kulinich Bohdan" userId="48e65c9f34e137d0" providerId="LiveId" clId="{1559216B-59EF-6D49-AF58-DBA61A921429}" dt="2024-05-26T20:14:58.780" v="7062" actId="478"/>
          <ac:picMkLst>
            <pc:docMk/>
            <pc:sldMk cId="4173947301" sldId="278"/>
            <ac:picMk id="43" creationId="{B7A90811-0A7B-91DF-2F80-40A1CD05D316}"/>
          </ac:picMkLst>
        </pc:picChg>
        <pc:picChg chg="add mod">
          <ac:chgData name="Kulinich Bohdan" userId="48e65c9f34e137d0" providerId="LiveId" clId="{1559216B-59EF-6D49-AF58-DBA61A921429}" dt="2024-05-26T20:15:32.712" v="7072" actId="1076"/>
          <ac:picMkLst>
            <pc:docMk/>
            <pc:sldMk cId="4173947301" sldId="278"/>
            <ac:picMk id="46" creationId="{15491C60-86E5-DDB3-79B3-77AAAA993493}"/>
          </ac:picMkLst>
        </pc:picChg>
        <pc:cxnChg chg="del">
          <ac:chgData name="Kulinich Bohdan" userId="48e65c9f34e137d0" providerId="LiveId" clId="{1559216B-59EF-6D49-AF58-DBA61A921429}" dt="2024-05-26T19:13:14.049" v="6777" actId="478"/>
          <ac:cxnSpMkLst>
            <pc:docMk/>
            <pc:sldMk cId="4173947301" sldId="278"/>
            <ac:cxnSpMk id="55" creationId="{4792D702-6EBD-2D41-7D83-C0E22A7D813B}"/>
          </ac:cxnSpMkLst>
        </pc:cxnChg>
        <pc:cxnChg chg="del">
          <ac:chgData name="Kulinich Bohdan" userId="48e65c9f34e137d0" providerId="LiveId" clId="{1559216B-59EF-6D49-AF58-DBA61A921429}" dt="2024-05-26T19:13:14.049" v="6777" actId="478"/>
          <ac:cxnSpMkLst>
            <pc:docMk/>
            <pc:sldMk cId="4173947301" sldId="278"/>
            <ac:cxnSpMk id="66" creationId="{461BC026-5452-AC04-9F4D-1E096A3D2A69}"/>
          </ac:cxnSpMkLst>
        </pc:cxnChg>
      </pc:sldChg>
    </pc:docChg>
  </pc:docChgLst>
  <pc:docChgLst>
    <pc:chgData name="Kulinich Bohdan" userId="48e65c9f34e137d0" providerId="LiveId" clId="{19E795C5-969F-1E4F-B637-0234A9C9776A}"/>
    <pc:docChg chg="undo custSel addSld delSld modSld">
      <pc:chgData name="Kulinich Bohdan" userId="48e65c9f34e137d0" providerId="LiveId" clId="{19E795C5-969F-1E4F-B637-0234A9C9776A}" dt="2024-07-21T09:37:31.181" v="3811" actId="20577"/>
      <pc:docMkLst>
        <pc:docMk/>
      </pc:docMkLst>
      <pc:sldChg chg="addSp modSp mod modAnim">
        <pc:chgData name="Kulinich Bohdan" userId="48e65c9f34e137d0" providerId="LiveId" clId="{19E795C5-969F-1E4F-B637-0234A9C9776A}" dt="2024-06-23T10:23:26.518" v="3808" actId="20577"/>
        <pc:sldMkLst>
          <pc:docMk/>
          <pc:sldMk cId="1536835488" sldId="263"/>
        </pc:sldMkLst>
        <pc:spChg chg="mod">
          <ac:chgData name="Kulinich Bohdan" userId="48e65c9f34e137d0" providerId="LiveId" clId="{19E795C5-969F-1E4F-B637-0234A9C9776A}" dt="2024-06-02T18:42:55.493" v="982" actId="20577"/>
          <ac:spMkLst>
            <pc:docMk/>
            <pc:sldMk cId="1536835488" sldId="263"/>
            <ac:spMk id="4" creationId="{7FC71DA5-3A34-15D2-186F-DB793DA27F86}"/>
          </ac:spMkLst>
        </pc:spChg>
        <pc:spChg chg="add mod">
          <ac:chgData name="Kulinich Bohdan" userId="48e65c9f34e137d0" providerId="LiveId" clId="{19E795C5-969F-1E4F-B637-0234A9C9776A}" dt="2024-06-01T19:09:40.807" v="24" actId="1076"/>
          <ac:spMkLst>
            <pc:docMk/>
            <pc:sldMk cId="1536835488" sldId="263"/>
            <ac:spMk id="13" creationId="{AC42EA6D-6A6C-BEF7-3287-242963D31D40}"/>
          </ac:spMkLst>
        </pc:spChg>
        <pc:spChg chg="mod">
          <ac:chgData name="Kulinich Bohdan" userId="48e65c9f34e137d0" providerId="LiveId" clId="{19E795C5-969F-1E4F-B637-0234A9C9776A}" dt="2024-06-23T10:23:26.518" v="3808" actId="20577"/>
          <ac:spMkLst>
            <pc:docMk/>
            <pc:sldMk cId="1536835488" sldId="263"/>
            <ac:spMk id="22" creationId="{74382C8D-DBF6-14DB-F548-0E281D18E410}"/>
          </ac:spMkLst>
        </pc:spChg>
        <pc:spChg chg="mod">
          <ac:chgData name="Kulinich Bohdan" userId="48e65c9f34e137d0" providerId="LiveId" clId="{19E795C5-969F-1E4F-B637-0234A9C9776A}" dt="2024-06-01T19:08:44.719" v="12" actId="20577"/>
          <ac:spMkLst>
            <pc:docMk/>
            <pc:sldMk cId="1536835488" sldId="263"/>
            <ac:spMk id="93" creationId="{3053495F-1116-9E7C-E3FD-4834EDE152CE}"/>
          </ac:spMkLst>
        </pc:spChg>
        <pc:spChg chg="mod">
          <ac:chgData name="Kulinich Bohdan" userId="48e65c9f34e137d0" providerId="LiveId" clId="{19E795C5-969F-1E4F-B637-0234A9C9776A}" dt="2024-06-01T19:08:52.284" v="17" actId="20577"/>
          <ac:spMkLst>
            <pc:docMk/>
            <pc:sldMk cId="1536835488" sldId="263"/>
            <ac:spMk id="94" creationId="{0180D7CD-8202-24E1-7CF8-C23F3254BDD7}"/>
          </ac:spMkLst>
        </pc:spChg>
        <pc:spChg chg="mod">
          <ac:chgData name="Kulinich Bohdan" userId="48e65c9f34e137d0" providerId="LiveId" clId="{19E795C5-969F-1E4F-B637-0234A9C9776A}" dt="2024-06-01T19:09:30.469" v="21" actId="20577"/>
          <ac:spMkLst>
            <pc:docMk/>
            <pc:sldMk cId="1536835488" sldId="263"/>
            <ac:spMk id="100" creationId="{45F81EC0-DE88-6829-E1FA-7FD18A1B4AEE}"/>
          </ac:spMkLst>
        </pc:spChg>
        <pc:spChg chg="mod">
          <ac:chgData name="Kulinich Bohdan" userId="48e65c9f34e137d0" providerId="LiveId" clId="{19E795C5-969F-1E4F-B637-0234A9C9776A}" dt="2024-06-01T19:09:04.758" v="18" actId="167"/>
          <ac:spMkLst>
            <pc:docMk/>
            <pc:sldMk cId="1536835488" sldId="263"/>
            <ac:spMk id="101" creationId="{8CF2FE40-EEA1-997D-E0FD-728E189D8FB9}"/>
          </ac:spMkLst>
        </pc:spChg>
      </pc:sldChg>
      <pc:sldChg chg="delSp modSp mod">
        <pc:chgData name="Kulinich Bohdan" userId="48e65c9f34e137d0" providerId="LiveId" clId="{19E795C5-969F-1E4F-B637-0234A9C9776A}" dt="2024-07-21T09:37:31.181" v="3811" actId="20577"/>
        <pc:sldMkLst>
          <pc:docMk/>
          <pc:sldMk cId="1079275318" sldId="264"/>
        </pc:sldMkLst>
        <pc:spChg chg="mod">
          <ac:chgData name="Kulinich Bohdan" userId="48e65c9f34e137d0" providerId="LiveId" clId="{19E795C5-969F-1E4F-B637-0234A9C9776A}" dt="2024-07-21T09:37:31.181" v="3811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19E795C5-969F-1E4F-B637-0234A9C9776A}" dt="2024-06-14T19:57:29.900" v="3728" actId="14100"/>
          <ac:spMkLst>
            <pc:docMk/>
            <pc:sldMk cId="1079275318" sldId="264"/>
            <ac:spMk id="12" creationId="{CA1CA133-DBE1-0C43-0EB8-E988F4255127}"/>
          </ac:spMkLst>
        </pc:spChg>
        <pc:spChg chg="del mod modVis">
          <ac:chgData name="Kulinich Bohdan" userId="48e65c9f34e137d0" providerId="LiveId" clId="{19E795C5-969F-1E4F-B637-0234A9C9776A}" dt="2024-06-17T17:16:15.176" v="3796" actId="478"/>
          <ac:spMkLst>
            <pc:docMk/>
            <pc:sldMk cId="1079275318" sldId="264"/>
            <ac:spMk id="21" creationId="{5BADC4AE-5EFF-A05F-C8B0-6C5BD9E37633}"/>
          </ac:spMkLst>
        </pc:spChg>
        <pc:grpChg chg="del mod modVis">
          <ac:chgData name="Kulinich Bohdan" userId="48e65c9f34e137d0" providerId="LiveId" clId="{19E795C5-969F-1E4F-B637-0234A9C9776A}" dt="2024-06-17T17:16:10.805" v="3794" actId="478"/>
          <ac:grpSpMkLst>
            <pc:docMk/>
            <pc:sldMk cId="1079275318" sldId="264"/>
            <ac:grpSpMk id="28" creationId="{5229C329-0379-2DA5-062F-648C1BA199BD}"/>
          </ac:grpSpMkLst>
        </pc:grpChg>
        <pc:picChg chg="mod modVis">
          <ac:chgData name="Kulinich Bohdan" userId="48e65c9f34e137d0" providerId="LiveId" clId="{19E795C5-969F-1E4F-B637-0234A9C9776A}" dt="2024-06-17T17:16:06.934" v="3792" actId="14429"/>
          <ac:picMkLst>
            <pc:docMk/>
            <pc:sldMk cId="1079275318" sldId="264"/>
            <ac:picMk id="6" creationId="{9A7C691D-2272-7448-E1EA-F365D81D6145}"/>
          </ac:picMkLst>
        </pc:picChg>
        <pc:picChg chg="del mod modVis">
          <ac:chgData name="Kulinich Bohdan" userId="48e65c9f34e137d0" providerId="LiveId" clId="{19E795C5-969F-1E4F-B637-0234A9C9776A}" dt="2024-06-17T17:16:05.442" v="3791" actId="478"/>
          <ac:picMkLst>
            <pc:docMk/>
            <pc:sldMk cId="1079275318" sldId="264"/>
            <ac:picMk id="27" creationId="{F31B94EA-BD16-D518-5681-47DAF8EC4B80}"/>
          </ac:picMkLst>
        </pc:picChg>
        <pc:cxnChg chg="mod">
          <ac:chgData name="Kulinich Bohdan" userId="48e65c9f34e137d0" providerId="LiveId" clId="{19E795C5-969F-1E4F-B637-0234A9C9776A}" dt="2024-06-17T17:16:10.805" v="3794" actId="478"/>
          <ac:cxnSpMkLst>
            <pc:docMk/>
            <pc:sldMk cId="1079275318" sldId="264"/>
            <ac:cxnSpMk id="25" creationId="{930A5C6F-35FB-6648-17C4-D481AF88781F}"/>
          </ac:cxnSpMkLst>
        </pc:cxnChg>
      </pc:sldChg>
      <pc:sldChg chg="addSp delSp modSp mod">
        <pc:chgData name="Kulinich Bohdan" userId="48e65c9f34e137d0" providerId="LiveId" clId="{19E795C5-969F-1E4F-B637-0234A9C9776A}" dt="2024-06-17T17:16:32.271" v="3803" actId="478"/>
        <pc:sldMkLst>
          <pc:docMk/>
          <pc:sldMk cId="788512274" sldId="265"/>
        </pc:sldMkLst>
        <pc:spChg chg="del mod">
          <ac:chgData name="Kulinich Bohdan" userId="48e65c9f34e137d0" providerId="LiveId" clId="{19E795C5-969F-1E4F-B637-0234A9C9776A}" dt="2024-06-17T17:16:21.171" v="3797" actId="478"/>
          <ac:spMkLst>
            <pc:docMk/>
            <pc:sldMk cId="788512274" sldId="265"/>
            <ac:spMk id="2" creationId="{9C9748C1-98FE-7117-986B-6C1BD9464F98}"/>
          </ac:spMkLst>
        </pc:spChg>
        <pc:spChg chg="mod">
          <ac:chgData name="Kulinich Bohdan" userId="48e65c9f34e137d0" providerId="LiveId" clId="{19E795C5-969F-1E4F-B637-0234A9C9776A}" dt="2024-06-05T12:22:13.890" v="3627" actId="20577"/>
          <ac:spMkLst>
            <pc:docMk/>
            <pc:sldMk cId="788512274" sldId="265"/>
            <ac:spMk id="8" creationId="{A1BE46F9-D540-15FF-C4A7-208D5F353619}"/>
          </ac:spMkLst>
        </pc:spChg>
        <pc:spChg chg="mod">
          <ac:chgData name="Kulinich Bohdan" userId="48e65c9f34e137d0" providerId="LiveId" clId="{19E795C5-969F-1E4F-B637-0234A9C9776A}" dt="2024-06-14T19:57:40.101" v="3730" actId="14100"/>
          <ac:spMkLst>
            <pc:docMk/>
            <pc:sldMk cId="788512274" sldId="265"/>
            <ac:spMk id="9" creationId="{9A22CD3A-644D-5E1D-E295-DADA30951706}"/>
          </ac:spMkLst>
        </pc:spChg>
        <pc:spChg chg="mod">
          <ac:chgData name="Kulinich Bohdan" userId="48e65c9f34e137d0" providerId="LiveId" clId="{19E795C5-969F-1E4F-B637-0234A9C9776A}" dt="2024-06-14T19:57:46.234" v="3732" actId="14100"/>
          <ac:spMkLst>
            <pc:docMk/>
            <pc:sldMk cId="788512274" sldId="265"/>
            <ac:spMk id="12" creationId="{CA1CA133-DBE1-0C43-0EB8-E988F4255127}"/>
          </ac:spMkLst>
        </pc:spChg>
        <pc:spChg chg="del mod modVis">
          <ac:chgData name="Kulinich Bohdan" userId="48e65c9f34e137d0" providerId="LiveId" clId="{19E795C5-969F-1E4F-B637-0234A9C9776A}" dt="2024-06-17T17:16:32.271" v="3803" actId="478"/>
          <ac:spMkLst>
            <pc:docMk/>
            <pc:sldMk cId="788512274" sldId="265"/>
            <ac:spMk id="21" creationId="{5BADC4AE-5EFF-A05F-C8B0-6C5BD9E37633}"/>
          </ac:spMkLst>
        </pc:spChg>
        <pc:spChg chg="mod">
          <ac:chgData name="Kulinich Bohdan" userId="48e65c9f34e137d0" providerId="LiveId" clId="{19E795C5-969F-1E4F-B637-0234A9C9776A}" dt="2024-06-05T12:24:33.579" v="3644" actId="167"/>
          <ac:spMkLst>
            <pc:docMk/>
            <pc:sldMk cId="788512274" sldId="265"/>
            <ac:spMk id="35" creationId="{63CA3C71-6CE6-2926-B5CA-7F87148F220D}"/>
          </ac:spMkLst>
        </pc:spChg>
        <pc:grpChg chg="del mod modVis">
          <ac:chgData name="Kulinich Bohdan" userId="48e65c9f34e137d0" providerId="LiveId" clId="{19E795C5-969F-1E4F-B637-0234A9C9776A}" dt="2024-06-17T17:16:29.233" v="3801" actId="478"/>
          <ac:grpSpMkLst>
            <pc:docMk/>
            <pc:sldMk cId="788512274" sldId="265"/>
            <ac:grpSpMk id="28" creationId="{5229C329-0379-2DA5-062F-648C1BA199BD}"/>
          </ac:grpSpMkLst>
        </pc:grpChg>
        <pc:picChg chg="add mod">
          <ac:chgData name="Kulinich Bohdan" userId="48e65c9f34e137d0" providerId="LiveId" clId="{19E795C5-969F-1E4F-B637-0234A9C9776A}" dt="2024-06-05T12:26:12.726" v="3653" actId="1076"/>
          <ac:picMkLst>
            <pc:docMk/>
            <pc:sldMk cId="788512274" sldId="265"/>
            <ac:picMk id="3" creationId="{A23974A6-BB0E-C7D5-9D8F-A2F8729F1232}"/>
          </ac:picMkLst>
        </pc:picChg>
        <pc:picChg chg="add mod">
          <ac:chgData name="Kulinich Bohdan" userId="48e65c9f34e137d0" providerId="LiveId" clId="{19E795C5-969F-1E4F-B637-0234A9C9776A}" dt="2024-06-05T12:26:20.792" v="3658" actId="1076"/>
          <ac:picMkLst>
            <pc:docMk/>
            <pc:sldMk cId="788512274" sldId="265"/>
            <ac:picMk id="4" creationId="{C91F8196-92C1-4BC3-3BFB-8E908B1E77D9}"/>
          </ac:picMkLst>
        </pc:picChg>
        <pc:picChg chg="add mod">
          <ac:chgData name="Kulinich Bohdan" userId="48e65c9f34e137d0" providerId="LiveId" clId="{19E795C5-969F-1E4F-B637-0234A9C9776A}" dt="2024-06-05T12:26:14.511" v="3654" actId="1076"/>
          <ac:picMkLst>
            <pc:docMk/>
            <pc:sldMk cId="788512274" sldId="265"/>
            <ac:picMk id="5" creationId="{1630B8E4-B1E1-CA27-FBC6-3E2C5E051964}"/>
          </ac:picMkLst>
        </pc:picChg>
        <pc:picChg chg="add mod">
          <ac:chgData name="Kulinich Bohdan" userId="48e65c9f34e137d0" providerId="LiveId" clId="{19E795C5-969F-1E4F-B637-0234A9C9776A}" dt="2024-06-05T12:26:17.329" v="3656" actId="1076"/>
          <ac:picMkLst>
            <pc:docMk/>
            <pc:sldMk cId="788512274" sldId="265"/>
            <ac:picMk id="6" creationId="{430D057E-9FC7-CF3D-4626-E211AD661D44}"/>
          </ac:picMkLst>
        </pc:picChg>
        <pc:picChg chg="add mod">
          <ac:chgData name="Kulinich Bohdan" userId="48e65c9f34e137d0" providerId="LiveId" clId="{19E795C5-969F-1E4F-B637-0234A9C9776A}" dt="2024-06-05T12:26:19.044" v="3657" actId="1076"/>
          <ac:picMkLst>
            <pc:docMk/>
            <pc:sldMk cId="788512274" sldId="265"/>
            <ac:picMk id="10" creationId="{1ADE7CC3-013D-14DD-66B5-88601DA93D40}"/>
          </ac:picMkLst>
        </pc:picChg>
        <pc:picChg chg="add mod">
          <ac:chgData name="Kulinich Bohdan" userId="48e65c9f34e137d0" providerId="LiveId" clId="{19E795C5-969F-1E4F-B637-0234A9C9776A}" dt="2024-06-05T12:26:15.591" v="3655" actId="1076"/>
          <ac:picMkLst>
            <pc:docMk/>
            <pc:sldMk cId="788512274" sldId="265"/>
            <ac:picMk id="11" creationId="{834430D3-15CD-12D5-12FE-C963222B76B5}"/>
          </ac:picMkLst>
        </pc:picChg>
        <pc:picChg chg="del mod modVis">
          <ac:chgData name="Kulinich Bohdan" userId="48e65c9f34e137d0" providerId="LiveId" clId="{19E795C5-969F-1E4F-B637-0234A9C9776A}" dt="2024-06-17T17:16:26.373" v="3799" actId="478"/>
          <ac:picMkLst>
            <pc:docMk/>
            <pc:sldMk cId="788512274" sldId="265"/>
            <ac:picMk id="27" creationId="{F31B94EA-BD16-D518-5681-47DAF8EC4B80}"/>
          </ac:picMkLst>
        </pc:picChg>
        <pc:cxnChg chg="mod">
          <ac:chgData name="Kulinich Bohdan" userId="48e65c9f34e137d0" providerId="LiveId" clId="{19E795C5-969F-1E4F-B637-0234A9C9776A}" dt="2024-06-17T17:16:29.233" v="3801" actId="478"/>
          <ac:cxnSpMkLst>
            <pc:docMk/>
            <pc:sldMk cId="788512274" sldId="265"/>
            <ac:cxnSpMk id="25" creationId="{930A5C6F-35FB-6648-17C4-D481AF88781F}"/>
          </ac:cxnSpMkLst>
        </pc:cxnChg>
      </pc:sldChg>
      <pc:sldChg chg="modSp mod">
        <pc:chgData name="Kulinich Bohdan" userId="48e65c9f34e137d0" providerId="LiveId" clId="{19E795C5-969F-1E4F-B637-0234A9C9776A}" dt="2024-06-17T17:06:46.796" v="3738" actId="20577"/>
        <pc:sldMkLst>
          <pc:docMk/>
          <pc:sldMk cId="2581689180" sldId="267"/>
        </pc:sldMkLst>
        <pc:spChg chg="mod">
          <ac:chgData name="Kulinich Bohdan" userId="48e65c9f34e137d0" providerId="LiveId" clId="{19E795C5-969F-1E4F-B637-0234A9C9776A}" dt="2024-06-01T19:10:20.558" v="31" actId="20577"/>
          <ac:spMkLst>
            <pc:docMk/>
            <pc:sldMk cId="2581689180" sldId="267"/>
            <ac:spMk id="32" creationId="{F9B76B81-BCA9-1E7A-4087-F194B1DA6D70}"/>
          </ac:spMkLst>
        </pc:spChg>
        <pc:spChg chg="mod">
          <ac:chgData name="Kulinich Bohdan" userId="48e65c9f34e137d0" providerId="LiveId" clId="{19E795C5-969F-1E4F-B637-0234A9C9776A}" dt="2024-06-01T19:10:29.586" v="33" actId="20577"/>
          <ac:spMkLst>
            <pc:docMk/>
            <pc:sldMk cId="2581689180" sldId="267"/>
            <ac:spMk id="35" creationId="{B856E9F5-31FC-32E2-A7D4-699BB1010AD4}"/>
          </ac:spMkLst>
        </pc:spChg>
        <pc:spChg chg="mod">
          <ac:chgData name="Kulinich Bohdan" userId="48e65c9f34e137d0" providerId="LiveId" clId="{19E795C5-969F-1E4F-B637-0234A9C9776A}" dt="2024-06-01T19:13:19.566" v="62" actId="20577"/>
          <ac:spMkLst>
            <pc:docMk/>
            <pc:sldMk cId="2581689180" sldId="267"/>
            <ac:spMk id="37" creationId="{F5A19888-97E4-04D5-EC44-B6809B0C1D0E}"/>
          </ac:spMkLst>
        </pc:spChg>
        <pc:spChg chg="mod">
          <ac:chgData name="Kulinich Bohdan" userId="48e65c9f34e137d0" providerId="LiveId" clId="{19E795C5-969F-1E4F-B637-0234A9C9776A}" dt="2024-06-01T19:14:06.955" v="63" actId="20577"/>
          <ac:spMkLst>
            <pc:docMk/>
            <pc:sldMk cId="2581689180" sldId="267"/>
            <ac:spMk id="39" creationId="{298749EF-B561-52C7-EFDB-223E94BBCA9D}"/>
          </ac:spMkLst>
        </pc:spChg>
        <pc:spChg chg="mod">
          <ac:chgData name="Kulinich Bohdan" userId="48e65c9f34e137d0" providerId="LiveId" clId="{19E795C5-969F-1E4F-B637-0234A9C9776A}" dt="2024-06-01T19:10:59.095" v="41" actId="20577"/>
          <ac:spMkLst>
            <pc:docMk/>
            <pc:sldMk cId="2581689180" sldId="267"/>
            <ac:spMk id="41" creationId="{03674239-3E14-C8D8-2996-5387928A5647}"/>
          </ac:spMkLst>
        </pc:spChg>
        <pc:spChg chg="mod">
          <ac:chgData name="Kulinich Bohdan" userId="48e65c9f34e137d0" providerId="LiveId" clId="{19E795C5-969F-1E4F-B637-0234A9C9776A}" dt="2024-06-01T19:10:05.473" v="28" actId="20577"/>
          <ac:spMkLst>
            <pc:docMk/>
            <pc:sldMk cId="2581689180" sldId="267"/>
            <ac:spMk id="42" creationId="{BF21E38B-421F-2FF0-72F7-4B601DAEE222}"/>
          </ac:spMkLst>
        </pc:spChg>
        <pc:spChg chg="mod">
          <ac:chgData name="Kulinich Bohdan" userId="48e65c9f34e137d0" providerId="LiveId" clId="{19E795C5-969F-1E4F-B637-0234A9C9776A}" dt="2024-06-01T19:11:22.609" v="46" actId="20577"/>
          <ac:spMkLst>
            <pc:docMk/>
            <pc:sldMk cId="2581689180" sldId="267"/>
            <ac:spMk id="52" creationId="{DB7FF5DE-9380-3FF2-1871-338B510F16D0}"/>
          </ac:spMkLst>
        </pc:spChg>
        <pc:spChg chg="mod">
          <ac:chgData name="Kulinich Bohdan" userId="48e65c9f34e137d0" providerId="LiveId" clId="{19E795C5-969F-1E4F-B637-0234A9C9776A}" dt="2024-06-01T19:14:37.889" v="69" actId="14100"/>
          <ac:spMkLst>
            <pc:docMk/>
            <pc:sldMk cId="2581689180" sldId="267"/>
            <ac:spMk id="54" creationId="{5503BA41-8B00-3292-B935-8E393598C6AA}"/>
          </ac:spMkLst>
        </pc:spChg>
        <pc:spChg chg="mod">
          <ac:chgData name="Kulinich Bohdan" userId="48e65c9f34e137d0" providerId="LiveId" clId="{19E795C5-969F-1E4F-B637-0234A9C9776A}" dt="2024-06-17T17:06:46.796" v="3738" actId="20577"/>
          <ac:spMkLst>
            <pc:docMk/>
            <pc:sldMk cId="2581689180" sldId="267"/>
            <ac:spMk id="55" creationId="{CEBD5DA6-CC7F-6029-6D70-BD0EFDDEC03D}"/>
          </ac:spMkLst>
        </pc:spChg>
        <pc:spChg chg="mod">
          <ac:chgData name="Kulinich Bohdan" userId="48e65c9f34e137d0" providerId="LiveId" clId="{19E795C5-969F-1E4F-B637-0234A9C9776A}" dt="2024-06-01T19:14:33.459" v="68" actId="14100"/>
          <ac:spMkLst>
            <pc:docMk/>
            <pc:sldMk cId="2581689180" sldId="267"/>
            <ac:spMk id="59" creationId="{A929CDF6-5692-317B-9919-47F4C97A9522}"/>
          </ac:spMkLst>
        </pc:spChg>
        <pc:spChg chg="mod modVis">
          <ac:chgData name="Kulinich Bohdan" userId="48e65c9f34e137d0" providerId="LiveId" clId="{19E795C5-969F-1E4F-B637-0234A9C9776A}" dt="2024-06-01T19:36:10.497" v="94" actId="14429"/>
          <ac:spMkLst>
            <pc:docMk/>
            <pc:sldMk cId="2581689180" sldId="267"/>
            <ac:spMk id="62" creationId="{6FDF001D-6506-472A-55F1-D22D8041A93B}"/>
          </ac:spMkLst>
        </pc:spChg>
        <pc:spChg chg="mod">
          <ac:chgData name="Kulinich Bohdan" userId="48e65c9f34e137d0" providerId="LiveId" clId="{19E795C5-969F-1E4F-B637-0234A9C9776A}" dt="2024-06-02T18:43:09.970" v="983"/>
          <ac:spMkLst>
            <pc:docMk/>
            <pc:sldMk cId="2581689180" sldId="267"/>
            <ac:spMk id="63" creationId="{431B321B-92EF-BE68-CB34-D10F035A4020}"/>
          </ac:spMkLst>
        </pc:spChg>
      </pc:sldChg>
      <pc:sldChg chg="addSp delSp modSp mod addAnim delAnim modAnim">
        <pc:chgData name="Kulinich Bohdan" userId="48e65c9f34e137d0" providerId="LiveId" clId="{19E795C5-969F-1E4F-B637-0234A9C9776A}" dt="2024-06-17T17:07:34.278" v="3760" actId="20577"/>
        <pc:sldMkLst>
          <pc:docMk/>
          <pc:sldMk cId="952368532" sldId="268"/>
        </pc:sldMkLst>
        <pc:spChg chg="add del mod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4" creationId="{999FBB18-16A8-0E77-20DD-155FBCC0B260}"/>
          </ac:spMkLst>
        </pc:spChg>
        <pc:spChg chg="add mod">
          <ac:chgData name="Kulinich Bohdan" userId="48e65c9f34e137d0" providerId="LiveId" clId="{19E795C5-969F-1E4F-B637-0234A9C9776A}" dt="2024-06-02T18:43:21.338" v="992" actId="20577"/>
          <ac:spMkLst>
            <pc:docMk/>
            <pc:sldMk cId="952368532" sldId="268"/>
            <ac:spMk id="4" creationId="{F8DBEBAA-83F5-86BA-6B57-BB1D49B69E4A}"/>
          </ac:spMkLst>
        </pc:spChg>
        <pc:spChg chg="mod">
          <ac:chgData name="Kulinich Bohdan" userId="48e65c9f34e137d0" providerId="LiveId" clId="{19E795C5-969F-1E4F-B637-0234A9C9776A}" dt="2024-06-02T18:33:10.803" v="906" actId="207"/>
          <ac:spMkLst>
            <pc:docMk/>
            <pc:sldMk cId="952368532" sldId="268"/>
            <ac:spMk id="7" creationId="{DBB8E4D7-F583-678C-3EF7-FEAF15BC3EBB}"/>
          </ac:spMkLst>
        </pc:spChg>
        <pc:spChg chg="del">
          <ac:chgData name="Kulinich Bohdan" userId="48e65c9f34e137d0" providerId="LiveId" clId="{19E795C5-969F-1E4F-B637-0234A9C9776A}" dt="2024-06-01T19:15:12.867" v="84" actId="478"/>
          <ac:spMkLst>
            <pc:docMk/>
            <pc:sldMk cId="952368532" sldId="268"/>
            <ac:spMk id="8" creationId="{357878D2-1722-54D2-47E2-71A063E4027C}"/>
          </ac:spMkLst>
        </pc:spChg>
        <pc:spChg chg="add del mod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8" creationId="{47A105D0-A037-70D3-CE08-3D212F465513}"/>
          </ac:spMkLst>
        </pc:spChg>
        <pc:spChg chg="mod">
          <ac:chgData name="Kulinich Bohdan" userId="48e65c9f34e137d0" providerId="LiveId" clId="{19E795C5-969F-1E4F-B637-0234A9C9776A}" dt="2024-06-02T18:33:19.183" v="907" actId="208"/>
          <ac:spMkLst>
            <pc:docMk/>
            <pc:sldMk cId="952368532" sldId="268"/>
            <ac:spMk id="9" creationId="{32D3A431-9747-864B-3F84-607B57B1D5FE}"/>
          </ac:spMkLst>
        </pc:spChg>
        <pc:spChg chg="mod">
          <ac:chgData name="Kulinich Bohdan" userId="48e65c9f34e137d0" providerId="LiveId" clId="{19E795C5-969F-1E4F-B637-0234A9C9776A}" dt="2024-06-02T18:33:10.803" v="906" actId="207"/>
          <ac:spMkLst>
            <pc:docMk/>
            <pc:sldMk cId="952368532" sldId="268"/>
            <ac:spMk id="10" creationId="{9D88B17A-E9DF-C5F1-66BF-5FFA48E7D143}"/>
          </ac:spMkLst>
        </pc:spChg>
        <pc:spChg chg="mod">
          <ac:chgData name="Kulinich Bohdan" userId="48e65c9f34e137d0" providerId="LiveId" clId="{19E795C5-969F-1E4F-B637-0234A9C9776A}" dt="2024-06-02T18:38:33.482" v="953" actId="1037"/>
          <ac:spMkLst>
            <pc:docMk/>
            <pc:sldMk cId="952368532" sldId="268"/>
            <ac:spMk id="13" creationId="{1C00670B-911C-C81E-F138-0C9C1FE3FF74}"/>
          </ac:spMkLst>
        </pc:spChg>
        <pc:spChg chg="add del mod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15" creationId="{874E3683-B63D-4A62-6E52-B382CFAA9437}"/>
          </ac:spMkLst>
        </pc:spChg>
        <pc:spChg chg="add del mod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19" creationId="{728B4955-8567-5363-0A0B-09B7CC06F1F0}"/>
          </ac:spMkLst>
        </pc:spChg>
        <pc:spChg chg="add del mod">
          <ac:chgData name="Kulinich Bohdan" userId="48e65c9f34e137d0" providerId="LiveId" clId="{19E795C5-969F-1E4F-B637-0234A9C9776A}" dt="2024-06-02T16:29:54.663" v="132" actId="478"/>
          <ac:spMkLst>
            <pc:docMk/>
            <pc:sldMk cId="952368532" sldId="268"/>
            <ac:spMk id="20" creationId="{B7C74E67-9801-1126-3F8D-56FEB4A76537}"/>
          </ac:spMkLst>
        </pc:spChg>
        <pc:spChg chg="add del mod">
          <ac:chgData name="Kulinich Bohdan" userId="48e65c9f34e137d0" providerId="LiveId" clId="{19E795C5-969F-1E4F-B637-0234A9C9776A}" dt="2024-06-02T16:29:56.984" v="133" actId="478"/>
          <ac:spMkLst>
            <pc:docMk/>
            <pc:sldMk cId="952368532" sldId="268"/>
            <ac:spMk id="22" creationId="{1BD5E58A-BE0F-60AC-D561-90702E1AEF76}"/>
          </ac:spMkLst>
        </pc:spChg>
        <pc:spChg chg="add del mod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26" creationId="{7A188E61-9767-B38D-86B8-9519BF789821}"/>
          </ac:spMkLst>
        </pc:spChg>
        <pc:spChg chg="add del mod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27" creationId="{4353B483-E1CD-F8F1-1186-F3AAD614F4A3}"/>
          </ac:spMkLst>
        </pc:spChg>
        <pc:spChg chg="del">
          <ac:chgData name="Kulinich Bohdan" userId="48e65c9f34e137d0" providerId="LiveId" clId="{19E795C5-969F-1E4F-B637-0234A9C9776A}" dt="2024-06-02T18:42:34.003" v="954" actId="478"/>
          <ac:spMkLst>
            <pc:docMk/>
            <pc:sldMk cId="952368532" sldId="268"/>
            <ac:spMk id="28" creationId="{7177A8D4-0FF4-6825-A74F-93BEC539C8D8}"/>
          </ac:spMkLst>
        </pc:spChg>
        <pc:spChg chg="add del mod">
          <ac:chgData name="Kulinich Bohdan" userId="48e65c9f34e137d0" providerId="LiveId" clId="{19E795C5-969F-1E4F-B637-0234A9C9776A}" dt="2024-06-02T16:33:16.411" v="170" actId="478"/>
          <ac:spMkLst>
            <pc:docMk/>
            <pc:sldMk cId="952368532" sldId="268"/>
            <ac:spMk id="30" creationId="{469E9E08-80E6-4A46-2AD9-93ACEAE1682C}"/>
          </ac:spMkLst>
        </pc:spChg>
        <pc:spChg chg="mod">
          <ac:chgData name="Kulinich Bohdan" userId="48e65c9f34e137d0" providerId="LiveId" clId="{19E795C5-969F-1E4F-B637-0234A9C9776A}" dt="2024-06-02T18:23:24.106" v="846" actId="207"/>
          <ac:spMkLst>
            <pc:docMk/>
            <pc:sldMk cId="952368532" sldId="268"/>
            <ac:spMk id="31" creationId="{FD06F8BF-FABF-BAED-C415-9FD9A5B66D6C}"/>
          </ac:spMkLst>
        </pc:spChg>
        <pc:spChg chg="add del mod modVis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32" creationId="{F58FEFCE-4D33-5BC9-807F-0DFA89866CAB}"/>
          </ac:spMkLst>
        </pc:spChg>
        <pc:spChg chg="add del mod modVis">
          <ac:chgData name="Kulinich Bohdan" userId="48e65c9f34e137d0" providerId="LiveId" clId="{19E795C5-969F-1E4F-B637-0234A9C9776A}" dt="2024-06-02T16:34:11.576" v="236" actId="478"/>
          <ac:spMkLst>
            <pc:docMk/>
            <pc:sldMk cId="952368532" sldId="268"/>
            <ac:spMk id="33" creationId="{5D91D0FA-159D-8A93-A66F-5D1D6767F384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36" creationId="{30E03729-BE15-3F63-9DEE-A235FDAF0287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37" creationId="{B55A4E54-D9B2-158A-0A74-A65F00F00DFB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38" creationId="{2A9D143E-8ACA-CA62-E9D7-B90F508DAA1B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39" creationId="{F9B678DE-124E-8CF2-381F-7EC33FA20EEB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40" creationId="{59B054AD-9A7F-0FC7-0DD9-66FD6C5A5FA8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41" creationId="{F844699D-1150-48C2-F6AA-2F433099A00B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45" creationId="{4CB55CD3-4A5F-B1AD-8935-5EC8A7757932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46" creationId="{4A844938-F86D-4689-2659-F3820C052DC4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48" creationId="{548CD910-110E-A9F0-F8DB-AA6D3AB146F3}"/>
          </ac:spMkLst>
        </pc:spChg>
        <pc:spChg chg="add del mod">
          <ac:chgData name="Kulinich Bohdan" userId="48e65c9f34e137d0" providerId="LiveId" clId="{19E795C5-969F-1E4F-B637-0234A9C9776A}" dt="2024-06-02T16:35:35.666" v="268" actId="478"/>
          <ac:spMkLst>
            <pc:docMk/>
            <pc:sldMk cId="952368532" sldId="268"/>
            <ac:spMk id="49" creationId="{A5FFBB04-F4BC-76C1-4EE7-F777ECFBEF85}"/>
          </ac:spMkLst>
        </pc:spChg>
        <pc:spChg chg="add del mod">
          <ac:chgData name="Kulinich Bohdan" userId="48e65c9f34e137d0" providerId="LiveId" clId="{19E795C5-969F-1E4F-B637-0234A9C9776A}" dt="2024-06-02T16:35:38.363" v="269" actId="478"/>
          <ac:spMkLst>
            <pc:docMk/>
            <pc:sldMk cId="952368532" sldId="268"/>
            <ac:spMk id="50" creationId="{6AE11742-F9DC-F57F-24C1-C77A67CB6398}"/>
          </ac:spMkLst>
        </pc:spChg>
        <pc:spChg chg="add del mod">
          <ac:chgData name="Kulinich Bohdan" userId="48e65c9f34e137d0" providerId="LiveId" clId="{19E795C5-969F-1E4F-B637-0234A9C9776A}" dt="2024-06-02T16:35:42.929" v="273" actId="478"/>
          <ac:spMkLst>
            <pc:docMk/>
            <pc:sldMk cId="952368532" sldId="268"/>
            <ac:spMk id="51" creationId="{84C5D751-885E-B7E4-569D-CA6261673484}"/>
          </ac:spMkLst>
        </pc:spChg>
        <pc:spChg chg="add del mod">
          <ac:chgData name="Kulinich Bohdan" userId="48e65c9f34e137d0" providerId="LiveId" clId="{19E795C5-969F-1E4F-B637-0234A9C9776A}" dt="2024-06-02T16:35:42.021" v="272" actId="478"/>
          <ac:spMkLst>
            <pc:docMk/>
            <pc:sldMk cId="952368532" sldId="268"/>
            <ac:spMk id="52" creationId="{02639785-D5D1-4BE9-980C-8276E1132D98}"/>
          </ac:spMkLst>
        </pc:spChg>
        <pc:spChg chg="add del mod">
          <ac:chgData name="Kulinich Bohdan" userId="48e65c9f34e137d0" providerId="LiveId" clId="{19E795C5-969F-1E4F-B637-0234A9C9776A}" dt="2024-06-02T16:35:45.169" v="276" actId="478"/>
          <ac:spMkLst>
            <pc:docMk/>
            <pc:sldMk cId="952368532" sldId="268"/>
            <ac:spMk id="53" creationId="{213C5FDB-ADD0-5226-5630-8F24BAA3F06D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54" creationId="{1ECCECC4-B8F0-EEBB-1F69-1250A46607CA}"/>
          </ac:spMkLst>
        </pc:spChg>
        <pc:spChg chg="add del mod">
          <ac:chgData name="Kulinich Bohdan" userId="48e65c9f34e137d0" providerId="LiveId" clId="{19E795C5-969F-1E4F-B637-0234A9C9776A}" dt="2024-06-02T16:35:23.429" v="265" actId="478"/>
          <ac:spMkLst>
            <pc:docMk/>
            <pc:sldMk cId="952368532" sldId="268"/>
            <ac:spMk id="55" creationId="{31D65005-CD6A-326E-E6EA-4A09A5A25688}"/>
          </ac:spMkLst>
        </pc:spChg>
        <pc:spChg chg="add del mod">
          <ac:chgData name="Kulinich Bohdan" userId="48e65c9f34e137d0" providerId="LiveId" clId="{19E795C5-969F-1E4F-B637-0234A9C9776A}" dt="2024-06-02T16:35:23.429" v="265" actId="478"/>
          <ac:spMkLst>
            <pc:docMk/>
            <pc:sldMk cId="952368532" sldId="268"/>
            <ac:spMk id="56" creationId="{2A1F4FD5-9FBE-A1FD-6B9B-29DCA1219E67}"/>
          </ac:spMkLst>
        </pc:spChg>
        <pc:spChg chg="add del mod">
          <ac:chgData name="Kulinich Bohdan" userId="48e65c9f34e137d0" providerId="LiveId" clId="{19E795C5-969F-1E4F-B637-0234A9C9776A}" dt="2024-06-02T16:35:48.983" v="281" actId="478"/>
          <ac:spMkLst>
            <pc:docMk/>
            <pc:sldMk cId="952368532" sldId="268"/>
            <ac:spMk id="57" creationId="{BED26137-B0E0-FBCE-3AC4-FD535F813473}"/>
          </ac:spMkLst>
        </pc:spChg>
        <pc:spChg chg="add del mod">
          <ac:chgData name="Kulinich Bohdan" userId="48e65c9f34e137d0" providerId="LiveId" clId="{19E795C5-969F-1E4F-B637-0234A9C9776A}" dt="2024-06-02T16:35:48.263" v="280" actId="478"/>
          <ac:spMkLst>
            <pc:docMk/>
            <pc:sldMk cId="952368532" sldId="268"/>
            <ac:spMk id="58" creationId="{173CB812-E98B-3E5B-B6E6-75A69DDEC024}"/>
          </ac:spMkLst>
        </pc:spChg>
        <pc:spChg chg="add del mod">
          <ac:chgData name="Kulinich Bohdan" userId="48e65c9f34e137d0" providerId="LiveId" clId="{19E795C5-969F-1E4F-B637-0234A9C9776A}" dt="2024-06-02T16:35:47.624" v="279" actId="478"/>
          <ac:spMkLst>
            <pc:docMk/>
            <pc:sldMk cId="952368532" sldId="268"/>
            <ac:spMk id="59" creationId="{430C6E6B-73AB-A2FD-B44F-87380A0E348D}"/>
          </ac:spMkLst>
        </pc:spChg>
        <pc:spChg chg="add del mod">
          <ac:chgData name="Kulinich Bohdan" userId="48e65c9f34e137d0" providerId="LiveId" clId="{19E795C5-969F-1E4F-B637-0234A9C9776A}" dt="2024-06-02T16:35:46.959" v="278" actId="478"/>
          <ac:spMkLst>
            <pc:docMk/>
            <pc:sldMk cId="952368532" sldId="268"/>
            <ac:spMk id="60" creationId="{43E6AECC-324A-4507-2890-D5C4C3DC45B0}"/>
          </ac:spMkLst>
        </pc:spChg>
        <pc:spChg chg="add del mod">
          <ac:chgData name="Kulinich Bohdan" userId="48e65c9f34e137d0" providerId="LiveId" clId="{19E795C5-969F-1E4F-B637-0234A9C9776A}" dt="2024-06-02T16:35:44.509" v="275" actId="478"/>
          <ac:spMkLst>
            <pc:docMk/>
            <pc:sldMk cId="952368532" sldId="268"/>
            <ac:spMk id="61" creationId="{35ADFD98-0D3B-E7F7-D274-151A7672D75C}"/>
          </ac:spMkLst>
        </pc:spChg>
        <pc:spChg chg="add del mod">
          <ac:chgData name="Kulinich Bohdan" userId="48e65c9f34e137d0" providerId="LiveId" clId="{19E795C5-969F-1E4F-B637-0234A9C9776A}" dt="2024-06-02T16:35:45.802" v="277" actId="478"/>
          <ac:spMkLst>
            <pc:docMk/>
            <pc:sldMk cId="952368532" sldId="268"/>
            <ac:spMk id="62" creationId="{5EF9FA3F-DFC4-E66B-A869-AF97E2E0C1C3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67" creationId="{6D172D9C-D05A-107A-E39C-AECC28E68C8F}"/>
          </ac:spMkLst>
        </pc:spChg>
        <pc:spChg chg="add del mod">
          <ac:chgData name="Kulinich Bohdan" userId="48e65c9f34e137d0" providerId="LiveId" clId="{19E795C5-969F-1E4F-B637-0234A9C9776A}" dt="2024-06-02T16:35:49.782" v="282" actId="478"/>
          <ac:spMkLst>
            <pc:docMk/>
            <pc:sldMk cId="952368532" sldId="268"/>
            <ac:spMk id="68" creationId="{68B44DF1-62E2-9100-7659-DF0B662375DB}"/>
          </ac:spMkLst>
        </pc:spChg>
        <pc:spChg chg="add del mod">
          <ac:chgData name="Kulinich Bohdan" userId="48e65c9f34e137d0" providerId="LiveId" clId="{19E795C5-969F-1E4F-B637-0234A9C9776A}" dt="2024-06-02T16:35:41.377" v="271" actId="478"/>
          <ac:spMkLst>
            <pc:docMk/>
            <pc:sldMk cId="952368532" sldId="268"/>
            <ac:spMk id="69" creationId="{33FBA029-7885-DB85-426E-D6032E0ECD0E}"/>
          </ac:spMkLst>
        </pc:spChg>
        <pc:spChg chg="add del mod">
          <ac:chgData name="Kulinich Bohdan" userId="48e65c9f34e137d0" providerId="LiveId" clId="{19E795C5-969F-1E4F-B637-0234A9C9776A}" dt="2024-06-02T16:35:43.754" v="274" actId="478"/>
          <ac:spMkLst>
            <pc:docMk/>
            <pc:sldMk cId="952368532" sldId="268"/>
            <ac:spMk id="70" creationId="{FBD22621-DE8D-A0D9-6D25-F7C81C2A212B}"/>
          </ac:spMkLst>
        </pc:spChg>
        <pc:spChg chg="add del mod">
          <ac:chgData name="Kulinich Bohdan" userId="48e65c9f34e137d0" providerId="LiveId" clId="{19E795C5-969F-1E4F-B637-0234A9C9776A}" dt="2024-06-02T16:35:51.561" v="284" actId="478"/>
          <ac:spMkLst>
            <pc:docMk/>
            <pc:sldMk cId="952368532" sldId="268"/>
            <ac:spMk id="71" creationId="{8E0B44A4-E386-474B-1FED-6BDD90BBE32D}"/>
          </ac:spMkLst>
        </pc:spChg>
        <pc:spChg chg="add del mod">
          <ac:chgData name="Kulinich Bohdan" userId="48e65c9f34e137d0" providerId="LiveId" clId="{19E795C5-969F-1E4F-B637-0234A9C9776A}" dt="2024-06-02T16:35:52.130" v="285" actId="478"/>
          <ac:spMkLst>
            <pc:docMk/>
            <pc:sldMk cId="952368532" sldId="268"/>
            <ac:spMk id="72" creationId="{37493924-1DD0-4447-E9E6-D407639B3004}"/>
          </ac:spMkLst>
        </pc:spChg>
        <pc:spChg chg="add del mod">
          <ac:chgData name="Kulinich Bohdan" userId="48e65c9f34e137d0" providerId="LiveId" clId="{19E795C5-969F-1E4F-B637-0234A9C9776A}" dt="2024-06-02T16:54:36.523" v="518" actId="478"/>
          <ac:spMkLst>
            <pc:docMk/>
            <pc:sldMk cId="952368532" sldId="268"/>
            <ac:spMk id="76" creationId="{1E40E7DF-C274-67E5-6E85-14AE833EEAA9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77" creationId="{E81528A9-0D09-7178-41E1-1D779BDCA8F0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78" creationId="{F8D26CFB-7021-0FDA-73BA-125049262616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79" creationId="{CB760C3B-8682-78A2-883D-4F37F443BEC9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80" creationId="{70777462-1C0A-31C1-271F-B84808B8DC18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81" creationId="{C36FA064-939B-388D-7B8C-8A3391D7CE13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82" creationId="{FF4A2138-5935-9C6A-E34B-FAE8A9580386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83" creationId="{E80E8D5A-03F7-2666-2125-6853F2FA2E8C}"/>
          </ac:spMkLst>
        </pc:spChg>
        <pc:spChg chg="add mod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84" creationId="{2FE5D1EE-38A2-1191-693D-4D8394FC6569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85" creationId="{D23D99FC-F72E-B58E-7DD4-C76BF13C33A2}"/>
          </ac:spMkLst>
        </pc:spChg>
        <pc:spChg chg="add mod modVis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86" creationId="{711D8E6B-4F3A-F045-9654-1BC840830A60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88" creationId="{90381AA0-C182-8E79-26E7-B7601930071E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89" creationId="{14F5BA5F-3DAF-5AC0-98A7-2D6F40177751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0" creationId="{4C8A4111-A9E8-6941-97D8-A590C8B7CAB3}"/>
          </ac:spMkLst>
        </pc:spChg>
        <pc:spChg chg="add mod modVis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1" creationId="{0A9EB3F3-4951-0781-CC9A-504B800196C0}"/>
          </ac:spMkLst>
        </pc:spChg>
        <pc:spChg chg="add mod modVis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2" creationId="{8BF5DCE4-38B3-7D95-441A-B20F39F33FCB}"/>
          </ac:spMkLst>
        </pc:spChg>
        <pc:spChg chg="add mod modVis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3" creationId="{06908D36-09EE-A91A-754E-9FFDC761D4DB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4" creationId="{6BE27CD5-EF37-DA96-AAB8-7696CF823D96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5" creationId="{B26BC09A-E1F2-8BE7-C590-E74C2B97DE18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6" creationId="{3086E4E2-2D7C-1654-0C25-3E09AFF1A95D}"/>
          </ac:spMkLst>
        </pc:spChg>
        <pc:spChg chg="add del mod">
          <ac:chgData name="Kulinich Bohdan" userId="48e65c9f34e137d0" providerId="LiveId" clId="{19E795C5-969F-1E4F-B637-0234A9C9776A}" dt="2024-06-02T16:56:50.682" v="524" actId="478"/>
          <ac:spMkLst>
            <pc:docMk/>
            <pc:sldMk cId="952368532" sldId="268"/>
            <ac:spMk id="97" creationId="{B2BB7B64-9242-B181-68FB-DD566237520C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98" creationId="{E30A38D4-F3B9-28E5-B0AE-0F9E7BFDCBB0}"/>
          </ac:spMkLst>
        </pc:spChg>
        <pc:spChg chg="add mod modVis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99" creationId="{8CC2B4AA-5D40-FD66-F380-E4152E7230C9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100" creationId="{27FADEBE-610B-C3DE-1540-C411C9E1A9BD}"/>
          </ac:spMkLst>
        </pc:spChg>
        <pc:spChg chg="add mod modVis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101" creationId="{3F5FD747-F3E0-3852-CCF4-931120961796}"/>
          </ac:spMkLst>
        </pc:spChg>
        <pc:spChg chg="add mod">
          <ac:chgData name="Kulinich Bohdan" userId="48e65c9f34e137d0" providerId="LiveId" clId="{19E795C5-969F-1E4F-B637-0234A9C9776A}" dt="2024-06-02T17:20:00.839" v="827" actId="1076"/>
          <ac:spMkLst>
            <pc:docMk/>
            <pc:sldMk cId="952368532" sldId="268"/>
            <ac:spMk id="102" creationId="{0EDD75FD-41FA-9089-3EFA-1A317CE09FE4}"/>
          </ac:spMkLst>
        </pc:spChg>
        <pc:spChg chg="add mod">
          <ac:chgData name="Kulinich Bohdan" userId="48e65c9f34e137d0" providerId="LiveId" clId="{19E795C5-969F-1E4F-B637-0234A9C9776A}" dt="2024-06-02T18:33:34.196" v="908" actId="207"/>
          <ac:spMkLst>
            <pc:docMk/>
            <pc:sldMk cId="952368532" sldId="268"/>
            <ac:spMk id="103" creationId="{8FDA8C4A-3714-2049-C31F-B0A29CD83461}"/>
          </ac:spMkLst>
        </pc:spChg>
        <pc:spChg chg="add mod modVis">
          <ac:chgData name="Kulinich Bohdan" userId="48e65c9f34e137d0" providerId="LiveId" clId="{19E795C5-969F-1E4F-B637-0234A9C9776A}" dt="2024-06-02T17:10:51.710" v="774" actId="1037"/>
          <ac:spMkLst>
            <pc:docMk/>
            <pc:sldMk cId="952368532" sldId="268"/>
            <ac:spMk id="104" creationId="{CCB4A6B1-FEA0-1F95-E6F0-CAB706A63808}"/>
          </ac:spMkLst>
        </pc:spChg>
        <pc:spChg chg="add mod">
          <ac:chgData name="Kulinich Bohdan" userId="48e65c9f34e137d0" providerId="LiveId" clId="{19E795C5-969F-1E4F-B637-0234A9C9776A}" dt="2024-06-02T18:33:39.569" v="909" actId="208"/>
          <ac:spMkLst>
            <pc:docMk/>
            <pc:sldMk cId="952368532" sldId="268"/>
            <ac:spMk id="105" creationId="{E82981BF-FD7C-737A-08D2-7AC73BE3AE17}"/>
          </ac:spMkLst>
        </pc:spChg>
        <pc:spChg chg="add mod">
          <ac:chgData name="Kulinich Bohdan" userId="48e65c9f34e137d0" providerId="LiveId" clId="{19E795C5-969F-1E4F-B637-0234A9C9776A}" dt="2024-06-02T18:33:34.196" v="908" actId="207"/>
          <ac:spMkLst>
            <pc:docMk/>
            <pc:sldMk cId="952368532" sldId="268"/>
            <ac:spMk id="107" creationId="{425929F6-B83B-1262-213D-EE5B65F01D4B}"/>
          </ac:spMkLst>
        </pc:spChg>
        <pc:spChg chg="add mod">
          <ac:chgData name="Kulinich Bohdan" userId="48e65c9f34e137d0" providerId="LiveId" clId="{19E795C5-969F-1E4F-B637-0234A9C9776A}" dt="2024-06-02T18:35:42.241" v="945" actId="1035"/>
          <ac:spMkLst>
            <pc:docMk/>
            <pc:sldMk cId="952368532" sldId="268"/>
            <ac:spMk id="108" creationId="{3B403F96-E390-2CDF-3852-39EAC4D3B37B}"/>
          </ac:spMkLst>
        </pc:spChg>
        <pc:spChg chg="add mod">
          <ac:chgData name="Kulinich Bohdan" userId="48e65c9f34e137d0" providerId="LiveId" clId="{19E795C5-969F-1E4F-B637-0234A9C9776A}" dt="2024-06-17T17:07:00.704" v="3741" actId="20577"/>
          <ac:spMkLst>
            <pc:docMk/>
            <pc:sldMk cId="952368532" sldId="268"/>
            <ac:spMk id="109" creationId="{D7D2889F-376C-342E-35CF-371676782E5F}"/>
          </ac:spMkLst>
        </pc:spChg>
        <pc:spChg chg="add mod">
          <ac:chgData name="Kulinich Bohdan" userId="48e65c9f34e137d0" providerId="LiveId" clId="{19E795C5-969F-1E4F-B637-0234A9C9776A}" dt="2024-06-17T17:07:31.962" v="3759" actId="20577"/>
          <ac:spMkLst>
            <pc:docMk/>
            <pc:sldMk cId="952368532" sldId="268"/>
            <ac:spMk id="110" creationId="{0B589A90-B26D-5F46-4A35-811BB3FF2288}"/>
          </ac:spMkLst>
        </pc:spChg>
        <pc:spChg chg="add mod">
          <ac:chgData name="Kulinich Bohdan" userId="48e65c9f34e137d0" providerId="LiveId" clId="{19E795C5-969F-1E4F-B637-0234A9C9776A}" dt="2024-06-17T17:07:34.278" v="3760" actId="20577"/>
          <ac:spMkLst>
            <pc:docMk/>
            <pc:sldMk cId="952368532" sldId="268"/>
            <ac:spMk id="111" creationId="{A2F0A75D-3FA5-80D0-3FB9-E8DC01F95C43}"/>
          </ac:spMkLst>
        </pc:spChg>
        <pc:grpChg chg="add del mod">
          <ac:chgData name="Kulinich Bohdan" userId="48e65c9f34e137d0" providerId="LiveId" clId="{19E795C5-969F-1E4F-B637-0234A9C9776A}" dt="2024-06-02T16:34:11.576" v="236" actId="478"/>
          <ac:grpSpMkLst>
            <pc:docMk/>
            <pc:sldMk cId="952368532" sldId="268"/>
            <ac:grpSpMk id="23" creationId="{4D55313A-73AD-E7CF-AB96-E8221ABE5706}"/>
          </ac:grpSpMkLst>
        </pc:grpChg>
        <pc:grpChg chg="add mod">
          <ac:chgData name="Kulinich Bohdan" userId="48e65c9f34e137d0" providerId="LiveId" clId="{19E795C5-969F-1E4F-B637-0234A9C9776A}" dt="2024-06-02T17:10:51.710" v="774" actId="1037"/>
          <ac:grpSpMkLst>
            <pc:docMk/>
            <pc:sldMk cId="952368532" sldId="268"/>
            <ac:grpSpMk id="42" creationId="{A0713A41-426A-85D4-8079-569ED37371F6}"/>
          </ac:grpSpMkLst>
        </pc:grpChg>
        <pc:grpChg chg="add mod">
          <ac:chgData name="Kulinich Bohdan" userId="48e65c9f34e137d0" providerId="LiveId" clId="{19E795C5-969F-1E4F-B637-0234A9C9776A}" dt="2024-06-02T17:20:00.839" v="827" actId="1076"/>
          <ac:grpSpMkLst>
            <pc:docMk/>
            <pc:sldMk cId="952368532" sldId="268"/>
            <ac:grpSpMk id="64" creationId="{DF3EBD36-7914-3A2D-C4A8-FDCD06EFFF31}"/>
          </ac:grpSpMkLst>
        </pc:grpChg>
        <pc:grpChg chg="add del mod">
          <ac:chgData name="Kulinich Bohdan" userId="48e65c9f34e137d0" providerId="LiveId" clId="{19E795C5-969F-1E4F-B637-0234A9C9776A}" dt="2024-06-02T16:34:32.965" v="239" actId="478"/>
          <ac:grpSpMkLst>
            <pc:docMk/>
            <pc:sldMk cId="952368532" sldId="268"/>
            <ac:grpSpMk id="73" creationId="{1ED5F642-098C-C798-A19D-5BFCE9259230}"/>
          </ac:grpSpMkLst>
        </pc:grpChg>
        <pc:picChg chg="mod">
          <ac:chgData name="Kulinich Bohdan" userId="48e65c9f34e137d0" providerId="LiveId" clId="{19E795C5-969F-1E4F-B637-0234A9C9776A}" dt="2024-06-02T16:57:34.774" v="550" actId="1076"/>
          <ac:picMkLst>
            <pc:docMk/>
            <pc:sldMk cId="952368532" sldId="268"/>
            <ac:picMk id="6" creationId="{968C7ECD-CEDE-26F8-60EC-83A038DD03E0}"/>
          </ac:picMkLst>
        </pc:picChg>
        <pc:picChg chg="mod">
          <ac:chgData name="Kulinich Bohdan" userId="48e65c9f34e137d0" providerId="LiveId" clId="{19E795C5-969F-1E4F-B637-0234A9C9776A}" dt="2024-06-02T16:28:44.078" v="100" actId="1035"/>
          <ac:picMkLst>
            <pc:docMk/>
            <pc:sldMk cId="952368532" sldId="268"/>
            <ac:picMk id="17" creationId="{3ECCCF23-071C-EC38-0332-F465CC8211C7}"/>
          </ac:picMkLst>
        </pc:picChg>
        <pc:cxnChg chg="mod">
          <ac:chgData name="Kulinich Bohdan" userId="48e65c9f34e137d0" providerId="LiveId" clId="{19E795C5-969F-1E4F-B637-0234A9C9776A}" dt="2024-06-02T16:29:06.908" v="102"/>
          <ac:cxnSpMkLst>
            <pc:docMk/>
            <pc:sldMk cId="952368532" sldId="268"/>
            <ac:cxnSpMk id="24" creationId="{F8CC8957-D85C-FF2B-2AEA-273A9D7AB2FD}"/>
          </ac:cxnSpMkLst>
        </pc:cxnChg>
        <pc:cxnChg chg="mod">
          <ac:chgData name="Kulinich Bohdan" userId="48e65c9f34e137d0" providerId="LiveId" clId="{19E795C5-969F-1E4F-B637-0234A9C9776A}" dt="2024-06-02T16:29:06.908" v="102"/>
          <ac:cxnSpMkLst>
            <pc:docMk/>
            <pc:sldMk cId="952368532" sldId="268"/>
            <ac:cxnSpMk id="25" creationId="{F5558F19-834B-AE16-AB0C-10B54BDD6967}"/>
          </ac:cxnSpMkLst>
        </pc:cxnChg>
        <pc:cxnChg chg="add del mod modVis">
          <ac:chgData name="Kulinich Bohdan" userId="48e65c9f34e137d0" providerId="LiveId" clId="{19E795C5-969F-1E4F-B637-0234A9C9776A}" dt="2024-06-02T16:34:11.576" v="236" actId="478"/>
          <ac:cxnSpMkLst>
            <pc:docMk/>
            <pc:sldMk cId="952368532" sldId="268"/>
            <ac:cxnSpMk id="29" creationId="{5027A5DA-4FE9-A08B-84A6-3A0C051A9556}"/>
          </ac:cxnSpMkLst>
        </pc:cxnChg>
        <pc:cxnChg chg="mod">
          <ac:chgData name="Kulinich Bohdan" userId="48e65c9f34e137d0" providerId="LiveId" clId="{19E795C5-969F-1E4F-B637-0234A9C9776A}" dt="2024-06-02T16:34:26.636" v="237"/>
          <ac:cxnSpMkLst>
            <pc:docMk/>
            <pc:sldMk cId="952368532" sldId="268"/>
            <ac:cxnSpMk id="43" creationId="{3FB0D084-AB17-BA2B-EC91-272A86184FFB}"/>
          </ac:cxnSpMkLst>
        </pc:cxnChg>
        <pc:cxnChg chg="mod">
          <ac:chgData name="Kulinich Bohdan" userId="48e65c9f34e137d0" providerId="LiveId" clId="{19E795C5-969F-1E4F-B637-0234A9C9776A}" dt="2024-06-02T16:34:26.636" v="237"/>
          <ac:cxnSpMkLst>
            <pc:docMk/>
            <pc:sldMk cId="952368532" sldId="268"/>
            <ac:cxnSpMk id="44" creationId="{F315047C-A187-3948-B136-772F1BD0901E}"/>
          </ac:cxnSpMkLst>
        </pc:cxnChg>
        <pc:cxnChg chg="add mod">
          <ac:chgData name="Kulinich Bohdan" userId="48e65c9f34e137d0" providerId="LiveId" clId="{19E795C5-969F-1E4F-B637-0234A9C9776A}" dt="2024-06-02T17:20:00.839" v="827" actId="1076"/>
          <ac:cxnSpMkLst>
            <pc:docMk/>
            <pc:sldMk cId="952368532" sldId="268"/>
            <ac:cxnSpMk id="47" creationId="{A1676AD6-2468-8EA6-2349-07BDD57E2B10}"/>
          </ac:cxnSpMkLst>
        </pc:cxnChg>
        <pc:cxnChg chg="add mod">
          <ac:chgData name="Kulinich Bohdan" userId="48e65c9f34e137d0" providerId="LiveId" clId="{19E795C5-969F-1E4F-B637-0234A9C9776A}" dt="2024-06-02T17:20:00.839" v="827" actId="1076"/>
          <ac:cxnSpMkLst>
            <pc:docMk/>
            <pc:sldMk cId="952368532" sldId="268"/>
            <ac:cxnSpMk id="63" creationId="{9754FA88-7A85-DCA6-A52C-9DF270658F01}"/>
          </ac:cxnSpMkLst>
        </pc:cxnChg>
        <pc:cxnChg chg="mod">
          <ac:chgData name="Kulinich Bohdan" userId="48e65c9f34e137d0" providerId="LiveId" clId="{19E795C5-969F-1E4F-B637-0234A9C9776A}" dt="2024-06-02T16:34:26.636" v="237"/>
          <ac:cxnSpMkLst>
            <pc:docMk/>
            <pc:sldMk cId="952368532" sldId="268"/>
            <ac:cxnSpMk id="65" creationId="{5435D987-94F3-C68F-F320-ECE5CABFBFE3}"/>
          </ac:cxnSpMkLst>
        </pc:cxnChg>
        <pc:cxnChg chg="mod">
          <ac:chgData name="Kulinich Bohdan" userId="48e65c9f34e137d0" providerId="LiveId" clId="{19E795C5-969F-1E4F-B637-0234A9C9776A}" dt="2024-06-02T16:34:26.636" v="237"/>
          <ac:cxnSpMkLst>
            <pc:docMk/>
            <pc:sldMk cId="952368532" sldId="268"/>
            <ac:cxnSpMk id="66" creationId="{F7CAFED1-B1AB-3805-5BBB-87B1B7CFC1AD}"/>
          </ac:cxnSpMkLst>
        </pc:cxnChg>
        <pc:cxnChg chg="mod">
          <ac:chgData name="Kulinich Bohdan" userId="48e65c9f34e137d0" providerId="LiveId" clId="{19E795C5-969F-1E4F-B637-0234A9C9776A}" dt="2024-06-02T16:34:26.636" v="237"/>
          <ac:cxnSpMkLst>
            <pc:docMk/>
            <pc:sldMk cId="952368532" sldId="268"/>
            <ac:cxnSpMk id="74" creationId="{F1CDBAD9-46DD-3795-A101-D32F2BA46209}"/>
          </ac:cxnSpMkLst>
        </pc:cxnChg>
        <pc:cxnChg chg="mod">
          <ac:chgData name="Kulinich Bohdan" userId="48e65c9f34e137d0" providerId="LiveId" clId="{19E795C5-969F-1E4F-B637-0234A9C9776A}" dt="2024-06-02T16:34:26.636" v="237"/>
          <ac:cxnSpMkLst>
            <pc:docMk/>
            <pc:sldMk cId="952368532" sldId="268"/>
            <ac:cxnSpMk id="75" creationId="{3D2CF43B-9A3B-53E1-8CA7-6B96C5B8B170}"/>
          </ac:cxnSpMkLst>
        </pc:cxnChg>
      </pc:sldChg>
      <pc:sldChg chg="delSp modSp del mod delAnim">
        <pc:chgData name="Kulinich Bohdan" userId="48e65c9f34e137d0" providerId="LiveId" clId="{19E795C5-969F-1E4F-B637-0234A9C9776A}" dt="2024-06-02T19:05:50.006" v="1022" actId="2696"/>
        <pc:sldMkLst>
          <pc:docMk/>
          <pc:sldMk cId="905975789" sldId="270"/>
        </pc:sldMkLst>
        <pc:spChg chg="mod">
          <ac:chgData name="Kulinich Bohdan" userId="48e65c9f34e137d0" providerId="LiveId" clId="{19E795C5-969F-1E4F-B637-0234A9C9776A}" dt="2024-06-02T19:05:30.585" v="1017" actId="20577"/>
          <ac:spMkLst>
            <pc:docMk/>
            <pc:sldMk cId="905975789" sldId="270"/>
            <ac:spMk id="19" creationId="{8C9FA684-0950-C22B-9AA1-557A011BA998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36" creationId="{B34ACEE2-B04F-0449-4643-A75E401776FD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37" creationId="{1077E8C0-DFE4-8873-D13F-301363A613FC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38" creationId="{5A57314A-0DB3-8E60-A015-138F51D6F26D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39" creationId="{688D85FC-74D3-E84D-7A19-26F8781B2CE1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0" creationId="{805D1EE6-4B79-FBDC-7814-D97C102FBEB9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1" creationId="{A7579F0A-3F85-7067-39D3-67F8DFD3573A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2" creationId="{E7243B4C-A88B-0BD3-D91F-F45492A0843D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5" creationId="{0DBC29AD-ADD1-7EFF-57EB-8DAED0916153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6" creationId="{1F8E1E66-00E7-55BE-C2A8-552C7ABB2A20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7" creationId="{60FC3A60-AB1E-0A08-B66C-BF9A9C5CAEF2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8" creationId="{FFC345F8-CC54-8B6D-22A4-12031E408576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49" creationId="{5A203A4D-205B-2CD2-97D0-D8EF69E7BBF1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50" creationId="{B483CB03-828E-8693-25CF-FC4A051CE44F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51" creationId="{0FB4F766-A7E4-E763-D8A3-FFDBA10FFEAB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52" creationId="{9B207ECE-6FF2-9F2D-3BDE-49B9B516516A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57" creationId="{8B0C5698-E621-F784-DA9E-51CA29643E88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59" creationId="{34BD4D9C-1969-AF6A-7C61-C4CCDF8B3C86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1" creationId="{60FEA7C0-05A3-6BAE-B6CB-A9D1E62F4943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2" creationId="{AF71D6F3-0D9C-0285-AF55-E3AC17F867E8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3" creationId="{C9D9BCFE-C649-6DEF-6DE4-361F534BD709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4" creationId="{DEFB687B-A9D4-0FD0-1D1F-ACBF42A01CB3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6" creationId="{A76E8E1F-1C3D-9412-0BEF-B349F02791D6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7" creationId="{5822387F-B10D-0DDA-F42C-54F4CB4C4D03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69" creationId="{5D38F094-BDEE-C9AE-59FC-640C07E61676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71" creationId="{F0DA86BA-8985-1A49-7E27-9AE2E168CCBE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72" creationId="{AAA612B1-8D9D-7DEC-A523-91797DAA7F5C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74" creationId="{93225DB3-6422-030F-3360-D29F6A21D984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75" creationId="{6BD5F6A3-8663-DEFE-50FB-94351A7A556C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77" creationId="{1ADA6653-D256-FB15-2332-BA91713EB8E1}"/>
          </ac:spMkLst>
        </pc:spChg>
        <pc:spChg chg="del">
          <ac:chgData name="Kulinich Bohdan" userId="48e65c9f34e137d0" providerId="LiveId" clId="{19E795C5-969F-1E4F-B637-0234A9C9776A}" dt="2024-06-02T19:05:37.547" v="1019" actId="478"/>
          <ac:spMkLst>
            <pc:docMk/>
            <pc:sldMk cId="905975789" sldId="270"/>
            <ac:spMk id="78" creationId="{23CACE09-B491-8856-3965-9EB503857854}"/>
          </ac:spMkLst>
        </pc:spChg>
        <pc:spChg chg="del">
          <ac:chgData name="Kulinich Bohdan" userId="48e65c9f34e137d0" providerId="LiveId" clId="{19E795C5-969F-1E4F-B637-0234A9C9776A}" dt="2024-06-02T19:05:43.708" v="1021" actId="478"/>
          <ac:spMkLst>
            <pc:docMk/>
            <pc:sldMk cId="905975789" sldId="270"/>
            <ac:spMk id="80" creationId="{3726410E-389F-51C4-15A1-9891F812155E}"/>
          </ac:spMkLst>
        </pc:spChg>
        <pc:spChg chg="del">
          <ac:chgData name="Kulinich Bohdan" userId="48e65c9f34e137d0" providerId="LiveId" clId="{19E795C5-969F-1E4F-B637-0234A9C9776A}" dt="2024-06-02T19:05:43.708" v="1021" actId="478"/>
          <ac:spMkLst>
            <pc:docMk/>
            <pc:sldMk cId="905975789" sldId="270"/>
            <ac:spMk id="81" creationId="{4457C34A-E59E-5956-CFBA-5FAD31C28A89}"/>
          </ac:spMkLst>
        </pc:spChg>
        <pc:spChg chg="del">
          <ac:chgData name="Kulinich Bohdan" userId="48e65c9f34e137d0" providerId="LiveId" clId="{19E795C5-969F-1E4F-B637-0234A9C9776A}" dt="2024-06-02T19:05:43.708" v="1021" actId="478"/>
          <ac:spMkLst>
            <pc:docMk/>
            <pc:sldMk cId="905975789" sldId="270"/>
            <ac:spMk id="86" creationId="{E8E29169-695E-9D52-995C-534D7F88A563}"/>
          </ac:spMkLst>
        </pc:spChg>
        <pc:spChg chg="del">
          <ac:chgData name="Kulinich Bohdan" userId="48e65c9f34e137d0" providerId="LiveId" clId="{19E795C5-969F-1E4F-B637-0234A9C9776A}" dt="2024-06-02T19:05:41.127" v="1020" actId="478"/>
          <ac:spMkLst>
            <pc:docMk/>
            <pc:sldMk cId="905975789" sldId="270"/>
            <ac:spMk id="88" creationId="{5F76EB48-6CAA-3A82-B976-BCC8F7D3EFA1}"/>
          </ac:spMkLst>
        </pc:spChg>
        <pc:spChg chg="del">
          <ac:chgData name="Kulinich Bohdan" userId="48e65c9f34e137d0" providerId="LiveId" clId="{19E795C5-969F-1E4F-B637-0234A9C9776A}" dt="2024-06-02T19:05:41.127" v="1020" actId="478"/>
          <ac:spMkLst>
            <pc:docMk/>
            <pc:sldMk cId="905975789" sldId="270"/>
            <ac:spMk id="89" creationId="{E65AF610-CEDA-E87A-3F47-B0B66567F299}"/>
          </ac:spMkLst>
        </pc:spChg>
        <pc:spChg chg="del">
          <ac:chgData name="Kulinich Bohdan" userId="48e65c9f34e137d0" providerId="LiveId" clId="{19E795C5-969F-1E4F-B637-0234A9C9776A}" dt="2024-06-02T19:05:41.127" v="1020" actId="478"/>
          <ac:spMkLst>
            <pc:docMk/>
            <pc:sldMk cId="905975789" sldId="270"/>
            <ac:spMk id="90" creationId="{6ADB7B0F-4F2B-AB09-BE55-88F9B56927B6}"/>
          </ac:spMkLst>
        </pc:spChg>
        <pc:spChg chg="del">
          <ac:chgData name="Kulinich Bohdan" userId="48e65c9f34e137d0" providerId="LiveId" clId="{19E795C5-969F-1E4F-B637-0234A9C9776A}" dt="2024-06-02T19:05:41.127" v="1020" actId="478"/>
          <ac:spMkLst>
            <pc:docMk/>
            <pc:sldMk cId="905975789" sldId="270"/>
            <ac:spMk id="91" creationId="{474FDF54-D34C-F5BD-18C6-B2F6E00D64A3}"/>
          </ac:spMkLst>
        </pc:spChg>
        <pc:picChg chg="del">
          <ac:chgData name="Kulinich Bohdan" userId="48e65c9f34e137d0" providerId="LiveId" clId="{19E795C5-969F-1E4F-B637-0234A9C9776A}" dt="2024-06-02T19:05:34.083" v="1018" actId="478"/>
          <ac:picMkLst>
            <pc:docMk/>
            <pc:sldMk cId="905975789" sldId="270"/>
            <ac:picMk id="15" creationId="{54B0A949-56C4-C7B7-9EF8-16590FB24BB7}"/>
          </ac:picMkLst>
        </pc:picChg>
        <pc:cxnChg chg="del">
          <ac:chgData name="Kulinich Bohdan" userId="48e65c9f34e137d0" providerId="LiveId" clId="{19E795C5-969F-1E4F-B637-0234A9C9776A}" dt="2024-06-02T19:05:37.547" v="1019" actId="478"/>
          <ac:cxnSpMkLst>
            <pc:docMk/>
            <pc:sldMk cId="905975789" sldId="270"/>
            <ac:cxnSpMk id="44" creationId="{4206E17C-94CE-0E6F-CA06-EF444FB993A1}"/>
          </ac:cxnSpMkLst>
        </pc:cxnChg>
        <pc:cxnChg chg="del">
          <ac:chgData name="Kulinich Bohdan" userId="48e65c9f34e137d0" providerId="LiveId" clId="{19E795C5-969F-1E4F-B637-0234A9C9776A}" dt="2024-06-02T19:05:37.547" v="1019" actId="478"/>
          <ac:cxnSpMkLst>
            <pc:docMk/>
            <pc:sldMk cId="905975789" sldId="270"/>
            <ac:cxnSpMk id="53" creationId="{0C418D17-63DB-0968-7C67-5A2DCE482F49}"/>
          </ac:cxnSpMkLst>
        </pc:cxnChg>
        <pc:cxnChg chg="del">
          <ac:chgData name="Kulinich Bohdan" userId="48e65c9f34e137d0" providerId="LiveId" clId="{19E795C5-969F-1E4F-B637-0234A9C9776A}" dt="2024-06-02T19:05:37.547" v="1019" actId="478"/>
          <ac:cxnSpMkLst>
            <pc:docMk/>
            <pc:sldMk cId="905975789" sldId="270"/>
            <ac:cxnSpMk id="70" creationId="{7B53D9C3-09D6-DDCA-2FEC-587BFA9D6751}"/>
          </ac:cxnSpMkLst>
        </pc:cxnChg>
        <pc:cxnChg chg="del">
          <ac:chgData name="Kulinich Bohdan" userId="48e65c9f34e137d0" providerId="LiveId" clId="{19E795C5-969F-1E4F-B637-0234A9C9776A}" dt="2024-06-02T19:05:37.547" v="1019" actId="478"/>
          <ac:cxnSpMkLst>
            <pc:docMk/>
            <pc:sldMk cId="905975789" sldId="270"/>
            <ac:cxnSpMk id="73" creationId="{7B57C5C6-897C-1C2E-04E5-E427895DE794}"/>
          </ac:cxnSpMkLst>
        </pc:cxnChg>
        <pc:cxnChg chg="del">
          <ac:chgData name="Kulinich Bohdan" userId="48e65c9f34e137d0" providerId="LiveId" clId="{19E795C5-969F-1E4F-B637-0234A9C9776A}" dt="2024-06-02T19:05:37.547" v="1019" actId="478"/>
          <ac:cxnSpMkLst>
            <pc:docMk/>
            <pc:sldMk cId="905975789" sldId="270"/>
            <ac:cxnSpMk id="76" creationId="{01E56D3A-A7B9-F00A-9E72-C2311FE2015E}"/>
          </ac:cxnSpMkLst>
        </pc:cxnChg>
        <pc:cxnChg chg="del">
          <ac:chgData name="Kulinich Bohdan" userId="48e65c9f34e137d0" providerId="LiveId" clId="{19E795C5-969F-1E4F-B637-0234A9C9776A}" dt="2024-06-02T19:05:43.708" v="1021" actId="478"/>
          <ac:cxnSpMkLst>
            <pc:docMk/>
            <pc:sldMk cId="905975789" sldId="270"/>
            <ac:cxnSpMk id="82" creationId="{B9FA88D1-3D0F-5889-88C5-36519BD8F581}"/>
          </ac:cxnSpMkLst>
        </pc:cxnChg>
        <pc:cxnChg chg="del">
          <ac:chgData name="Kulinich Bohdan" userId="48e65c9f34e137d0" providerId="LiveId" clId="{19E795C5-969F-1E4F-B637-0234A9C9776A}" dt="2024-06-02T19:05:43.708" v="1021" actId="478"/>
          <ac:cxnSpMkLst>
            <pc:docMk/>
            <pc:sldMk cId="905975789" sldId="270"/>
            <ac:cxnSpMk id="84" creationId="{D51C2391-275B-DC4C-141C-959076CA30FE}"/>
          </ac:cxnSpMkLst>
        </pc:cxnChg>
        <pc:cxnChg chg="del">
          <ac:chgData name="Kulinich Bohdan" userId="48e65c9f34e137d0" providerId="LiveId" clId="{19E795C5-969F-1E4F-B637-0234A9C9776A}" dt="2024-06-02T19:05:37.547" v="1019" actId="478"/>
          <ac:cxnSpMkLst>
            <pc:docMk/>
            <pc:sldMk cId="905975789" sldId="270"/>
            <ac:cxnSpMk id="92" creationId="{8B65C4E5-DDE9-7F79-4A02-1711BEE4801D}"/>
          </ac:cxnSpMkLst>
        </pc:cxnChg>
      </pc:sldChg>
      <pc:sldChg chg="addSp delSp modSp mod delAnim modAnim">
        <pc:chgData name="Kulinich Bohdan" userId="48e65c9f34e137d0" providerId="LiveId" clId="{19E795C5-969F-1E4F-B637-0234A9C9776A}" dt="2024-06-17T17:09:20.274" v="3779" actId="552"/>
        <pc:sldMkLst>
          <pc:docMk/>
          <pc:sldMk cId="3867570093" sldId="272"/>
        </pc:sldMkLst>
        <pc:spChg chg="mod">
          <ac:chgData name="Kulinich Bohdan" userId="48e65c9f34e137d0" providerId="LiveId" clId="{19E795C5-969F-1E4F-B637-0234A9C9776A}" dt="2024-06-05T09:22:37.842" v="2547" actId="207"/>
          <ac:spMkLst>
            <pc:docMk/>
            <pc:sldMk cId="3867570093" sldId="272"/>
            <ac:spMk id="4" creationId="{926953E3-FF25-4FCB-DC94-64C4E7E41A98}"/>
          </ac:spMkLst>
        </pc:spChg>
        <pc:spChg chg="add del mod">
          <ac:chgData name="Kulinich Bohdan" userId="48e65c9f34e137d0" providerId="LiveId" clId="{19E795C5-969F-1E4F-B637-0234A9C9776A}" dt="2024-06-05T10:47:22.803" v="3081" actId="478"/>
          <ac:spMkLst>
            <pc:docMk/>
            <pc:sldMk cId="3867570093" sldId="272"/>
            <ac:spMk id="5" creationId="{523A6EB2-3DBF-DDDD-9C1B-BF5E15460972}"/>
          </ac:spMkLst>
        </pc:spChg>
        <pc:spChg chg="add mod">
          <ac:chgData name="Kulinich Bohdan" userId="48e65c9f34e137d0" providerId="LiveId" clId="{19E795C5-969F-1E4F-B637-0234A9C9776A}" dt="2024-06-17T17:09:20.274" v="3779" actId="552"/>
          <ac:spMkLst>
            <pc:docMk/>
            <pc:sldMk cId="3867570093" sldId="272"/>
            <ac:spMk id="5" creationId="{77F70D2D-BCDD-DD23-248B-8697E5EEAE2B}"/>
          </ac:spMkLst>
        </pc:spChg>
        <pc:spChg chg="add mod">
          <ac:chgData name="Kulinich Bohdan" userId="48e65c9f34e137d0" providerId="LiveId" clId="{19E795C5-969F-1E4F-B637-0234A9C9776A}" dt="2024-06-05T13:53:59.038" v="3660" actId="1076"/>
          <ac:spMkLst>
            <pc:docMk/>
            <pc:sldMk cId="3867570093" sldId="272"/>
            <ac:spMk id="6" creationId="{2BC9D947-1A07-246F-5D59-7B8EFEA068D3}"/>
          </ac:spMkLst>
        </pc:spChg>
        <pc:spChg chg="add mod">
          <ac:chgData name="Kulinich Bohdan" userId="48e65c9f34e137d0" providerId="LiveId" clId="{19E795C5-969F-1E4F-B637-0234A9C9776A}" dt="2024-06-05T11:25:21.250" v="3348" actId="1076"/>
          <ac:spMkLst>
            <pc:docMk/>
            <pc:sldMk cId="3867570093" sldId="272"/>
            <ac:spMk id="7" creationId="{A370254D-AEBA-B7B8-7394-D3F14EF9E3DE}"/>
          </ac:spMkLst>
        </pc:spChg>
        <pc:spChg chg="del">
          <ac:chgData name="Kulinich Bohdan" userId="48e65c9f34e137d0" providerId="LiveId" clId="{19E795C5-969F-1E4F-B637-0234A9C9776A}" dt="2024-06-05T09:16:49.494" v="2538" actId="478"/>
          <ac:spMkLst>
            <pc:docMk/>
            <pc:sldMk cId="3867570093" sldId="272"/>
            <ac:spMk id="8" creationId="{08219A4A-76D6-3881-0AFC-6105AE257437}"/>
          </ac:spMkLst>
        </pc:spChg>
        <pc:spChg chg="add mod">
          <ac:chgData name="Kulinich Bohdan" userId="48e65c9f34e137d0" providerId="LiveId" clId="{19E795C5-969F-1E4F-B637-0234A9C9776A}" dt="2024-06-05T13:54:12.191" v="3661" actId="20577"/>
          <ac:spMkLst>
            <pc:docMk/>
            <pc:sldMk cId="3867570093" sldId="272"/>
            <ac:spMk id="9" creationId="{8482BEAD-7F37-9A76-0237-EEC326D49AEB}"/>
          </ac:spMkLst>
        </pc:spChg>
        <pc:spChg chg="del">
          <ac:chgData name="Kulinich Bohdan" userId="48e65c9f34e137d0" providerId="LiveId" clId="{19E795C5-969F-1E4F-B637-0234A9C9776A}" dt="2024-06-05T09:16:42.081" v="2536" actId="478"/>
          <ac:spMkLst>
            <pc:docMk/>
            <pc:sldMk cId="3867570093" sldId="272"/>
            <ac:spMk id="10" creationId="{B56DC7B5-1257-0BFE-73E9-87BE905DA733}"/>
          </ac:spMkLst>
        </pc:spChg>
        <pc:spChg chg="add del mod">
          <ac:chgData name="Kulinich Bohdan" userId="48e65c9f34e137d0" providerId="LiveId" clId="{19E795C5-969F-1E4F-B637-0234A9C9776A}" dt="2024-06-05T11:25:01.665" v="3336" actId="1076"/>
          <ac:spMkLst>
            <pc:docMk/>
            <pc:sldMk cId="3867570093" sldId="272"/>
            <ac:spMk id="11" creationId="{AFBEE495-FF4E-410A-A5E7-3DCF5CF5342E}"/>
          </ac:spMkLst>
        </pc:spChg>
        <pc:spChg chg="mod modVis">
          <ac:chgData name="Kulinich Bohdan" userId="48e65c9f34e137d0" providerId="LiveId" clId="{19E795C5-969F-1E4F-B637-0234A9C9776A}" dt="2024-06-17T17:08:54.507" v="3776" actId="207"/>
          <ac:spMkLst>
            <pc:docMk/>
            <pc:sldMk cId="3867570093" sldId="272"/>
            <ac:spMk id="12" creationId="{43B88F0F-FE02-F5F9-D6C5-9B1A74C9817B}"/>
          </ac:spMkLst>
        </pc:spChg>
        <pc:spChg chg="del">
          <ac:chgData name="Kulinich Bohdan" userId="48e65c9f34e137d0" providerId="LiveId" clId="{19E795C5-969F-1E4F-B637-0234A9C9776A}" dt="2024-06-05T09:16:49.494" v="2538" actId="478"/>
          <ac:spMkLst>
            <pc:docMk/>
            <pc:sldMk cId="3867570093" sldId="272"/>
            <ac:spMk id="15" creationId="{CE400DD5-3DBB-9301-3802-ED31944EC9E0}"/>
          </ac:spMkLst>
        </pc:spChg>
        <pc:spChg chg="add mod">
          <ac:chgData name="Kulinich Bohdan" userId="48e65c9f34e137d0" providerId="LiveId" clId="{19E795C5-969F-1E4F-B637-0234A9C9776A}" dt="2024-06-05T11:25:29.717" v="3354" actId="1076"/>
          <ac:spMkLst>
            <pc:docMk/>
            <pc:sldMk cId="3867570093" sldId="272"/>
            <ac:spMk id="16" creationId="{F6E0F4BE-D40A-0250-617C-FDACFCC03DE8}"/>
          </ac:spMkLst>
        </pc:spChg>
        <pc:spChg chg="del">
          <ac:chgData name="Kulinich Bohdan" userId="48e65c9f34e137d0" providerId="LiveId" clId="{19E795C5-969F-1E4F-B637-0234A9C9776A}" dt="2024-06-05T09:16:49.494" v="2538" actId="478"/>
          <ac:spMkLst>
            <pc:docMk/>
            <pc:sldMk cId="3867570093" sldId="272"/>
            <ac:spMk id="17" creationId="{F77F237A-5AD2-1A92-B37D-09756291F223}"/>
          </ac:spMkLst>
        </pc:spChg>
        <pc:spChg chg="add mod">
          <ac:chgData name="Kulinich Bohdan" userId="48e65c9f34e137d0" providerId="LiveId" clId="{19E795C5-969F-1E4F-B637-0234A9C9776A}" dt="2024-06-05T11:25:36.919" v="3360" actId="1076"/>
          <ac:spMkLst>
            <pc:docMk/>
            <pc:sldMk cId="3867570093" sldId="272"/>
            <ac:spMk id="18" creationId="{496DC43C-6DE5-12A8-3F16-908A96A9B86C}"/>
          </ac:spMkLst>
        </pc:spChg>
        <pc:spChg chg="add mod">
          <ac:chgData name="Kulinich Bohdan" userId="48e65c9f34e137d0" providerId="LiveId" clId="{19E795C5-969F-1E4F-B637-0234A9C9776A}" dt="2024-06-05T11:25:59.679" v="3380" actId="1076"/>
          <ac:spMkLst>
            <pc:docMk/>
            <pc:sldMk cId="3867570093" sldId="272"/>
            <ac:spMk id="19" creationId="{8929D176-6991-37CC-8E0C-10DC0E020E13}"/>
          </ac:spMkLst>
        </pc:spChg>
        <pc:spChg chg="add mod">
          <ac:chgData name="Kulinich Bohdan" userId="48e65c9f34e137d0" providerId="LiveId" clId="{19E795C5-969F-1E4F-B637-0234A9C9776A}" dt="2024-06-05T11:26:00.948" v="3382" actId="1076"/>
          <ac:spMkLst>
            <pc:docMk/>
            <pc:sldMk cId="3867570093" sldId="272"/>
            <ac:spMk id="20" creationId="{7095D289-0740-1617-3C24-9B0062C581D5}"/>
          </ac:spMkLst>
        </pc:spChg>
        <pc:spChg chg="del">
          <ac:chgData name="Kulinich Bohdan" userId="48e65c9f34e137d0" providerId="LiveId" clId="{19E795C5-969F-1E4F-B637-0234A9C9776A}" dt="2024-06-05T09:16:42.081" v="2536" actId="478"/>
          <ac:spMkLst>
            <pc:docMk/>
            <pc:sldMk cId="3867570093" sldId="272"/>
            <ac:spMk id="21" creationId="{6C2071D9-4414-2245-DA9C-093ED64973AD}"/>
          </ac:spMkLst>
        </pc:spChg>
        <pc:spChg chg="add mod">
          <ac:chgData name="Kulinich Bohdan" userId="48e65c9f34e137d0" providerId="LiveId" clId="{19E795C5-969F-1E4F-B637-0234A9C9776A}" dt="2024-06-05T11:25:43.916" v="3366" actId="1076"/>
          <ac:spMkLst>
            <pc:docMk/>
            <pc:sldMk cId="3867570093" sldId="272"/>
            <ac:spMk id="22" creationId="{23D4BF45-C369-9DA3-FFCE-078A75D340B3}"/>
          </ac:spMkLst>
        </pc:spChg>
        <pc:spChg chg="del">
          <ac:chgData name="Kulinich Bohdan" userId="48e65c9f34e137d0" providerId="LiveId" clId="{19E795C5-969F-1E4F-B637-0234A9C9776A}" dt="2024-06-05T09:16:42.081" v="2536" actId="478"/>
          <ac:spMkLst>
            <pc:docMk/>
            <pc:sldMk cId="3867570093" sldId="272"/>
            <ac:spMk id="23" creationId="{109A9D20-D2DB-E34A-A32C-BB87905ED711}"/>
          </ac:spMkLst>
        </pc:spChg>
        <pc:spChg chg="add mod">
          <ac:chgData name="Kulinich Bohdan" userId="48e65c9f34e137d0" providerId="LiveId" clId="{19E795C5-969F-1E4F-B637-0234A9C9776A}" dt="2024-06-05T11:25:49.868" v="3372" actId="1076"/>
          <ac:spMkLst>
            <pc:docMk/>
            <pc:sldMk cId="3867570093" sldId="272"/>
            <ac:spMk id="24" creationId="{31B9351A-2EA2-C30F-E5DA-A318E6835916}"/>
          </ac:spMkLst>
        </pc:spChg>
        <pc:spChg chg="add mod">
          <ac:chgData name="Kulinich Bohdan" userId="48e65c9f34e137d0" providerId="LiveId" clId="{19E795C5-969F-1E4F-B637-0234A9C9776A}" dt="2024-06-05T11:25:57.255" v="3378" actId="1076"/>
          <ac:spMkLst>
            <pc:docMk/>
            <pc:sldMk cId="3867570093" sldId="272"/>
            <ac:spMk id="25" creationId="{9797A679-BA78-84B4-6CDA-909A25050301}"/>
          </ac:spMkLst>
        </pc:spChg>
        <pc:spChg chg="add mod">
          <ac:chgData name="Kulinich Bohdan" userId="48e65c9f34e137d0" providerId="LiveId" clId="{19E795C5-969F-1E4F-B637-0234A9C9776A}" dt="2024-06-05T11:26:02.023" v="3384" actId="1076"/>
          <ac:spMkLst>
            <pc:docMk/>
            <pc:sldMk cId="3867570093" sldId="272"/>
            <ac:spMk id="26" creationId="{B9E061FF-9258-CF2F-D71A-7128181F140B}"/>
          </ac:spMkLst>
        </pc:spChg>
        <pc:spChg chg="del">
          <ac:chgData name="Kulinich Bohdan" userId="48e65c9f34e137d0" providerId="LiveId" clId="{19E795C5-969F-1E4F-B637-0234A9C9776A}" dt="2024-06-05T09:16:49.494" v="2538" actId="478"/>
          <ac:spMkLst>
            <pc:docMk/>
            <pc:sldMk cId="3867570093" sldId="272"/>
            <ac:spMk id="27" creationId="{B0DA49E4-4DF9-2F75-C8C8-837EBFAE90A1}"/>
          </ac:spMkLst>
        </pc:spChg>
        <pc:spChg chg="add del mod">
          <ac:chgData name="Kulinich Bohdan" userId="48e65c9f34e137d0" providerId="LiveId" clId="{19E795C5-969F-1E4F-B637-0234A9C9776A}" dt="2024-06-05T11:25:06.413" v="3338" actId="478"/>
          <ac:spMkLst>
            <pc:docMk/>
            <pc:sldMk cId="3867570093" sldId="272"/>
            <ac:spMk id="28" creationId="{33E9AF24-8B8A-DCF9-6839-D9BDE484AE8A}"/>
          </ac:spMkLst>
        </pc:spChg>
        <pc:spChg chg="add del mod">
          <ac:chgData name="Kulinich Bohdan" userId="48e65c9f34e137d0" providerId="LiveId" clId="{19E795C5-969F-1E4F-B637-0234A9C9776A}" dt="2024-06-05T11:25:18.401" v="3346" actId="478"/>
          <ac:spMkLst>
            <pc:docMk/>
            <pc:sldMk cId="3867570093" sldId="272"/>
            <ac:spMk id="29" creationId="{6B80C644-3D1F-B267-A404-79D52DF61B06}"/>
          </ac:spMkLst>
        </pc:spChg>
        <pc:spChg chg="add del mod">
          <ac:chgData name="Kulinich Bohdan" userId="48e65c9f34e137d0" providerId="LiveId" clId="{19E795C5-969F-1E4F-B637-0234A9C9776A}" dt="2024-06-05T11:24:58.909" v="3334" actId="478"/>
          <ac:spMkLst>
            <pc:docMk/>
            <pc:sldMk cId="3867570093" sldId="272"/>
            <ac:spMk id="30" creationId="{34427926-5BC7-E896-C3DD-A1051D2F7276}"/>
          </ac:spMkLst>
        </pc:spChg>
        <pc:spChg chg="del">
          <ac:chgData name="Kulinich Bohdan" userId="48e65c9f34e137d0" providerId="LiveId" clId="{19E795C5-969F-1E4F-B637-0234A9C9776A}" dt="2024-06-05T09:16:42.081" v="2536" actId="478"/>
          <ac:spMkLst>
            <pc:docMk/>
            <pc:sldMk cId="3867570093" sldId="272"/>
            <ac:spMk id="31" creationId="{DE860C70-CA42-65E0-08A5-FADE8CDD0D43}"/>
          </ac:spMkLst>
        </pc:spChg>
        <pc:spChg chg="add del mod">
          <ac:chgData name="Kulinich Bohdan" userId="48e65c9f34e137d0" providerId="LiveId" clId="{19E795C5-969F-1E4F-B637-0234A9C9776A}" dt="2024-06-05T11:25:26.456" v="3352" actId="478"/>
          <ac:spMkLst>
            <pc:docMk/>
            <pc:sldMk cId="3867570093" sldId="272"/>
            <ac:spMk id="32" creationId="{BAA1D613-7871-3FF2-68BC-4D4187BEF503}"/>
          </ac:spMkLst>
        </pc:spChg>
        <pc:spChg chg="add del mod">
          <ac:chgData name="Kulinich Bohdan" userId="48e65c9f34e137d0" providerId="LiveId" clId="{19E795C5-969F-1E4F-B637-0234A9C9776A}" dt="2024-06-05T11:25:34.145" v="3358" actId="478"/>
          <ac:spMkLst>
            <pc:docMk/>
            <pc:sldMk cId="3867570093" sldId="272"/>
            <ac:spMk id="34" creationId="{B1EA1285-ACD4-1476-ADD7-1B45C8D85B38}"/>
          </ac:spMkLst>
        </pc:spChg>
        <pc:spChg chg="add del mod">
          <ac:chgData name="Kulinich Bohdan" userId="48e65c9f34e137d0" providerId="LiveId" clId="{19E795C5-969F-1E4F-B637-0234A9C9776A}" dt="2024-06-05T11:25:40.803" v="3364" actId="478"/>
          <ac:spMkLst>
            <pc:docMk/>
            <pc:sldMk cId="3867570093" sldId="272"/>
            <ac:spMk id="36" creationId="{2D45C430-671F-69EA-946E-3775E90B8338}"/>
          </ac:spMkLst>
        </pc:spChg>
        <pc:spChg chg="add del mod">
          <ac:chgData name="Kulinich Bohdan" userId="48e65c9f34e137d0" providerId="LiveId" clId="{19E795C5-969F-1E4F-B637-0234A9C9776A}" dt="2024-06-05T11:25:47.657" v="3370" actId="478"/>
          <ac:spMkLst>
            <pc:docMk/>
            <pc:sldMk cId="3867570093" sldId="272"/>
            <ac:spMk id="37" creationId="{49E2AF63-627C-4100-BFA8-4F4A7CBE342A}"/>
          </ac:spMkLst>
        </pc:spChg>
        <pc:spChg chg="add del mod">
          <ac:chgData name="Kulinich Bohdan" userId="48e65c9f34e137d0" providerId="LiveId" clId="{19E795C5-969F-1E4F-B637-0234A9C9776A}" dt="2024-06-05T11:25:54.379" v="3376" actId="478"/>
          <ac:spMkLst>
            <pc:docMk/>
            <pc:sldMk cId="3867570093" sldId="272"/>
            <ac:spMk id="38" creationId="{D1FCEC28-1ED9-D0C1-71E1-1C1ACFC686A7}"/>
          </ac:spMkLst>
        </pc:spChg>
        <pc:spChg chg="add del mod">
          <ac:chgData name="Kulinich Bohdan" userId="48e65c9f34e137d0" providerId="LiveId" clId="{19E795C5-969F-1E4F-B637-0234A9C9776A}" dt="2024-06-05T11:24:53.538" v="3327" actId="478"/>
          <ac:spMkLst>
            <pc:docMk/>
            <pc:sldMk cId="3867570093" sldId="272"/>
            <ac:spMk id="40" creationId="{C112E2C1-2F8E-255E-4255-393C452CDD46}"/>
          </ac:spMkLst>
        </pc:spChg>
        <pc:spChg chg="add del mod">
          <ac:chgData name="Kulinich Bohdan" userId="48e65c9f34e137d0" providerId="LiveId" clId="{19E795C5-969F-1E4F-B637-0234A9C9776A}" dt="2024-06-05T11:24:51.478" v="3325" actId="478"/>
          <ac:spMkLst>
            <pc:docMk/>
            <pc:sldMk cId="3867570093" sldId="272"/>
            <ac:spMk id="41" creationId="{ACCED9F3-F0D1-0775-0BC6-D4391E6CB4DA}"/>
          </ac:spMkLst>
        </pc:spChg>
        <pc:spChg chg="add del mod">
          <ac:chgData name="Kulinich Bohdan" userId="48e65c9f34e137d0" providerId="LiveId" clId="{19E795C5-969F-1E4F-B637-0234A9C9776A}" dt="2024-06-05T11:25:15.842" v="3344" actId="478"/>
          <ac:spMkLst>
            <pc:docMk/>
            <pc:sldMk cId="3867570093" sldId="272"/>
            <ac:spMk id="42" creationId="{B196568C-4669-D48D-CC5D-F3142E4102EF}"/>
          </ac:spMkLst>
        </pc:spChg>
        <pc:spChg chg="del">
          <ac:chgData name="Kulinich Bohdan" userId="48e65c9f34e137d0" providerId="LiveId" clId="{19E795C5-969F-1E4F-B637-0234A9C9776A}" dt="2024-06-05T09:16:49.494" v="2538" actId="478"/>
          <ac:spMkLst>
            <pc:docMk/>
            <pc:sldMk cId="3867570093" sldId="272"/>
            <ac:spMk id="43" creationId="{3E49D721-F14E-3F4A-CFA4-F03CC0B91D7C}"/>
          </ac:spMkLst>
        </pc:spChg>
        <pc:spChg chg="del">
          <ac:chgData name="Kulinich Bohdan" userId="48e65c9f34e137d0" providerId="LiveId" clId="{19E795C5-969F-1E4F-B637-0234A9C9776A}" dt="2024-06-05T09:16:42.081" v="2536" actId="478"/>
          <ac:spMkLst>
            <pc:docMk/>
            <pc:sldMk cId="3867570093" sldId="272"/>
            <ac:spMk id="44" creationId="{69CAA97A-83D3-C700-1768-E3B4D1833A99}"/>
          </ac:spMkLst>
        </pc:spChg>
        <pc:spChg chg="add del mod">
          <ac:chgData name="Kulinich Bohdan" userId="48e65c9f34e137d0" providerId="LiveId" clId="{19E795C5-969F-1E4F-B637-0234A9C9776A}" dt="2024-06-05T11:24:52.666" v="3326" actId="478"/>
          <ac:spMkLst>
            <pc:docMk/>
            <pc:sldMk cId="3867570093" sldId="272"/>
            <ac:spMk id="45" creationId="{0D92EAC0-9514-20A3-DBB6-E58C44EB659B}"/>
          </ac:spMkLst>
        </pc:spChg>
        <pc:spChg chg="add del mod">
          <ac:chgData name="Kulinich Bohdan" userId="48e65c9f34e137d0" providerId="LiveId" clId="{19E795C5-969F-1E4F-B637-0234A9C9776A}" dt="2024-06-05T11:25:24.438" v="3350" actId="478"/>
          <ac:spMkLst>
            <pc:docMk/>
            <pc:sldMk cId="3867570093" sldId="272"/>
            <ac:spMk id="46" creationId="{EFAC1085-1192-5B55-637A-9309EAF684A5}"/>
          </ac:spMkLst>
        </pc:spChg>
        <pc:spChg chg="add del mod">
          <ac:chgData name="Kulinich Bohdan" userId="48e65c9f34e137d0" providerId="LiveId" clId="{19E795C5-969F-1E4F-B637-0234A9C9776A}" dt="2024-06-05T11:25:32.454" v="3356" actId="478"/>
          <ac:spMkLst>
            <pc:docMk/>
            <pc:sldMk cId="3867570093" sldId="272"/>
            <ac:spMk id="47" creationId="{4C11B023-3F5A-91CB-70B3-F58DA01CBB7B}"/>
          </ac:spMkLst>
        </pc:spChg>
        <pc:spChg chg="add del mod">
          <ac:chgData name="Kulinich Bohdan" userId="48e65c9f34e137d0" providerId="LiveId" clId="{19E795C5-969F-1E4F-B637-0234A9C9776A}" dt="2024-06-05T11:25:39.515" v="3362" actId="478"/>
          <ac:spMkLst>
            <pc:docMk/>
            <pc:sldMk cId="3867570093" sldId="272"/>
            <ac:spMk id="48" creationId="{BF120062-43A8-4D13-470A-01EE0670CFBE}"/>
          </ac:spMkLst>
        </pc:spChg>
        <pc:spChg chg="add del mod">
          <ac:chgData name="Kulinich Bohdan" userId="48e65c9f34e137d0" providerId="LiveId" clId="{19E795C5-969F-1E4F-B637-0234A9C9776A}" dt="2024-06-05T11:25:46.034" v="3368" actId="478"/>
          <ac:spMkLst>
            <pc:docMk/>
            <pc:sldMk cId="3867570093" sldId="272"/>
            <ac:spMk id="49" creationId="{63DA232A-63A8-F073-A91E-CA57B192B528}"/>
          </ac:spMkLst>
        </pc:spChg>
        <pc:spChg chg="add del mod">
          <ac:chgData name="Kulinich Bohdan" userId="48e65c9f34e137d0" providerId="LiveId" clId="{19E795C5-969F-1E4F-B637-0234A9C9776A}" dt="2024-06-05T11:25:52.583" v="3374" actId="478"/>
          <ac:spMkLst>
            <pc:docMk/>
            <pc:sldMk cId="3867570093" sldId="272"/>
            <ac:spMk id="50" creationId="{C456D67F-6CDA-5732-2626-97F1B697A22E}"/>
          </ac:spMkLst>
        </pc:spChg>
        <pc:spChg chg="add mod">
          <ac:chgData name="Kulinich Bohdan" userId="48e65c9f34e137d0" providerId="LiveId" clId="{19E795C5-969F-1E4F-B637-0234A9C9776A}" dt="2024-06-05T10:26:35.940" v="3063" actId="207"/>
          <ac:spMkLst>
            <pc:docMk/>
            <pc:sldMk cId="3867570093" sldId="272"/>
            <ac:spMk id="51" creationId="{C5F91387-E7E8-E3A2-F0D8-58962969E373}"/>
          </ac:spMkLst>
        </pc:spChg>
        <pc:spChg chg="add mod">
          <ac:chgData name="Kulinich Bohdan" userId="48e65c9f34e137d0" providerId="LiveId" clId="{19E795C5-969F-1E4F-B637-0234A9C9776A}" dt="2024-06-05T10:26:35.940" v="3063" actId="207"/>
          <ac:spMkLst>
            <pc:docMk/>
            <pc:sldMk cId="3867570093" sldId="272"/>
            <ac:spMk id="52" creationId="{C99E684C-9E55-CB8D-52CD-DBF8CDCD1F81}"/>
          </ac:spMkLst>
        </pc:spChg>
        <pc:spChg chg="add mod">
          <ac:chgData name="Kulinich Bohdan" userId="48e65c9f34e137d0" providerId="LiveId" clId="{19E795C5-969F-1E4F-B637-0234A9C9776A}" dt="2024-06-05T10:26:35.940" v="3063" actId="207"/>
          <ac:spMkLst>
            <pc:docMk/>
            <pc:sldMk cId="3867570093" sldId="272"/>
            <ac:spMk id="53" creationId="{34EEAB26-B7E9-DCEF-6200-27BAFDBA369E}"/>
          </ac:spMkLst>
        </pc:spChg>
        <pc:spChg chg="add mod">
          <ac:chgData name="Kulinich Bohdan" userId="48e65c9f34e137d0" providerId="LiveId" clId="{19E795C5-969F-1E4F-B637-0234A9C9776A}" dt="2024-06-05T14:01:13.894" v="3663" actId="20577"/>
          <ac:spMkLst>
            <pc:docMk/>
            <pc:sldMk cId="3867570093" sldId="272"/>
            <ac:spMk id="54" creationId="{CA4560B8-3DA7-994E-601E-C26BA3B14AAB}"/>
          </ac:spMkLst>
        </pc:spChg>
        <pc:spChg chg="add mod">
          <ac:chgData name="Kulinich Bohdan" userId="48e65c9f34e137d0" providerId="LiveId" clId="{19E795C5-969F-1E4F-B637-0234A9C9776A}" dt="2024-06-05T10:26:30.842" v="3062" actId="207"/>
          <ac:spMkLst>
            <pc:docMk/>
            <pc:sldMk cId="3867570093" sldId="272"/>
            <ac:spMk id="55" creationId="{175CB1D2-6FD7-070C-97E4-6893F7192D69}"/>
          </ac:spMkLst>
        </pc:spChg>
        <pc:spChg chg="add mod">
          <ac:chgData name="Kulinich Bohdan" userId="48e65c9f34e137d0" providerId="LiveId" clId="{19E795C5-969F-1E4F-B637-0234A9C9776A}" dt="2024-06-05T10:26:30.842" v="3062" actId="207"/>
          <ac:spMkLst>
            <pc:docMk/>
            <pc:sldMk cId="3867570093" sldId="272"/>
            <ac:spMk id="56" creationId="{147C71FA-F67A-7E8F-620A-F888DC4C9403}"/>
          </ac:spMkLst>
        </pc:spChg>
        <pc:spChg chg="add mod">
          <ac:chgData name="Kulinich Bohdan" userId="48e65c9f34e137d0" providerId="LiveId" clId="{19E795C5-969F-1E4F-B637-0234A9C9776A}" dt="2024-06-05T10:48:29.249" v="3087" actId="1076"/>
          <ac:spMkLst>
            <pc:docMk/>
            <pc:sldMk cId="3867570093" sldId="272"/>
            <ac:spMk id="57" creationId="{D02061D6-6EBE-4502-AA3D-53B038AA2EB5}"/>
          </ac:spMkLst>
        </pc:spChg>
        <pc:spChg chg="add mod">
          <ac:chgData name="Kulinich Bohdan" userId="48e65c9f34e137d0" providerId="LiveId" clId="{19E795C5-969F-1E4F-B637-0234A9C9776A}" dt="2024-06-05T10:26:30.842" v="3062" actId="207"/>
          <ac:spMkLst>
            <pc:docMk/>
            <pc:sldMk cId="3867570093" sldId="272"/>
            <ac:spMk id="58" creationId="{DFE99651-B537-F9E0-7F70-EAC58C506A59}"/>
          </ac:spMkLst>
        </pc:spChg>
        <pc:spChg chg="add mod">
          <ac:chgData name="Kulinich Bohdan" userId="48e65c9f34e137d0" providerId="LiveId" clId="{19E795C5-969F-1E4F-B637-0234A9C9776A}" dt="2024-06-05T14:01:15.603" v="3664" actId="20577"/>
          <ac:spMkLst>
            <pc:docMk/>
            <pc:sldMk cId="3867570093" sldId="272"/>
            <ac:spMk id="59" creationId="{A86B5B69-FB4A-86CA-218C-A1746E559C5F}"/>
          </ac:spMkLst>
        </pc:spChg>
        <pc:spChg chg="add mod">
          <ac:chgData name="Kulinich Bohdan" userId="48e65c9f34e137d0" providerId="LiveId" clId="{19E795C5-969F-1E4F-B637-0234A9C9776A}" dt="2024-06-05T10:26:30.842" v="3062" actId="207"/>
          <ac:spMkLst>
            <pc:docMk/>
            <pc:sldMk cId="3867570093" sldId="272"/>
            <ac:spMk id="60" creationId="{CBE36FD8-4402-F017-3A4A-56C059F44C4C}"/>
          </ac:spMkLst>
        </pc:spChg>
        <pc:spChg chg="add mod">
          <ac:chgData name="Kulinich Bohdan" userId="48e65c9f34e137d0" providerId="LiveId" clId="{19E795C5-969F-1E4F-B637-0234A9C9776A}" dt="2024-06-17T17:06:08.123" v="3735" actId="20577"/>
          <ac:spMkLst>
            <pc:docMk/>
            <pc:sldMk cId="3867570093" sldId="272"/>
            <ac:spMk id="61" creationId="{6FA9215B-68DC-A768-BBDA-D367B79CD811}"/>
          </ac:spMkLst>
        </pc:spChg>
        <pc:spChg chg="add mod">
          <ac:chgData name="Kulinich Bohdan" userId="48e65c9f34e137d0" providerId="LiveId" clId="{19E795C5-969F-1E4F-B637-0234A9C9776A}" dt="2024-06-05T14:01:17.517" v="3665" actId="20577"/>
          <ac:spMkLst>
            <pc:docMk/>
            <pc:sldMk cId="3867570093" sldId="272"/>
            <ac:spMk id="62" creationId="{74717BD2-8C43-C4B2-2702-3F4FE1004124}"/>
          </ac:spMkLst>
        </pc:spChg>
        <pc:spChg chg="add mod modVis">
          <ac:chgData name="Kulinich Bohdan" userId="48e65c9f34e137d0" providerId="LiveId" clId="{19E795C5-969F-1E4F-B637-0234A9C9776A}" dt="2024-06-05T14:00:33.932" v="3662" actId="14430"/>
          <ac:spMkLst>
            <pc:docMk/>
            <pc:sldMk cId="3867570093" sldId="272"/>
            <ac:spMk id="63" creationId="{FD32DE3B-60F6-A048-C481-837BC2854F9E}"/>
          </ac:spMkLst>
        </pc:spChg>
        <pc:picChg chg="mod">
          <ac:chgData name="Kulinich Bohdan" userId="48e65c9f34e137d0" providerId="LiveId" clId="{19E795C5-969F-1E4F-B637-0234A9C9776A}" dt="2024-06-05T10:47:36.093" v="3083" actId="1076"/>
          <ac:picMkLst>
            <pc:docMk/>
            <pc:sldMk cId="3867570093" sldId="272"/>
            <ac:picMk id="35" creationId="{666A43A6-4EEE-C030-6F7F-BA97E4188409}"/>
          </ac:picMkLst>
        </pc:picChg>
        <pc:picChg chg="del">
          <ac:chgData name="Kulinich Bohdan" userId="48e65c9f34e137d0" providerId="LiveId" clId="{19E795C5-969F-1E4F-B637-0234A9C9776A}" dt="2024-06-05T09:16:45.545" v="2537" actId="478"/>
          <ac:picMkLst>
            <pc:docMk/>
            <pc:sldMk cId="3867570093" sldId="272"/>
            <ac:picMk id="39" creationId="{DCCB47E1-748A-D3D8-ADD6-00BEFE4B50D3}"/>
          </ac:picMkLst>
        </pc:picChg>
        <pc:picChg chg="add mod">
          <ac:chgData name="Kulinich Bohdan" userId="48e65c9f34e137d0" providerId="LiveId" clId="{19E795C5-969F-1E4F-B637-0234A9C9776A}" dt="2024-06-05T12:23:31.954" v="3629" actId="1076"/>
          <ac:picMkLst>
            <pc:docMk/>
            <pc:sldMk cId="3867570093" sldId="272"/>
            <ac:picMk id="64" creationId="{7254419B-0A74-7ABD-630A-223B215BCAB2}"/>
          </ac:picMkLst>
        </pc:picChg>
        <pc:picChg chg="add mod">
          <ac:chgData name="Kulinich Bohdan" userId="48e65c9f34e137d0" providerId="LiveId" clId="{19E795C5-969F-1E4F-B637-0234A9C9776A}" dt="2024-06-05T12:23:38.200" v="3631" actId="1076"/>
          <ac:picMkLst>
            <pc:docMk/>
            <pc:sldMk cId="3867570093" sldId="272"/>
            <ac:picMk id="65" creationId="{2E66448E-F397-94D6-1C0B-13B878074691}"/>
          </ac:picMkLst>
        </pc:picChg>
        <pc:picChg chg="add mod">
          <ac:chgData name="Kulinich Bohdan" userId="48e65c9f34e137d0" providerId="LiveId" clId="{19E795C5-969F-1E4F-B637-0234A9C9776A}" dt="2024-06-05T12:23:48.638" v="3633" actId="1076"/>
          <ac:picMkLst>
            <pc:docMk/>
            <pc:sldMk cId="3867570093" sldId="272"/>
            <ac:picMk id="66" creationId="{05A85B24-64A1-0DE3-274C-A17C64AAEB81}"/>
          </ac:picMkLst>
        </pc:picChg>
        <pc:picChg chg="add mod">
          <ac:chgData name="Kulinich Bohdan" userId="48e65c9f34e137d0" providerId="LiveId" clId="{19E795C5-969F-1E4F-B637-0234A9C9776A}" dt="2024-06-05T12:23:59.133" v="3636" actId="1076"/>
          <ac:picMkLst>
            <pc:docMk/>
            <pc:sldMk cId="3867570093" sldId="272"/>
            <ac:picMk id="67" creationId="{27F19F20-8E70-9E6F-2968-B8872E6B59F6}"/>
          </ac:picMkLst>
        </pc:picChg>
        <pc:picChg chg="add mod">
          <ac:chgData name="Kulinich Bohdan" userId="48e65c9f34e137d0" providerId="LiveId" clId="{19E795C5-969F-1E4F-B637-0234A9C9776A}" dt="2024-06-05T12:23:57.702" v="3635" actId="1076"/>
          <ac:picMkLst>
            <pc:docMk/>
            <pc:sldMk cId="3867570093" sldId="272"/>
            <ac:picMk id="68" creationId="{28D58055-20B8-DB04-D416-F62F582FEAE5}"/>
          </ac:picMkLst>
        </pc:picChg>
      </pc:sldChg>
      <pc:sldChg chg="addSp delSp modSp mod addAnim delAnim modAnim">
        <pc:chgData name="Kulinich Bohdan" userId="48e65c9f34e137d0" providerId="LiveId" clId="{19E795C5-969F-1E4F-B637-0234A9C9776A}" dt="2024-06-17T17:33:12.109" v="3807" actId="20577"/>
        <pc:sldMkLst>
          <pc:docMk/>
          <pc:sldMk cId="54277308" sldId="274"/>
        </pc:sldMkLst>
        <pc:spChg chg="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4" creationId="{2DE2A9D5-DD3E-FE0E-C3D2-D0AB742780BF}"/>
          </ac:spMkLst>
        </pc:spChg>
        <pc:spChg chg="mod">
          <ac:chgData name="Kulinich Bohdan" userId="48e65c9f34e137d0" providerId="LiveId" clId="{19E795C5-969F-1E4F-B637-0234A9C9776A}" dt="2024-06-05T11:11:37.632" v="3113" actId="20577"/>
          <ac:spMkLst>
            <pc:docMk/>
            <pc:sldMk cId="54277308" sldId="274"/>
            <ac:spMk id="6" creationId="{C7B77A44-0D7E-CC15-0514-2240EF6B07B0}"/>
          </ac:spMkLst>
        </pc:spChg>
        <pc:spChg chg="add mod">
          <ac:chgData name="Kulinich Bohdan" userId="48e65c9f34e137d0" providerId="LiveId" clId="{19E795C5-969F-1E4F-B637-0234A9C9776A}" dt="2024-06-05T14:28:06.130" v="3721" actId="1037"/>
          <ac:spMkLst>
            <pc:docMk/>
            <pc:sldMk cId="54277308" sldId="274"/>
            <ac:spMk id="8" creationId="{23015F1F-D9ED-6327-F2EC-9858FEFB9F21}"/>
          </ac:spMkLst>
        </pc:spChg>
        <pc:spChg chg="add del mod">
          <ac:chgData name="Kulinich Bohdan" userId="48e65c9f34e137d0" providerId="LiveId" clId="{19E795C5-969F-1E4F-B637-0234A9C9776A}" dt="2024-06-03T15:46:33.806" v="1577" actId="478"/>
          <ac:spMkLst>
            <pc:docMk/>
            <pc:sldMk cId="54277308" sldId="274"/>
            <ac:spMk id="8" creationId="{82E74CA8-9DDB-835F-7167-6740AFDAC713}"/>
          </ac:spMkLst>
        </pc:spChg>
        <pc:spChg chg="add del mod">
          <ac:chgData name="Kulinich Bohdan" userId="48e65c9f34e137d0" providerId="LiveId" clId="{19E795C5-969F-1E4F-B637-0234A9C9776A}" dt="2024-06-03T15:46:33.806" v="1577" actId="478"/>
          <ac:spMkLst>
            <pc:docMk/>
            <pc:sldMk cId="54277308" sldId="274"/>
            <ac:spMk id="9" creationId="{430EAE0D-3488-3F88-BA0A-4DD6FDB8A5D0}"/>
          </ac:spMkLst>
        </pc:spChg>
        <pc:spChg chg="add del mod">
          <ac:chgData name="Kulinich Bohdan" userId="48e65c9f34e137d0" providerId="LiveId" clId="{19E795C5-969F-1E4F-B637-0234A9C9776A}" dt="2024-06-03T15:46:33.806" v="1577" actId="478"/>
          <ac:spMkLst>
            <pc:docMk/>
            <pc:sldMk cId="54277308" sldId="274"/>
            <ac:spMk id="10" creationId="{CB90FA2C-B1F4-E9C2-8DDA-4A911E438E22}"/>
          </ac:spMkLst>
        </pc:spChg>
        <pc:spChg chg="add del mod">
          <ac:chgData name="Kulinich Bohdan" userId="48e65c9f34e137d0" providerId="LiveId" clId="{19E795C5-969F-1E4F-B637-0234A9C9776A}" dt="2024-06-03T15:46:33.806" v="1577" actId="478"/>
          <ac:spMkLst>
            <pc:docMk/>
            <pc:sldMk cId="54277308" sldId="274"/>
            <ac:spMk id="11" creationId="{EAC5AD54-8748-B2BE-7DAF-434F9D886527}"/>
          </ac:spMkLst>
        </pc:spChg>
        <pc:spChg chg="mod">
          <ac:chgData name="Kulinich Bohdan" userId="48e65c9f34e137d0" providerId="LiveId" clId="{19E795C5-969F-1E4F-B637-0234A9C9776A}" dt="2024-06-03T15:58:44.832" v="1704" actId="20577"/>
          <ac:spMkLst>
            <pc:docMk/>
            <pc:sldMk cId="54277308" sldId="274"/>
            <ac:spMk id="12" creationId="{43B88F0F-FE02-F5F9-D6C5-9B1A74C9817B}"/>
          </ac:spMkLst>
        </pc:spChg>
        <pc:spChg chg="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16" creationId="{24C2CA8F-3094-5247-DAF0-539F760FC47B}"/>
          </ac:spMkLst>
        </pc:spChg>
        <pc:spChg chg="add mod">
          <ac:chgData name="Kulinich Bohdan" userId="48e65c9f34e137d0" providerId="LiveId" clId="{19E795C5-969F-1E4F-B637-0234A9C9776A}" dt="2024-06-05T07:45:41.230" v="2392" actId="14100"/>
          <ac:spMkLst>
            <pc:docMk/>
            <pc:sldMk cId="54277308" sldId="274"/>
            <ac:spMk id="18" creationId="{EF70CF96-4787-8C29-BDFC-E967AEACC056}"/>
          </ac:spMkLst>
        </pc:spChg>
        <pc:spChg chg="add mod">
          <ac:chgData name="Kulinich Bohdan" userId="48e65c9f34e137d0" providerId="LiveId" clId="{19E795C5-969F-1E4F-B637-0234A9C9776A}" dt="2024-06-05T07:45:49.363" v="2395" actId="14100"/>
          <ac:spMkLst>
            <pc:docMk/>
            <pc:sldMk cId="54277308" sldId="274"/>
            <ac:spMk id="20" creationId="{B9EABD3D-C5B7-45A8-07E1-E6E7E75E5324}"/>
          </ac:spMkLst>
        </pc:spChg>
        <pc:spChg chg="add mod">
          <ac:chgData name="Kulinich Bohdan" userId="48e65c9f34e137d0" providerId="LiveId" clId="{19E795C5-969F-1E4F-B637-0234A9C9776A}" dt="2024-06-05T07:45:52.183" v="2396" actId="14100"/>
          <ac:spMkLst>
            <pc:docMk/>
            <pc:sldMk cId="54277308" sldId="274"/>
            <ac:spMk id="21" creationId="{886998D9-85E3-B647-5534-E924B708854A}"/>
          </ac:spMkLst>
        </pc:spChg>
        <pc:spChg chg="add del mod">
          <ac:chgData name="Kulinich Bohdan" userId="48e65c9f34e137d0" providerId="LiveId" clId="{19E795C5-969F-1E4F-B637-0234A9C9776A}" dt="2024-06-05T14:27:42.381" v="3708" actId="478"/>
          <ac:spMkLst>
            <pc:docMk/>
            <pc:sldMk cId="54277308" sldId="274"/>
            <ac:spMk id="22" creationId="{419D168E-F44A-74D9-000E-9CFD5B614D06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24" creationId="{9A96F359-0B19-FA45-EDCE-D44ACFB3114E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25" creationId="{03F9E97D-15B1-C1F9-0D4D-F347F1DB41AC}"/>
          </ac:spMkLst>
        </pc:spChg>
        <pc:spChg chg="add mod">
          <ac:chgData name="Kulinich Bohdan" userId="48e65c9f34e137d0" providerId="LiveId" clId="{19E795C5-969F-1E4F-B637-0234A9C9776A}" dt="2024-06-03T17:44:24.074" v="1961"/>
          <ac:spMkLst>
            <pc:docMk/>
            <pc:sldMk cId="54277308" sldId="274"/>
            <ac:spMk id="26" creationId="{FAD9F929-EBC8-F68A-5715-F96239C21AD6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27" creationId="{E1FB0E60-8904-81DD-9845-805DA73C658F}"/>
          </ac:spMkLst>
        </pc:spChg>
        <pc:spChg chg="del">
          <ac:chgData name="Kulinich Bohdan" userId="48e65c9f34e137d0" providerId="LiveId" clId="{19E795C5-969F-1E4F-B637-0234A9C9776A}" dt="2024-06-03T07:24:25.145" v="1479" actId="478"/>
          <ac:spMkLst>
            <pc:docMk/>
            <pc:sldMk cId="54277308" sldId="274"/>
            <ac:spMk id="28" creationId="{668F052B-0377-4792-BBF7-931B49236D38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29" creationId="{FC0C4E59-B9D8-6255-68AC-2DF7506DEDE7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30" creationId="{CF722046-31E1-98FB-1D04-6F480E49AE08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31" creationId="{8B37364A-F0F1-5F7E-EBF9-FA71BB42DF75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35" creationId="{59313FE8-A4FB-CE83-2150-4E1D786EA880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36" creationId="{FA8449A4-7FA8-616E-48C1-93544F9499CC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37" creationId="{C12C631B-6BD2-24E4-B17E-753BC08F17A4}"/>
          </ac:spMkLst>
        </pc:spChg>
        <pc:spChg chg="add mod">
          <ac:chgData name="Kulinich Bohdan" userId="48e65c9f34e137d0" providerId="LiveId" clId="{19E795C5-969F-1E4F-B637-0234A9C9776A}" dt="2024-06-05T07:47:18.091" v="2451" actId="1076"/>
          <ac:spMkLst>
            <pc:docMk/>
            <pc:sldMk cId="54277308" sldId="274"/>
            <ac:spMk id="39" creationId="{C322B3DC-719A-101F-9A4B-5DB5A4E149CB}"/>
          </ac:spMkLst>
        </pc:spChg>
        <pc:spChg chg="add mod modVis">
          <ac:chgData name="Kulinich Bohdan" userId="48e65c9f34e137d0" providerId="LiveId" clId="{19E795C5-969F-1E4F-B637-0234A9C9776A}" dt="2024-06-05T07:36:28.626" v="2252" actId="14430"/>
          <ac:spMkLst>
            <pc:docMk/>
            <pc:sldMk cId="54277308" sldId="274"/>
            <ac:spMk id="40" creationId="{4AEF6B70-250D-7D75-173D-C801CA827A32}"/>
          </ac:spMkLst>
        </pc:spChg>
        <pc:spChg chg="add mod">
          <ac:chgData name="Kulinich Bohdan" userId="48e65c9f34e137d0" providerId="LiveId" clId="{19E795C5-969F-1E4F-B637-0234A9C9776A}" dt="2024-06-05T11:12:23.601" v="3117" actId="20577"/>
          <ac:spMkLst>
            <pc:docMk/>
            <pc:sldMk cId="54277308" sldId="274"/>
            <ac:spMk id="41" creationId="{F9F8E6F2-456B-B4D7-D412-6455ECD5AA5C}"/>
          </ac:spMkLst>
        </pc:spChg>
        <pc:spChg chg="add mod modVis">
          <ac:chgData name="Kulinich Bohdan" userId="48e65c9f34e137d0" providerId="LiveId" clId="{19E795C5-969F-1E4F-B637-0234A9C9776A}" dt="2024-06-05T07:36:06.203" v="2219" actId="14430"/>
          <ac:spMkLst>
            <pc:docMk/>
            <pc:sldMk cId="54277308" sldId="274"/>
            <ac:spMk id="42" creationId="{B967DD95-1C16-E2DC-7E55-0E8EA551796B}"/>
          </ac:spMkLst>
        </pc:spChg>
        <pc:spChg chg="add mod">
          <ac:chgData name="Kulinich Bohdan" userId="48e65c9f34e137d0" providerId="LiveId" clId="{19E795C5-969F-1E4F-B637-0234A9C9776A}" dt="2024-06-05T07:41:45.670" v="2372" actId="14100"/>
          <ac:spMkLst>
            <pc:docMk/>
            <pc:sldMk cId="54277308" sldId="274"/>
            <ac:spMk id="43" creationId="{F5C2A9EA-ACB9-A583-34B6-AB0AFD9D6E66}"/>
          </ac:spMkLst>
        </pc:spChg>
        <pc:spChg chg="del">
          <ac:chgData name="Kulinich Bohdan" userId="48e65c9f34e137d0" providerId="LiveId" clId="{19E795C5-969F-1E4F-B637-0234A9C9776A}" dt="2024-06-03T15:45:44.451" v="1571" actId="478"/>
          <ac:spMkLst>
            <pc:docMk/>
            <pc:sldMk cId="54277308" sldId="274"/>
            <ac:spMk id="46" creationId="{20B7DAC3-7631-0B8F-6111-4E40C7259AD5}"/>
          </ac:spMkLst>
        </pc:spChg>
        <pc:spChg chg="add mod">
          <ac:chgData name="Kulinich Bohdan" userId="48e65c9f34e137d0" providerId="LiveId" clId="{19E795C5-969F-1E4F-B637-0234A9C9776A}" dt="2024-06-05T11:12:19.905" v="3116" actId="20577"/>
          <ac:spMkLst>
            <pc:docMk/>
            <pc:sldMk cId="54277308" sldId="274"/>
            <ac:spMk id="47" creationId="{05CDAFBD-2F6D-C4B9-D1B2-20F393F6027F}"/>
          </ac:spMkLst>
        </pc:spChg>
        <pc:spChg chg="mod">
          <ac:chgData name="Kulinich Bohdan" userId="48e65c9f34e137d0" providerId="LiveId" clId="{19E795C5-969F-1E4F-B637-0234A9C9776A}" dt="2024-06-05T11:10:51.868" v="3111" actId="20577"/>
          <ac:spMkLst>
            <pc:docMk/>
            <pc:sldMk cId="54277308" sldId="274"/>
            <ac:spMk id="66" creationId="{BD63CF69-B8CD-95A6-58D2-BD2BFDD5A3BD}"/>
          </ac:spMkLst>
        </pc:spChg>
        <pc:spChg chg="add del mod">
          <ac:chgData name="Kulinich Bohdan" userId="48e65c9f34e137d0" providerId="LiveId" clId="{19E795C5-969F-1E4F-B637-0234A9C9776A}" dt="2024-06-05T07:55:23.916" v="2503" actId="1076"/>
          <ac:spMkLst>
            <pc:docMk/>
            <pc:sldMk cId="54277308" sldId="274"/>
            <ac:spMk id="74" creationId="{C2174ECB-921E-4A33-2307-235000AEA3CE}"/>
          </ac:spMkLst>
        </pc:spChg>
        <pc:spChg chg="add del mod">
          <ac:chgData name="Kulinich Bohdan" userId="48e65c9f34e137d0" providerId="LiveId" clId="{19E795C5-969F-1E4F-B637-0234A9C9776A}" dt="2024-06-17T17:08:08.229" v="3767" actId="123"/>
          <ac:spMkLst>
            <pc:docMk/>
            <pc:sldMk cId="54277308" sldId="274"/>
            <ac:spMk id="75" creationId="{B534EFA7-9D4D-BEBE-4FF6-BEBB5FD4A843}"/>
          </ac:spMkLst>
        </pc:spChg>
        <pc:spChg chg="del">
          <ac:chgData name="Kulinich Bohdan" userId="48e65c9f34e137d0" providerId="LiveId" clId="{19E795C5-969F-1E4F-B637-0234A9C9776A}" dt="2024-06-03T15:45:44.451" v="1571" actId="478"/>
          <ac:spMkLst>
            <pc:docMk/>
            <pc:sldMk cId="54277308" sldId="274"/>
            <ac:spMk id="76" creationId="{38644419-2CF5-6ECD-E23D-619C5C9A84D6}"/>
          </ac:spMkLst>
        </pc:spChg>
        <pc:spChg chg="add del mod">
          <ac:chgData name="Kulinich Bohdan" userId="48e65c9f34e137d0" providerId="LiveId" clId="{19E795C5-969F-1E4F-B637-0234A9C9776A}" dt="2024-06-17T17:33:09.693" v="3806" actId="20577"/>
          <ac:spMkLst>
            <pc:docMk/>
            <pc:sldMk cId="54277308" sldId="274"/>
            <ac:spMk id="78" creationId="{664F6B8D-C968-9551-3D7D-85B8FD9480F5}"/>
          </ac:spMkLst>
        </pc:spChg>
        <pc:spChg chg="add del mod">
          <ac:chgData name="Kulinich Bohdan" userId="48e65c9f34e137d0" providerId="LiveId" clId="{19E795C5-969F-1E4F-B637-0234A9C9776A}" dt="2024-06-17T17:33:12.109" v="3807" actId="20577"/>
          <ac:spMkLst>
            <pc:docMk/>
            <pc:sldMk cId="54277308" sldId="274"/>
            <ac:spMk id="79" creationId="{60363E17-541A-6B65-0AB3-1F6F96AC20FE}"/>
          </ac:spMkLst>
        </pc:spChg>
        <pc:spChg chg="del">
          <ac:chgData name="Kulinich Bohdan" userId="48e65c9f34e137d0" providerId="LiveId" clId="{19E795C5-969F-1E4F-B637-0234A9C9776A}" dt="2024-06-03T17:43:05.570" v="1940" actId="478"/>
          <ac:spMkLst>
            <pc:docMk/>
            <pc:sldMk cId="54277308" sldId="274"/>
            <ac:spMk id="81" creationId="{2C2EB4FA-F39B-EADE-422A-9C4BF5FE3A68}"/>
          </ac:spMkLst>
        </pc:spChg>
        <pc:spChg chg="del">
          <ac:chgData name="Kulinich Bohdan" userId="48e65c9f34e137d0" providerId="LiveId" clId="{19E795C5-969F-1E4F-B637-0234A9C9776A}" dt="2024-06-03T15:45:44.451" v="1571" actId="478"/>
          <ac:spMkLst>
            <pc:docMk/>
            <pc:sldMk cId="54277308" sldId="274"/>
            <ac:spMk id="104" creationId="{FFE311AF-A229-5C99-82D5-09F118B4AF17}"/>
          </ac:spMkLst>
        </pc:spChg>
        <pc:spChg chg="del">
          <ac:chgData name="Kulinich Bohdan" userId="48e65c9f34e137d0" providerId="LiveId" clId="{19E795C5-969F-1E4F-B637-0234A9C9776A}" dt="2024-06-03T15:45:44.451" v="1571" actId="478"/>
          <ac:spMkLst>
            <pc:docMk/>
            <pc:sldMk cId="54277308" sldId="274"/>
            <ac:spMk id="107" creationId="{E2F416BA-E4C3-6944-6647-A033E90DFB21}"/>
          </ac:spMkLst>
        </pc:spChg>
        <pc:spChg chg="del">
          <ac:chgData name="Kulinich Bohdan" userId="48e65c9f34e137d0" providerId="LiveId" clId="{19E795C5-969F-1E4F-B637-0234A9C9776A}" dt="2024-06-03T15:45:44.451" v="1571" actId="478"/>
          <ac:spMkLst>
            <pc:docMk/>
            <pc:sldMk cId="54277308" sldId="274"/>
            <ac:spMk id="108" creationId="{489A6B71-DC92-B5BD-5929-91C9E93B4FEF}"/>
          </ac:spMkLst>
        </pc:spChg>
        <pc:spChg chg="del">
          <ac:chgData name="Kulinich Bohdan" userId="48e65c9f34e137d0" providerId="LiveId" clId="{19E795C5-969F-1E4F-B637-0234A9C9776A}" dt="2024-06-03T17:43:04.452" v="1939" actId="478"/>
          <ac:spMkLst>
            <pc:docMk/>
            <pc:sldMk cId="54277308" sldId="274"/>
            <ac:spMk id="109" creationId="{7718CA1B-C2EC-DC10-3C7C-8EDD427B9F2D}"/>
          </ac:spMkLst>
        </pc:spChg>
        <pc:spChg chg="del">
          <ac:chgData name="Kulinich Bohdan" userId="48e65c9f34e137d0" providerId="LiveId" clId="{19E795C5-969F-1E4F-B637-0234A9C9776A}" dt="2024-06-03T15:45:44.451" v="1571" actId="478"/>
          <ac:spMkLst>
            <pc:docMk/>
            <pc:sldMk cId="54277308" sldId="274"/>
            <ac:spMk id="110" creationId="{71AA01F0-CC8C-F416-8B0F-772397FD0C39}"/>
          </ac:spMkLst>
        </pc:spChg>
        <pc:spChg chg="del mod">
          <ac:chgData name="Kulinich Bohdan" userId="48e65c9f34e137d0" providerId="LiveId" clId="{19E795C5-969F-1E4F-B637-0234A9C9776A}" dt="2024-06-03T17:49:33.135" v="2078" actId="478"/>
          <ac:spMkLst>
            <pc:docMk/>
            <pc:sldMk cId="54277308" sldId="274"/>
            <ac:spMk id="112" creationId="{D24398BF-AEBF-14D7-99AD-0F3FCF2BE957}"/>
          </ac:spMkLst>
        </pc:spChg>
        <pc:spChg chg="add del">
          <ac:chgData name="Kulinich Bohdan" userId="48e65c9f34e137d0" providerId="LiveId" clId="{19E795C5-969F-1E4F-B637-0234A9C9776A}" dt="2024-06-03T15:45:33.543" v="1570" actId="478"/>
          <ac:spMkLst>
            <pc:docMk/>
            <pc:sldMk cId="54277308" sldId="274"/>
            <ac:spMk id="113" creationId="{3AFA22D8-F58E-2FED-0952-DD126976EB51}"/>
          </ac:spMkLst>
        </pc:spChg>
        <pc:spChg chg="add del">
          <ac:chgData name="Kulinich Bohdan" userId="48e65c9f34e137d0" providerId="LiveId" clId="{19E795C5-969F-1E4F-B637-0234A9C9776A}" dt="2024-06-03T15:45:33.543" v="1570" actId="478"/>
          <ac:spMkLst>
            <pc:docMk/>
            <pc:sldMk cId="54277308" sldId="274"/>
            <ac:spMk id="115" creationId="{FD912F82-C499-2535-492F-BB3A04C2DA52}"/>
          </ac:spMkLst>
        </pc:spChg>
        <pc:spChg chg="add del">
          <ac:chgData name="Kulinich Bohdan" userId="48e65c9f34e137d0" providerId="LiveId" clId="{19E795C5-969F-1E4F-B637-0234A9C9776A}" dt="2024-06-03T15:45:33.543" v="1570" actId="478"/>
          <ac:spMkLst>
            <pc:docMk/>
            <pc:sldMk cId="54277308" sldId="274"/>
            <ac:spMk id="117" creationId="{6F5BB9F9-A13B-6D9A-9C14-A266E94F3412}"/>
          </ac:spMkLst>
        </pc:spChg>
        <pc:spChg chg="add del">
          <ac:chgData name="Kulinich Bohdan" userId="48e65c9f34e137d0" providerId="LiveId" clId="{19E795C5-969F-1E4F-B637-0234A9C9776A}" dt="2024-06-03T15:45:33.543" v="1570" actId="478"/>
          <ac:spMkLst>
            <pc:docMk/>
            <pc:sldMk cId="54277308" sldId="274"/>
            <ac:spMk id="118" creationId="{BE4DBD36-BCCE-B4DF-3DFE-DF705F2CE44A}"/>
          </ac:spMkLst>
        </pc:spChg>
        <pc:picChg chg="add mod">
          <ac:chgData name="Kulinich Bohdan" userId="48e65c9f34e137d0" providerId="LiveId" clId="{19E795C5-969F-1E4F-B637-0234A9C9776A}" dt="2024-06-05T07:55:29.643" v="2504" actId="1076"/>
          <ac:picMkLst>
            <pc:docMk/>
            <pc:sldMk cId="54277308" sldId="274"/>
            <ac:picMk id="7" creationId="{79C10136-DAE6-7169-E36E-383EED10C033}"/>
          </ac:picMkLst>
        </pc:picChg>
        <pc:picChg chg="del">
          <ac:chgData name="Kulinich Bohdan" userId="48e65c9f34e137d0" providerId="LiveId" clId="{19E795C5-969F-1E4F-B637-0234A9C9776A}" dt="2024-06-03T07:24:25.145" v="1479" actId="478"/>
          <ac:picMkLst>
            <pc:docMk/>
            <pc:sldMk cId="54277308" sldId="274"/>
            <ac:picMk id="8" creationId="{84FD4F64-F448-FDDA-8181-D77416DA707A}"/>
          </ac:picMkLst>
        </pc:picChg>
        <pc:picChg chg="add del mod">
          <ac:chgData name="Kulinich Bohdan" userId="48e65c9f34e137d0" providerId="LiveId" clId="{19E795C5-969F-1E4F-B637-0234A9C9776A}" dt="2024-06-05T07:37:51.288" v="2307" actId="1076"/>
          <ac:picMkLst>
            <pc:docMk/>
            <pc:sldMk cId="54277308" sldId="274"/>
            <ac:picMk id="15" creationId="{9890FE13-0630-6B3C-961D-6F094A57AE4A}"/>
          </ac:picMkLst>
        </pc:picChg>
        <pc:picChg chg="add del">
          <ac:chgData name="Kulinich Bohdan" userId="48e65c9f34e137d0" providerId="LiveId" clId="{19E795C5-969F-1E4F-B637-0234A9C9776A}" dt="2024-06-03T15:45:30.284" v="1569" actId="478"/>
          <ac:picMkLst>
            <pc:docMk/>
            <pc:sldMk cId="54277308" sldId="274"/>
            <ac:picMk id="17" creationId="{584021DE-438B-DE71-121C-EB550B22CAC1}"/>
          </ac:picMkLst>
        </pc:picChg>
        <pc:picChg chg="del">
          <ac:chgData name="Kulinich Bohdan" userId="48e65c9f34e137d0" providerId="LiveId" clId="{19E795C5-969F-1E4F-B637-0234A9C9776A}" dt="2024-06-03T15:58:49.092" v="1705" actId="478"/>
          <ac:picMkLst>
            <pc:docMk/>
            <pc:sldMk cId="54277308" sldId="274"/>
            <ac:picMk id="84" creationId="{ADBD4902-03FD-0140-3F60-2C890E5EC864}"/>
          </ac:picMkLst>
        </pc:picChg>
        <pc:cxnChg chg="mod">
          <ac:chgData name="Kulinich Bohdan" userId="48e65c9f34e137d0" providerId="LiveId" clId="{19E795C5-969F-1E4F-B637-0234A9C9776A}" dt="2024-06-05T07:47:18.091" v="2451" actId="1076"/>
          <ac:cxnSpMkLst>
            <pc:docMk/>
            <pc:sldMk cId="54277308" sldId="274"/>
            <ac:cxnSpMk id="3" creationId="{7591A6D2-1370-4283-CBEC-B748A1D87A1A}"/>
          </ac:cxnSpMkLst>
        </pc:cxnChg>
        <pc:cxnChg chg="del">
          <ac:chgData name="Kulinich Bohdan" userId="48e65c9f34e137d0" providerId="LiveId" clId="{19E795C5-969F-1E4F-B637-0234A9C9776A}" dt="2024-06-03T07:24:25.145" v="1479" actId="478"/>
          <ac:cxnSpMkLst>
            <pc:docMk/>
            <pc:sldMk cId="54277308" sldId="274"/>
            <ac:cxnSpMk id="18" creationId="{ED552615-3C56-2A2E-9166-A182BFF2A3E3}"/>
          </ac:cxnSpMkLst>
        </pc:cxnChg>
        <pc:cxnChg chg="del">
          <ac:chgData name="Kulinich Bohdan" userId="48e65c9f34e137d0" providerId="LiveId" clId="{19E795C5-969F-1E4F-B637-0234A9C9776A}" dt="2024-06-03T07:24:25.145" v="1479" actId="478"/>
          <ac:cxnSpMkLst>
            <pc:docMk/>
            <pc:sldMk cId="54277308" sldId="274"/>
            <ac:cxnSpMk id="20" creationId="{87C4B779-B089-62FF-B372-AE17896D4D8C}"/>
          </ac:cxnSpMkLst>
        </pc:cxnChg>
        <pc:cxnChg chg="add del mod">
          <ac:chgData name="Kulinich Bohdan" userId="48e65c9f34e137d0" providerId="LiveId" clId="{19E795C5-969F-1E4F-B637-0234A9C9776A}" dt="2024-06-03T17:49:33.135" v="2078" actId="478"/>
          <ac:cxnSpMkLst>
            <pc:docMk/>
            <pc:sldMk cId="54277308" sldId="274"/>
            <ac:cxnSpMk id="23" creationId="{6E58B311-8F94-D3E6-CB62-8888806D8D7E}"/>
          </ac:cxnSpMkLst>
        </pc:cxnChg>
        <pc:cxnChg chg="add mod">
          <ac:chgData name="Kulinich Bohdan" userId="48e65c9f34e137d0" providerId="LiveId" clId="{19E795C5-969F-1E4F-B637-0234A9C9776A}" dt="2024-06-05T07:47:18.091" v="2451" actId="1076"/>
          <ac:cxnSpMkLst>
            <pc:docMk/>
            <pc:sldMk cId="54277308" sldId="274"/>
            <ac:cxnSpMk id="28" creationId="{48B0839B-292D-EE57-31BE-F3E75C301F0D}"/>
          </ac:cxnSpMkLst>
        </pc:cxnChg>
        <pc:cxnChg chg="add mod">
          <ac:chgData name="Kulinich Bohdan" userId="48e65c9f34e137d0" providerId="LiveId" clId="{19E795C5-969F-1E4F-B637-0234A9C9776A}" dt="2024-06-05T07:47:18.091" v="2451" actId="1076"/>
          <ac:cxnSpMkLst>
            <pc:docMk/>
            <pc:sldMk cId="54277308" sldId="274"/>
            <ac:cxnSpMk id="32" creationId="{8E862EF3-A8A5-F1D7-D473-F33E50F6BE58}"/>
          </ac:cxnSpMkLst>
        </pc:cxnChg>
        <pc:cxnChg chg="mod">
          <ac:chgData name="Kulinich Bohdan" userId="48e65c9f34e137d0" providerId="LiveId" clId="{19E795C5-969F-1E4F-B637-0234A9C9776A}" dt="2024-06-05T07:47:18.091" v="2451" actId="1076"/>
          <ac:cxnSpMkLst>
            <pc:docMk/>
            <pc:sldMk cId="54277308" sldId="274"/>
            <ac:cxnSpMk id="34" creationId="{1D8EA129-F18D-90D9-D359-459FD5C2095A}"/>
          </ac:cxnSpMkLst>
        </pc:cxnChg>
        <pc:cxnChg chg="add mod">
          <ac:chgData name="Kulinich Bohdan" userId="48e65c9f34e137d0" providerId="LiveId" clId="{19E795C5-969F-1E4F-B637-0234A9C9776A}" dt="2024-06-05T07:47:18.091" v="2451" actId="1076"/>
          <ac:cxnSpMkLst>
            <pc:docMk/>
            <pc:sldMk cId="54277308" sldId="274"/>
            <ac:cxnSpMk id="38" creationId="{97893116-E981-849B-2263-771A74BD3444}"/>
          </ac:cxnSpMkLst>
        </pc:cxnChg>
        <pc:cxnChg chg="del">
          <ac:chgData name="Kulinich Bohdan" userId="48e65c9f34e137d0" providerId="LiveId" clId="{19E795C5-969F-1E4F-B637-0234A9C9776A}" dt="2024-06-03T15:45:44.451" v="1571" actId="478"/>
          <ac:cxnSpMkLst>
            <pc:docMk/>
            <pc:sldMk cId="54277308" sldId="274"/>
            <ac:cxnSpMk id="105" creationId="{94E00DBB-9D00-395A-A1F1-73DB9BE5C87B}"/>
          </ac:cxnSpMkLst>
        </pc:cxnChg>
        <pc:cxnChg chg="mod">
          <ac:chgData name="Kulinich Bohdan" userId="48e65c9f34e137d0" providerId="LiveId" clId="{19E795C5-969F-1E4F-B637-0234A9C9776A}" dt="2024-06-05T07:47:18.091" v="2451" actId="1076"/>
          <ac:cxnSpMkLst>
            <pc:docMk/>
            <pc:sldMk cId="54277308" sldId="274"/>
            <ac:cxnSpMk id="111" creationId="{89892D83-43B9-8F34-E9A7-C6083BDC73B2}"/>
          </ac:cxnSpMkLst>
        </pc:cxnChg>
        <pc:cxnChg chg="add del">
          <ac:chgData name="Kulinich Bohdan" userId="48e65c9f34e137d0" providerId="LiveId" clId="{19E795C5-969F-1E4F-B637-0234A9C9776A}" dt="2024-06-03T15:45:33.543" v="1570" actId="478"/>
          <ac:cxnSpMkLst>
            <pc:docMk/>
            <pc:sldMk cId="54277308" sldId="274"/>
            <ac:cxnSpMk id="114" creationId="{89860D98-9514-63B5-A61C-7709FFFCF210}"/>
          </ac:cxnSpMkLst>
        </pc:cxnChg>
        <pc:cxnChg chg="add del">
          <ac:chgData name="Kulinich Bohdan" userId="48e65c9f34e137d0" providerId="LiveId" clId="{19E795C5-969F-1E4F-B637-0234A9C9776A}" dt="2024-06-03T15:45:33.543" v="1570" actId="478"/>
          <ac:cxnSpMkLst>
            <pc:docMk/>
            <pc:sldMk cId="54277308" sldId="274"/>
            <ac:cxnSpMk id="116" creationId="{B50BADC7-7794-02DB-CC0B-4ABBADFB6190}"/>
          </ac:cxnSpMkLst>
        </pc:cxnChg>
      </pc:sldChg>
      <pc:sldChg chg="addSp modSp add del mod">
        <pc:chgData name="Kulinich Bohdan" userId="48e65c9f34e137d0" providerId="LiveId" clId="{19E795C5-969F-1E4F-B637-0234A9C9776A}" dt="2024-06-05T10:49:51.974" v="3106" actId="2696"/>
        <pc:sldMkLst>
          <pc:docMk/>
          <pc:sldMk cId="1169353818" sldId="275"/>
        </pc:sldMkLst>
        <pc:picChg chg="add mod">
          <ac:chgData name="Kulinich Bohdan" userId="48e65c9f34e137d0" providerId="LiveId" clId="{19E795C5-969F-1E4F-B637-0234A9C9776A}" dt="2024-06-05T10:47:50.534" v="3085" actId="1076"/>
          <ac:picMkLst>
            <pc:docMk/>
            <pc:sldMk cId="1169353818" sldId="275"/>
            <ac:picMk id="6" creationId="{1DD05C0A-3F84-05B7-D108-FD50669ED32E}"/>
          </ac:picMkLst>
        </pc:picChg>
      </pc:sldChg>
      <pc:sldChg chg="addSp delSp modSp del mod delAnim modAnim">
        <pc:chgData name="Kulinich Bohdan" userId="48e65c9f34e137d0" providerId="LiveId" clId="{19E795C5-969F-1E4F-B637-0234A9C9776A}" dt="2024-06-03T06:28:08.085" v="1372" actId="2696"/>
        <pc:sldMkLst>
          <pc:docMk/>
          <pc:sldMk cId="2986102083" sldId="276"/>
        </pc:sldMkLst>
        <pc:spChg chg="add mod">
          <ac:chgData name="Kulinich Bohdan" userId="48e65c9f34e137d0" providerId="LiveId" clId="{19E795C5-969F-1E4F-B637-0234A9C9776A}" dt="2024-06-03T06:05:03.917" v="1240" actId="1035"/>
          <ac:spMkLst>
            <pc:docMk/>
            <pc:sldMk cId="2986102083" sldId="276"/>
            <ac:spMk id="8" creationId="{C0AB10AC-AF8B-9AF7-6276-D6386C4885CD}"/>
          </ac:spMkLst>
        </pc:spChg>
        <pc:spChg chg="mod">
          <ac:chgData name="Kulinich Bohdan" userId="48e65c9f34e137d0" providerId="LiveId" clId="{19E795C5-969F-1E4F-B637-0234A9C9776A}" dt="2024-06-02T19:08:49.870" v="1066" actId="20577"/>
          <ac:spMkLst>
            <pc:docMk/>
            <pc:sldMk cId="2986102083" sldId="276"/>
            <ac:spMk id="12" creationId="{43B88F0F-FE02-F5F9-D6C5-9B1A74C9817B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1" creationId="{6AC365B9-25F2-F021-6418-29D910572206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2" creationId="{13890C34-5280-FAF3-91D5-61C94877FF47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3" creationId="{F2E80D34-F19A-3486-20A4-C9C18BFC29F1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4" creationId="{A2AD8B54-1DC6-4DF0-53BF-631AD2B0693B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5" creationId="{E90A543D-6D8F-0AF6-3F40-A0BE1066C072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6" creationId="{98336CA7-D76F-2E4E-9ECA-3588277DFB7D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27" creationId="{4915E821-7B52-AAA4-20CE-D4E6E1FEB838}"/>
          </ac:spMkLst>
        </pc:spChg>
        <pc:spChg chg="del">
          <ac:chgData name="Kulinich Bohdan" userId="48e65c9f34e137d0" providerId="LiveId" clId="{19E795C5-969F-1E4F-B637-0234A9C9776A}" dt="2024-06-02T19:06:05.430" v="1049" actId="478"/>
          <ac:spMkLst>
            <pc:docMk/>
            <pc:sldMk cId="2986102083" sldId="276"/>
            <ac:spMk id="28" creationId="{668F052B-0377-4792-BBF7-931B49236D38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32" creationId="{9B539C02-81C0-5853-6129-8F1FB76E8C5C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33" creationId="{AAD55C84-B3DD-C2EC-0817-1F7EFE5C55B6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36" creationId="{7CC7305D-BBDB-BFB8-979D-3E897FFDAEDA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37" creationId="{7FF1C69E-91EE-F86E-6103-94A6173B6FE4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38" creationId="{25A7D5B9-4D33-CBC7-6C53-98125602D060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39" creationId="{B2525166-75D6-0642-CCAF-B3A79B81C8D7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0" creationId="{B722A52B-47A7-7726-C16E-590E9EFA497F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1" creationId="{21ED4486-F2CD-4A12-E93B-068C40CCDA9C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2" creationId="{512B3C4E-7607-454D-CAEC-4B204666697A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3" creationId="{1A341ACD-90D6-F394-9FF9-4498B5A72CD6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4" creationId="{27AABB0E-FE24-400A-D3E8-CFA359C62849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7" creationId="{A6E9F3FC-32AA-D708-8931-92795C45FD00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8" creationId="{F353A99A-DE8E-EB64-296E-AC7DA905B78A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49" creationId="{2C9815C0-22D8-EA8E-D782-BEC95646788F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50" creationId="{970DBFCD-E761-4F37-2F87-50BE358A2346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51" creationId="{7224EFD2-A4B8-A7BC-8D90-962B41E04DCC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52" creationId="{4EF166AB-8510-9738-3266-4973A798BF15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58" creationId="{AB756A6A-14DE-8D97-9918-A9D2F4B2D2C3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59" creationId="{A85BD45C-AF8B-8337-A7C3-A997B85B29E3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0" creationId="{4A168578-CEF0-8A5C-DDF0-990AE962E8E4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1" creationId="{7A3F46E2-6BFB-685B-0FBB-048B66A94BC7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2" creationId="{37BADB11-6E2E-D50D-598B-189945A7ABF2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3" creationId="{91B1B98F-38D9-6DBE-2FA1-C4A7DF44AB06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4" creationId="{E8D9F699-051B-33AC-98D2-C441A3D32921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5" creationId="{11CB9986-930D-83C1-9B92-9AAFB9769B75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6" creationId="{BD63CF69-B8CD-95A6-58D2-BD2BFDD5A3BD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7" creationId="{51F14608-E8D2-D00B-5A81-00EDDD5B5377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68" creationId="{42222FB0-C00C-3C86-E7B1-762C0CC16F62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73" creationId="{F8C620BE-6F8E-2567-8C5D-5A878CAA530C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74" creationId="{C2174ECB-921E-4A33-2307-235000AEA3CE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75" creationId="{B534EFA7-9D4D-BEBE-4FF6-BEBB5FD4A843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78" creationId="{664F6B8D-C968-9551-3D7D-85B8FD9480F5}"/>
          </ac:spMkLst>
        </pc:spChg>
        <pc:spChg chg="del">
          <ac:chgData name="Kulinich Bohdan" userId="48e65c9f34e137d0" providerId="LiveId" clId="{19E795C5-969F-1E4F-B637-0234A9C9776A}" dt="2024-06-02T19:06:18.056" v="1052" actId="478"/>
          <ac:spMkLst>
            <pc:docMk/>
            <pc:sldMk cId="2986102083" sldId="276"/>
            <ac:spMk id="79" creationId="{60363E17-541A-6B65-0AB3-1F6F96AC20FE}"/>
          </ac:spMkLst>
        </pc:spChg>
        <pc:grpChg chg="del">
          <ac:chgData name="Kulinich Bohdan" userId="48e65c9f34e137d0" providerId="LiveId" clId="{19E795C5-969F-1E4F-B637-0234A9C9776A}" dt="2024-06-02T19:06:18.056" v="1052" actId="478"/>
          <ac:grpSpMkLst>
            <pc:docMk/>
            <pc:sldMk cId="2986102083" sldId="276"/>
            <ac:grpSpMk id="29" creationId="{71212D8A-4651-7C88-76F9-3BD085E42F26}"/>
          </ac:grpSpMkLst>
        </pc:grpChg>
        <pc:grpChg chg="del">
          <ac:chgData name="Kulinich Bohdan" userId="48e65c9f34e137d0" providerId="LiveId" clId="{19E795C5-969F-1E4F-B637-0234A9C9776A}" dt="2024-06-02T19:06:18.056" v="1052" actId="478"/>
          <ac:grpSpMkLst>
            <pc:docMk/>
            <pc:sldMk cId="2986102083" sldId="276"/>
            <ac:grpSpMk id="55" creationId="{0D12E297-889B-7957-5013-AAA3C435320A}"/>
          </ac:grpSpMkLst>
        </pc:grpChg>
        <pc:grpChg chg="del">
          <ac:chgData name="Kulinich Bohdan" userId="48e65c9f34e137d0" providerId="LiveId" clId="{19E795C5-969F-1E4F-B637-0234A9C9776A}" dt="2024-06-02T19:06:18.056" v="1052" actId="478"/>
          <ac:grpSpMkLst>
            <pc:docMk/>
            <pc:sldMk cId="2986102083" sldId="276"/>
            <ac:grpSpMk id="70" creationId="{6D740AF9-5195-86A9-3FF7-BD685006DF8B}"/>
          </ac:grpSpMkLst>
        </pc:grpChg>
        <pc:picChg chg="add mod">
          <ac:chgData name="Kulinich Bohdan" userId="48e65c9f34e137d0" providerId="LiveId" clId="{19E795C5-969F-1E4F-B637-0234A9C9776A}" dt="2024-06-02T19:08:12.151" v="1056" actId="1076"/>
          <ac:picMkLst>
            <pc:docMk/>
            <pc:sldMk cId="2986102083" sldId="276"/>
            <ac:picMk id="7" creationId="{D5F01E3C-6AA9-CFC8-5F83-0E4B3B8B5134}"/>
          </ac:picMkLst>
        </pc:picChg>
        <pc:picChg chg="del">
          <ac:chgData name="Kulinich Bohdan" userId="48e65c9f34e137d0" providerId="LiveId" clId="{19E795C5-969F-1E4F-B637-0234A9C9776A}" dt="2024-06-02T19:06:03.843" v="1048" actId="478"/>
          <ac:picMkLst>
            <pc:docMk/>
            <pc:sldMk cId="2986102083" sldId="276"/>
            <ac:picMk id="16" creationId="{A833CC43-F431-725B-A1FF-5D457E3C2B66}"/>
          </ac:picMkLst>
        </pc:picChg>
        <pc:picChg chg="del">
          <ac:chgData name="Kulinich Bohdan" userId="48e65c9f34e137d0" providerId="LiveId" clId="{19E795C5-969F-1E4F-B637-0234A9C9776A}" dt="2024-06-02T19:06:12.563" v="1051" actId="478"/>
          <ac:picMkLst>
            <pc:docMk/>
            <pc:sldMk cId="2986102083" sldId="276"/>
            <ac:picMk id="86" creationId="{DE93FE67-0E2E-B0CD-C2BF-E4F603AA3D94}"/>
          </ac:picMkLst>
        </pc:picChg>
        <pc:picChg chg="del">
          <ac:chgData name="Kulinich Bohdan" userId="48e65c9f34e137d0" providerId="LiveId" clId="{19E795C5-969F-1E4F-B637-0234A9C9776A}" dt="2024-06-02T19:06:11.146" v="1050" actId="478"/>
          <ac:picMkLst>
            <pc:docMk/>
            <pc:sldMk cId="2986102083" sldId="276"/>
            <ac:picMk id="87" creationId="{BBFDC89F-CEE5-3901-D81F-DBAD791D0399}"/>
          </ac:picMkLst>
        </pc:picChg>
        <pc:cxnChg chg="del">
          <ac:chgData name="Kulinich Bohdan" userId="48e65c9f34e137d0" providerId="LiveId" clId="{19E795C5-969F-1E4F-B637-0234A9C9776A}" dt="2024-06-02T19:06:18.056" v="1052" actId="478"/>
          <ac:cxnSpMkLst>
            <pc:docMk/>
            <pc:sldMk cId="2986102083" sldId="276"/>
            <ac:cxnSpMk id="34" creationId="{1D8EA129-F18D-90D9-D359-459FD5C2095A}"/>
          </ac:cxnSpMkLst>
        </pc:cxnChg>
        <pc:cxnChg chg="del">
          <ac:chgData name="Kulinich Bohdan" userId="48e65c9f34e137d0" providerId="LiveId" clId="{19E795C5-969F-1E4F-B637-0234A9C9776A}" dt="2024-06-02T19:06:18.056" v="1052" actId="478"/>
          <ac:cxnSpMkLst>
            <pc:docMk/>
            <pc:sldMk cId="2986102083" sldId="276"/>
            <ac:cxnSpMk id="53" creationId="{24065E09-BD3D-A268-3852-79F3498A4797}"/>
          </ac:cxnSpMkLst>
        </pc:cxnChg>
        <pc:cxnChg chg="del">
          <ac:chgData name="Kulinich Bohdan" userId="48e65c9f34e137d0" providerId="LiveId" clId="{19E795C5-969F-1E4F-B637-0234A9C9776A}" dt="2024-06-02T19:06:18.056" v="1052" actId="478"/>
          <ac:cxnSpMkLst>
            <pc:docMk/>
            <pc:sldMk cId="2986102083" sldId="276"/>
            <ac:cxnSpMk id="69" creationId="{ADA9D3A6-02C8-A66F-F797-1C19EC440D6A}"/>
          </ac:cxnSpMkLst>
        </pc:cxnChg>
      </pc:sldChg>
      <pc:sldChg chg="add del">
        <pc:chgData name="Kulinich Bohdan" userId="48e65c9f34e137d0" providerId="LiveId" clId="{19E795C5-969F-1E4F-B637-0234A9C9776A}" dt="2024-06-05T10:49:51.927" v="3105" actId="2696"/>
        <pc:sldMkLst>
          <pc:docMk/>
          <pc:sldMk cId="469961405" sldId="277"/>
        </pc:sldMkLst>
      </pc:sldChg>
      <pc:sldChg chg="addSp delSp modSp mod">
        <pc:chgData name="Kulinich Bohdan" userId="48e65c9f34e137d0" providerId="LiveId" clId="{19E795C5-969F-1E4F-B637-0234A9C9776A}" dt="2024-06-17T17:10:01.750" v="3785" actId="1076"/>
        <pc:sldMkLst>
          <pc:docMk/>
          <pc:sldMk cId="4173947301" sldId="278"/>
        </pc:sldMkLst>
        <pc:spChg chg="add mod">
          <ac:chgData name="Kulinich Bohdan" userId="48e65c9f34e137d0" providerId="LiveId" clId="{19E795C5-969F-1E4F-B637-0234A9C9776A}" dt="2024-06-05T11:27:57.298" v="3428" actId="1038"/>
          <ac:spMkLst>
            <pc:docMk/>
            <pc:sldMk cId="4173947301" sldId="278"/>
            <ac:spMk id="2" creationId="{8DEDD580-D9B6-DC1C-490D-BE505A9BBF1C}"/>
          </ac:spMkLst>
        </pc:spChg>
        <pc:spChg chg="add mod">
          <ac:chgData name="Kulinich Bohdan" userId="48e65c9f34e137d0" providerId="LiveId" clId="{19E795C5-969F-1E4F-B637-0234A9C9776A}" dt="2024-06-05T14:04:21.816" v="3677" actId="20577"/>
          <ac:spMkLst>
            <pc:docMk/>
            <pc:sldMk cId="4173947301" sldId="278"/>
            <ac:spMk id="6" creationId="{E2712FD3-6D27-37E7-A210-B4A85AEAEDF7}"/>
          </ac:spMkLst>
        </pc:spChg>
        <pc:spChg chg="add mod">
          <ac:chgData name="Kulinich Bohdan" userId="48e65c9f34e137d0" providerId="LiveId" clId="{19E795C5-969F-1E4F-B637-0234A9C9776A}" dt="2024-06-05T12:13:40.849" v="3521" actId="20577"/>
          <ac:spMkLst>
            <pc:docMk/>
            <pc:sldMk cId="4173947301" sldId="278"/>
            <ac:spMk id="7" creationId="{18D3D951-8F52-D04C-A7C2-B43E11D93140}"/>
          </ac:spMkLst>
        </pc:spChg>
        <pc:spChg chg="add mod">
          <ac:chgData name="Kulinich Bohdan" userId="48e65c9f34e137d0" providerId="LiveId" clId="{19E795C5-969F-1E4F-B637-0234A9C9776A}" dt="2024-06-05T14:04:19.063" v="3675" actId="20577"/>
          <ac:spMkLst>
            <pc:docMk/>
            <pc:sldMk cId="4173947301" sldId="278"/>
            <ac:spMk id="8" creationId="{C1F904BE-F5B0-72ED-216D-F6EFC597D078}"/>
          </ac:spMkLst>
        </pc:spChg>
        <pc:spChg chg="add mod">
          <ac:chgData name="Kulinich Bohdan" userId="48e65c9f34e137d0" providerId="LiveId" clId="{19E795C5-969F-1E4F-B637-0234A9C9776A}" dt="2024-06-17T17:09:57.890" v="3784"/>
          <ac:spMkLst>
            <pc:docMk/>
            <pc:sldMk cId="4173947301" sldId="278"/>
            <ac:spMk id="10" creationId="{EE6018C8-C575-7C1D-6781-356BB356D9EA}"/>
          </ac:spMkLst>
        </pc:spChg>
        <pc:spChg chg="del">
          <ac:chgData name="Kulinich Bohdan" userId="48e65c9f34e137d0" providerId="LiveId" clId="{19E795C5-969F-1E4F-B637-0234A9C9776A}" dt="2024-06-05T11:26:15.917" v="3385" actId="478"/>
          <ac:spMkLst>
            <pc:docMk/>
            <pc:sldMk cId="4173947301" sldId="278"/>
            <ac:spMk id="11" creationId="{65B82AFF-0A8E-C688-6BEE-B260A0E37841}"/>
          </ac:spMkLst>
        </pc:spChg>
        <pc:spChg chg="del">
          <ac:chgData name="Kulinich Bohdan" userId="48e65c9f34e137d0" providerId="LiveId" clId="{19E795C5-969F-1E4F-B637-0234A9C9776A}" dt="2024-06-05T11:26:21.464" v="3388" actId="478"/>
          <ac:spMkLst>
            <pc:docMk/>
            <pc:sldMk cId="4173947301" sldId="278"/>
            <ac:spMk id="15" creationId="{F870C17E-86B6-0901-5E82-D3C42869DF26}"/>
          </ac:spMkLst>
        </pc:spChg>
        <pc:spChg chg="del">
          <ac:chgData name="Kulinich Bohdan" userId="48e65c9f34e137d0" providerId="LiveId" clId="{19E795C5-969F-1E4F-B637-0234A9C9776A}" dt="2024-06-05T11:26:17.887" v="3386" actId="478"/>
          <ac:spMkLst>
            <pc:docMk/>
            <pc:sldMk cId="4173947301" sldId="278"/>
            <ac:spMk id="16" creationId="{63BA6C63-45D5-D9AB-8573-5658FE8BCFBA}"/>
          </ac:spMkLst>
        </pc:spChg>
        <pc:spChg chg="del">
          <ac:chgData name="Kulinich Bohdan" userId="48e65c9f34e137d0" providerId="LiveId" clId="{19E795C5-969F-1E4F-B637-0234A9C9776A}" dt="2024-06-05T11:26:19.812" v="3387" actId="478"/>
          <ac:spMkLst>
            <pc:docMk/>
            <pc:sldMk cId="4173947301" sldId="278"/>
            <ac:spMk id="18" creationId="{106A4823-BD7B-71E4-6F26-377118AD4DED}"/>
          </ac:spMkLst>
        </pc:spChg>
        <pc:spChg chg="mod">
          <ac:chgData name="Kulinich Bohdan" userId="48e65c9f34e137d0" providerId="LiveId" clId="{19E795C5-969F-1E4F-B637-0234A9C9776A}" dt="2024-06-05T11:29:00.215" v="3450" actId="1038"/>
          <ac:spMkLst>
            <pc:docMk/>
            <pc:sldMk cId="4173947301" sldId="278"/>
            <ac:spMk id="19" creationId="{AB4A514D-C181-5859-A4E8-EE4C9E754A48}"/>
          </ac:spMkLst>
        </pc:spChg>
        <pc:spChg chg="mod">
          <ac:chgData name="Kulinich Bohdan" userId="48e65c9f34e137d0" providerId="LiveId" clId="{19E795C5-969F-1E4F-B637-0234A9C9776A}" dt="2024-06-05T11:27:57.298" v="3428" actId="1038"/>
          <ac:spMkLst>
            <pc:docMk/>
            <pc:sldMk cId="4173947301" sldId="278"/>
            <ac:spMk id="20" creationId="{CE24910D-F30D-93ED-25EF-71141E24F2EF}"/>
          </ac:spMkLst>
        </pc:spChg>
        <pc:spChg chg="mod">
          <ac:chgData name="Kulinich Bohdan" userId="48e65c9f34e137d0" providerId="LiveId" clId="{19E795C5-969F-1E4F-B637-0234A9C9776A}" dt="2024-06-05T12:14:02.750" v="3525" actId="20577"/>
          <ac:spMkLst>
            <pc:docMk/>
            <pc:sldMk cId="4173947301" sldId="278"/>
            <ac:spMk id="22" creationId="{7E83923D-AF78-EA3B-1E70-3E3D89571E69}"/>
          </ac:spMkLst>
        </pc:spChg>
        <pc:spChg chg="mod">
          <ac:chgData name="Kulinich Bohdan" userId="48e65c9f34e137d0" providerId="LiveId" clId="{19E795C5-969F-1E4F-B637-0234A9C9776A}" dt="2024-06-05T11:27:57.298" v="3428" actId="1038"/>
          <ac:spMkLst>
            <pc:docMk/>
            <pc:sldMk cId="4173947301" sldId="278"/>
            <ac:spMk id="23" creationId="{F8E88C6A-5BCC-5975-2798-36F44AF36D48}"/>
          </ac:spMkLst>
        </pc:spChg>
        <pc:spChg chg="mod">
          <ac:chgData name="Kulinich Bohdan" userId="48e65c9f34e137d0" providerId="LiveId" clId="{19E795C5-969F-1E4F-B637-0234A9C9776A}" dt="2024-06-05T14:04:28.647" v="3687" actId="1038"/>
          <ac:spMkLst>
            <pc:docMk/>
            <pc:sldMk cId="4173947301" sldId="278"/>
            <ac:spMk id="24" creationId="{01EB7C87-DC26-F5B1-09EE-F5CDC9AC6A18}"/>
          </ac:spMkLst>
        </pc:spChg>
        <pc:spChg chg="mod">
          <ac:chgData name="Kulinich Bohdan" userId="48e65c9f34e137d0" providerId="LiveId" clId="{19E795C5-969F-1E4F-B637-0234A9C9776A}" dt="2024-06-05T11:31:45.264" v="3496" actId="14100"/>
          <ac:spMkLst>
            <pc:docMk/>
            <pc:sldMk cId="4173947301" sldId="278"/>
            <ac:spMk id="25" creationId="{59C44B15-E95F-0C71-146A-952A52E4EE05}"/>
          </ac:spMkLst>
        </pc:spChg>
        <pc:spChg chg="mod">
          <ac:chgData name="Kulinich Bohdan" userId="48e65c9f34e137d0" providerId="LiveId" clId="{19E795C5-969F-1E4F-B637-0234A9C9776A}" dt="2024-06-05T14:04:28.647" v="3687" actId="1038"/>
          <ac:spMkLst>
            <pc:docMk/>
            <pc:sldMk cId="4173947301" sldId="278"/>
            <ac:spMk id="30" creationId="{16E5ABDE-9858-6937-95CF-DF8571A85912}"/>
          </ac:spMkLst>
        </pc:spChg>
        <pc:spChg chg="mod">
          <ac:chgData name="Kulinich Bohdan" userId="48e65c9f34e137d0" providerId="LiveId" clId="{19E795C5-969F-1E4F-B637-0234A9C9776A}" dt="2024-06-05T12:14:49.800" v="3526" actId="14100"/>
          <ac:spMkLst>
            <pc:docMk/>
            <pc:sldMk cId="4173947301" sldId="278"/>
            <ac:spMk id="32" creationId="{586DCC1D-461E-3CC3-3D8A-A2E6DEF822A5}"/>
          </ac:spMkLst>
        </pc:spChg>
        <pc:picChg chg="add mod">
          <ac:chgData name="Kulinich Bohdan" userId="48e65c9f34e137d0" providerId="LiveId" clId="{19E795C5-969F-1E4F-B637-0234A9C9776A}" dt="2024-06-05T12:24:03.811" v="3638" actId="1076"/>
          <ac:picMkLst>
            <pc:docMk/>
            <pc:sldMk cId="4173947301" sldId="278"/>
            <ac:picMk id="9" creationId="{E69D01C1-F56B-63D0-8AEA-4D7AAF96C05C}"/>
          </ac:picMkLst>
        </pc:picChg>
        <pc:picChg chg="mod">
          <ac:chgData name="Kulinich Bohdan" userId="48e65c9f34e137d0" providerId="LiveId" clId="{19E795C5-969F-1E4F-B637-0234A9C9776A}" dt="2024-06-05T12:16:46.821" v="3575" actId="1076"/>
          <ac:picMkLst>
            <pc:docMk/>
            <pc:sldMk cId="4173947301" sldId="278"/>
            <ac:picMk id="21" creationId="{BD645859-3BA5-C16C-4A61-516405BAD282}"/>
          </ac:picMkLst>
        </pc:picChg>
        <pc:picChg chg="mod">
          <ac:chgData name="Kulinich Bohdan" userId="48e65c9f34e137d0" providerId="LiveId" clId="{19E795C5-969F-1E4F-B637-0234A9C9776A}" dt="2024-06-05T12:16:48.258" v="3576" actId="1076"/>
          <ac:picMkLst>
            <pc:docMk/>
            <pc:sldMk cId="4173947301" sldId="278"/>
            <ac:picMk id="27" creationId="{6062D53F-807B-6C7D-151E-9B476C054EE0}"/>
          </ac:picMkLst>
        </pc:picChg>
        <pc:picChg chg="mod">
          <ac:chgData name="Kulinich Bohdan" userId="48e65c9f34e137d0" providerId="LiveId" clId="{19E795C5-969F-1E4F-B637-0234A9C9776A}" dt="2024-06-05T12:16:49.886" v="3577" actId="1076"/>
          <ac:picMkLst>
            <pc:docMk/>
            <pc:sldMk cId="4173947301" sldId="278"/>
            <ac:picMk id="29" creationId="{7A370AD8-C392-B835-0F91-556139A4DB31}"/>
          </ac:picMkLst>
        </pc:picChg>
        <pc:picChg chg="mod">
          <ac:chgData name="Kulinich Bohdan" userId="48e65c9f34e137d0" providerId="LiveId" clId="{19E795C5-969F-1E4F-B637-0234A9C9776A}" dt="2024-06-05T11:26:43.781" v="3389" actId="1076"/>
          <ac:picMkLst>
            <pc:docMk/>
            <pc:sldMk cId="4173947301" sldId="278"/>
            <ac:picMk id="34" creationId="{3C00D1E9-6CFE-D6F6-B6D6-99EA4A631022}"/>
          </ac:picMkLst>
        </pc:picChg>
        <pc:picChg chg="mod">
          <ac:chgData name="Kulinich Bohdan" userId="48e65c9f34e137d0" providerId="LiveId" clId="{19E795C5-969F-1E4F-B637-0234A9C9776A}" dt="2024-06-05T12:16:51.325" v="3578" actId="1076"/>
          <ac:picMkLst>
            <pc:docMk/>
            <pc:sldMk cId="4173947301" sldId="278"/>
            <ac:picMk id="35" creationId="{DD4581BB-7840-1FD2-9213-E02629F35AF7}"/>
          </ac:picMkLst>
        </pc:picChg>
        <pc:picChg chg="del">
          <ac:chgData name="Kulinich Bohdan" userId="48e65c9f34e137d0" providerId="LiveId" clId="{19E795C5-969F-1E4F-B637-0234A9C9776A}" dt="2024-06-05T12:16:39.234" v="3574" actId="478"/>
          <ac:picMkLst>
            <pc:docMk/>
            <pc:sldMk cId="4173947301" sldId="278"/>
            <ac:picMk id="37" creationId="{F269EC7E-55F4-ADFF-6AEB-16D3537ED28D}"/>
          </ac:picMkLst>
        </pc:picChg>
        <pc:picChg chg="mod">
          <ac:chgData name="Kulinich Bohdan" userId="48e65c9f34e137d0" providerId="LiveId" clId="{19E795C5-969F-1E4F-B637-0234A9C9776A}" dt="2024-06-05T12:17:08.808" v="3585" actId="14100"/>
          <ac:picMkLst>
            <pc:docMk/>
            <pc:sldMk cId="4173947301" sldId="278"/>
            <ac:picMk id="38" creationId="{0F380D66-CBC2-5DC9-136D-9BED2BBFFD37}"/>
          </ac:picMkLst>
        </pc:picChg>
        <pc:picChg chg="mod">
          <ac:chgData name="Kulinich Bohdan" userId="48e65c9f34e137d0" providerId="LiveId" clId="{19E795C5-969F-1E4F-B637-0234A9C9776A}" dt="2024-06-05T12:17:22.805" v="3589" actId="1076"/>
          <ac:picMkLst>
            <pc:docMk/>
            <pc:sldMk cId="4173947301" sldId="278"/>
            <ac:picMk id="39" creationId="{4AE94AAA-E073-0CE8-1206-1B743D7E497A}"/>
          </ac:picMkLst>
        </pc:picChg>
        <pc:picChg chg="mod">
          <ac:chgData name="Kulinich Bohdan" userId="48e65c9f34e137d0" providerId="LiveId" clId="{19E795C5-969F-1E4F-B637-0234A9C9776A}" dt="2024-06-05T12:17:21.289" v="3588" actId="1076"/>
          <ac:picMkLst>
            <pc:docMk/>
            <pc:sldMk cId="4173947301" sldId="278"/>
            <ac:picMk id="41" creationId="{BD475480-63D1-EFD0-B38D-EDAA364748BB}"/>
          </ac:picMkLst>
        </pc:picChg>
        <pc:picChg chg="mod">
          <ac:chgData name="Kulinich Bohdan" userId="48e65c9f34e137d0" providerId="LiveId" clId="{19E795C5-969F-1E4F-B637-0234A9C9776A}" dt="2024-06-05T12:16:57.809" v="3581" actId="1076"/>
          <ac:picMkLst>
            <pc:docMk/>
            <pc:sldMk cId="4173947301" sldId="278"/>
            <ac:picMk id="42" creationId="{95E80B2A-DF2F-6315-A515-24EDBE0E3266}"/>
          </ac:picMkLst>
        </pc:picChg>
        <pc:picChg chg="mod">
          <ac:chgData name="Kulinich Bohdan" userId="48e65c9f34e137d0" providerId="LiveId" clId="{19E795C5-969F-1E4F-B637-0234A9C9776A}" dt="2024-06-05T12:17:15.627" v="3587" actId="14100"/>
          <ac:picMkLst>
            <pc:docMk/>
            <pc:sldMk cId="4173947301" sldId="278"/>
            <ac:picMk id="45" creationId="{DC3F789F-2A87-A1A4-8C17-2DA158B060C1}"/>
          </ac:picMkLst>
        </pc:picChg>
        <pc:picChg chg="mod">
          <ac:chgData name="Kulinich Bohdan" userId="48e65c9f34e137d0" providerId="LiveId" clId="{19E795C5-969F-1E4F-B637-0234A9C9776A}" dt="2024-06-05T12:17:30.046" v="3591" actId="1076"/>
          <ac:picMkLst>
            <pc:docMk/>
            <pc:sldMk cId="4173947301" sldId="278"/>
            <ac:picMk id="49" creationId="{D2560DC3-4C0C-C274-B6D4-11D66D7F0612}"/>
          </ac:picMkLst>
        </pc:picChg>
        <pc:picChg chg="mod">
          <ac:chgData name="Kulinich Bohdan" userId="48e65c9f34e137d0" providerId="LiveId" clId="{19E795C5-969F-1E4F-B637-0234A9C9776A}" dt="2024-06-05T12:17:26.440" v="3590" actId="1076"/>
          <ac:picMkLst>
            <pc:docMk/>
            <pc:sldMk cId="4173947301" sldId="278"/>
            <ac:picMk id="51" creationId="{2A376E3C-CE7A-16DC-DCE3-8135E514E8D1}"/>
          </ac:picMkLst>
        </pc:picChg>
        <pc:picChg chg="mod">
          <ac:chgData name="Kulinich Bohdan" userId="48e65c9f34e137d0" providerId="LiveId" clId="{19E795C5-969F-1E4F-B637-0234A9C9776A}" dt="2024-06-17T17:10:01.750" v="3785" actId="1076"/>
          <ac:picMkLst>
            <pc:docMk/>
            <pc:sldMk cId="4173947301" sldId="278"/>
            <ac:picMk id="53" creationId="{5D794369-E3BA-2D1E-C063-C1FEBF563BD8}"/>
          </ac:picMkLst>
        </pc:picChg>
      </pc:sldChg>
      <pc:sldChg chg="addSp delSp modSp mod">
        <pc:chgData name="Kulinich Bohdan" userId="48e65c9f34e137d0" providerId="LiveId" clId="{19E795C5-969F-1E4F-B637-0234A9C9776A}" dt="2024-06-17T17:09:50.046" v="3783" actId="207"/>
        <pc:sldMkLst>
          <pc:docMk/>
          <pc:sldMk cId="2663521018" sldId="279"/>
        </pc:sldMkLst>
        <pc:spChg chg="add mod">
          <ac:chgData name="Kulinich Bohdan" userId="48e65c9f34e137d0" providerId="LiveId" clId="{19E795C5-969F-1E4F-B637-0234A9C9776A}" dt="2024-06-05T12:25:29.116" v="3647"/>
          <ac:spMkLst>
            <pc:docMk/>
            <pc:sldMk cId="2663521018" sldId="279"/>
            <ac:spMk id="2" creationId="{98743994-074B-BDBA-7046-23BE1DEE5CAE}"/>
          </ac:spMkLst>
        </pc:spChg>
        <pc:spChg chg="add mod">
          <ac:chgData name="Kulinich Bohdan" userId="48e65c9f34e137d0" providerId="LiveId" clId="{19E795C5-969F-1E4F-B637-0234A9C9776A}" dt="2024-06-05T14:04:13.784" v="3673" actId="20577"/>
          <ac:spMkLst>
            <pc:docMk/>
            <pc:sldMk cId="2663521018" sldId="279"/>
            <ac:spMk id="7" creationId="{B8317E88-6FF6-8722-A3DF-AF0797F40C04}"/>
          </ac:spMkLst>
        </pc:spChg>
        <pc:spChg chg="del mod">
          <ac:chgData name="Kulinich Bohdan" userId="48e65c9f34e137d0" providerId="LiveId" clId="{19E795C5-969F-1E4F-B637-0234A9C9776A}" dt="2024-06-05T12:25:28.581" v="3646" actId="478"/>
          <ac:spMkLst>
            <pc:docMk/>
            <pc:sldMk cId="2663521018" sldId="279"/>
            <ac:spMk id="11" creationId="{65B82AFF-0A8E-C688-6BEE-B260A0E37841}"/>
          </ac:spMkLst>
        </pc:spChg>
        <pc:spChg chg="add mod">
          <ac:chgData name="Kulinich Bohdan" userId="48e65c9f34e137d0" providerId="LiveId" clId="{19E795C5-969F-1E4F-B637-0234A9C9776A}" dt="2024-06-17T17:09:50.046" v="3783" actId="207"/>
          <ac:spMkLst>
            <pc:docMk/>
            <pc:sldMk cId="2663521018" sldId="279"/>
            <ac:spMk id="11" creationId="{9D1D4D04-DEC9-294D-8E3B-B0CD56D4A1F4}"/>
          </ac:spMkLst>
        </pc:spChg>
        <pc:spChg chg="del mod">
          <ac:chgData name="Kulinich Bohdan" userId="48e65c9f34e137d0" providerId="LiveId" clId="{19E795C5-969F-1E4F-B637-0234A9C9776A}" dt="2024-06-05T12:25:28.581" v="3646" actId="478"/>
          <ac:spMkLst>
            <pc:docMk/>
            <pc:sldMk cId="2663521018" sldId="279"/>
            <ac:spMk id="15" creationId="{F870C17E-86B6-0901-5E82-D3C42869DF26}"/>
          </ac:spMkLst>
        </pc:spChg>
        <pc:spChg chg="del mod">
          <ac:chgData name="Kulinich Bohdan" userId="48e65c9f34e137d0" providerId="LiveId" clId="{19E795C5-969F-1E4F-B637-0234A9C9776A}" dt="2024-06-05T12:25:28.581" v="3646" actId="478"/>
          <ac:spMkLst>
            <pc:docMk/>
            <pc:sldMk cId="2663521018" sldId="279"/>
            <ac:spMk id="16" creationId="{63BA6C63-45D5-D9AB-8573-5658FE8BCFBA}"/>
          </ac:spMkLst>
        </pc:spChg>
        <pc:spChg chg="del mod">
          <ac:chgData name="Kulinich Bohdan" userId="48e65c9f34e137d0" providerId="LiveId" clId="{19E795C5-969F-1E4F-B637-0234A9C9776A}" dt="2024-06-05T12:25:28.581" v="3646" actId="478"/>
          <ac:spMkLst>
            <pc:docMk/>
            <pc:sldMk cId="2663521018" sldId="279"/>
            <ac:spMk id="18" creationId="{106A4823-BD7B-71E4-6F26-377118AD4DED}"/>
          </ac:spMkLst>
        </pc:spChg>
        <pc:spChg chg="add mod">
          <ac:chgData name="Kulinich Bohdan" userId="48e65c9f34e137d0" providerId="LiveId" clId="{19E795C5-969F-1E4F-B637-0234A9C9776A}" dt="2024-06-05T12:25:29.116" v="3647"/>
          <ac:spMkLst>
            <pc:docMk/>
            <pc:sldMk cId="2663521018" sldId="279"/>
            <ac:spMk id="19" creationId="{78411D2E-A96D-BEF0-C8E0-A62E1EBFC591}"/>
          </ac:spMkLst>
        </pc:spChg>
        <pc:spChg chg="add mod">
          <ac:chgData name="Kulinich Bohdan" userId="48e65c9f34e137d0" providerId="LiveId" clId="{19E795C5-969F-1E4F-B637-0234A9C9776A}" dt="2024-06-05T14:04:10.774" v="3671" actId="20577"/>
          <ac:spMkLst>
            <pc:docMk/>
            <pc:sldMk cId="2663521018" sldId="279"/>
            <ac:spMk id="20" creationId="{F7F89519-C57F-7E68-4DCC-0556462970F2}"/>
          </ac:spMkLst>
        </pc:spChg>
        <pc:picChg chg="mod">
          <ac:chgData name="Kulinich Bohdan" userId="48e65c9f34e137d0" providerId="LiveId" clId="{19E795C5-969F-1E4F-B637-0234A9C9776A}" dt="2024-06-05T12:18:16.210" v="3592" actId="1076"/>
          <ac:picMkLst>
            <pc:docMk/>
            <pc:sldMk cId="2663521018" sldId="279"/>
            <ac:picMk id="8" creationId="{EBB32DB4-C772-9A21-5BEC-4BC0312E7341}"/>
          </ac:picMkLst>
        </pc:picChg>
        <pc:picChg chg="mod">
          <ac:chgData name="Kulinich Bohdan" userId="48e65c9f34e137d0" providerId="LiveId" clId="{19E795C5-969F-1E4F-B637-0234A9C9776A}" dt="2024-06-05T12:18:17.860" v="3593" actId="1076"/>
          <ac:picMkLst>
            <pc:docMk/>
            <pc:sldMk cId="2663521018" sldId="279"/>
            <ac:picMk id="10" creationId="{846D1559-F8AB-9BB5-0F8F-35F6295ADFEA}"/>
          </ac:picMkLst>
        </pc:picChg>
        <pc:picChg chg="mod">
          <ac:chgData name="Kulinich Bohdan" userId="48e65c9f34e137d0" providerId="LiveId" clId="{19E795C5-969F-1E4F-B637-0234A9C9776A}" dt="2024-06-17T17:09:30.550" v="3781" actId="1076"/>
          <ac:picMkLst>
            <pc:docMk/>
            <pc:sldMk cId="2663521018" sldId="279"/>
            <ac:picMk id="21" creationId="{BD645859-3BA5-C16C-4A61-516405BAD282}"/>
          </ac:picMkLst>
        </pc:picChg>
        <pc:picChg chg="mod">
          <ac:chgData name="Kulinich Bohdan" userId="48e65c9f34e137d0" providerId="LiveId" clId="{19E795C5-969F-1E4F-B637-0234A9C9776A}" dt="2024-06-05T12:18:18.996" v="3594" actId="1076"/>
          <ac:picMkLst>
            <pc:docMk/>
            <pc:sldMk cId="2663521018" sldId="279"/>
            <ac:picMk id="33" creationId="{197CC7E4-05F1-03CC-A2AC-B99120EED085}"/>
          </ac:picMkLst>
        </pc:picChg>
      </pc:sldChg>
      <pc:sldChg chg="addSp delSp modSp add mod delAnim modAnim">
        <pc:chgData name="Kulinich Bohdan" userId="48e65c9f34e137d0" providerId="LiveId" clId="{19E795C5-969F-1E4F-B637-0234A9C9776A}" dt="2024-06-17T17:33:05.273" v="3805" actId="20577"/>
        <pc:sldMkLst>
          <pc:docMk/>
          <pc:sldMk cId="175688737" sldId="280"/>
        </pc:sldMkLst>
        <pc:spChg chg="add mod">
          <ac:chgData name="Kulinich Bohdan" userId="48e65c9f34e137d0" providerId="LiveId" clId="{19E795C5-969F-1E4F-B637-0234A9C9776A}" dt="2024-06-03T17:34:35.680" v="1809" actId="1076"/>
          <ac:spMkLst>
            <pc:docMk/>
            <pc:sldMk cId="175688737" sldId="280"/>
            <ac:spMk id="5" creationId="{136A2D40-8019-6D85-6B5D-30C439051D4A}"/>
          </ac:spMkLst>
        </pc:spChg>
        <pc:spChg chg="mod">
          <ac:chgData name="Kulinich Bohdan" userId="48e65c9f34e137d0" providerId="LiveId" clId="{19E795C5-969F-1E4F-B637-0234A9C9776A}" dt="2024-06-05T14:28:34.070" v="3724" actId="20577"/>
          <ac:spMkLst>
            <pc:docMk/>
            <pc:sldMk cId="175688737" sldId="280"/>
            <ac:spMk id="8" creationId="{C0AB10AC-AF8B-9AF7-6276-D6386C4885CD}"/>
          </ac:spMkLst>
        </pc:spChg>
        <pc:spChg chg="add mod">
          <ac:chgData name="Kulinich Bohdan" userId="48e65c9f34e137d0" providerId="LiveId" clId="{19E795C5-969F-1E4F-B637-0234A9C9776A}" dt="2024-06-03T06:32:12.926" v="1476" actId="1036"/>
          <ac:spMkLst>
            <pc:docMk/>
            <pc:sldMk cId="175688737" sldId="280"/>
            <ac:spMk id="9" creationId="{6E9F5503-C26D-7A7D-17DD-25F5D6C16EF6}"/>
          </ac:spMkLst>
        </pc:spChg>
        <pc:spChg chg="add mod">
          <ac:chgData name="Kulinich Bohdan" userId="48e65c9f34e137d0" providerId="LiveId" clId="{19E795C5-969F-1E4F-B637-0234A9C9776A}" dt="2024-06-03T06:32:12.926" v="1476" actId="1036"/>
          <ac:spMkLst>
            <pc:docMk/>
            <pc:sldMk cId="175688737" sldId="280"/>
            <ac:spMk id="11" creationId="{3CE9DDD6-502C-FA12-E2C7-A39246FB2FFE}"/>
          </ac:spMkLst>
        </pc:spChg>
        <pc:spChg chg="mod modVis">
          <ac:chgData name="Kulinich Bohdan" userId="48e65c9f34e137d0" providerId="LiveId" clId="{19E795C5-969F-1E4F-B637-0234A9C9776A}" dt="2024-06-17T17:10:35.636" v="3788" actId="14429"/>
          <ac:spMkLst>
            <pc:docMk/>
            <pc:sldMk cId="175688737" sldId="280"/>
            <ac:spMk id="12" creationId="{43B88F0F-FE02-F5F9-D6C5-9B1A74C9817B}"/>
          </ac:spMkLst>
        </pc:spChg>
        <pc:spChg chg="add del mod">
          <ac:chgData name="Kulinich Bohdan" userId="48e65c9f34e137d0" providerId="LiveId" clId="{19E795C5-969F-1E4F-B637-0234A9C9776A}" dt="2024-06-03T06:29:07.193" v="1397" actId="478"/>
          <ac:spMkLst>
            <pc:docMk/>
            <pc:sldMk cId="175688737" sldId="280"/>
            <ac:spMk id="15" creationId="{6339BB78-5B2F-D32F-2A2E-755943A9B1D8}"/>
          </ac:spMkLst>
        </pc:spChg>
        <pc:spChg chg="add mod">
          <ac:chgData name="Kulinich Bohdan" userId="48e65c9f34e137d0" providerId="LiveId" clId="{19E795C5-969F-1E4F-B637-0234A9C9776A}" dt="2024-06-03T17:39:24.481" v="1843" actId="1076"/>
          <ac:spMkLst>
            <pc:docMk/>
            <pc:sldMk cId="175688737" sldId="280"/>
            <ac:spMk id="15" creationId="{A4C09584-B426-BB2C-9B80-22186AECDA33}"/>
          </ac:spMkLst>
        </pc:spChg>
        <pc:spChg chg="add del mod">
          <ac:chgData name="Kulinich Bohdan" userId="48e65c9f34e137d0" providerId="LiveId" clId="{19E795C5-969F-1E4F-B637-0234A9C9776A}" dt="2024-06-03T06:29:07.853" v="1398" actId="478"/>
          <ac:spMkLst>
            <pc:docMk/>
            <pc:sldMk cId="175688737" sldId="280"/>
            <ac:spMk id="16" creationId="{BBB604FC-08F2-E917-E806-102244B5559E}"/>
          </ac:spMkLst>
        </pc:spChg>
        <pc:spChg chg="add mod modVis">
          <ac:chgData name="Kulinich Bohdan" userId="48e65c9f34e137d0" providerId="LiveId" clId="{19E795C5-969F-1E4F-B637-0234A9C9776A}" dt="2024-06-03T17:40:12.496" v="1854" actId="20577"/>
          <ac:spMkLst>
            <pc:docMk/>
            <pc:sldMk cId="175688737" sldId="280"/>
            <ac:spMk id="16" creationId="{FF7ABFD0-F571-72E6-F318-7F6A79BA2938}"/>
          </ac:spMkLst>
        </pc:spChg>
        <pc:spChg chg="add del mod">
          <ac:chgData name="Kulinich Bohdan" userId="48e65c9f34e137d0" providerId="LiveId" clId="{19E795C5-969F-1E4F-B637-0234A9C9776A}" dt="2024-06-03T06:29:10.393" v="1401" actId="478"/>
          <ac:spMkLst>
            <pc:docMk/>
            <pc:sldMk cId="175688737" sldId="280"/>
            <ac:spMk id="17" creationId="{8A4B1255-BFDC-0314-9D0C-104105E3871B}"/>
          </ac:spMkLst>
        </pc:spChg>
        <pc:spChg chg="add del mod">
          <ac:chgData name="Kulinich Bohdan" userId="48e65c9f34e137d0" providerId="LiveId" clId="{19E795C5-969F-1E4F-B637-0234A9C9776A}" dt="2024-06-03T06:29:11.033" v="1402" actId="478"/>
          <ac:spMkLst>
            <pc:docMk/>
            <pc:sldMk cId="175688737" sldId="280"/>
            <ac:spMk id="18" creationId="{509208BD-3F67-F8E3-8781-D9EEF7A1565C}"/>
          </ac:spMkLst>
        </pc:spChg>
        <pc:spChg chg="add mod">
          <ac:chgData name="Kulinich Bohdan" userId="48e65c9f34e137d0" providerId="LiveId" clId="{19E795C5-969F-1E4F-B637-0234A9C9776A}" dt="2024-06-03T17:39:32.063" v="1846" actId="1076"/>
          <ac:spMkLst>
            <pc:docMk/>
            <pc:sldMk cId="175688737" sldId="280"/>
            <ac:spMk id="18" creationId="{C017C899-FB51-6299-3E59-205248C7263A}"/>
          </ac:spMkLst>
        </pc:spChg>
        <pc:spChg chg="add mod">
          <ac:chgData name="Kulinich Bohdan" userId="48e65c9f34e137d0" providerId="LiveId" clId="{19E795C5-969F-1E4F-B637-0234A9C9776A}" dt="2024-06-03T17:39:20.784" v="1841" actId="14100"/>
          <ac:spMkLst>
            <pc:docMk/>
            <pc:sldMk cId="175688737" sldId="280"/>
            <ac:spMk id="19" creationId="{4AF0F85B-0A89-CDB0-8042-F6BB91E3D64F}"/>
          </ac:spMkLst>
        </pc:spChg>
        <pc:spChg chg="add mod">
          <ac:chgData name="Kulinich Bohdan" userId="48e65c9f34e137d0" providerId="LiveId" clId="{19E795C5-969F-1E4F-B637-0234A9C9776A}" dt="2024-06-03T06:32:12.926" v="1476" actId="1036"/>
          <ac:spMkLst>
            <pc:docMk/>
            <pc:sldMk cId="175688737" sldId="280"/>
            <ac:spMk id="20" creationId="{A3ED0F74-CAF2-9434-BC2B-66B6981B61AF}"/>
          </ac:spMkLst>
        </pc:spChg>
        <pc:spChg chg="add del mod">
          <ac:chgData name="Kulinich Bohdan" userId="48e65c9f34e137d0" providerId="LiveId" clId="{19E795C5-969F-1E4F-B637-0234A9C9776A}" dt="2024-06-03T06:29:04.544" v="1395" actId="478"/>
          <ac:spMkLst>
            <pc:docMk/>
            <pc:sldMk cId="175688737" sldId="280"/>
            <ac:spMk id="21" creationId="{92146CB8-6E09-03B9-C27E-36D10F038FF9}"/>
          </ac:spMkLst>
        </pc:spChg>
        <pc:spChg chg="add mod">
          <ac:chgData name="Kulinich Bohdan" userId="48e65c9f34e137d0" providerId="LiveId" clId="{19E795C5-969F-1E4F-B637-0234A9C9776A}" dt="2024-06-03T17:40:07.404" v="1853" actId="20577"/>
          <ac:spMkLst>
            <pc:docMk/>
            <pc:sldMk cId="175688737" sldId="280"/>
            <ac:spMk id="21" creationId="{B1344E36-4BBB-94A3-4CC7-FC5F8A8DDE7C}"/>
          </ac:spMkLst>
        </pc:spChg>
        <pc:spChg chg="add del mod">
          <ac:chgData name="Kulinich Bohdan" userId="48e65c9f34e137d0" providerId="LiveId" clId="{19E795C5-969F-1E4F-B637-0234A9C9776A}" dt="2024-06-03T06:29:06.253" v="1396" actId="478"/>
          <ac:spMkLst>
            <pc:docMk/>
            <pc:sldMk cId="175688737" sldId="280"/>
            <ac:spMk id="22" creationId="{E080FB53-DD10-996C-8B11-017753058F27}"/>
          </ac:spMkLst>
        </pc:spChg>
        <pc:spChg chg="add del mod">
          <ac:chgData name="Kulinich Bohdan" userId="48e65c9f34e137d0" providerId="LiveId" clId="{19E795C5-969F-1E4F-B637-0234A9C9776A}" dt="2024-06-03T06:29:08.574" v="1399" actId="478"/>
          <ac:spMkLst>
            <pc:docMk/>
            <pc:sldMk cId="175688737" sldId="280"/>
            <ac:spMk id="23" creationId="{C47050F0-0741-8DA0-7BA2-18A057AD042B}"/>
          </ac:spMkLst>
        </pc:spChg>
        <pc:spChg chg="add del mod">
          <ac:chgData name="Kulinich Bohdan" userId="48e65c9f34e137d0" providerId="LiveId" clId="{19E795C5-969F-1E4F-B637-0234A9C9776A}" dt="2024-06-03T06:29:09.124" v="1400" actId="478"/>
          <ac:spMkLst>
            <pc:docMk/>
            <pc:sldMk cId="175688737" sldId="280"/>
            <ac:spMk id="24" creationId="{16DB99C1-0780-3211-2668-2933776CB54E}"/>
          </ac:spMkLst>
        </pc:spChg>
        <pc:spChg chg="add del mod">
          <ac:chgData name="Kulinich Bohdan" userId="48e65c9f34e137d0" providerId="LiveId" clId="{19E795C5-969F-1E4F-B637-0234A9C9776A}" dt="2024-06-03T06:29:11.736" v="1403" actId="478"/>
          <ac:spMkLst>
            <pc:docMk/>
            <pc:sldMk cId="175688737" sldId="280"/>
            <ac:spMk id="25" creationId="{7D355186-A844-EBDE-7296-843583119D74}"/>
          </ac:spMkLst>
        </pc:spChg>
        <pc:spChg chg="add mod">
          <ac:chgData name="Kulinich Bohdan" userId="48e65c9f34e137d0" providerId="LiveId" clId="{19E795C5-969F-1E4F-B637-0234A9C9776A}" dt="2024-06-03T17:40:30.005" v="1855" actId="1076"/>
          <ac:spMkLst>
            <pc:docMk/>
            <pc:sldMk cId="175688737" sldId="280"/>
            <ac:spMk id="27" creationId="{EE6675F1-A0C9-C6F9-8FAB-72AE569EBA70}"/>
          </ac:spMkLst>
        </pc:spChg>
        <pc:spChg chg="add mod">
          <ac:chgData name="Kulinich Bohdan" userId="48e65c9f34e137d0" providerId="LiveId" clId="{19E795C5-969F-1E4F-B637-0234A9C9776A}" dt="2024-06-03T17:29:30.393" v="1729" actId="20577"/>
          <ac:spMkLst>
            <pc:docMk/>
            <pc:sldMk cId="175688737" sldId="280"/>
            <ac:spMk id="28" creationId="{F857F962-3A04-7247-3133-52AD4A3B6FC5}"/>
          </ac:spMkLst>
        </pc:spChg>
        <pc:spChg chg="add mod">
          <ac:chgData name="Kulinich Bohdan" userId="48e65c9f34e137d0" providerId="LiveId" clId="{19E795C5-969F-1E4F-B637-0234A9C9776A}" dt="2024-06-03T15:47:36.714" v="1620" actId="207"/>
          <ac:spMkLst>
            <pc:docMk/>
            <pc:sldMk cId="175688737" sldId="280"/>
            <ac:spMk id="29" creationId="{6C277E4C-844D-1C6E-DAC7-D324DB9938E9}"/>
          </ac:spMkLst>
        </pc:spChg>
        <pc:spChg chg="add mod">
          <ac:chgData name="Kulinich Bohdan" userId="48e65c9f34e137d0" providerId="LiveId" clId="{19E795C5-969F-1E4F-B637-0234A9C9776A}" dt="2024-06-03T15:47:36.714" v="1620" actId="207"/>
          <ac:spMkLst>
            <pc:docMk/>
            <pc:sldMk cId="175688737" sldId="280"/>
            <ac:spMk id="30" creationId="{FD422E89-22AE-00FA-5842-8E7D35127CF9}"/>
          </ac:spMkLst>
        </pc:spChg>
        <pc:spChg chg="add del mod">
          <ac:chgData name="Kulinich Bohdan" userId="48e65c9f34e137d0" providerId="LiveId" clId="{19E795C5-969F-1E4F-B637-0234A9C9776A}" dt="2024-06-03T06:29:49.704" v="1413" actId="478"/>
          <ac:spMkLst>
            <pc:docMk/>
            <pc:sldMk cId="175688737" sldId="280"/>
            <ac:spMk id="31" creationId="{18C58EB6-D35B-04DF-F41F-91C473AAD025}"/>
          </ac:spMkLst>
        </pc:spChg>
        <pc:spChg chg="add del mod">
          <ac:chgData name="Kulinich Bohdan" userId="48e65c9f34e137d0" providerId="LiveId" clId="{19E795C5-969F-1E4F-B637-0234A9C9776A}" dt="2024-06-03T06:29:48.348" v="1412" actId="478"/>
          <ac:spMkLst>
            <pc:docMk/>
            <pc:sldMk cId="175688737" sldId="280"/>
            <ac:spMk id="32" creationId="{88DA4BF9-5A3F-5A6E-327C-5CDDC5021A93}"/>
          </ac:spMkLst>
        </pc:spChg>
        <pc:spChg chg="add del mod">
          <ac:chgData name="Kulinich Bohdan" userId="48e65c9f34e137d0" providerId="LiveId" clId="{19E795C5-969F-1E4F-B637-0234A9C9776A}" dt="2024-06-03T06:29:47.619" v="1411" actId="478"/>
          <ac:spMkLst>
            <pc:docMk/>
            <pc:sldMk cId="175688737" sldId="280"/>
            <ac:spMk id="33" creationId="{A8208C1C-7E77-2B6D-5DDC-3165E392559A}"/>
          </ac:spMkLst>
        </pc:spChg>
        <pc:spChg chg="add del mod">
          <ac:chgData name="Kulinich Bohdan" userId="48e65c9f34e137d0" providerId="LiveId" clId="{19E795C5-969F-1E4F-B637-0234A9C9776A}" dt="2024-06-03T06:29:13.174" v="1404" actId="478"/>
          <ac:spMkLst>
            <pc:docMk/>
            <pc:sldMk cId="175688737" sldId="280"/>
            <ac:spMk id="34" creationId="{C9777D74-1A11-9B32-29AE-06BFF8ED0074}"/>
          </ac:spMkLst>
        </pc:spChg>
        <pc:spChg chg="add del mod">
          <ac:chgData name="Kulinich Bohdan" userId="48e65c9f34e137d0" providerId="LiveId" clId="{19E795C5-969F-1E4F-B637-0234A9C9776A}" dt="2024-06-03T06:26:58.664" v="1359" actId="478"/>
          <ac:spMkLst>
            <pc:docMk/>
            <pc:sldMk cId="175688737" sldId="280"/>
            <ac:spMk id="36" creationId="{48E21371-75E5-F172-A2DA-D95C7C268BF4}"/>
          </ac:spMkLst>
        </pc:spChg>
        <pc:spChg chg="add del mod">
          <ac:chgData name="Kulinich Bohdan" userId="48e65c9f34e137d0" providerId="LiveId" clId="{19E795C5-969F-1E4F-B637-0234A9C9776A}" dt="2024-06-03T06:26:57.004" v="1358" actId="478"/>
          <ac:spMkLst>
            <pc:docMk/>
            <pc:sldMk cId="175688737" sldId="280"/>
            <ac:spMk id="37" creationId="{0910E9B8-BE59-8BC1-7543-C275FC6FFE28}"/>
          </ac:spMkLst>
        </pc:spChg>
        <pc:spChg chg="add del mod">
          <ac:chgData name="Kulinich Bohdan" userId="48e65c9f34e137d0" providerId="LiveId" clId="{19E795C5-969F-1E4F-B637-0234A9C9776A}" dt="2024-06-03T06:27:02.170" v="1362" actId="478"/>
          <ac:spMkLst>
            <pc:docMk/>
            <pc:sldMk cId="175688737" sldId="280"/>
            <ac:spMk id="39" creationId="{7FA8F4D9-5658-D12B-50C8-C10222D72937}"/>
          </ac:spMkLst>
        </pc:spChg>
        <pc:spChg chg="add del mod">
          <ac:chgData name="Kulinich Bohdan" userId="48e65c9f34e137d0" providerId="LiveId" clId="{19E795C5-969F-1E4F-B637-0234A9C9776A}" dt="2024-06-03T06:27:01.327" v="1361" actId="478"/>
          <ac:spMkLst>
            <pc:docMk/>
            <pc:sldMk cId="175688737" sldId="280"/>
            <ac:spMk id="40" creationId="{F682F9D8-E769-DA62-C8C1-83121472AECA}"/>
          </ac:spMkLst>
        </pc:spChg>
        <pc:spChg chg="add del mod">
          <ac:chgData name="Kulinich Bohdan" userId="48e65c9f34e137d0" providerId="LiveId" clId="{19E795C5-969F-1E4F-B637-0234A9C9776A}" dt="2024-06-03T06:27:05.569" v="1365" actId="478"/>
          <ac:spMkLst>
            <pc:docMk/>
            <pc:sldMk cId="175688737" sldId="280"/>
            <ac:spMk id="42" creationId="{8B3983CF-BDAE-70C6-5309-DF5356A3E4B0}"/>
          </ac:spMkLst>
        </pc:spChg>
        <pc:spChg chg="add del mod">
          <ac:chgData name="Kulinich Bohdan" userId="48e65c9f34e137d0" providerId="LiveId" clId="{19E795C5-969F-1E4F-B637-0234A9C9776A}" dt="2024-06-03T06:27:04.170" v="1364" actId="478"/>
          <ac:spMkLst>
            <pc:docMk/>
            <pc:sldMk cId="175688737" sldId="280"/>
            <ac:spMk id="43" creationId="{4DB25103-A8DA-83F4-E772-58BF1C1358E0}"/>
          </ac:spMkLst>
        </pc:spChg>
        <pc:spChg chg="add del mod">
          <ac:chgData name="Kulinich Bohdan" userId="48e65c9f34e137d0" providerId="LiveId" clId="{19E795C5-969F-1E4F-B637-0234A9C9776A}" dt="2024-06-03T06:27:09.289" v="1368" actId="478"/>
          <ac:spMkLst>
            <pc:docMk/>
            <pc:sldMk cId="175688737" sldId="280"/>
            <ac:spMk id="45" creationId="{E62E8798-1417-B059-7842-27098778FFB2}"/>
          </ac:spMkLst>
        </pc:spChg>
        <pc:spChg chg="add del mod">
          <ac:chgData name="Kulinich Bohdan" userId="48e65c9f34e137d0" providerId="LiveId" clId="{19E795C5-969F-1E4F-B637-0234A9C9776A}" dt="2024-06-03T06:27:07.821" v="1367" actId="478"/>
          <ac:spMkLst>
            <pc:docMk/>
            <pc:sldMk cId="175688737" sldId="280"/>
            <ac:spMk id="46" creationId="{8B8562DF-0589-662C-907B-830A2F3C83F8}"/>
          </ac:spMkLst>
        </pc:spChg>
        <pc:spChg chg="add mod modVis">
          <ac:chgData name="Kulinich Bohdan" userId="48e65c9f34e137d0" providerId="LiveId" clId="{19E795C5-969F-1E4F-B637-0234A9C9776A}" dt="2024-06-03T06:32:12.926" v="1476" actId="1036"/>
          <ac:spMkLst>
            <pc:docMk/>
            <pc:sldMk cId="175688737" sldId="280"/>
            <ac:spMk id="48" creationId="{1C0DE849-0C3C-9CA0-6CB4-AB6A1FEFAEF6}"/>
          </ac:spMkLst>
        </pc:spChg>
        <pc:spChg chg="add mod modVis">
          <ac:chgData name="Kulinich Bohdan" userId="48e65c9f34e137d0" providerId="LiveId" clId="{19E795C5-969F-1E4F-B637-0234A9C9776A}" dt="2024-06-03T16:14:34.957" v="1707" actId="20577"/>
          <ac:spMkLst>
            <pc:docMk/>
            <pc:sldMk cId="175688737" sldId="280"/>
            <ac:spMk id="49" creationId="{D921DD89-2184-7F6D-586C-D9192D0B6044}"/>
          </ac:spMkLst>
        </pc:spChg>
        <pc:spChg chg="add mod modVis">
          <ac:chgData name="Kulinich Bohdan" userId="48e65c9f34e137d0" providerId="LiveId" clId="{19E795C5-969F-1E4F-B637-0234A9C9776A}" dt="2024-06-03T15:47:36.714" v="1620" actId="207"/>
          <ac:spMkLst>
            <pc:docMk/>
            <pc:sldMk cId="175688737" sldId="280"/>
            <ac:spMk id="51" creationId="{CBC6AD66-60B1-F546-1DDB-614A942E1D4E}"/>
          </ac:spMkLst>
        </pc:spChg>
        <pc:spChg chg="add del mod">
          <ac:chgData name="Kulinich Bohdan" userId="48e65c9f34e137d0" providerId="LiveId" clId="{19E795C5-969F-1E4F-B637-0234A9C9776A}" dt="2024-06-03T06:32:15.820" v="1478" actId="478"/>
          <ac:spMkLst>
            <pc:docMk/>
            <pc:sldMk cId="175688737" sldId="280"/>
            <ac:spMk id="52" creationId="{7E9F12EC-643F-0AC9-8975-930890EB60B2}"/>
          </ac:spMkLst>
        </pc:spChg>
        <pc:spChg chg="add mod">
          <ac:chgData name="Kulinich Bohdan" userId="48e65c9f34e137d0" providerId="LiveId" clId="{19E795C5-969F-1E4F-B637-0234A9C9776A}" dt="2024-06-05T07:42:21.437" v="2374" actId="14100"/>
          <ac:spMkLst>
            <pc:docMk/>
            <pc:sldMk cId="175688737" sldId="280"/>
            <ac:spMk id="53" creationId="{57D0A172-F820-66B6-D6BC-D0049A702157}"/>
          </ac:spMkLst>
        </pc:spChg>
        <pc:spChg chg="add mod">
          <ac:chgData name="Kulinich Bohdan" userId="48e65c9f34e137d0" providerId="LiveId" clId="{19E795C5-969F-1E4F-B637-0234A9C9776A}" dt="2024-06-17T17:07:50.513" v="3763" actId="20577"/>
          <ac:spMkLst>
            <pc:docMk/>
            <pc:sldMk cId="175688737" sldId="280"/>
            <ac:spMk id="54" creationId="{3DD81570-B0AF-55EF-B3FD-59F329562958}"/>
          </ac:spMkLst>
        </pc:spChg>
        <pc:spChg chg="add mod">
          <ac:chgData name="Kulinich Bohdan" userId="48e65c9f34e137d0" providerId="LiveId" clId="{19E795C5-969F-1E4F-B637-0234A9C9776A}" dt="2024-06-17T17:33:03.424" v="3804" actId="20577"/>
          <ac:spMkLst>
            <pc:docMk/>
            <pc:sldMk cId="175688737" sldId="280"/>
            <ac:spMk id="55" creationId="{630FC24B-8004-BB0A-D25C-2E05A3EAF87F}"/>
          </ac:spMkLst>
        </pc:spChg>
        <pc:spChg chg="add mod">
          <ac:chgData name="Kulinich Bohdan" userId="48e65c9f34e137d0" providerId="LiveId" clId="{19E795C5-969F-1E4F-B637-0234A9C9776A}" dt="2024-06-17T17:33:05.273" v="3805" actId="20577"/>
          <ac:spMkLst>
            <pc:docMk/>
            <pc:sldMk cId="175688737" sldId="280"/>
            <ac:spMk id="56" creationId="{FC364D8A-0239-AD09-B2BF-C9DA8293A7D4}"/>
          </ac:spMkLst>
        </pc:spChg>
        <pc:spChg chg="add del mod">
          <ac:chgData name="Kulinich Bohdan" userId="48e65c9f34e137d0" providerId="LiveId" clId="{19E795C5-969F-1E4F-B637-0234A9C9776A}" dt="2024-06-03T07:24:36.555" v="1482" actId="478"/>
          <ac:spMkLst>
            <pc:docMk/>
            <pc:sldMk cId="175688737" sldId="280"/>
            <ac:spMk id="58" creationId="{97163D40-6C54-FBEE-D972-DD51136E8EF4}"/>
          </ac:spMkLst>
        </pc:spChg>
        <pc:spChg chg="del">
          <ac:chgData name="Kulinich Bohdan" userId="48e65c9f34e137d0" providerId="LiveId" clId="{19E795C5-969F-1E4F-B637-0234A9C9776A}" dt="2024-06-17T17:10:33.620" v="3787" actId="478"/>
          <ac:spMkLst>
            <pc:docMk/>
            <pc:sldMk cId="175688737" sldId="280"/>
            <ac:spMk id="92" creationId="{03E6CDDE-B7ED-890C-31B3-E786CC62637C}"/>
          </ac:spMkLst>
        </pc:spChg>
        <pc:picChg chg="del">
          <ac:chgData name="Kulinich Bohdan" userId="48e65c9f34e137d0" providerId="LiveId" clId="{19E795C5-969F-1E4F-B637-0234A9C9776A}" dt="2024-06-14T18:51:33.230" v="3726" actId="478"/>
          <ac:picMkLst>
            <pc:docMk/>
            <pc:sldMk cId="175688737" sldId="280"/>
            <ac:picMk id="84" creationId="{ADBD4902-03FD-0140-3F60-2C890E5EC864}"/>
          </ac:picMkLst>
        </pc:picChg>
        <pc:picChg chg="del">
          <ac:chgData name="Kulinich Bohdan" userId="48e65c9f34e137d0" providerId="LiveId" clId="{19E795C5-969F-1E4F-B637-0234A9C9776A}" dt="2024-06-14T18:51:32.088" v="3725" actId="478"/>
          <ac:picMkLst>
            <pc:docMk/>
            <pc:sldMk cId="175688737" sldId="280"/>
            <ac:picMk id="85" creationId="{EC596F4C-396E-F35B-292E-7B2DD81D65C5}"/>
          </ac:picMkLst>
        </pc:picChg>
        <pc:cxnChg chg="add mod">
          <ac:chgData name="Kulinich Bohdan" userId="48e65c9f34e137d0" providerId="LiveId" clId="{19E795C5-969F-1E4F-B637-0234A9C9776A}" dt="2024-06-05T07:40:24.782" v="2356" actId="14100"/>
          <ac:cxnSpMkLst>
            <pc:docMk/>
            <pc:sldMk cId="175688737" sldId="280"/>
            <ac:cxnSpMk id="26" creationId="{B776A886-364D-CBC5-4896-CD48AD147201}"/>
          </ac:cxnSpMkLst>
        </pc:cxnChg>
        <pc:cxnChg chg="add del mod">
          <ac:chgData name="Kulinich Bohdan" userId="48e65c9f34e137d0" providerId="LiveId" clId="{19E795C5-969F-1E4F-B637-0234A9C9776A}" dt="2024-06-03T06:26:59.744" v="1360" actId="478"/>
          <ac:cxnSpMkLst>
            <pc:docMk/>
            <pc:sldMk cId="175688737" sldId="280"/>
            <ac:cxnSpMk id="35" creationId="{2BEE5DC1-D53F-7BD9-7081-28AA0B059EDA}"/>
          </ac:cxnSpMkLst>
        </pc:cxnChg>
        <pc:cxnChg chg="add del mod">
          <ac:chgData name="Kulinich Bohdan" userId="48e65c9f34e137d0" providerId="LiveId" clId="{19E795C5-969F-1E4F-B637-0234A9C9776A}" dt="2024-06-03T06:27:02.919" v="1363" actId="478"/>
          <ac:cxnSpMkLst>
            <pc:docMk/>
            <pc:sldMk cId="175688737" sldId="280"/>
            <ac:cxnSpMk id="38" creationId="{3E0F528B-25EA-9DE0-6E43-B94FBADC1C32}"/>
          </ac:cxnSpMkLst>
        </pc:cxnChg>
        <pc:cxnChg chg="add del mod">
          <ac:chgData name="Kulinich Bohdan" userId="48e65c9f34e137d0" providerId="LiveId" clId="{19E795C5-969F-1E4F-B637-0234A9C9776A}" dt="2024-06-03T06:27:06.431" v="1366" actId="478"/>
          <ac:cxnSpMkLst>
            <pc:docMk/>
            <pc:sldMk cId="175688737" sldId="280"/>
            <ac:cxnSpMk id="41" creationId="{A6E3B8ED-E991-A2AB-3AE7-0F9DB45E8441}"/>
          </ac:cxnSpMkLst>
        </pc:cxnChg>
        <pc:cxnChg chg="add del mod">
          <ac:chgData name="Kulinich Bohdan" userId="48e65c9f34e137d0" providerId="LiveId" clId="{19E795C5-969F-1E4F-B637-0234A9C9776A}" dt="2024-06-03T06:27:10.615" v="1369" actId="478"/>
          <ac:cxnSpMkLst>
            <pc:docMk/>
            <pc:sldMk cId="175688737" sldId="280"/>
            <ac:cxnSpMk id="44" creationId="{A41539B6-1FD8-43EC-AA2B-F82D9B2D60F4}"/>
          </ac:cxnSpMkLst>
        </pc:cxnChg>
        <pc:cxnChg chg="add mod">
          <ac:chgData name="Kulinich Bohdan" userId="48e65c9f34e137d0" providerId="LiveId" clId="{19E795C5-969F-1E4F-B637-0234A9C9776A}" dt="2024-06-03T06:32:12.926" v="1476" actId="1036"/>
          <ac:cxnSpMkLst>
            <pc:docMk/>
            <pc:sldMk cId="175688737" sldId="280"/>
            <ac:cxnSpMk id="47" creationId="{C9841D44-9E2E-62F9-21F5-6D9EB88DD1F4}"/>
          </ac:cxnSpMkLst>
        </pc:cxnChg>
        <pc:cxnChg chg="add del mod">
          <ac:chgData name="Kulinich Bohdan" userId="48e65c9f34e137d0" providerId="LiveId" clId="{19E795C5-969F-1E4F-B637-0234A9C9776A}" dt="2024-06-03T07:24:35.228" v="1481" actId="478"/>
          <ac:cxnSpMkLst>
            <pc:docMk/>
            <pc:sldMk cId="175688737" sldId="280"/>
            <ac:cxnSpMk id="57" creationId="{20DAB0AD-6E1E-12F6-FD46-9570AA2B252D}"/>
          </ac:cxnSpMkLst>
        </pc:cxnChg>
      </pc:sldChg>
    </pc:docChg>
  </pc:docChgLst>
  <pc:docChgLst>
    <pc:chgData name="Kulinich Bohdan" userId="48e65c9f34e137d0" providerId="LiveId" clId="{3DEE4E9F-D48F-4548-95BB-EDEBB6F61CC7}"/>
    <pc:docChg chg="undo custSel addSld delSld modSld">
      <pc:chgData name="Kulinich Bohdan" userId="48e65c9f34e137d0" providerId="LiveId" clId="{3DEE4E9F-D48F-4548-95BB-EDEBB6F61CC7}" dt="2024-05-30T15:52:09.626" v="49" actId="20577"/>
      <pc:docMkLst>
        <pc:docMk/>
      </pc:docMkLst>
      <pc:sldChg chg="modSp">
        <pc:chgData name="Kulinich Bohdan" userId="48e65c9f34e137d0" providerId="LiveId" clId="{3DEE4E9F-D48F-4548-95BB-EDEBB6F61CC7}" dt="2024-05-30T15:52:09.626" v="49" actId="20577"/>
        <pc:sldMkLst>
          <pc:docMk/>
          <pc:sldMk cId="788512274" sldId="265"/>
        </pc:sldMkLst>
        <pc:spChg chg="mod">
          <ac:chgData name="Kulinich Bohdan" userId="48e65c9f34e137d0" providerId="LiveId" clId="{3DEE4E9F-D48F-4548-95BB-EDEBB6F61CC7}" dt="2024-05-30T15:52:09.626" v="49" actId="20577"/>
          <ac:spMkLst>
            <pc:docMk/>
            <pc:sldMk cId="788512274" sldId="265"/>
            <ac:spMk id="7" creationId="{34042C65-A1C2-F3C0-D8F2-1D79A461F626}"/>
          </ac:spMkLst>
        </pc:spChg>
      </pc:sldChg>
      <pc:sldChg chg="addSp delSp modSp add del mod">
        <pc:chgData name="Kulinich Bohdan" userId="48e65c9f34e137d0" providerId="LiveId" clId="{3DEE4E9F-D48F-4548-95BB-EDEBB6F61CC7}" dt="2024-05-30T15:51:29.684" v="47" actId="2696"/>
        <pc:sldMkLst>
          <pc:docMk/>
          <pc:sldMk cId="754532898" sldId="280"/>
        </pc:sldMkLst>
        <pc:spChg chg="del">
          <ac:chgData name="Kulinich Bohdan" userId="48e65c9f34e137d0" providerId="LiveId" clId="{3DEE4E9F-D48F-4548-95BB-EDEBB6F61CC7}" dt="2024-05-30T15:39:05.745" v="23" actId="478"/>
          <ac:spMkLst>
            <pc:docMk/>
            <pc:sldMk cId="754532898" sldId="280"/>
            <ac:spMk id="11" creationId="{65B82AFF-0A8E-C688-6BEE-B260A0E37841}"/>
          </ac:spMkLst>
        </pc:spChg>
        <pc:spChg chg="mod">
          <ac:chgData name="Kulinich Bohdan" userId="48e65c9f34e137d0" providerId="LiveId" clId="{3DEE4E9F-D48F-4548-95BB-EDEBB6F61CC7}" dt="2024-05-30T15:39:40.460" v="46" actId="20577"/>
          <ac:spMkLst>
            <pc:docMk/>
            <pc:sldMk cId="754532898" sldId="280"/>
            <ac:spMk id="12" creationId="{43B88F0F-FE02-F5F9-D6C5-9B1A74C9817B}"/>
          </ac:spMkLst>
        </pc:spChg>
        <pc:spChg chg="del">
          <ac:chgData name="Kulinich Bohdan" userId="48e65c9f34e137d0" providerId="LiveId" clId="{3DEE4E9F-D48F-4548-95BB-EDEBB6F61CC7}" dt="2024-05-30T15:38:58.942" v="15" actId="478"/>
          <ac:spMkLst>
            <pc:docMk/>
            <pc:sldMk cId="754532898" sldId="280"/>
            <ac:spMk id="15" creationId="{F870C17E-86B6-0901-5E82-D3C42869DF26}"/>
          </ac:spMkLst>
        </pc:spChg>
        <pc:spChg chg="del">
          <ac:chgData name="Kulinich Bohdan" userId="48e65c9f34e137d0" providerId="LiveId" clId="{3DEE4E9F-D48F-4548-95BB-EDEBB6F61CC7}" dt="2024-05-30T15:39:06.954" v="24" actId="478"/>
          <ac:spMkLst>
            <pc:docMk/>
            <pc:sldMk cId="754532898" sldId="280"/>
            <ac:spMk id="16" creationId="{63BA6C63-45D5-D9AB-8573-5658FE8BCFBA}"/>
          </ac:spMkLst>
        </pc:spChg>
        <pc:spChg chg="del">
          <ac:chgData name="Kulinich Bohdan" userId="48e65c9f34e137d0" providerId="LiveId" clId="{3DEE4E9F-D48F-4548-95BB-EDEBB6F61CC7}" dt="2024-05-30T15:39:01.667" v="18" actId="478"/>
          <ac:spMkLst>
            <pc:docMk/>
            <pc:sldMk cId="754532898" sldId="280"/>
            <ac:spMk id="18" creationId="{106A4823-BD7B-71E4-6F26-377118AD4DED}"/>
          </ac:spMkLst>
        </pc:spChg>
        <pc:spChg chg="del">
          <ac:chgData name="Kulinich Bohdan" userId="48e65c9f34e137d0" providerId="LiveId" clId="{3DEE4E9F-D48F-4548-95BB-EDEBB6F61CC7}" dt="2024-05-30T15:39:04.841" v="22" actId="478"/>
          <ac:spMkLst>
            <pc:docMk/>
            <pc:sldMk cId="754532898" sldId="280"/>
            <ac:spMk id="19" creationId="{AB4A514D-C181-5859-A4E8-EE4C9E754A48}"/>
          </ac:spMkLst>
        </pc:spChg>
        <pc:spChg chg="del">
          <ac:chgData name="Kulinich Bohdan" userId="48e65c9f34e137d0" providerId="LiveId" clId="{3DEE4E9F-D48F-4548-95BB-EDEBB6F61CC7}" dt="2024-05-30T15:39:04.190" v="21" actId="478"/>
          <ac:spMkLst>
            <pc:docMk/>
            <pc:sldMk cId="754532898" sldId="280"/>
            <ac:spMk id="20" creationId="{CE24910D-F30D-93ED-25EF-71141E24F2EF}"/>
          </ac:spMkLst>
        </pc:spChg>
        <pc:spChg chg="del">
          <ac:chgData name="Kulinich Bohdan" userId="48e65c9f34e137d0" providerId="LiveId" clId="{3DEE4E9F-D48F-4548-95BB-EDEBB6F61CC7}" dt="2024-05-30T15:39:02.715" v="19" actId="478"/>
          <ac:spMkLst>
            <pc:docMk/>
            <pc:sldMk cId="754532898" sldId="280"/>
            <ac:spMk id="22" creationId="{7E83923D-AF78-EA3B-1E70-3E3D89571E69}"/>
          </ac:spMkLst>
        </pc:spChg>
        <pc:spChg chg="del">
          <ac:chgData name="Kulinich Bohdan" userId="48e65c9f34e137d0" providerId="LiveId" clId="{3DEE4E9F-D48F-4548-95BB-EDEBB6F61CC7}" dt="2024-05-30T15:39:03.378" v="20" actId="478"/>
          <ac:spMkLst>
            <pc:docMk/>
            <pc:sldMk cId="754532898" sldId="280"/>
            <ac:spMk id="23" creationId="{F8E88C6A-5BCC-5975-2798-36F44AF36D48}"/>
          </ac:spMkLst>
        </pc:spChg>
        <pc:spChg chg="del">
          <ac:chgData name="Kulinich Bohdan" userId="48e65c9f34e137d0" providerId="LiveId" clId="{3DEE4E9F-D48F-4548-95BB-EDEBB6F61CC7}" dt="2024-05-30T15:39:00.904" v="17" actId="478"/>
          <ac:spMkLst>
            <pc:docMk/>
            <pc:sldMk cId="754532898" sldId="280"/>
            <ac:spMk id="24" creationId="{01EB7C87-DC26-F5B1-09EE-F5CDC9AC6A18}"/>
          </ac:spMkLst>
        </pc:spChg>
        <pc:spChg chg="del">
          <ac:chgData name="Kulinich Bohdan" userId="48e65c9f34e137d0" providerId="LiveId" clId="{3DEE4E9F-D48F-4548-95BB-EDEBB6F61CC7}" dt="2024-05-30T15:39:00.081" v="16" actId="478"/>
          <ac:spMkLst>
            <pc:docMk/>
            <pc:sldMk cId="754532898" sldId="280"/>
            <ac:spMk id="25" creationId="{59C44B15-E95F-0C71-146A-952A52E4EE05}"/>
          </ac:spMkLst>
        </pc:spChg>
        <pc:spChg chg="del">
          <ac:chgData name="Kulinich Bohdan" userId="48e65c9f34e137d0" providerId="LiveId" clId="{3DEE4E9F-D48F-4548-95BB-EDEBB6F61CC7}" dt="2024-05-30T15:38:58.242" v="14" actId="478"/>
          <ac:spMkLst>
            <pc:docMk/>
            <pc:sldMk cId="754532898" sldId="280"/>
            <ac:spMk id="30" creationId="{16E5ABDE-9858-6937-95CF-DF8571A85912}"/>
          </ac:spMkLst>
        </pc:spChg>
        <pc:spChg chg="del">
          <ac:chgData name="Kulinich Bohdan" userId="48e65c9f34e137d0" providerId="LiveId" clId="{3DEE4E9F-D48F-4548-95BB-EDEBB6F61CC7}" dt="2024-05-30T15:38:57.196" v="13" actId="478"/>
          <ac:spMkLst>
            <pc:docMk/>
            <pc:sldMk cId="754532898" sldId="280"/>
            <ac:spMk id="32" creationId="{586DCC1D-461E-3CC3-3D8A-A2E6DEF822A5}"/>
          </ac:spMkLst>
        </pc:spChg>
        <pc:picChg chg="del">
          <ac:chgData name="Kulinich Bohdan" userId="48e65c9f34e137d0" providerId="LiveId" clId="{3DEE4E9F-D48F-4548-95BB-EDEBB6F61CC7}" dt="2024-05-30T15:38:52.384" v="12" actId="478"/>
          <ac:picMkLst>
            <pc:docMk/>
            <pc:sldMk cId="754532898" sldId="280"/>
            <ac:picMk id="7" creationId="{12B68071-E3E9-36B7-E688-671016D6D4AD}"/>
          </ac:picMkLst>
        </pc:picChg>
        <pc:picChg chg="mod">
          <ac:chgData name="Kulinich Bohdan" userId="48e65c9f34e137d0" providerId="LiveId" clId="{3DEE4E9F-D48F-4548-95BB-EDEBB6F61CC7}" dt="2024-05-30T15:39:25.550" v="29" actId="1076"/>
          <ac:picMkLst>
            <pc:docMk/>
            <pc:sldMk cId="754532898" sldId="280"/>
            <ac:picMk id="21" creationId="{BD645859-3BA5-C16C-4A61-516405BAD282}"/>
          </ac:picMkLst>
        </pc:picChg>
        <pc:picChg chg="mod">
          <ac:chgData name="Kulinich Bohdan" userId="48e65c9f34e137d0" providerId="LiveId" clId="{3DEE4E9F-D48F-4548-95BB-EDEBB6F61CC7}" dt="2024-05-30T15:39:13.049" v="26" actId="1076"/>
          <ac:picMkLst>
            <pc:docMk/>
            <pc:sldMk cId="754532898" sldId="280"/>
            <ac:picMk id="27" creationId="{6062D53F-807B-6C7D-151E-9B476C054EE0}"/>
          </ac:picMkLst>
        </pc:picChg>
        <pc:picChg chg="mod">
          <ac:chgData name="Kulinich Bohdan" userId="48e65c9f34e137d0" providerId="LiveId" clId="{3DEE4E9F-D48F-4548-95BB-EDEBB6F61CC7}" dt="2024-05-30T15:39:11.162" v="25" actId="1076"/>
          <ac:picMkLst>
            <pc:docMk/>
            <pc:sldMk cId="754532898" sldId="280"/>
            <ac:picMk id="29" creationId="{7A370AD8-C392-B835-0F91-556139A4DB31}"/>
          </ac:picMkLst>
        </pc:picChg>
        <pc:picChg chg="mod">
          <ac:chgData name="Kulinich Bohdan" userId="48e65c9f34e137d0" providerId="LiveId" clId="{3DEE4E9F-D48F-4548-95BB-EDEBB6F61CC7}" dt="2024-05-30T15:39:18.694" v="27" actId="1076"/>
          <ac:picMkLst>
            <pc:docMk/>
            <pc:sldMk cId="754532898" sldId="280"/>
            <ac:picMk id="31" creationId="{44F07AA5-E65B-CE02-57B3-E224E30F75A6}"/>
          </ac:picMkLst>
        </pc:picChg>
        <pc:picChg chg="add del mod">
          <ac:chgData name="Kulinich Bohdan" userId="48e65c9f34e137d0" providerId="LiveId" clId="{3DEE4E9F-D48F-4548-95BB-EDEBB6F61CC7}" dt="2024-05-30T15:38:24.380" v="3" actId="1076"/>
          <ac:picMkLst>
            <pc:docMk/>
            <pc:sldMk cId="754532898" sldId="280"/>
            <ac:picMk id="34" creationId="{3C00D1E9-6CFE-D6F6-B6D6-99EA4A631022}"/>
          </ac:picMkLst>
        </pc:picChg>
        <pc:picChg chg="mod">
          <ac:chgData name="Kulinich Bohdan" userId="48e65c9f34e137d0" providerId="LiveId" clId="{3DEE4E9F-D48F-4548-95BB-EDEBB6F61CC7}" dt="2024-05-30T15:39:21.066" v="28" actId="1076"/>
          <ac:picMkLst>
            <pc:docMk/>
            <pc:sldMk cId="754532898" sldId="280"/>
            <ac:picMk id="37" creationId="{F269EC7E-55F4-ADFF-6AEB-16D3537ED28D}"/>
          </ac:picMkLst>
        </pc:picChg>
        <pc:picChg chg="mod">
          <ac:chgData name="Kulinich Bohdan" userId="48e65c9f34e137d0" providerId="LiveId" clId="{3DEE4E9F-D48F-4548-95BB-EDEBB6F61CC7}" dt="2024-05-30T15:38:34.210" v="4" actId="1076"/>
          <ac:picMkLst>
            <pc:docMk/>
            <pc:sldMk cId="754532898" sldId="280"/>
            <ac:picMk id="38" creationId="{0F380D66-CBC2-5DC9-136D-9BED2BBFFD37}"/>
          </ac:picMkLst>
        </pc:picChg>
        <pc:picChg chg="mod">
          <ac:chgData name="Kulinich Bohdan" userId="48e65c9f34e137d0" providerId="LiveId" clId="{3DEE4E9F-D48F-4548-95BB-EDEBB6F61CC7}" dt="2024-05-30T15:39:31.363" v="31" actId="1076"/>
          <ac:picMkLst>
            <pc:docMk/>
            <pc:sldMk cId="754532898" sldId="280"/>
            <ac:picMk id="39" creationId="{4AE94AAA-E073-0CE8-1206-1B743D7E497A}"/>
          </ac:picMkLst>
        </pc:picChg>
        <pc:picChg chg="mod">
          <ac:chgData name="Kulinich Bohdan" userId="48e65c9f34e137d0" providerId="LiveId" clId="{3DEE4E9F-D48F-4548-95BB-EDEBB6F61CC7}" dt="2024-05-30T15:39:29.668" v="30" actId="1076"/>
          <ac:picMkLst>
            <pc:docMk/>
            <pc:sldMk cId="754532898" sldId="280"/>
            <ac:picMk id="41" creationId="{BD475480-63D1-EFD0-B38D-EDAA364748BB}"/>
          </ac:picMkLst>
        </pc:picChg>
        <pc:picChg chg="mod">
          <ac:chgData name="Kulinich Bohdan" userId="48e65c9f34e137d0" providerId="LiveId" clId="{3DEE4E9F-D48F-4548-95BB-EDEBB6F61CC7}" dt="2024-05-30T15:38:41.194" v="7" actId="1076"/>
          <ac:picMkLst>
            <pc:docMk/>
            <pc:sldMk cId="754532898" sldId="280"/>
            <ac:picMk id="42" creationId="{95E80B2A-DF2F-6315-A515-24EDBE0E3266}"/>
          </ac:picMkLst>
        </pc:picChg>
        <pc:picChg chg="mod">
          <ac:chgData name="Kulinich Bohdan" userId="48e65c9f34e137d0" providerId="LiveId" clId="{3DEE4E9F-D48F-4548-95BB-EDEBB6F61CC7}" dt="2024-05-30T15:38:42.142" v="8" actId="1076"/>
          <ac:picMkLst>
            <pc:docMk/>
            <pc:sldMk cId="754532898" sldId="280"/>
            <ac:picMk id="45" creationId="{DC3F789F-2A87-A1A4-8C17-2DA158B060C1}"/>
          </ac:picMkLst>
        </pc:picChg>
        <pc:picChg chg="mod">
          <ac:chgData name="Kulinich Bohdan" userId="48e65c9f34e137d0" providerId="LiveId" clId="{3DEE4E9F-D48F-4548-95BB-EDEBB6F61CC7}" dt="2024-05-30T15:39:32.680" v="32" actId="1076"/>
          <ac:picMkLst>
            <pc:docMk/>
            <pc:sldMk cId="754532898" sldId="280"/>
            <ac:picMk id="46" creationId="{15491C60-86E5-DDB3-79B3-77AAAA993493}"/>
          </ac:picMkLst>
        </pc:picChg>
        <pc:picChg chg="mod">
          <ac:chgData name="Kulinich Bohdan" userId="48e65c9f34e137d0" providerId="LiveId" clId="{3DEE4E9F-D48F-4548-95BB-EDEBB6F61CC7}" dt="2024-05-30T15:38:43.710" v="9" actId="1076"/>
          <ac:picMkLst>
            <pc:docMk/>
            <pc:sldMk cId="754532898" sldId="280"/>
            <ac:picMk id="49" creationId="{D2560DC3-4C0C-C274-B6D4-11D66D7F0612}"/>
          </ac:picMkLst>
        </pc:picChg>
        <pc:picChg chg="mod">
          <ac:chgData name="Kulinich Bohdan" userId="48e65c9f34e137d0" providerId="LiveId" clId="{3DEE4E9F-D48F-4548-95BB-EDEBB6F61CC7}" dt="2024-05-30T15:38:46.352" v="10" actId="1076"/>
          <ac:picMkLst>
            <pc:docMk/>
            <pc:sldMk cId="754532898" sldId="280"/>
            <ac:picMk id="51" creationId="{2A376E3C-CE7A-16DC-DCE3-8135E514E8D1}"/>
          </ac:picMkLst>
        </pc:picChg>
        <pc:picChg chg="mod">
          <ac:chgData name="Kulinich Bohdan" userId="48e65c9f34e137d0" providerId="LiveId" clId="{3DEE4E9F-D48F-4548-95BB-EDEBB6F61CC7}" dt="2024-05-30T15:38:48.196" v="11" actId="1076"/>
          <ac:picMkLst>
            <pc:docMk/>
            <pc:sldMk cId="754532898" sldId="280"/>
            <ac:picMk id="53" creationId="{5D794369-E3BA-2D1E-C063-C1FEBF563BD8}"/>
          </ac:picMkLst>
        </pc:picChg>
      </pc:sldChg>
    </pc:docChg>
  </pc:docChgLst>
  <pc:docChgLst>
    <pc:chgData name="Kulinich Bohdan" userId="48e65c9f34e137d0" providerId="LiveId" clId="{8EEF36DF-9B39-794D-BB5E-1D66C8C7C6A8}"/>
    <pc:docChg chg="undo custSel modSld">
      <pc:chgData name="Kulinich Bohdan" userId="48e65c9f34e137d0" providerId="LiveId" clId="{8EEF36DF-9B39-794D-BB5E-1D66C8C7C6A8}" dt="2024-09-09T14:09:49.269" v="138" actId="207"/>
      <pc:docMkLst>
        <pc:docMk/>
      </pc:docMkLst>
      <pc:sldChg chg="modSp mod">
        <pc:chgData name="Kulinich Bohdan" userId="48e65c9f34e137d0" providerId="LiveId" clId="{8EEF36DF-9B39-794D-BB5E-1D66C8C7C6A8}" dt="2024-09-09T13:56:14.087" v="11" actId="14429"/>
        <pc:sldMkLst>
          <pc:docMk/>
          <pc:sldMk cId="2581689180" sldId="267"/>
        </pc:sldMkLst>
        <pc:spChg chg="mod">
          <ac:chgData name="Kulinich Bohdan" userId="48e65c9f34e137d0" providerId="LiveId" clId="{8EEF36DF-9B39-794D-BB5E-1D66C8C7C6A8}" dt="2024-09-09T13:56:07.668" v="8" actId="14100"/>
          <ac:spMkLst>
            <pc:docMk/>
            <pc:sldMk cId="2581689180" sldId="267"/>
            <ac:spMk id="54" creationId="{5503BA41-8B00-3292-B935-8E393598C6AA}"/>
          </ac:spMkLst>
        </pc:spChg>
        <pc:spChg chg="mod">
          <ac:chgData name="Kulinich Bohdan" userId="48e65c9f34e137d0" providerId="LiveId" clId="{8EEF36DF-9B39-794D-BB5E-1D66C8C7C6A8}" dt="2024-09-09T13:56:11.466" v="10" actId="1076"/>
          <ac:spMkLst>
            <pc:docMk/>
            <pc:sldMk cId="2581689180" sldId="267"/>
            <ac:spMk id="59" creationId="{A929CDF6-5692-317B-9919-47F4C97A9522}"/>
          </ac:spMkLst>
        </pc:spChg>
        <pc:spChg chg="mod modVis">
          <ac:chgData name="Kulinich Bohdan" userId="48e65c9f34e137d0" providerId="LiveId" clId="{8EEF36DF-9B39-794D-BB5E-1D66C8C7C6A8}" dt="2024-09-09T13:56:14.087" v="11" actId="14429"/>
          <ac:spMkLst>
            <pc:docMk/>
            <pc:sldMk cId="2581689180" sldId="267"/>
            <ac:spMk id="62" creationId="{6FDF001D-6506-472A-55F1-D22D8041A93B}"/>
          </ac:spMkLst>
        </pc:spChg>
      </pc:sldChg>
      <pc:sldChg chg="addSp delSp modSp mod delAnim modAnim">
        <pc:chgData name="Kulinich Bohdan" userId="48e65c9f34e137d0" providerId="LiveId" clId="{8EEF36DF-9B39-794D-BB5E-1D66C8C7C6A8}" dt="2024-09-09T14:09:49.269" v="138" actId="207"/>
        <pc:sldMkLst>
          <pc:docMk/>
          <pc:sldMk cId="952368532" sldId="268"/>
        </pc:sldMkLst>
        <pc:spChg chg="del">
          <ac:chgData name="Kulinich Bohdan" userId="48e65c9f34e137d0" providerId="LiveId" clId="{8EEF36DF-9B39-794D-BB5E-1D66C8C7C6A8}" dt="2024-09-09T13:56:21.855" v="14" actId="478"/>
          <ac:spMkLst>
            <pc:docMk/>
            <pc:sldMk cId="952368532" sldId="268"/>
            <ac:spMk id="7" creationId="{DBB8E4D7-F583-678C-3EF7-FEAF15BC3EBB}"/>
          </ac:spMkLst>
        </pc:spChg>
        <pc:spChg chg="add mod">
          <ac:chgData name="Kulinich Bohdan" userId="48e65c9f34e137d0" providerId="LiveId" clId="{8EEF36DF-9B39-794D-BB5E-1D66C8C7C6A8}" dt="2024-09-09T13:56:43.125" v="26" actId="207"/>
          <ac:spMkLst>
            <pc:docMk/>
            <pc:sldMk cId="952368532" sldId="268"/>
            <ac:spMk id="8" creationId="{1C0E3424-D5F8-8E89-BA9D-11A3238F6E12}"/>
          </ac:spMkLst>
        </pc:spChg>
        <pc:spChg chg="mod">
          <ac:chgData name="Kulinich Bohdan" userId="48e65c9f34e137d0" providerId="LiveId" clId="{8EEF36DF-9B39-794D-BB5E-1D66C8C7C6A8}" dt="2024-09-09T13:56:18.920" v="13" actId="1076"/>
          <ac:spMkLst>
            <pc:docMk/>
            <pc:sldMk cId="952368532" sldId="268"/>
            <ac:spMk id="10" creationId="{9D88B17A-E9DF-C5F1-66BF-5FFA48E7D143}"/>
          </ac:spMkLst>
        </pc:spChg>
        <pc:spChg chg="add mod">
          <ac:chgData name="Kulinich Bohdan" userId="48e65c9f34e137d0" providerId="LiveId" clId="{8EEF36DF-9B39-794D-BB5E-1D66C8C7C6A8}" dt="2024-09-09T14:02:51.277" v="89" actId="20577"/>
          <ac:spMkLst>
            <pc:docMk/>
            <pc:sldMk cId="952368532" sldId="268"/>
            <ac:spMk id="15" creationId="{97B26539-460B-E3F1-F8A4-406AC06E61B0}"/>
          </ac:spMkLst>
        </pc:spChg>
        <pc:spChg chg="add mod">
          <ac:chgData name="Kulinich Bohdan" userId="48e65c9f34e137d0" providerId="LiveId" clId="{8EEF36DF-9B39-794D-BB5E-1D66C8C7C6A8}" dt="2024-09-09T13:58:57.312" v="45" actId="20577"/>
          <ac:spMkLst>
            <pc:docMk/>
            <pc:sldMk cId="952368532" sldId="268"/>
            <ac:spMk id="19" creationId="{22A4B58C-456A-680E-6E55-3E89319D1728}"/>
          </ac:spMkLst>
        </pc:spChg>
        <pc:spChg chg="add mod">
          <ac:chgData name="Kulinich Bohdan" userId="48e65c9f34e137d0" providerId="LiveId" clId="{8EEF36DF-9B39-794D-BB5E-1D66C8C7C6A8}" dt="2024-09-09T13:59:19.797" v="48" actId="1076"/>
          <ac:spMkLst>
            <pc:docMk/>
            <pc:sldMk cId="952368532" sldId="268"/>
            <ac:spMk id="20" creationId="{9DF444F5-C1B4-F16F-299D-DD86298ADA3C}"/>
          </ac:spMkLst>
        </pc:spChg>
        <pc:spChg chg="add mod">
          <ac:chgData name="Kulinich Bohdan" userId="48e65c9f34e137d0" providerId="LiveId" clId="{8EEF36DF-9B39-794D-BB5E-1D66C8C7C6A8}" dt="2024-09-09T14:04:01.397" v="93" actId="1076"/>
          <ac:spMkLst>
            <pc:docMk/>
            <pc:sldMk cId="952368532" sldId="268"/>
            <ac:spMk id="22" creationId="{EBFAA73D-7165-548C-6B60-FF1B13A00205}"/>
          </ac:spMkLst>
        </pc:spChg>
        <pc:spChg chg="add mod">
          <ac:chgData name="Kulinich Bohdan" userId="48e65c9f34e137d0" providerId="LiveId" clId="{8EEF36DF-9B39-794D-BB5E-1D66C8C7C6A8}" dt="2024-09-09T14:04:13.177" v="98" actId="1037"/>
          <ac:spMkLst>
            <pc:docMk/>
            <pc:sldMk cId="952368532" sldId="268"/>
            <ac:spMk id="23" creationId="{7DFD39D1-FC66-E584-620A-9127DBDA0691}"/>
          </ac:spMkLst>
        </pc:spChg>
        <pc:spChg chg="add mod">
          <ac:chgData name="Kulinich Bohdan" userId="48e65c9f34e137d0" providerId="LiveId" clId="{8EEF36DF-9B39-794D-BB5E-1D66C8C7C6A8}" dt="2024-09-09T14:04:26.937" v="119" actId="1037"/>
          <ac:spMkLst>
            <pc:docMk/>
            <pc:sldMk cId="952368532" sldId="268"/>
            <ac:spMk id="24" creationId="{586BF580-33F3-80F7-9ACE-846D72BA01FB}"/>
          </ac:spMkLst>
        </pc:spChg>
        <pc:spChg chg="mod">
          <ac:chgData name="Kulinich Bohdan" userId="48e65c9f34e137d0" providerId="LiveId" clId="{8EEF36DF-9B39-794D-BB5E-1D66C8C7C6A8}" dt="2024-09-09T13:57:08.148" v="27" actId="20577"/>
          <ac:spMkLst>
            <pc:docMk/>
            <pc:sldMk cId="952368532" sldId="268"/>
            <ac:spMk id="37" creationId="{B55A4E54-D9B2-158A-0A74-A65F00F00DFB}"/>
          </ac:spMkLst>
        </pc:spChg>
        <pc:spChg chg="mod">
          <ac:chgData name="Kulinich Bohdan" userId="48e65c9f34e137d0" providerId="LiveId" clId="{8EEF36DF-9B39-794D-BB5E-1D66C8C7C6A8}" dt="2024-09-09T13:57:13.137" v="28" actId="20577"/>
          <ac:spMkLst>
            <pc:docMk/>
            <pc:sldMk cId="952368532" sldId="268"/>
            <ac:spMk id="38" creationId="{2A9D143E-8ACA-CA62-E9D7-B90F508DAA1B}"/>
          </ac:spMkLst>
        </pc:spChg>
        <pc:spChg chg="mod">
          <ac:chgData name="Kulinich Bohdan" userId="48e65c9f34e137d0" providerId="LiveId" clId="{8EEF36DF-9B39-794D-BB5E-1D66C8C7C6A8}" dt="2024-09-09T13:57:24.335" v="32" actId="20577"/>
          <ac:spMkLst>
            <pc:docMk/>
            <pc:sldMk cId="952368532" sldId="268"/>
            <ac:spMk id="40" creationId="{59B054AD-9A7F-0FC7-0DD9-66FD6C5A5FA8}"/>
          </ac:spMkLst>
        </pc:spChg>
        <pc:spChg chg="del">
          <ac:chgData name="Kulinich Bohdan" userId="48e65c9f34e137d0" providerId="LiveId" clId="{8EEF36DF-9B39-794D-BB5E-1D66C8C7C6A8}" dt="2024-09-09T13:57:22.418" v="31" actId="478"/>
          <ac:spMkLst>
            <pc:docMk/>
            <pc:sldMk cId="952368532" sldId="268"/>
            <ac:spMk id="41" creationId="{F844699D-1150-48C2-F6AA-2F433099A00B}"/>
          </ac:spMkLst>
        </pc:spChg>
        <pc:spChg chg="mod modVis">
          <ac:chgData name="Kulinich Bohdan" userId="48e65c9f34e137d0" providerId="LiveId" clId="{8EEF36DF-9B39-794D-BB5E-1D66C8C7C6A8}" dt="2024-09-09T14:02:26.552" v="86" actId="14430"/>
          <ac:spMkLst>
            <pc:docMk/>
            <pc:sldMk cId="952368532" sldId="268"/>
            <ac:spMk id="77" creationId="{E81528A9-0D09-7178-41E1-1D779BDCA8F0}"/>
          </ac:spMkLst>
        </pc:spChg>
        <pc:spChg chg="del">
          <ac:chgData name="Kulinich Bohdan" userId="48e65c9f34e137d0" providerId="LiveId" clId="{8EEF36DF-9B39-794D-BB5E-1D66C8C7C6A8}" dt="2024-09-09T13:58:02.276" v="33" actId="478"/>
          <ac:spMkLst>
            <pc:docMk/>
            <pc:sldMk cId="952368532" sldId="268"/>
            <ac:spMk id="78" creationId="{F8D26CFB-7021-0FDA-73BA-125049262616}"/>
          </ac:spMkLst>
        </pc:spChg>
        <pc:spChg chg="mod modVis">
          <ac:chgData name="Kulinich Bohdan" userId="48e65c9f34e137d0" providerId="LiveId" clId="{8EEF36DF-9B39-794D-BB5E-1D66C8C7C6A8}" dt="2024-09-09T14:03:06.599" v="90" actId="20577"/>
          <ac:spMkLst>
            <pc:docMk/>
            <pc:sldMk cId="952368532" sldId="268"/>
            <ac:spMk id="79" creationId="{CB760C3B-8682-78A2-883D-4F37F443BEC9}"/>
          </ac:spMkLst>
        </pc:spChg>
        <pc:spChg chg="del">
          <ac:chgData name="Kulinich Bohdan" userId="48e65c9f34e137d0" providerId="LiveId" clId="{8EEF36DF-9B39-794D-BB5E-1D66C8C7C6A8}" dt="2024-09-09T13:58:04.785" v="34" actId="478"/>
          <ac:spMkLst>
            <pc:docMk/>
            <pc:sldMk cId="952368532" sldId="268"/>
            <ac:spMk id="80" creationId="{70777462-1C0A-31C1-271F-B84808B8DC18}"/>
          </ac:spMkLst>
        </pc:spChg>
        <pc:spChg chg="del">
          <ac:chgData name="Kulinich Bohdan" userId="48e65c9f34e137d0" providerId="LiveId" clId="{8EEF36DF-9B39-794D-BB5E-1D66C8C7C6A8}" dt="2024-09-09T13:58:05.980" v="35" actId="478"/>
          <ac:spMkLst>
            <pc:docMk/>
            <pc:sldMk cId="952368532" sldId="268"/>
            <ac:spMk id="82" creationId="{FF4A2138-5935-9C6A-E34B-FAE8A9580386}"/>
          </ac:spMkLst>
        </pc:spChg>
        <pc:spChg chg="mod">
          <ac:chgData name="Kulinich Bohdan" userId="48e65c9f34e137d0" providerId="LiveId" clId="{8EEF36DF-9B39-794D-BB5E-1D66C8C7C6A8}" dt="2024-09-09T13:59:42.148" v="53" actId="20577"/>
          <ac:spMkLst>
            <pc:docMk/>
            <pc:sldMk cId="952368532" sldId="268"/>
            <ac:spMk id="83" creationId="{E80E8D5A-03F7-2666-2125-6853F2FA2E8C}"/>
          </ac:spMkLst>
        </pc:spChg>
        <pc:spChg chg="del">
          <ac:chgData name="Kulinich Bohdan" userId="48e65c9f34e137d0" providerId="LiveId" clId="{8EEF36DF-9B39-794D-BB5E-1D66C8C7C6A8}" dt="2024-09-09T13:58:07.289" v="36" actId="478"/>
          <ac:spMkLst>
            <pc:docMk/>
            <pc:sldMk cId="952368532" sldId="268"/>
            <ac:spMk id="84" creationId="{2FE5D1EE-38A2-1191-693D-4D8394FC6569}"/>
          </ac:spMkLst>
        </pc:spChg>
        <pc:spChg chg="mod modVis">
          <ac:chgData name="Kulinich Bohdan" userId="48e65c9f34e137d0" providerId="LiveId" clId="{8EEF36DF-9B39-794D-BB5E-1D66C8C7C6A8}" dt="2024-09-09T13:59:47.007" v="55" actId="20577"/>
          <ac:spMkLst>
            <pc:docMk/>
            <pc:sldMk cId="952368532" sldId="268"/>
            <ac:spMk id="85" creationId="{D23D99FC-F72E-B58E-7DD4-C76BF13C33A2}"/>
          </ac:spMkLst>
        </pc:spChg>
        <pc:spChg chg="del">
          <ac:chgData name="Kulinich Bohdan" userId="48e65c9f34e137d0" providerId="LiveId" clId="{8EEF36DF-9B39-794D-BB5E-1D66C8C7C6A8}" dt="2024-09-09T13:59:35.687" v="51" actId="478"/>
          <ac:spMkLst>
            <pc:docMk/>
            <pc:sldMk cId="952368532" sldId="268"/>
            <ac:spMk id="86" creationId="{711D8E6B-4F3A-F045-9654-1BC840830A60}"/>
          </ac:spMkLst>
        </pc:spChg>
        <pc:spChg chg="mod">
          <ac:chgData name="Kulinich Bohdan" userId="48e65c9f34e137d0" providerId="LiveId" clId="{8EEF36DF-9B39-794D-BB5E-1D66C8C7C6A8}" dt="2024-09-09T13:59:56.196" v="56" actId="20577"/>
          <ac:spMkLst>
            <pc:docMk/>
            <pc:sldMk cId="952368532" sldId="268"/>
            <ac:spMk id="89" creationId="{14F5BA5F-3DAF-5AC0-98A7-2D6F40177751}"/>
          </ac:spMkLst>
        </pc:spChg>
        <pc:spChg chg="mod">
          <ac:chgData name="Kulinich Bohdan" userId="48e65c9f34e137d0" providerId="LiveId" clId="{8EEF36DF-9B39-794D-BB5E-1D66C8C7C6A8}" dt="2024-09-09T14:00:01.523" v="57" actId="20577"/>
          <ac:spMkLst>
            <pc:docMk/>
            <pc:sldMk cId="952368532" sldId="268"/>
            <ac:spMk id="90" creationId="{4C8A4111-A9E8-6941-97D8-A590C8B7CAB3}"/>
          </ac:spMkLst>
        </pc:spChg>
        <pc:spChg chg="mod">
          <ac:chgData name="Kulinich Bohdan" userId="48e65c9f34e137d0" providerId="LiveId" clId="{8EEF36DF-9B39-794D-BB5E-1D66C8C7C6A8}" dt="2024-09-09T14:03:39.863" v="91" actId="20577"/>
          <ac:spMkLst>
            <pc:docMk/>
            <pc:sldMk cId="952368532" sldId="268"/>
            <ac:spMk id="92" creationId="{8BF5DCE4-38B3-7D95-441A-B20F39F33FCB}"/>
          </ac:spMkLst>
        </pc:spChg>
        <pc:spChg chg="del">
          <ac:chgData name="Kulinich Bohdan" userId="48e65c9f34e137d0" providerId="LiveId" clId="{8EEF36DF-9B39-794D-BB5E-1D66C8C7C6A8}" dt="2024-09-09T14:00:06.525" v="59" actId="478"/>
          <ac:spMkLst>
            <pc:docMk/>
            <pc:sldMk cId="952368532" sldId="268"/>
            <ac:spMk id="93" creationId="{06908D36-09EE-A91A-754E-9FFDC761D4DB}"/>
          </ac:spMkLst>
        </pc:spChg>
        <pc:spChg chg="mod">
          <ac:chgData name="Kulinich Bohdan" userId="48e65c9f34e137d0" providerId="LiveId" clId="{8EEF36DF-9B39-794D-BB5E-1D66C8C7C6A8}" dt="2024-09-09T14:00:27.067" v="62" actId="20577"/>
          <ac:spMkLst>
            <pc:docMk/>
            <pc:sldMk cId="952368532" sldId="268"/>
            <ac:spMk id="94" creationId="{6BE27CD5-EF37-DA96-AAB8-7696CF823D96}"/>
          </ac:spMkLst>
        </pc:spChg>
        <pc:spChg chg="mod modVis">
          <ac:chgData name="Kulinich Bohdan" userId="48e65c9f34e137d0" providerId="LiveId" clId="{8EEF36DF-9B39-794D-BB5E-1D66C8C7C6A8}" dt="2024-09-09T14:03:57.394" v="92" actId="20577"/>
          <ac:spMkLst>
            <pc:docMk/>
            <pc:sldMk cId="952368532" sldId="268"/>
            <ac:spMk id="95" creationId="{B26BC09A-E1F2-8BE7-C590-E74C2B97DE18}"/>
          </ac:spMkLst>
        </pc:spChg>
        <pc:spChg chg="mod">
          <ac:chgData name="Kulinich Bohdan" userId="48e65c9f34e137d0" providerId="LiveId" clId="{8EEF36DF-9B39-794D-BB5E-1D66C8C7C6A8}" dt="2024-09-09T14:04:09.043" v="94" actId="20577"/>
          <ac:spMkLst>
            <pc:docMk/>
            <pc:sldMk cId="952368532" sldId="268"/>
            <ac:spMk id="96" creationId="{3086E4E2-2D7C-1654-0C25-3E09AFF1A95D}"/>
          </ac:spMkLst>
        </pc:spChg>
        <pc:spChg chg="mod">
          <ac:chgData name="Kulinich Bohdan" userId="48e65c9f34e137d0" providerId="LiveId" clId="{8EEF36DF-9B39-794D-BB5E-1D66C8C7C6A8}" dt="2024-09-09T14:01:08.755" v="71" actId="20577"/>
          <ac:spMkLst>
            <pc:docMk/>
            <pc:sldMk cId="952368532" sldId="268"/>
            <ac:spMk id="98" creationId="{E30A38D4-F3B9-28E5-B0AE-0F9E7BFDCBB0}"/>
          </ac:spMkLst>
        </pc:spChg>
        <pc:spChg chg="del">
          <ac:chgData name="Kulinich Bohdan" userId="48e65c9f34e137d0" providerId="LiveId" clId="{8EEF36DF-9B39-794D-BB5E-1D66C8C7C6A8}" dt="2024-09-09T13:59:28.979" v="49" actId="478"/>
          <ac:spMkLst>
            <pc:docMk/>
            <pc:sldMk cId="952368532" sldId="268"/>
            <ac:spMk id="99" creationId="{8CC2B4AA-5D40-FD66-F380-E4152E7230C9}"/>
          </ac:spMkLst>
        </pc:spChg>
        <pc:spChg chg="mod">
          <ac:chgData name="Kulinich Bohdan" userId="48e65c9f34e137d0" providerId="LiveId" clId="{8EEF36DF-9B39-794D-BB5E-1D66C8C7C6A8}" dt="2024-09-09T14:04:33.709" v="120" actId="20577"/>
          <ac:spMkLst>
            <pc:docMk/>
            <pc:sldMk cId="952368532" sldId="268"/>
            <ac:spMk id="100" creationId="{27FADEBE-610B-C3DE-1540-C411C9E1A9BD}"/>
          </ac:spMkLst>
        </pc:spChg>
        <pc:spChg chg="mod">
          <ac:chgData name="Kulinich Bohdan" userId="48e65c9f34e137d0" providerId="LiveId" clId="{8EEF36DF-9B39-794D-BB5E-1D66C8C7C6A8}" dt="2024-09-09T14:04:38.649" v="121" actId="1076"/>
          <ac:spMkLst>
            <pc:docMk/>
            <pc:sldMk cId="952368532" sldId="268"/>
            <ac:spMk id="101" creationId="{3F5FD747-F3E0-3852-CCF4-931120961796}"/>
          </ac:spMkLst>
        </pc:spChg>
        <pc:spChg chg="mod modVis">
          <ac:chgData name="Kulinich Bohdan" userId="48e65c9f34e137d0" providerId="LiveId" clId="{8EEF36DF-9B39-794D-BB5E-1D66C8C7C6A8}" dt="2024-09-09T14:04:40.980" v="122" actId="14429"/>
          <ac:spMkLst>
            <pc:docMk/>
            <pc:sldMk cId="952368532" sldId="268"/>
            <ac:spMk id="102" creationId="{0EDD75FD-41FA-9089-3EFA-1A317CE09FE4}"/>
          </ac:spMkLst>
        </pc:spChg>
        <pc:spChg chg="mod">
          <ac:chgData name="Kulinich Bohdan" userId="48e65c9f34e137d0" providerId="LiveId" clId="{8EEF36DF-9B39-794D-BB5E-1D66C8C7C6A8}" dt="2024-09-09T14:09:49.269" v="138" actId="207"/>
          <ac:spMkLst>
            <pc:docMk/>
            <pc:sldMk cId="952368532" sldId="268"/>
            <ac:spMk id="103" creationId="{8FDA8C4A-3714-2049-C31F-B0A29CD83461}"/>
          </ac:spMkLst>
        </pc:spChg>
        <pc:spChg chg="mod">
          <ac:chgData name="Kulinich Bohdan" userId="48e65c9f34e137d0" providerId="LiveId" clId="{8EEF36DF-9B39-794D-BB5E-1D66C8C7C6A8}" dt="2024-09-09T14:00:35.651" v="64" actId="1076"/>
          <ac:spMkLst>
            <pc:docMk/>
            <pc:sldMk cId="952368532" sldId="268"/>
            <ac:spMk id="104" creationId="{CCB4A6B1-FEA0-1F95-E6F0-CAB706A63808}"/>
          </ac:spMkLst>
        </pc:spChg>
        <pc:spChg chg="mod">
          <ac:chgData name="Kulinich Bohdan" userId="48e65c9f34e137d0" providerId="LiveId" clId="{8EEF36DF-9B39-794D-BB5E-1D66C8C7C6A8}" dt="2024-09-09T14:09:49.269" v="138" actId="207"/>
          <ac:spMkLst>
            <pc:docMk/>
            <pc:sldMk cId="952368532" sldId="268"/>
            <ac:spMk id="107" creationId="{425929F6-B83B-1262-213D-EE5B65F01D4B}"/>
          </ac:spMkLst>
        </pc:spChg>
      </pc:sldChg>
    </pc:docChg>
  </pc:docChgLst>
  <pc:docChgLst>
    <pc:chgData name="Kulinich Bohdan" userId="48e65c9f34e137d0" providerId="LiveId" clId="{A6A41E34-53F9-41E3-A6BF-EE02A38CE2B2}"/>
    <pc:docChg chg="modSld">
      <pc:chgData name="Kulinich Bohdan" userId="48e65c9f34e137d0" providerId="LiveId" clId="{A6A41E34-53F9-41E3-A6BF-EE02A38CE2B2}" dt="2024-04-21T20:04:42.408" v="0"/>
      <pc:docMkLst>
        <pc:docMk/>
      </pc:docMkLst>
      <pc:sldChg chg="modAnim">
        <pc:chgData name="Kulinich Bohdan" userId="48e65c9f34e137d0" providerId="LiveId" clId="{A6A41E34-53F9-41E3-A6BF-EE02A38CE2B2}" dt="2024-04-21T20:04:42.408" v="0"/>
        <pc:sldMkLst>
          <pc:docMk/>
          <pc:sldMk cId="3541046942" sldId="262"/>
        </pc:sldMkLst>
      </pc:sldChg>
    </pc:docChg>
  </pc:docChgLst>
  <pc:docChgLst>
    <pc:chgData name="Kulinich Bohdan" userId="48e65c9f34e137d0" providerId="LiveId" clId="{5045F7B9-E79A-4DA6-B3A3-871C5EB0D003}"/>
    <pc:docChg chg="modSld">
      <pc:chgData name="Kulinich Bohdan" userId="48e65c9f34e137d0" providerId="LiveId" clId="{5045F7B9-E79A-4DA6-B3A3-871C5EB0D003}" dt="2024-05-30T13:56:06.830" v="21"/>
      <pc:docMkLst>
        <pc:docMk/>
      </pc:docMkLst>
      <pc:sldChg chg="modAnim">
        <pc:chgData name="Kulinich Bohdan" userId="48e65c9f34e137d0" providerId="LiveId" clId="{5045F7B9-E79A-4DA6-B3A3-871C5EB0D003}" dt="2024-05-30T13:54:09.989" v="0"/>
        <pc:sldMkLst>
          <pc:docMk/>
          <pc:sldMk cId="2581689180" sldId="267"/>
        </pc:sldMkLst>
      </pc:sldChg>
      <pc:sldChg chg="modAnim">
        <pc:chgData name="Kulinich Bohdan" userId="48e65c9f34e137d0" providerId="LiveId" clId="{5045F7B9-E79A-4DA6-B3A3-871C5EB0D003}" dt="2024-05-30T13:54:18.216" v="1"/>
        <pc:sldMkLst>
          <pc:docMk/>
          <pc:sldMk cId="905975789" sldId="270"/>
        </pc:sldMkLst>
      </pc:sldChg>
      <pc:sldChg chg="modSp mod modAnim">
        <pc:chgData name="Kulinich Bohdan" userId="48e65c9f34e137d0" providerId="LiveId" clId="{5045F7B9-E79A-4DA6-B3A3-871C5EB0D003}" dt="2024-05-30T13:55:45.423" v="19" actId="14429"/>
        <pc:sldMkLst>
          <pc:docMk/>
          <pc:sldMk cId="54277308" sldId="274"/>
        </pc:sldMkLst>
        <pc:picChg chg="mod modVis">
          <ac:chgData name="Kulinich Bohdan" userId="48e65c9f34e137d0" providerId="LiveId" clId="{5045F7B9-E79A-4DA6-B3A3-871C5EB0D003}" dt="2024-05-30T13:55:45.423" v="19" actId="14429"/>
          <ac:picMkLst>
            <pc:docMk/>
            <pc:sldMk cId="54277308" sldId="274"/>
            <ac:picMk id="86" creationId="{DE93FE67-0E2E-B0CD-C2BF-E4F603AA3D94}"/>
          </ac:picMkLst>
        </pc:picChg>
        <pc:picChg chg="mod modVis">
          <ac:chgData name="Kulinich Bohdan" userId="48e65c9f34e137d0" providerId="LiveId" clId="{5045F7B9-E79A-4DA6-B3A3-871C5EB0D003}" dt="2024-05-30T13:55:43.206" v="17" actId="14429"/>
          <ac:picMkLst>
            <pc:docMk/>
            <pc:sldMk cId="54277308" sldId="274"/>
            <ac:picMk id="97" creationId="{ADC36530-451D-0BA4-32D6-51D841FB5E63}"/>
          </ac:picMkLst>
        </pc:picChg>
        <pc:picChg chg="mod modVis">
          <ac:chgData name="Kulinich Bohdan" userId="48e65c9f34e137d0" providerId="LiveId" clId="{5045F7B9-E79A-4DA6-B3A3-871C5EB0D003}" dt="2024-05-30T13:55:43.964" v="18" actId="14429"/>
          <ac:picMkLst>
            <pc:docMk/>
            <pc:sldMk cId="54277308" sldId="274"/>
            <ac:picMk id="99" creationId="{DF9BB4A5-75B5-233C-41F8-7FEE99DD0A06}"/>
          </ac:picMkLst>
        </pc:picChg>
      </pc:sldChg>
      <pc:sldChg chg="modAnim">
        <pc:chgData name="Kulinich Bohdan" userId="48e65c9f34e137d0" providerId="LiveId" clId="{5045F7B9-E79A-4DA6-B3A3-871C5EB0D003}" dt="2024-05-30T13:56:00.054" v="20"/>
        <pc:sldMkLst>
          <pc:docMk/>
          <pc:sldMk cId="1169353818" sldId="275"/>
        </pc:sldMkLst>
      </pc:sldChg>
      <pc:sldChg chg="modSp mod modAnim">
        <pc:chgData name="Kulinich Bohdan" userId="48e65c9f34e137d0" providerId="LiveId" clId="{5045F7B9-E79A-4DA6-B3A3-871C5EB0D003}" dt="2024-05-30T13:55:09.549" v="10" actId="14429"/>
        <pc:sldMkLst>
          <pc:docMk/>
          <pc:sldMk cId="2986102083" sldId="276"/>
        </pc:sldMkLst>
        <pc:picChg chg="mod modVis">
          <ac:chgData name="Kulinich Bohdan" userId="48e65c9f34e137d0" providerId="LiveId" clId="{5045F7B9-E79A-4DA6-B3A3-871C5EB0D003}" dt="2024-05-30T13:55:03.039" v="7" actId="14429"/>
          <ac:picMkLst>
            <pc:docMk/>
            <pc:sldMk cId="2986102083" sldId="276"/>
            <ac:picMk id="77" creationId="{1C055E2B-FF62-4A3F-4A36-5810AD8A7641}"/>
          </ac:picMkLst>
        </pc:picChg>
        <pc:picChg chg="mod modVis">
          <ac:chgData name="Kulinich Bohdan" userId="48e65c9f34e137d0" providerId="LiveId" clId="{5045F7B9-E79A-4DA6-B3A3-871C5EB0D003}" dt="2024-05-30T13:55:03.676" v="8" actId="14429"/>
          <ac:picMkLst>
            <pc:docMk/>
            <pc:sldMk cId="2986102083" sldId="276"/>
            <ac:picMk id="82" creationId="{4A7DC425-A2FB-CB01-0D3E-2921DD710703}"/>
          </ac:picMkLst>
        </pc:picChg>
        <pc:picChg chg="mod modVis">
          <ac:chgData name="Kulinich Bohdan" userId="48e65c9f34e137d0" providerId="LiveId" clId="{5045F7B9-E79A-4DA6-B3A3-871C5EB0D003}" dt="2024-05-30T13:55:09.549" v="10" actId="14429"/>
          <ac:picMkLst>
            <pc:docMk/>
            <pc:sldMk cId="2986102083" sldId="276"/>
            <ac:picMk id="99" creationId="{DF9BB4A5-75B5-233C-41F8-7FEE99DD0A06}"/>
          </ac:picMkLst>
        </pc:picChg>
        <pc:picChg chg="mod modVis">
          <ac:chgData name="Kulinich Bohdan" userId="48e65c9f34e137d0" providerId="LiveId" clId="{5045F7B9-E79A-4DA6-B3A3-871C5EB0D003}" dt="2024-05-30T13:55:04.327" v="9" actId="14429"/>
          <ac:picMkLst>
            <pc:docMk/>
            <pc:sldMk cId="2986102083" sldId="276"/>
            <ac:picMk id="103" creationId="{BE9EB2B0-31B5-1AC5-70D9-CB44D3E6C9C9}"/>
          </ac:picMkLst>
        </pc:picChg>
      </pc:sldChg>
      <pc:sldChg chg="modAnim">
        <pc:chgData name="Kulinich Bohdan" userId="48e65c9f34e137d0" providerId="LiveId" clId="{5045F7B9-E79A-4DA6-B3A3-871C5EB0D003}" dt="2024-05-30T13:56:06.830" v="21"/>
        <pc:sldMkLst>
          <pc:docMk/>
          <pc:sldMk cId="469961405" sldId="277"/>
        </pc:sldMkLst>
      </pc:sldChg>
    </pc:docChg>
  </pc:docChgLst>
  <pc:docChgLst>
    <pc:chgData name="Kulinich Bohdan" userId="48e65c9f34e137d0" providerId="LiveId" clId="{72010246-51AC-D747-9A1C-83419460947B}"/>
    <pc:docChg chg="undo custSel modSld">
      <pc:chgData name="Kulinich Bohdan" userId="48e65c9f34e137d0" providerId="LiveId" clId="{72010246-51AC-D747-9A1C-83419460947B}" dt="2024-05-30T19:09:22.862" v="307" actId="1036"/>
      <pc:docMkLst>
        <pc:docMk/>
      </pc:docMkLst>
      <pc:sldChg chg="addSp delSp modSp mod addAnim delAnim">
        <pc:chgData name="Kulinich Bohdan" userId="48e65c9f34e137d0" providerId="LiveId" clId="{72010246-51AC-D747-9A1C-83419460947B}" dt="2024-05-30T18:59:52.021" v="244" actId="14100"/>
        <pc:sldMkLst>
          <pc:docMk/>
          <pc:sldMk cId="1536835488" sldId="263"/>
        </pc:sldMkLst>
        <pc:spChg chg="mod">
          <ac:chgData name="Kulinich Bohdan" userId="48e65c9f34e137d0" providerId="LiveId" clId="{72010246-51AC-D747-9A1C-83419460947B}" dt="2024-05-30T16:00:57.762" v="79" actId="1076"/>
          <ac:spMkLst>
            <pc:docMk/>
            <pc:sldMk cId="1536835488" sldId="263"/>
            <ac:spMk id="4" creationId="{7FC71DA5-3A34-15D2-186F-DB793DA27F86}"/>
          </ac:spMkLst>
        </pc:spChg>
        <pc:spChg chg="mod">
          <ac:chgData name="Kulinich Bohdan" userId="48e65c9f34e137d0" providerId="LiveId" clId="{72010246-51AC-D747-9A1C-83419460947B}" dt="2024-05-30T18:59:52.021" v="244" actId="14100"/>
          <ac:spMkLst>
            <pc:docMk/>
            <pc:sldMk cId="1536835488" sldId="263"/>
            <ac:spMk id="24" creationId="{18699460-D2F1-554C-9D4E-9CFE87AC2CE6}"/>
          </ac:spMkLst>
        </pc:spChg>
        <pc:spChg chg="mod">
          <ac:chgData name="Kulinich Bohdan" userId="48e65c9f34e137d0" providerId="LiveId" clId="{72010246-51AC-D747-9A1C-83419460947B}" dt="2024-05-30T16:06:04.413" v="180" actId="1038"/>
          <ac:spMkLst>
            <pc:docMk/>
            <pc:sldMk cId="1536835488" sldId="263"/>
            <ac:spMk id="29" creationId="{718B14A7-DB3E-3A15-C8D3-90AB4DA2CD60}"/>
          </ac:spMkLst>
        </pc:spChg>
        <pc:spChg chg="mod">
          <ac:chgData name="Kulinich Bohdan" userId="48e65c9f34e137d0" providerId="LiveId" clId="{72010246-51AC-D747-9A1C-83419460947B}" dt="2024-05-30T16:06:12.813" v="191" actId="1076"/>
          <ac:spMkLst>
            <pc:docMk/>
            <pc:sldMk cId="1536835488" sldId="263"/>
            <ac:spMk id="30" creationId="{03164882-EDF9-CBBE-3FBA-A1A93EFC536B}"/>
          </ac:spMkLst>
        </pc:spChg>
        <pc:spChg chg="add del mod">
          <ac:chgData name="Kulinich Bohdan" userId="48e65c9f34e137d0" providerId="LiveId" clId="{72010246-51AC-D747-9A1C-83419460947B}" dt="2024-05-30T16:05:42.100" v="137" actId="1076"/>
          <ac:spMkLst>
            <pc:docMk/>
            <pc:sldMk cId="1536835488" sldId="263"/>
            <ac:spMk id="31" creationId="{165353E5-E7A0-B5E5-C32B-4D326ACECD52}"/>
          </ac:spMkLst>
        </pc:spChg>
        <pc:spChg chg="add del">
          <ac:chgData name="Kulinich Bohdan" userId="48e65c9f34e137d0" providerId="LiveId" clId="{72010246-51AC-D747-9A1C-83419460947B}" dt="2024-05-30T16:05:42.340" v="138" actId="478"/>
          <ac:spMkLst>
            <pc:docMk/>
            <pc:sldMk cId="1536835488" sldId="263"/>
            <ac:spMk id="32" creationId="{2754CE56-7546-62EC-DAED-B244FC3B6137}"/>
          </ac:spMkLst>
        </pc:spChg>
        <pc:spChg chg="add del mod">
          <ac:chgData name="Kulinich Bohdan" userId="48e65c9f34e137d0" providerId="LiveId" clId="{72010246-51AC-D747-9A1C-83419460947B}" dt="2024-05-30T16:05:42.499" v="139" actId="478"/>
          <ac:spMkLst>
            <pc:docMk/>
            <pc:sldMk cId="1536835488" sldId="263"/>
            <ac:spMk id="35" creationId="{34A297EB-B1F9-008E-241E-343E51823D08}"/>
          </ac:spMkLst>
        </pc:spChg>
        <pc:spChg chg="add del mod">
          <ac:chgData name="Kulinich Bohdan" userId="48e65c9f34e137d0" providerId="LiveId" clId="{72010246-51AC-D747-9A1C-83419460947B}" dt="2024-05-30T16:05:42.955" v="140" actId="478"/>
          <ac:spMkLst>
            <pc:docMk/>
            <pc:sldMk cId="1536835488" sldId="263"/>
            <ac:spMk id="36" creationId="{4E47B000-3F6B-CC80-C4C4-470D58291BBF}"/>
          </ac:spMkLst>
        </pc:spChg>
      </pc:sldChg>
      <pc:sldChg chg="modSp mod">
        <pc:chgData name="Kulinich Bohdan" userId="48e65c9f34e137d0" providerId="LiveId" clId="{72010246-51AC-D747-9A1C-83419460947B}" dt="2024-05-30T15:59:47.415" v="73" actId="1036"/>
        <pc:sldMkLst>
          <pc:docMk/>
          <pc:sldMk cId="1079275318" sldId="264"/>
        </pc:sldMkLst>
        <pc:spChg chg="mod">
          <ac:chgData name="Kulinich Bohdan" userId="48e65c9f34e137d0" providerId="LiveId" clId="{72010246-51AC-D747-9A1C-83419460947B}" dt="2024-05-30T15:59:35.142" v="30" actId="14100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72010246-51AC-D747-9A1C-83419460947B}" dt="2024-05-30T15:59:40.840" v="49" actId="1035"/>
          <ac:spMkLst>
            <pc:docMk/>
            <pc:sldMk cId="1079275318" sldId="264"/>
            <ac:spMk id="5" creationId="{BD02CE6E-98DC-8E0F-54C5-5CBAEC9B4528}"/>
          </ac:spMkLst>
        </pc:spChg>
        <pc:spChg chg="mod">
          <ac:chgData name="Kulinich Bohdan" userId="48e65c9f34e137d0" providerId="LiveId" clId="{72010246-51AC-D747-9A1C-83419460947B}" dt="2024-05-30T15:59:47.415" v="73" actId="1036"/>
          <ac:spMkLst>
            <pc:docMk/>
            <pc:sldMk cId="1079275318" sldId="264"/>
            <ac:spMk id="14" creationId="{0AC854DF-ECD6-E322-40B9-F4B25933642A}"/>
          </ac:spMkLst>
        </pc:spChg>
      </pc:sldChg>
      <pc:sldChg chg="modSp mod">
        <pc:chgData name="Kulinich Bohdan" userId="48e65c9f34e137d0" providerId="LiveId" clId="{72010246-51AC-D747-9A1C-83419460947B}" dt="2024-05-30T19:01:16.776" v="250" actId="14100"/>
        <pc:sldMkLst>
          <pc:docMk/>
          <pc:sldMk cId="2581689180" sldId="267"/>
        </pc:sldMkLst>
        <pc:spChg chg="mod">
          <ac:chgData name="Kulinich Bohdan" userId="48e65c9f34e137d0" providerId="LiveId" clId="{72010246-51AC-D747-9A1C-83419460947B}" dt="2024-05-30T19:01:00.409" v="246" actId="14100"/>
          <ac:spMkLst>
            <pc:docMk/>
            <pc:sldMk cId="2581689180" sldId="267"/>
            <ac:spMk id="4" creationId="{7FC71DA5-3A34-15D2-186F-DB793DA27F86}"/>
          </ac:spMkLst>
        </pc:spChg>
        <pc:spChg chg="mod">
          <ac:chgData name="Kulinich Bohdan" userId="48e65c9f34e137d0" providerId="LiveId" clId="{72010246-51AC-D747-9A1C-83419460947B}" dt="2024-05-30T19:01:14.477" v="249" actId="14100"/>
          <ac:spMkLst>
            <pc:docMk/>
            <pc:sldMk cId="2581689180" sldId="267"/>
            <ac:spMk id="104" creationId="{4A891DA4-1BEE-B9EB-CB1D-871177037F92}"/>
          </ac:spMkLst>
        </pc:spChg>
        <pc:spChg chg="mod">
          <ac:chgData name="Kulinich Bohdan" userId="48e65c9f34e137d0" providerId="LiveId" clId="{72010246-51AC-D747-9A1C-83419460947B}" dt="2024-05-30T19:01:16.776" v="250" actId="14100"/>
          <ac:spMkLst>
            <pc:docMk/>
            <pc:sldMk cId="2581689180" sldId="267"/>
            <ac:spMk id="105" creationId="{A5A12047-1F75-2FE2-31CE-417CC14A084B}"/>
          </ac:spMkLst>
        </pc:spChg>
      </pc:sldChg>
      <pc:sldChg chg="addSp delSp modSp mod delAnim">
        <pc:chgData name="Kulinich Bohdan" userId="48e65c9f34e137d0" providerId="LiveId" clId="{72010246-51AC-D747-9A1C-83419460947B}" dt="2024-05-30T19:02:28.760" v="252"/>
        <pc:sldMkLst>
          <pc:docMk/>
          <pc:sldMk cId="952368532" sldId="268"/>
        </pc:sldMkLst>
        <pc:spChg chg="del">
          <ac:chgData name="Kulinich Bohdan" userId="48e65c9f34e137d0" providerId="LiveId" clId="{72010246-51AC-D747-9A1C-83419460947B}" dt="2024-05-30T19:02:28.132" v="251" actId="478"/>
          <ac:spMkLst>
            <pc:docMk/>
            <pc:sldMk cId="952368532" sldId="268"/>
            <ac:spMk id="4" creationId="{7FC71DA5-3A34-15D2-186F-DB793DA27F86}"/>
          </ac:spMkLst>
        </pc:spChg>
        <pc:spChg chg="add mod">
          <ac:chgData name="Kulinich Bohdan" userId="48e65c9f34e137d0" providerId="LiveId" clId="{72010246-51AC-D747-9A1C-83419460947B}" dt="2024-05-30T19:02:28.760" v="252"/>
          <ac:spMkLst>
            <pc:docMk/>
            <pc:sldMk cId="952368532" sldId="268"/>
            <ac:spMk id="28" creationId="{7177A8D4-0FF4-6825-A74F-93BEC539C8D8}"/>
          </ac:spMkLst>
        </pc:spChg>
        <pc:spChg chg="del">
          <ac:chgData name="Kulinich Bohdan" userId="48e65c9f34e137d0" providerId="LiveId" clId="{72010246-51AC-D747-9A1C-83419460947B}" dt="2024-05-30T16:06:49.559" v="195" actId="478"/>
          <ac:spMkLst>
            <pc:docMk/>
            <pc:sldMk cId="952368532" sldId="268"/>
            <ac:spMk id="30" creationId="{AC2FB53E-CEE7-F7F3-F752-EF80E0D707E6}"/>
          </ac:spMkLst>
        </pc:spChg>
        <pc:spChg chg="mod modVis">
          <ac:chgData name="Kulinich Bohdan" userId="48e65c9f34e137d0" providerId="LiveId" clId="{72010246-51AC-D747-9A1C-83419460947B}" dt="2024-05-30T16:06:51.172" v="196" actId="14429"/>
          <ac:spMkLst>
            <pc:docMk/>
            <pc:sldMk cId="952368532" sldId="268"/>
            <ac:spMk id="86" creationId="{E1AFADC3-2378-6ACB-DA59-56EEC485F215}"/>
          </ac:spMkLst>
        </pc:spChg>
      </pc:sldChg>
      <pc:sldChg chg="addSp delSp modSp mod">
        <pc:chgData name="Kulinich Bohdan" userId="48e65c9f34e137d0" providerId="LiveId" clId="{72010246-51AC-D747-9A1C-83419460947B}" dt="2024-05-30T19:02:45.559" v="254"/>
        <pc:sldMkLst>
          <pc:docMk/>
          <pc:sldMk cId="905975789" sldId="270"/>
        </pc:sldMkLst>
        <pc:spChg chg="del">
          <ac:chgData name="Kulinich Bohdan" userId="48e65c9f34e137d0" providerId="LiveId" clId="{72010246-51AC-D747-9A1C-83419460947B}" dt="2024-05-30T19:02:45.116" v="253" actId="478"/>
          <ac:spMkLst>
            <pc:docMk/>
            <pc:sldMk cId="905975789" sldId="270"/>
            <ac:spMk id="4" creationId="{7FC71DA5-3A34-15D2-186F-DB793DA27F86}"/>
          </ac:spMkLst>
        </pc:spChg>
        <pc:spChg chg="add mod">
          <ac:chgData name="Kulinich Bohdan" userId="48e65c9f34e137d0" providerId="LiveId" clId="{72010246-51AC-D747-9A1C-83419460947B}" dt="2024-05-30T19:02:45.559" v="254"/>
          <ac:spMkLst>
            <pc:docMk/>
            <pc:sldMk cId="905975789" sldId="270"/>
            <ac:spMk id="19" creationId="{8C9FA684-0950-C22B-9AA1-557A011BA998}"/>
          </ac:spMkLst>
        </pc:spChg>
      </pc:sldChg>
      <pc:sldChg chg="modSp mod">
        <pc:chgData name="Kulinich Bohdan" userId="48e65c9f34e137d0" providerId="LiveId" clId="{72010246-51AC-D747-9A1C-83419460947B}" dt="2024-05-30T19:09:22.862" v="307" actId="1036"/>
        <pc:sldMkLst>
          <pc:docMk/>
          <pc:sldMk cId="54277308" sldId="274"/>
        </pc:sldMkLst>
        <pc:spChg chg="mod">
          <ac:chgData name="Kulinich Bohdan" userId="48e65c9f34e137d0" providerId="LiveId" clId="{72010246-51AC-D747-9A1C-83419460947B}" dt="2024-05-30T19:09:22.862" v="307" actId="1036"/>
          <ac:spMkLst>
            <pc:docMk/>
            <pc:sldMk cId="54277308" sldId="274"/>
            <ac:spMk id="28" creationId="{668F052B-0377-4792-BBF7-931B49236D38}"/>
          </ac:spMkLst>
        </pc:spChg>
        <pc:spChg chg="mod">
          <ac:chgData name="Kulinich Bohdan" userId="48e65c9f34e137d0" providerId="LiveId" clId="{72010246-51AC-D747-9A1C-83419460947B}" dt="2024-05-30T19:07:25.647" v="299" actId="1036"/>
          <ac:spMkLst>
            <pc:docMk/>
            <pc:sldMk cId="54277308" sldId="274"/>
            <ac:spMk id="78" creationId="{664F6B8D-C968-9551-3D7D-85B8FD9480F5}"/>
          </ac:spMkLst>
        </pc:spChg>
        <pc:spChg chg="mod">
          <ac:chgData name="Kulinich Bohdan" userId="48e65c9f34e137d0" providerId="LiveId" clId="{72010246-51AC-D747-9A1C-83419460947B}" dt="2024-05-30T19:07:40.465" v="301" actId="1076"/>
          <ac:spMkLst>
            <pc:docMk/>
            <pc:sldMk cId="54277308" sldId="274"/>
            <ac:spMk id="79" creationId="{60363E17-541A-6B65-0AB3-1F6F96AC20FE}"/>
          </ac:spMkLst>
        </pc:spChg>
        <pc:picChg chg="mod modVis">
          <ac:chgData name="Kulinich Bohdan" userId="48e65c9f34e137d0" providerId="LiveId" clId="{72010246-51AC-D747-9A1C-83419460947B}" dt="2024-05-30T19:05:51.958" v="282" actId="14429"/>
          <ac:picMkLst>
            <pc:docMk/>
            <pc:sldMk cId="54277308" sldId="274"/>
            <ac:picMk id="93" creationId="{CEC016D0-E2EA-202E-E870-5532C2271E3A}"/>
          </ac:picMkLst>
        </pc:picChg>
        <pc:picChg chg="mod modVis">
          <ac:chgData name="Kulinich Bohdan" userId="48e65c9f34e137d0" providerId="LiveId" clId="{72010246-51AC-D747-9A1C-83419460947B}" dt="2024-05-30T19:05:48.875" v="278" actId="14429"/>
          <ac:picMkLst>
            <pc:docMk/>
            <pc:sldMk cId="54277308" sldId="274"/>
            <ac:picMk id="97" creationId="{ADC36530-451D-0BA4-32D6-51D841FB5E63}"/>
          </ac:picMkLst>
        </pc:picChg>
        <pc:picChg chg="mod modVis">
          <ac:chgData name="Kulinich Bohdan" userId="48e65c9f34e137d0" providerId="LiveId" clId="{72010246-51AC-D747-9A1C-83419460947B}" dt="2024-05-30T19:05:51.025" v="281" actId="14429"/>
          <ac:picMkLst>
            <pc:docMk/>
            <pc:sldMk cId="54277308" sldId="274"/>
            <ac:picMk id="99" creationId="{DF9BB4A5-75B5-233C-41F8-7FEE99DD0A06}"/>
          </ac:picMkLst>
        </pc:picChg>
      </pc:sldChg>
      <pc:sldChg chg="addSp delSp modSp mod">
        <pc:chgData name="Kulinich Bohdan" userId="48e65c9f34e137d0" providerId="LiveId" clId="{72010246-51AC-D747-9A1C-83419460947B}" dt="2024-05-30T16:08:59.164" v="243" actId="1076"/>
        <pc:sldMkLst>
          <pc:docMk/>
          <pc:sldMk cId="2986102083" sldId="276"/>
        </pc:sldMkLst>
        <pc:spChg chg="add del mod">
          <ac:chgData name="Kulinich Bohdan" userId="48e65c9f34e137d0" providerId="LiveId" clId="{72010246-51AC-D747-9A1C-83419460947B}" dt="2024-05-30T16:08:51.384" v="241" actId="478"/>
          <ac:spMkLst>
            <pc:docMk/>
            <pc:sldMk cId="2986102083" sldId="276"/>
            <ac:spMk id="8" creationId="{60ED75E3-0E6C-9B83-0CA2-954C4FD6BA2D}"/>
          </ac:spMkLst>
        </pc:spChg>
        <pc:spChg chg="mod">
          <ac:chgData name="Kulinich Bohdan" userId="48e65c9f34e137d0" providerId="LiveId" clId="{72010246-51AC-D747-9A1C-83419460947B}" dt="2024-05-30T16:08:38.634" v="219" actId="404"/>
          <ac:spMkLst>
            <pc:docMk/>
            <pc:sldMk cId="2986102083" sldId="276"/>
            <ac:spMk id="75" creationId="{B534EFA7-9D4D-BEBE-4FF6-BEBB5FD4A843}"/>
          </ac:spMkLst>
        </pc:spChg>
        <pc:spChg chg="mod">
          <ac:chgData name="Kulinich Bohdan" userId="48e65c9f34e137d0" providerId="LiveId" clId="{72010246-51AC-D747-9A1C-83419460947B}" dt="2024-05-30T16:08:45.962" v="239" actId="1035"/>
          <ac:spMkLst>
            <pc:docMk/>
            <pc:sldMk cId="2986102083" sldId="276"/>
            <ac:spMk id="78" creationId="{664F6B8D-C968-9551-3D7D-85B8FD9480F5}"/>
          </ac:spMkLst>
        </pc:spChg>
        <pc:spChg chg="mod">
          <ac:chgData name="Kulinich Bohdan" userId="48e65c9f34e137d0" providerId="LiveId" clId="{72010246-51AC-D747-9A1C-83419460947B}" dt="2024-05-30T16:08:59.164" v="243" actId="1076"/>
          <ac:spMkLst>
            <pc:docMk/>
            <pc:sldMk cId="2986102083" sldId="276"/>
            <ac:spMk id="79" creationId="{60363E17-541A-6B65-0AB3-1F6F96AC20FE}"/>
          </ac:spMkLst>
        </pc:spChg>
      </pc:sldChg>
    </pc:docChg>
  </pc:docChgLst>
  <pc:docChgLst>
    <pc:chgData name="Kulinich Bohdan" userId="48e65c9f34e137d0" providerId="LiveId" clId="{1ED91C31-B506-CB46-B988-6D3813AC3E48}"/>
    <pc:docChg chg="undo custSel modSld">
      <pc:chgData name="Kulinich Bohdan" userId="48e65c9f34e137d0" providerId="LiveId" clId="{1ED91C31-B506-CB46-B988-6D3813AC3E48}" dt="2024-06-01T19:07:08.065" v="1324" actId="20577"/>
      <pc:docMkLst>
        <pc:docMk/>
      </pc:docMkLst>
      <pc:sldChg chg="addSp delSp modSp mod delAnim modAnim">
        <pc:chgData name="Kulinich Bohdan" userId="48e65c9f34e137d0" providerId="LiveId" clId="{1ED91C31-B506-CB46-B988-6D3813AC3E48}" dt="2024-06-01T19:07:08.065" v="1324" actId="20577"/>
        <pc:sldMkLst>
          <pc:docMk/>
          <pc:sldMk cId="1536835488" sldId="263"/>
        </pc:sldMkLst>
        <pc:spChg chg="mod">
          <ac:chgData name="Kulinich Bohdan" userId="48e65c9f34e137d0" providerId="LiveId" clId="{1ED91C31-B506-CB46-B988-6D3813AC3E48}" dt="2024-06-01T15:23:05.965" v="138" actId="20577"/>
          <ac:spMkLst>
            <pc:docMk/>
            <pc:sldMk cId="1536835488" sldId="263"/>
            <ac:spMk id="4" creationId="{7FC71DA5-3A34-15D2-186F-DB793DA27F86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20" creationId="{3D3D2DC9-12A7-A036-CD93-DBB673274D38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21" creationId="{745CE1A1-7794-5EA6-C4F2-D1124CC8FAF7}"/>
          </ac:spMkLst>
        </pc:spChg>
        <pc:spChg chg="mod">
          <ac:chgData name="Kulinich Bohdan" userId="48e65c9f34e137d0" providerId="LiveId" clId="{1ED91C31-B506-CB46-B988-6D3813AC3E48}" dt="2024-06-01T19:07:08.065" v="1324" actId="20577"/>
          <ac:spMkLst>
            <pc:docMk/>
            <pc:sldMk cId="1536835488" sldId="263"/>
            <ac:spMk id="22" creationId="{74382C8D-DBF6-14DB-F548-0E281D18E410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23" creationId="{AAE77E06-EDA0-1F2E-FEB7-538C7DBB8CE1}"/>
          </ac:spMkLst>
        </pc:spChg>
        <pc:spChg chg="del">
          <ac:chgData name="Kulinich Bohdan" userId="48e65c9f34e137d0" providerId="LiveId" clId="{1ED91C31-B506-CB46-B988-6D3813AC3E48}" dt="2024-06-01T15:37:45.137" v="341" actId="478"/>
          <ac:spMkLst>
            <pc:docMk/>
            <pc:sldMk cId="1536835488" sldId="263"/>
            <ac:spMk id="24" creationId="{18699460-D2F1-554C-9D4E-9CFE87AC2CE6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25" creationId="{7B1B48A7-0435-8924-106C-0E34C7530A92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26" creationId="{22D05A4C-F57E-CF7B-C96C-BD5F6D03D53D}"/>
          </ac:spMkLst>
        </pc:spChg>
        <pc:spChg chg="del">
          <ac:chgData name="Kulinich Bohdan" userId="48e65c9f34e137d0" providerId="LiveId" clId="{1ED91C31-B506-CB46-B988-6D3813AC3E48}" dt="2024-06-01T15:37:46.314" v="342" actId="478"/>
          <ac:spMkLst>
            <pc:docMk/>
            <pc:sldMk cId="1536835488" sldId="263"/>
            <ac:spMk id="27" creationId="{BC94FBBF-7909-6F70-1A8F-A66712DF0488}"/>
          </ac:spMkLst>
        </pc:spChg>
        <pc:spChg chg="del mod">
          <ac:chgData name="Kulinich Bohdan" userId="48e65c9f34e137d0" providerId="LiveId" clId="{1ED91C31-B506-CB46-B988-6D3813AC3E48}" dt="2024-06-01T15:37:56.306" v="344" actId="478"/>
          <ac:spMkLst>
            <pc:docMk/>
            <pc:sldMk cId="1536835488" sldId="263"/>
            <ac:spMk id="28" creationId="{1556E13B-0CD7-E5F9-8B5A-03B5870F839F}"/>
          </ac:spMkLst>
        </pc:spChg>
        <pc:spChg chg="del">
          <ac:chgData name="Kulinich Bohdan" userId="48e65c9f34e137d0" providerId="LiveId" clId="{1ED91C31-B506-CB46-B988-6D3813AC3E48}" dt="2024-06-01T15:37:23.049" v="334" actId="478"/>
          <ac:spMkLst>
            <pc:docMk/>
            <pc:sldMk cId="1536835488" sldId="263"/>
            <ac:spMk id="29" creationId="{718B14A7-DB3E-3A15-C8D3-90AB4DA2CD60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30" creationId="{03164882-EDF9-CBBE-3FBA-A1A93EFC536B}"/>
          </ac:spMkLst>
        </pc:spChg>
        <pc:spChg chg="del">
          <ac:chgData name="Kulinich Bohdan" userId="48e65c9f34e137d0" providerId="LiveId" clId="{1ED91C31-B506-CB46-B988-6D3813AC3E48}" dt="2024-06-01T15:37:32.262" v="339" actId="478"/>
          <ac:spMkLst>
            <pc:docMk/>
            <pc:sldMk cId="1536835488" sldId="263"/>
            <ac:spMk id="31" creationId="{165353E5-E7A0-B5E5-C32B-4D326ACECD52}"/>
          </ac:spMkLst>
        </pc:spChg>
        <pc:spChg chg="del">
          <ac:chgData name="Kulinich Bohdan" userId="48e65c9f34e137d0" providerId="LiveId" clId="{1ED91C31-B506-CB46-B988-6D3813AC3E48}" dt="2024-06-01T15:37:27.969" v="337" actId="478"/>
          <ac:spMkLst>
            <pc:docMk/>
            <pc:sldMk cId="1536835488" sldId="263"/>
            <ac:spMk id="32" creationId="{2754CE56-7546-62EC-DAED-B244FC3B6137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33" creationId="{7EA4B623-0C26-0256-20F9-599649F0987B}"/>
          </ac:spMkLst>
        </pc:spChg>
        <pc:spChg chg="del">
          <ac:chgData name="Kulinich Bohdan" userId="48e65c9f34e137d0" providerId="LiveId" clId="{1ED91C31-B506-CB46-B988-6D3813AC3E48}" dt="2024-06-01T15:37:26.417" v="336" actId="478"/>
          <ac:spMkLst>
            <pc:docMk/>
            <pc:sldMk cId="1536835488" sldId="263"/>
            <ac:spMk id="34" creationId="{ED39736E-D872-6B38-ACD2-CC2A8AFECCE0}"/>
          </ac:spMkLst>
        </pc:spChg>
        <pc:spChg chg="del">
          <ac:chgData name="Kulinich Bohdan" userId="48e65c9f34e137d0" providerId="LiveId" clId="{1ED91C31-B506-CB46-B988-6D3813AC3E48}" dt="2024-06-01T15:37:27.969" v="337" actId="478"/>
          <ac:spMkLst>
            <pc:docMk/>
            <pc:sldMk cId="1536835488" sldId="263"/>
            <ac:spMk id="35" creationId="{34A297EB-B1F9-008E-241E-343E51823D08}"/>
          </ac:spMkLst>
        </pc:spChg>
        <pc:spChg chg="del">
          <ac:chgData name="Kulinich Bohdan" userId="48e65c9f34e137d0" providerId="LiveId" clId="{1ED91C31-B506-CB46-B988-6D3813AC3E48}" dt="2024-06-01T15:37:29.822" v="338" actId="478"/>
          <ac:spMkLst>
            <pc:docMk/>
            <pc:sldMk cId="1536835488" sldId="263"/>
            <ac:spMk id="36" creationId="{4E47B000-3F6B-CC80-C4C4-470D58291BBF}"/>
          </ac:spMkLst>
        </pc:spChg>
        <pc:spChg chg="del">
          <ac:chgData name="Kulinich Bohdan" userId="48e65c9f34e137d0" providerId="LiveId" clId="{1ED91C31-B506-CB46-B988-6D3813AC3E48}" dt="2024-06-01T15:37:24.969" v="335" actId="478"/>
          <ac:spMkLst>
            <pc:docMk/>
            <pc:sldMk cId="1536835488" sldId="263"/>
            <ac:spMk id="37" creationId="{91B5AE62-F523-04AB-82A7-FA86B667740D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38" creationId="{70AD76D0-D0A3-26A1-DBD9-9E33562D5927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39" creationId="{A92C9CAC-1A6C-0CF6-5DA9-B1FA87CEBC2C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40" creationId="{A98CB6A5-E9EE-EB06-FB2F-CE945FB4B1BC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41" creationId="{ADBA9DF0-1706-C954-8000-E0AF69763EA9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42" creationId="{70A06EE4-ADFB-077C-3DD6-454F91EE1F18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43" creationId="{5B8733D7-8245-727A-24E5-A3AA5AE425C9}"/>
          </ac:spMkLst>
        </pc:spChg>
        <pc:spChg chg="del">
          <ac:chgData name="Kulinich Bohdan" userId="48e65c9f34e137d0" providerId="LiveId" clId="{1ED91C31-B506-CB46-B988-6D3813AC3E48}" dt="2024-06-01T15:37:37.118" v="340" actId="478"/>
          <ac:spMkLst>
            <pc:docMk/>
            <pc:sldMk cId="1536835488" sldId="263"/>
            <ac:spMk id="44" creationId="{4EE8A8E9-92DE-3651-136F-9CE17056903A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45" creationId="{1706512C-7163-340E-73D3-E2814A6D7FE4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46" creationId="{BE5B3E32-B889-1EE6-D391-97B119669950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48" creationId="{CFE5DC1E-87CC-EF8A-4A96-41B311132B2F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49" creationId="{E419746C-1427-A2CE-A8C8-36E70920F67A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50" creationId="{69429B8B-9006-D880-A274-7E25E47EBF93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51" creationId="{49446D56-31AB-B357-5795-2B331AA6B251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52" creationId="{00D26304-958D-8E84-90A2-4D0B6D71697B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57" creationId="{2EA4C2BF-6DCA-FEC1-27B7-6C6521AF5741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58" creationId="{1033FEFA-3032-CD6D-D7C2-AA4EFF7F3002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59" creationId="{E383B855-7872-E349-FE69-26DCDBF336E7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60" creationId="{46D93E8A-44BB-0524-90C9-0DB2A5039AFF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61" creationId="{3CEF81E9-F3B5-0301-2FB4-2FA90585904C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62" creationId="{53BDCDE8-E443-7A0E-8428-8F0789A19FBF}"/>
          </ac:spMkLst>
        </pc:spChg>
        <pc:spChg chg="add mod">
          <ac:chgData name="Kulinich Bohdan" userId="48e65c9f34e137d0" providerId="LiveId" clId="{1ED91C31-B506-CB46-B988-6D3813AC3E48}" dt="2024-06-01T15:40:06.663" v="350" actId="1076"/>
          <ac:spMkLst>
            <pc:docMk/>
            <pc:sldMk cId="1536835488" sldId="263"/>
            <ac:spMk id="63" creationId="{9CA4A0C5-6333-4884-7E78-ABDE8BB89992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64" creationId="{711F1E2B-CA1A-AA69-2A40-67CEE8C86D62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65" creationId="{54255D54-CC2B-AE5F-3B8C-AB2B8358AC77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66" creationId="{908BAFED-9ADA-5401-7C27-16BBFAEAC27D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67" creationId="{D95EECCF-FF57-BDFA-D035-D547741BB552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68" creationId="{33F94F3C-CB0E-E3A2-990A-E8E6A945B322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69" creationId="{418E1921-3B3C-749B-73AB-1C0A0C461DDB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0" creationId="{1684C8E1-E983-1C49-7052-326B593F87BD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1" creationId="{4F39D2FA-DF52-3ED6-2455-123F8D2BFE44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2" creationId="{FC6F9AF6-CBE4-65BF-5E48-4E7895BCCABE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3" creationId="{601A217C-8D65-71BB-AAF4-18414B99CDAB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4" creationId="{0B53F88D-BCD3-C2DD-4012-7CB193E52DE0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5" creationId="{AEF654FB-C06D-4A3D-529B-4387A427DDE9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76" creationId="{D4C25E3E-43C2-383F-EE1D-6BC09CE16267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1" creationId="{187928F9-249C-5177-A962-B87AF697C187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2" creationId="{560AB1E3-1F5F-A852-54A4-2B1D70678F91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3" creationId="{9E151F4C-748C-C4DB-86CF-91C0E860AEA0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4" creationId="{2535C2FB-3671-9429-2DCA-7236DCD54169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5" creationId="{CF5109E2-65B2-4B8A-D347-F4A83BA07B5C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6" creationId="{2C82117E-AB05-A09E-4062-88AAD18B6294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7" creationId="{97248A87-4732-1A11-D712-A59C9CCE1FA2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8" creationId="{68A5D43A-9E74-168D-8B66-AAFE5E0C8DAE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89" creationId="{547142D1-BD5E-4F40-BD48-D01F0A8B83E9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90" creationId="{4F7EE2E2-5EFD-EC77-2C93-779F38C2F05D}"/>
          </ac:spMkLst>
        </pc:spChg>
        <pc:spChg chg="add mod">
          <ac:chgData name="Kulinich Bohdan" userId="48e65c9f34e137d0" providerId="LiveId" clId="{1ED91C31-B506-CB46-B988-6D3813AC3E48}" dt="2024-06-01T15:40:21.590" v="353" actId="164"/>
          <ac:spMkLst>
            <pc:docMk/>
            <pc:sldMk cId="1536835488" sldId="263"/>
            <ac:spMk id="91" creationId="{CA92FB21-984F-0A70-810E-2E2363591891}"/>
          </ac:spMkLst>
        </pc:spChg>
        <pc:spChg chg="add mod">
          <ac:chgData name="Kulinich Bohdan" userId="48e65c9f34e137d0" providerId="LiveId" clId="{1ED91C31-B506-CB46-B988-6D3813AC3E48}" dt="2024-06-01T19:06:41.296" v="1292" actId="1076"/>
          <ac:spMkLst>
            <pc:docMk/>
            <pc:sldMk cId="1536835488" sldId="263"/>
            <ac:spMk id="93" creationId="{3053495F-1116-9E7C-E3FD-4834EDE152CE}"/>
          </ac:spMkLst>
        </pc:spChg>
        <pc:spChg chg="add mod">
          <ac:chgData name="Kulinich Bohdan" userId="48e65c9f34e137d0" providerId="LiveId" clId="{1ED91C31-B506-CB46-B988-6D3813AC3E48}" dt="2024-06-01T19:06:41.296" v="1292" actId="1076"/>
          <ac:spMkLst>
            <pc:docMk/>
            <pc:sldMk cId="1536835488" sldId="263"/>
            <ac:spMk id="94" creationId="{0180D7CD-8202-24E1-7CF8-C23F3254BDD7}"/>
          </ac:spMkLst>
        </pc:spChg>
        <pc:spChg chg="add mod">
          <ac:chgData name="Kulinich Bohdan" userId="48e65c9f34e137d0" providerId="LiveId" clId="{1ED91C31-B506-CB46-B988-6D3813AC3E48}" dt="2024-06-01T19:06:41.296" v="1292" actId="1076"/>
          <ac:spMkLst>
            <pc:docMk/>
            <pc:sldMk cId="1536835488" sldId="263"/>
            <ac:spMk id="100" creationId="{45F81EC0-DE88-6829-E1FA-7FD18A1B4AEE}"/>
          </ac:spMkLst>
        </pc:spChg>
        <pc:spChg chg="add del mod">
          <ac:chgData name="Kulinich Bohdan" userId="48e65c9f34e137d0" providerId="LiveId" clId="{1ED91C31-B506-CB46-B988-6D3813AC3E48}" dt="2024-06-01T19:06:41.296" v="1292" actId="1076"/>
          <ac:spMkLst>
            <pc:docMk/>
            <pc:sldMk cId="1536835488" sldId="263"/>
            <ac:spMk id="101" creationId="{8CF2FE40-EEA1-997D-E0FD-728E189D8FB9}"/>
          </ac:spMkLst>
        </pc:spChg>
        <pc:spChg chg="add mod">
          <ac:chgData name="Kulinich Bohdan" userId="48e65c9f34e137d0" providerId="LiveId" clId="{1ED91C31-B506-CB46-B988-6D3813AC3E48}" dt="2024-06-01T19:06:41.296" v="1292" actId="1076"/>
          <ac:spMkLst>
            <pc:docMk/>
            <pc:sldMk cId="1536835488" sldId="263"/>
            <ac:spMk id="102" creationId="{66E73637-9869-9635-77F0-26FACF708EF9}"/>
          </ac:spMkLst>
        </pc:spChg>
        <pc:spChg chg="add mod">
          <ac:chgData name="Kulinich Bohdan" userId="48e65c9f34e137d0" providerId="LiveId" clId="{1ED91C31-B506-CB46-B988-6D3813AC3E48}" dt="2024-06-01T19:06:41.296" v="1292" actId="1076"/>
          <ac:spMkLst>
            <pc:docMk/>
            <pc:sldMk cId="1536835488" sldId="263"/>
            <ac:spMk id="103" creationId="{836BDF12-23A3-22A3-9D5B-42D125F186BE}"/>
          </ac:spMkLst>
        </pc:spChg>
        <pc:grpChg chg="add mod">
          <ac:chgData name="Kulinich Bohdan" userId="48e65c9f34e137d0" providerId="LiveId" clId="{1ED91C31-B506-CB46-B988-6D3813AC3E48}" dt="2024-06-01T15:40:06.663" v="350" actId="1076"/>
          <ac:grpSpMkLst>
            <pc:docMk/>
            <pc:sldMk cId="1536835488" sldId="263"/>
            <ac:grpSpMk id="54" creationId="{ACE5B77F-7DC0-B82C-E1FA-5E50F53911E1}"/>
          </ac:grpSpMkLst>
        </pc:grpChg>
        <pc:grpChg chg="add mod">
          <ac:chgData name="Kulinich Bohdan" userId="48e65c9f34e137d0" providerId="LiveId" clId="{1ED91C31-B506-CB46-B988-6D3813AC3E48}" dt="2024-06-01T15:40:21.590" v="353" actId="164"/>
          <ac:grpSpMkLst>
            <pc:docMk/>
            <pc:sldMk cId="1536835488" sldId="263"/>
            <ac:grpSpMk id="78" creationId="{C1ACA6ED-EEE6-C635-65B6-2792D89B69DB}"/>
          </ac:grpSpMkLst>
        </pc:grpChg>
        <pc:grpChg chg="add del mod">
          <ac:chgData name="Kulinich Bohdan" userId="48e65c9f34e137d0" providerId="LiveId" clId="{1ED91C31-B506-CB46-B988-6D3813AC3E48}" dt="2024-06-01T15:41:15.329" v="373" actId="478"/>
          <ac:grpSpMkLst>
            <pc:docMk/>
            <pc:sldMk cId="1536835488" sldId="263"/>
            <ac:grpSpMk id="92" creationId="{E4BC9B0E-B774-FE84-DE2D-FD0AA3C931E1}"/>
          </ac:grpSpMkLst>
        </pc:grpChg>
        <pc:grpChg chg="add mod">
          <ac:chgData name="Kulinich Bohdan" userId="48e65c9f34e137d0" providerId="LiveId" clId="{1ED91C31-B506-CB46-B988-6D3813AC3E48}" dt="2024-06-01T19:06:41.296" v="1292" actId="1076"/>
          <ac:grpSpMkLst>
            <pc:docMk/>
            <pc:sldMk cId="1536835488" sldId="263"/>
            <ac:grpSpMk id="96" creationId="{3A75F842-140E-738A-CFBF-612F8029FACD}"/>
          </ac:grpSpMkLst>
        </pc:grpChg>
        <pc:picChg chg="add del mod">
          <ac:chgData name="Kulinich Bohdan" userId="48e65c9f34e137d0" providerId="LiveId" clId="{1ED91C31-B506-CB46-B988-6D3813AC3E48}" dt="2024-06-01T15:32:27.564" v="144" actId="478"/>
          <ac:picMkLst>
            <pc:docMk/>
            <pc:sldMk cId="1536835488" sldId="263"/>
            <ac:picMk id="15" creationId="{B21F929C-9FB5-081D-9684-5B7BC8F111F2}"/>
          </ac:picMkLst>
        </pc:picChg>
        <pc:picChg chg="mod">
          <ac:chgData name="Kulinich Bohdan" userId="48e65c9f34e137d0" providerId="LiveId" clId="{1ED91C31-B506-CB46-B988-6D3813AC3E48}" dt="2024-06-01T15:38:29.563" v="347" actId="1076"/>
          <ac:picMkLst>
            <pc:docMk/>
            <pc:sldMk cId="1536835488" sldId="263"/>
            <ac:picMk id="16" creationId="{C7879AE3-C6CE-C039-CBCE-DA6AAFE367DF}"/>
          </ac:picMkLst>
        </pc:picChg>
        <pc:picChg chg="del">
          <ac:chgData name="Kulinich Bohdan" userId="48e65c9f34e137d0" providerId="LiveId" clId="{1ED91C31-B506-CB46-B988-6D3813AC3E48}" dt="2024-06-01T15:22:32.847" v="57" actId="478"/>
          <ac:picMkLst>
            <pc:docMk/>
            <pc:sldMk cId="1536835488" sldId="263"/>
            <ac:picMk id="18" creationId="{95DFD34B-DDF0-FD18-6873-1B3C608990F3}"/>
          </ac:picMkLst>
        </pc:picChg>
        <pc:picChg chg="add mod">
          <ac:chgData name="Kulinich Bohdan" userId="48e65c9f34e137d0" providerId="LiveId" clId="{1ED91C31-B506-CB46-B988-6D3813AC3E48}" dt="2024-06-01T15:34:05.580" v="158" actId="1076"/>
          <ac:picMkLst>
            <pc:docMk/>
            <pc:sldMk cId="1536835488" sldId="263"/>
            <ac:picMk id="19" creationId="{3DF98B32-7B94-3545-3326-09B01CD16E7B}"/>
          </ac:picMkLst>
        </pc:picChg>
        <pc:picChg chg="add mod">
          <ac:chgData name="Kulinich Bohdan" userId="48e65c9f34e137d0" providerId="LiveId" clId="{1ED91C31-B506-CB46-B988-6D3813AC3E48}" dt="2024-06-01T18:34:56.762" v="1025" actId="1076"/>
          <ac:picMkLst>
            <pc:docMk/>
            <pc:sldMk cId="1536835488" sldId="263"/>
            <ac:picMk id="104" creationId="{E2E2A8A1-B0B3-0D00-0B82-EC68017E21C9}"/>
          </ac:picMkLst>
        </pc:picChg>
        <pc:cxnChg chg="add mod">
          <ac:chgData name="Kulinich Bohdan" userId="48e65c9f34e137d0" providerId="LiveId" clId="{1ED91C31-B506-CB46-B988-6D3813AC3E48}" dt="2024-06-01T15:40:06.663" v="350" actId="1076"/>
          <ac:cxnSpMkLst>
            <pc:docMk/>
            <pc:sldMk cId="1536835488" sldId="263"/>
            <ac:cxnSpMk id="53" creationId="{7009B915-D87B-58F9-70CB-9584D6C719FF}"/>
          </ac:cxnSpMkLst>
        </pc:cxnChg>
        <pc:cxnChg chg="mod">
          <ac:chgData name="Kulinich Bohdan" userId="48e65c9f34e137d0" providerId="LiveId" clId="{1ED91C31-B506-CB46-B988-6D3813AC3E48}" dt="2024-06-01T15:39:52.939" v="348"/>
          <ac:cxnSpMkLst>
            <pc:docMk/>
            <pc:sldMk cId="1536835488" sldId="263"/>
            <ac:cxnSpMk id="55" creationId="{29ED34F0-9DA2-3CBF-CF67-355F8A5D1439}"/>
          </ac:cxnSpMkLst>
        </pc:cxnChg>
        <pc:cxnChg chg="mod">
          <ac:chgData name="Kulinich Bohdan" userId="48e65c9f34e137d0" providerId="LiveId" clId="{1ED91C31-B506-CB46-B988-6D3813AC3E48}" dt="2024-06-01T15:39:52.939" v="348"/>
          <ac:cxnSpMkLst>
            <pc:docMk/>
            <pc:sldMk cId="1536835488" sldId="263"/>
            <ac:cxnSpMk id="56" creationId="{43E2CD7A-E3A1-E6D4-BF31-6249352009A2}"/>
          </ac:cxnSpMkLst>
        </pc:cxnChg>
        <pc:cxnChg chg="add mod">
          <ac:chgData name="Kulinich Bohdan" userId="48e65c9f34e137d0" providerId="LiveId" clId="{1ED91C31-B506-CB46-B988-6D3813AC3E48}" dt="2024-06-01T15:40:21.590" v="353" actId="164"/>
          <ac:cxnSpMkLst>
            <pc:docMk/>
            <pc:sldMk cId="1536835488" sldId="263"/>
            <ac:cxnSpMk id="77" creationId="{16C4EA5A-136B-80BB-B36C-0EC2F2387F7D}"/>
          </ac:cxnSpMkLst>
        </pc:cxnChg>
        <pc:cxnChg chg="mod">
          <ac:chgData name="Kulinich Bohdan" userId="48e65c9f34e137d0" providerId="LiveId" clId="{1ED91C31-B506-CB46-B988-6D3813AC3E48}" dt="2024-06-01T15:40:18.159" v="352"/>
          <ac:cxnSpMkLst>
            <pc:docMk/>
            <pc:sldMk cId="1536835488" sldId="263"/>
            <ac:cxnSpMk id="79" creationId="{4DD1B77A-5CE3-123A-571F-8314F2CAEC86}"/>
          </ac:cxnSpMkLst>
        </pc:cxnChg>
        <pc:cxnChg chg="mod">
          <ac:chgData name="Kulinich Bohdan" userId="48e65c9f34e137d0" providerId="LiveId" clId="{1ED91C31-B506-CB46-B988-6D3813AC3E48}" dt="2024-06-01T15:40:18.159" v="352"/>
          <ac:cxnSpMkLst>
            <pc:docMk/>
            <pc:sldMk cId="1536835488" sldId="263"/>
            <ac:cxnSpMk id="80" creationId="{ECF8B1D5-D57F-0B9A-2AC9-C7AA9E9983E2}"/>
          </ac:cxnSpMkLst>
        </pc:cxnChg>
        <pc:cxnChg chg="add mod">
          <ac:chgData name="Kulinich Bohdan" userId="48e65c9f34e137d0" providerId="LiveId" clId="{1ED91C31-B506-CB46-B988-6D3813AC3E48}" dt="2024-06-01T19:06:41.296" v="1292" actId="1076"/>
          <ac:cxnSpMkLst>
            <pc:docMk/>
            <pc:sldMk cId="1536835488" sldId="263"/>
            <ac:cxnSpMk id="95" creationId="{91DDED30-8812-ED88-316D-2CBFA1583039}"/>
          </ac:cxnSpMkLst>
        </pc:cxnChg>
        <pc:cxnChg chg="mod">
          <ac:chgData name="Kulinich Bohdan" userId="48e65c9f34e137d0" providerId="LiveId" clId="{1ED91C31-B506-CB46-B988-6D3813AC3E48}" dt="2024-06-01T15:41:30.914" v="374"/>
          <ac:cxnSpMkLst>
            <pc:docMk/>
            <pc:sldMk cId="1536835488" sldId="263"/>
            <ac:cxnSpMk id="97" creationId="{945D77DD-C757-5CA8-AC83-EDEBE1BCE546}"/>
          </ac:cxnSpMkLst>
        </pc:cxnChg>
        <pc:cxnChg chg="mod">
          <ac:chgData name="Kulinich Bohdan" userId="48e65c9f34e137d0" providerId="LiveId" clId="{1ED91C31-B506-CB46-B988-6D3813AC3E48}" dt="2024-06-01T15:41:30.914" v="374"/>
          <ac:cxnSpMkLst>
            <pc:docMk/>
            <pc:sldMk cId="1536835488" sldId="263"/>
            <ac:cxnSpMk id="98" creationId="{504FD31F-4928-C861-608F-95678A052A56}"/>
          </ac:cxnSpMkLst>
        </pc:cxnChg>
      </pc:sldChg>
      <pc:sldChg chg="modSp">
        <pc:chgData name="Kulinich Bohdan" userId="48e65c9f34e137d0" providerId="LiveId" clId="{1ED91C31-B506-CB46-B988-6D3813AC3E48}" dt="2024-06-01T14:15:52.450" v="55" actId="20577"/>
        <pc:sldMkLst>
          <pc:docMk/>
          <pc:sldMk cId="1079275318" sldId="264"/>
        </pc:sldMkLst>
        <pc:spChg chg="mod">
          <ac:chgData name="Kulinich Bohdan" userId="48e65c9f34e137d0" providerId="LiveId" clId="{1ED91C31-B506-CB46-B988-6D3813AC3E48}" dt="2024-06-01T14:15:52.450" v="55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1ED91C31-B506-CB46-B988-6D3813AC3E48}" dt="2024-06-01T14:15:33.730" v="0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">
        <pc:chgData name="Kulinich Bohdan" userId="48e65c9f34e137d0" providerId="LiveId" clId="{1ED91C31-B506-CB46-B988-6D3813AC3E48}" dt="2024-06-01T14:15:59.710" v="56" actId="20577"/>
        <pc:sldMkLst>
          <pc:docMk/>
          <pc:sldMk cId="788512274" sldId="265"/>
        </pc:sldMkLst>
        <pc:spChg chg="mod">
          <ac:chgData name="Kulinich Bohdan" userId="48e65c9f34e137d0" providerId="LiveId" clId="{1ED91C31-B506-CB46-B988-6D3813AC3E48}" dt="2024-06-01T14:15:59.710" v="56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addSp delSp modSp mod delAnim modAnim">
        <pc:chgData name="Kulinich Bohdan" userId="48e65c9f34e137d0" providerId="LiveId" clId="{1ED91C31-B506-CB46-B988-6D3813AC3E48}" dt="2024-06-01T19:06:37.943" v="1290" actId="20577"/>
        <pc:sldMkLst>
          <pc:docMk/>
          <pc:sldMk cId="2581689180" sldId="267"/>
        </pc:sldMkLst>
        <pc:spChg chg="del">
          <ac:chgData name="Kulinich Bohdan" userId="48e65c9f34e137d0" providerId="LiveId" clId="{1ED91C31-B506-CB46-B988-6D3813AC3E48}" dt="2024-06-01T17:26:37.535" v="440" actId="478"/>
          <ac:spMkLst>
            <pc:docMk/>
            <pc:sldMk cId="2581689180" sldId="267"/>
            <ac:spMk id="6" creationId="{D8313B7A-348E-439A-4C6D-3BFF4837AC60}"/>
          </ac:spMkLst>
        </pc:spChg>
        <pc:spChg chg="del">
          <ac:chgData name="Kulinich Bohdan" userId="48e65c9f34e137d0" providerId="LiveId" clId="{1ED91C31-B506-CB46-B988-6D3813AC3E48}" dt="2024-06-01T17:26:34.072" v="437" actId="478"/>
          <ac:spMkLst>
            <pc:docMk/>
            <pc:sldMk cId="2581689180" sldId="267"/>
            <ac:spMk id="7" creationId="{899E7A6E-2760-F033-DC60-EC497397CEB3}"/>
          </ac:spMkLst>
        </pc:spChg>
        <pc:spChg chg="del">
          <ac:chgData name="Kulinich Bohdan" userId="48e65c9f34e137d0" providerId="LiveId" clId="{1ED91C31-B506-CB46-B988-6D3813AC3E48}" dt="2024-06-01T17:26:32.736" v="436" actId="478"/>
          <ac:spMkLst>
            <pc:docMk/>
            <pc:sldMk cId="2581689180" sldId="267"/>
            <ac:spMk id="8" creationId="{FBD6EC2C-67C4-4373-2394-ADE11D2329EE}"/>
          </ac:spMkLst>
        </pc:spChg>
        <pc:spChg chg="del">
          <ac:chgData name="Kulinich Bohdan" userId="48e65c9f34e137d0" providerId="LiveId" clId="{1ED91C31-B506-CB46-B988-6D3813AC3E48}" dt="2024-06-01T17:26:36.516" v="439" actId="478"/>
          <ac:spMkLst>
            <pc:docMk/>
            <pc:sldMk cId="2581689180" sldId="267"/>
            <ac:spMk id="9" creationId="{9345884E-A533-0F5F-2E4A-676D970FDA34}"/>
          </ac:spMkLst>
        </pc:spChg>
        <pc:spChg chg="del">
          <ac:chgData name="Kulinich Bohdan" userId="48e65c9f34e137d0" providerId="LiveId" clId="{1ED91C31-B506-CB46-B988-6D3813AC3E48}" dt="2024-06-01T17:26:34.996" v="438" actId="478"/>
          <ac:spMkLst>
            <pc:docMk/>
            <pc:sldMk cId="2581689180" sldId="267"/>
            <ac:spMk id="10" creationId="{9325258C-4813-096F-FAD1-A53687F5B7C3}"/>
          </ac:spMkLst>
        </pc:spChg>
        <pc:spChg chg="del">
          <ac:chgData name="Kulinich Bohdan" userId="48e65c9f34e137d0" providerId="LiveId" clId="{1ED91C31-B506-CB46-B988-6D3813AC3E48}" dt="2024-06-01T18:36:26.523" v="1032" actId="478"/>
          <ac:spMkLst>
            <pc:docMk/>
            <pc:sldMk cId="2581689180" sldId="267"/>
            <ac:spMk id="11" creationId="{45711C35-C5E5-4A5F-7D1C-0B05911FC040}"/>
          </ac:spMkLst>
        </pc:spChg>
        <pc:spChg chg="add del mod">
          <ac:chgData name="Kulinich Bohdan" userId="48e65c9f34e137d0" providerId="LiveId" clId="{1ED91C31-B506-CB46-B988-6D3813AC3E48}" dt="2024-06-01T17:32:29.710" v="716" actId="478"/>
          <ac:spMkLst>
            <pc:docMk/>
            <pc:sldMk cId="2581689180" sldId="267"/>
            <ac:spMk id="13" creationId="{1C631851-8BB9-8FDA-5937-EEC643D8DA6E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1" creationId="{1FB52DD9-4247-461F-231F-D206A378A3D1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2" creationId="{90C69B40-307D-BC40-E52B-0588CA748B02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3" creationId="{BE7E1F09-E532-1A75-F1B0-E2992988B635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4" creationId="{2454AB91-0EE1-DF18-7384-A4CFD1671B6B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5" creationId="{06769ED2-C269-6841-6D27-D1C4612D4EE5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6" creationId="{7575B864-A5A1-1F88-5709-8B3FA501C875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7" creationId="{C2763E58-4E1F-4C67-BC05-CB46EC800E81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8" creationId="{0E289B5A-737A-050E-CA96-40461AEE588E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29" creationId="{3E183612-5333-FD8C-4040-5B5EFFE86A48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30" creationId="{74750207-E237-1157-9B8C-3D4A71B3C52E}"/>
          </ac:spMkLst>
        </pc:spChg>
        <pc:spChg chg="add mod">
          <ac:chgData name="Kulinich Bohdan" userId="48e65c9f34e137d0" providerId="LiveId" clId="{1ED91C31-B506-CB46-B988-6D3813AC3E48}" dt="2024-06-01T17:33:21.572" v="743" actId="1076"/>
          <ac:spMkLst>
            <pc:docMk/>
            <pc:sldMk cId="2581689180" sldId="267"/>
            <ac:spMk id="31" creationId="{5136AB7B-C9AF-457F-596F-C8E6B0C749DF}"/>
          </ac:spMkLst>
        </pc:spChg>
        <pc:spChg chg="add mod">
          <ac:chgData name="Kulinich Bohdan" userId="48e65c9f34e137d0" providerId="LiveId" clId="{1ED91C31-B506-CB46-B988-6D3813AC3E48}" dt="2024-06-01T17:34:09.396" v="801" actId="1038"/>
          <ac:spMkLst>
            <pc:docMk/>
            <pc:sldMk cId="2581689180" sldId="267"/>
            <ac:spMk id="32" creationId="{F9B76B81-BCA9-1E7A-4087-F194B1DA6D70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33" creationId="{7DD4E147-A021-520A-3473-395DC417A934}"/>
          </ac:spMkLst>
        </pc:spChg>
        <pc:spChg chg="add mod">
          <ac:chgData name="Kulinich Bohdan" userId="48e65c9f34e137d0" providerId="LiveId" clId="{1ED91C31-B506-CB46-B988-6D3813AC3E48}" dt="2024-06-01T17:33:21.572" v="743" actId="1076"/>
          <ac:spMkLst>
            <pc:docMk/>
            <pc:sldMk cId="2581689180" sldId="267"/>
            <ac:spMk id="34" creationId="{A9A36D5B-1270-47B8-6A29-E282279E4D29}"/>
          </ac:spMkLst>
        </pc:spChg>
        <pc:spChg chg="add mod">
          <ac:chgData name="Kulinich Bohdan" userId="48e65c9f34e137d0" providerId="LiveId" clId="{1ED91C31-B506-CB46-B988-6D3813AC3E48}" dt="2024-06-01T17:34:09.396" v="801" actId="1038"/>
          <ac:spMkLst>
            <pc:docMk/>
            <pc:sldMk cId="2581689180" sldId="267"/>
            <ac:spMk id="35" creationId="{B856E9F5-31FC-32E2-A7D4-699BB1010AD4}"/>
          </ac:spMkLst>
        </pc:spChg>
        <pc:spChg chg="add mod">
          <ac:chgData name="Kulinich Bohdan" userId="48e65c9f34e137d0" providerId="LiveId" clId="{1ED91C31-B506-CB46-B988-6D3813AC3E48}" dt="2024-06-01T17:33:21.572" v="743" actId="1076"/>
          <ac:spMkLst>
            <pc:docMk/>
            <pc:sldMk cId="2581689180" sldId="267"/>
            <ac:spMk id="36" creationId="{F0B7763A-400E-F3F2-8146-5D06D0C9B3DC}"/>
          </ac:spMkLst>
        </pc:spChg>
        <pc:spChg chg="add mod">
          <ac:chgData name="Kulinich Bohdan" userId="48e65c9f34e137d0" providerId="LiveId" clId="{1ED91C31-B506-CB46-B988-6D3813AC3E48}" dt="2024-06-01T17:36:15.298" v="865" actId="20577"/>
          <ac:spMkLst>
            <pc:docMk/>
            <pc:sldMk cId="2581689180" sldId="267"/>
            <ac:spMk id="37" creationId="{F5A19888-97E4-04D5-EC44-B6809B0C1D0E}"/>
          </ac:spMkLst>
        </pc:spChg>
        <pc:spChg chg="add mod">
          <ac:chgData name="Kulinich Bohdan" userId="48e65c9f34e137d0" providerId="LiveId" clId="{1ED91C31-B506-CB46-B988-6D3813AC3E48}" dt="2024-06-01T17:33:21.572" v="743" actId="1076"/>
          <ac:spMkLst>
            <pc:docMk/>
            <pc:sldMk cId="2581689180" sldId="267"/>
            <ac:spMk id="38" creationId="{4DC49AF3-1EA5-DB68-B369-2619011A59BB}"/>
          </ac:spMkLst>
        </pc:spChg>
        <pc:spChg chg="add mod">
          <ac:chgData name="Kulinich Bohdan" userId="48e65c9f34e137d0" providerId="LiveId" clId="{1ED91C31-B506-CB46-B988-6D3813AC3E48}" dt="2024-06-01T17:34:09.396" v="801" actId="1038"/>
          <ac:spMkLst>
            <pc:docMk/>
            <pc:sldMk cId="2581689180" sldId="267"/>
            <ac:spMk id="39" creationId="{298749EF-B561-52C7-EFDB-223E94BBCA9D}"/>
          </ac:spMkLst>
        </pc:spChg>
        <pc:spChg chg="add mod">
          <ac:chgData name="Kulinich Bohdan" userId="48e65c9f34e137d0" providerId="LiveId" clId="{1ED91C31-B506-CB46-B988-6D3813AC3E48}" dt="2024-06-01T17:33:21.572" v="743" actId="1076"/>
          <ac:spMkLst>
            <pc:docMk/>
            <pc:sldMk cId="2581689180" sldId="267"/>
            <ac:spMk id="40" creationId="{73F4BC42-9C91-A266-7FD2-DF13B77408D9}"/>
          </ac:spMkLst>
        </pc:spChg>
        <pc:spChg chg="add mod">
          <ac:chgData name="Kulinich Bohdan" userId="48e65c9f34e137d0" providerId="LiveId" clId="{1ED91C31-B506-CB46-B988-6D3813AC3E48}" dt="2024-06-01T17:34:09.396" v="801" actId="1038"/>
          <ac:spMkLst>
            <pc:docMk/>
            <pc:sldMk cId="2581689180" sldId="267"/>
            <ac:spMk id="41" creationId="{03674239-3E14-C8D8-2996-5387928A5647}"/>
          </ac:spMkLst>
        </pc:spChg>
        <pc:spChg chg="add mod">
          <ac:chgData name="Kulinich Bohdan" userId="48e65c9f34e137d0" providerId="LiveId" clId="{1ED91C31-B506-CB46-B988-6D3813AC3E48}" dt="2024-06-01T18:32:14.174" v="996" actId="404"/>
          <ac:spMkLst>
            <pc:docMk/>
            <pc:sldMk cId="2581689180" sldId="267"/>
            <ac:spMk id="42" creationId="{BF21E38B-421F-2FF0-72F7-4B601DAEE222}"/>
          </ac:spMkLst>
        </pc:spChg>
        <pc:spChg chg="add mod">
          <ac:chgData name="Kulinich Bohdan" userId="48e65c9f34e137d0" providerId="LiveId" clId="{1ED91C31-B506-CB46-B988-6D3813AC3E48}" dt="2024-06-01T18:32:14.174" v="996" actId="404"/>
          <ac:spMkLst>
            <pc:docMk/>
            <pc:sldMk cId="2581689180" sldId="267"/>
            <ac:spMk id="43" creationId="{A31FB235-347D-97D4-17D6-DEF787472380}"/>
          </ac:spMkLst>
        </pc:spChg>
        <pc:spChg chg="add mod">
          <ac:chgData name="Kulinich Bohdan" userId="48e65c9f34e137d0" providerId="LiveId" clId="{1ED91C31-B506-CB46-B988-6D3813AC3E48}" dt="2024-06-01T17:33:41.552" v="760" actId="20577"/>
          <ac:spMkLst>
            <pc:docMk/>
            <pc:sldMk cId="2581689180" sldId="267"/>
            <ac:spMk id="44" creationId="{BEC37973-4904-43FF-7DFD-2F43EC8443B6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45" creationId="{229D7F60-64F3-9438-DDC5-3B6E4D681601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46" creationId="{B304D1D6-C1AC-E2BD-D9CC-749D0F3E4708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51" creationId="{FABB4BFD-7963-CD5B-3DD8-2B8A0DD4573F}"/>
          </ac:spMkLst>
        </pc:spChg>
        <pc:spChg chg="add mod">
          <ac:chgData name="Kulinich Bohdan" userId="48e65c9f34e137d0" providerId="LiveId" clId="{1ED91C31-B506-CB46-B988-6D3813AC3E48}" dt="2024-06-01T17:34:09.396" v="801" actId="1038"/>
          <ac:spMkLst>
            <pc:docMk/>
            <pc:sldMk cId="2581689180" sldId="267"/>
            <ac:spMk id="52" creationId="{DB7FF5DE-9380-3FF2-1871-338B510F16D0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53" creationId="{D65DCE97-4198-B106-10F7-0059B43C5270}"/>
          </ac:spMkLst>
        </pc:spChg>
        <pc:spChg chg="add mod">
          <ac:chgData name="Kulinich Bohdan" userId="48e65c9f34e137d0" providerId="LiveId" clId="{1ED91C31-B506-CB46-B988-6D3813AC3E48}" dt="2024-06-01T17:35:20.777" v="858" actId="14100"/>
          <ac:spMkLst>
            <pc:docMk/>
            <pc:sldMk cId="2581689180" sldId="267"/>
            <ac:spMk id="54" creationId="{5503BA41-8B00-3292-B935-8E393598C6AA}"/>
          </ac:spMkLst>
        </pc:spChg>
        <pc:spChg chg="add mod">
          <ac:chgData name="Kulinich Bohdan" userId="48e65c9f34e137d0" providerId="LiveId" clId="{1ED91C31-B506-CB46-B988-6D3813AC3E48}" dt="2024-06-01T19:02:39.003" v="1124" actId="403"/>
          <ac:spMkLst>
            <pc:docMk/>
            <pc:sldMk cId="2581689180" sldId="267"/>
            <ac:spMk id="55" creationId="{CEBD5DA6-CC7F-6029-6D70-BD0EFDDEC03D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56" creationId="{41ACD757-8238-869A-FBFF-1421886F024A}"/>
          </ac:spMkLst>
        </pc:spChg>
        <pc:spChg chg="add mod">
          <ac:chgData name="Kulinich Bohdan" userId="48e65c9f34e137d0" providerId="LiveId" clId="{1ED91C31-B506-CB46-B988-6D3813AC3E48}" dt="2024-06-01T18:32:55.264" v="1003" actId="167"/>
          <ac:spMkLst>
            <pc:docMk/>
            <pc:sldMk cId="2581689180" sldId="267"/>
            <ac:spMk id="59" creationId="{A929CDF6-5692-317B-9919-47F4C97A9522}"/>
          </ac:spMkLst>
        </pc:spChg>
        <pc:spChg chg="add mod">
          <ac:chgData name="Kulinich Bohdan" userId="48e65c9f34e137d0" providerId="LiveId" clId="{1ED91C31-B506-CB46-B988-6D3813AC3E48}" dt="2024-06-01T18:32:00.016" v="994" actId="14100"/>
          <ac:spMkLst>
            <pc:docMk/>
            <pc:sldMk cId="2581689180" sldId="267"/>
            <ac:spMk id="60" creationId="{860BDFC3-BD8F-470D-9817-C83350DF87DF}"/>
          </ac:spMkLst>
        </pc:spChg>
        <pc:spChg chg="add mod">
          <ac:chgData name="Kulinich Bohdan" userId="48e65c9f34e137d0" providerId="LiveId" clId="{1ED91C31-B506-CB46-B988-6D3813AC3E48}" dt="2024-06-01T19:06:37.943" v="1290" actId="20577"/>
          <ac:spMkLst>
            <pc:docMk/>
            <pc:sldMk cId="2581689180" sldId="267"/>
            <ac:spMk id="61" creationId="{F725925B-7BAA-4B05-8C23-8FE910D178D1}"/>
          </ac:spMkLst>
        </pc:spChg>
        <pc:spChg chg="add mod">
          <ac:chgData name="Kulinich Bohdan" userId="48e65c9f34e137d0" providerId="LiveId" clId="{1ED91C31-B506-CB46-B988-6D3813AC3E48}" dt="2024-06-01T19:01:40.006" v="1058" actId="1076"/>
          <ac:spMkLst>
            <pc:docMk/>
            <pc:sldMk cId="2581689180" sldId="267"/>
            <ac:spMk id="62" creationId="{6FDF001D-6506-472A-55F1-D22D8041A93B}"/>
          </ac:spMkLst>
        </pc:spChg>
        <pc:spChg chg="add mod">
          <ac:chgData name="Kulinich Bohdan" userId="48e65c9f34e137d0" providerId="LiveId" clId="{1ED91C31-B506-CB46-B988-6D3813AC3E48}" dt="2024-06-01T18:36:27.003" v="1033"/>
          <ac:spMkLst>
            <pc:docMk/>
            <pc:sldMk cId="2581689180" sldId="267"/>
            <ac:spMk id="63" creationId="{431B321B-92EF-BE68-CB34-D10F035A4020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65" creationId="{F9973C25-5173-3D39-B46B-3A5B0F0A8EA9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69" creationId="{8B74AD7F-3BB1-171F-6028-CEB45B657BDA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70" creationId="{20C6C214-564F-AA5E-D90E-2FBEA15FA60C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71" creationId="{A3232543-46A3-DEB3-D3D0-FC48FF3FCBF6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72" creationId="{ABF19C64-EF77-F255-2932-F5C927060492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73" creationId="{4AE50AA1-7558-E880-9914-B08105336F83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74" creationId="{5AEDF0D5-06F5-5BEC-E6A7-FE8095ABA47C}"/>
          </ac:spMkLst>
        </pc:spChg>
        <pc:spChg chg="del">
          <ac:chgData name="Kulinich Bohdan" userId="48e65c9f34e137d0" providerId="LiveId" clId="{1ED91C31-B506-CB46-B988-6D3813AC3E48}" dt="2024-06-01T17:26:17.578" v="434" actId="478"/>
          <ac:spMkLst>
            <pc:docMk/>
            <pc:sldMk cId="2581689180" sldId="267"/>
            <ac:spMk id="75" creationId="{3004A2C3-21B3-37BA-EEDC-04B0335C23DC}"/>
          </ac:spMkLst>
        </pc:spChg>
        <pc:spChg chg="del">
          <ac:chgData name="Kulinich Bohdan" userId="48e65c9f34e137d0" providerId="LiveId" clId="{1ED91C31-B506-CB46-B988-6D3813AC3E48}" dt="2024-06-01T17:26:08.053" v="431" actId="478"/>
          <ac:spMkLst>
            <pc:docMk/>
            <pc:sldMk cId="2581689180" sldId="267"/>
            <ac:spMk id="91" creationId="{7C87531C-99D4-2034-542B-46ABD952483E}"/>
          </ac:spMkLst>
        </pc:spChg>
        <pc:spChg chg="del">
          <ac:chgData name="Kulinich Bohdan" userId="48e65c9f34e137d0" providerId="LiveId" clId="{1ED91C31-B506-CB46-B988-6D3813AC3E48}" dt="2024-06-01T17:26:08.053" v="431" actId="478"/>
          <ac:spMkLst>
            <pc:docMk/>
            <pc:sldMk cId="2581689180" sldId="267"/>
            <ac:spMk id="94" creationId="{5F7371C9-25D3-AF3E-4654-178DDFA6E00B}"/>
          </ac:spMkLst>
        </pc:spChg>
        <pc:spChg chg="del">
          <ac:chgData name="Kulinich Bohdan" userId="48e65c9f34e137d0" providerId="LiveId" clId="{1ED91C31-B506-CB46-B988-6D3813AC3E48}" dt="2024-06-01T17:26:08.053" v="431" actId="478"/>
          <ac:spMkLst>
            <pc:docMk/>
            <pc:sldMk cId="2581689180" sldId="267"/>
            <ac:spMk id="100" creationId="{4E9D9788-9E88-EC09-19BC-F191AAB512EF}"/>
          </ac:spMkLst>
        </pc:spChg>
        <pc:spChg chg="del">
          <ac:chgData name="Kulinich Bohdan" userId="48e65c9f34e137d0" providerId="LiveId" clId="{1ED91C31-B506-CB46-B988-6D3813AC3E48}" dt="2024-06-01T17:26:14.950" v="433" actId="478"/>
          <ac:spMkLst>
            <pc:docMk/>
            <pc:sldMk cId="2581689180" sldId="267"/>
            <ac:spMk id="102" creationId="{6E790981-A679-9504-5DDE-82E17D2C54C9}"/>
          </ac:spMkLst>
        </pc:spChg>
        <pc:spChg chg="del">
          <ac:chgData name="Kulinich Bohdan" userId="48e65c9f34e137d0" providerId="LiveId" clId="{1ED91C31-B506-CB46-B988-6D3813AC3E48}" dt="2024-06-01T17:26:14.950" v="433" actId="478"/>
          <ac:spMkLst>
            <pc:docMk/>
            <pc:sldMk cId="2581689180" sldId="267"/>
            <ac:spMk id="103" creationId="{8CD05535-437A-07EF-00F7-C95A5DCA6C09}"/>
          </ac:spMkLst>
        </pc:spChg>
        <pc:spChg chg="del">
          <ac:chgData name="Kulinich Bohdan" userId="48e65c9f34e137d0" providerId="LiveId" clId="{1ED91C31-B506-CB46-B988-6D3813AC3E48}" dt="2024-06-01T17:26:14.950" v="433" actId="478"/>
          <ac:spMkLst>
            <pc:docMk/>
            <pc:sldMk cId="2581689180" sldId="267"/>
            <ac:spMk id="104" creationId="{4A891DA4-1BEE-B9EB-CB1D-871177037F92}"/>
          </ac:spMkLst>
        </pc:spChg>
        <pc:spChg chg="del">
          <ac:chgData name="Kulinich Bohdan" userId="48e65c9f34e137d0" providerId="LiveId" clId="{1ED91C31-B506-CB46-B988-6D3813AC3E48}" dt="2024-06-01T17:26:14.950" v="433" actId="478"/>
          <ac:spMkLst>
            <pc:docMk/>
            <pc:sldMk cId="2581689180" sldId="267"/>
            <ac:spMk id="105" creationId="{A5A12047-1F75-2FE2-31CE-417CC14A084B}"/>
          </ac:spMkLst>
        </pc:spChg>
        <pc:grpChg chg="del">
          <ac:chgData name="Kulinich Bohdan" userId="48e65c9f34e137d0" providerId="LiveId" clId="{1ED91C31-B506-CB46-B988-6D3813AC3E48}" dt="2024-06-01T17:26:17.578" v="434" actId="478"/>
          <ac:grpSpMkLst>
            <pc:docMk/>
            <pc:sldMk cId="2581689180" sldId="267"/>
            <ac:grpSpMk id="48" creationId="{0CCB08EF-F8AD-8EC6-DCB4-32E36043F006}"/>
          </ac:grpSpMkLst>
        </pc:grpChg>
        <pc:grpChg chg="del">
          <ac:chgData name="Kulinich Bohdan" userId="48e65c9f34e137d0" providerId="LiveId" clId="{1ED91C31-B506-CB46-B988-6D3813AC3E48}" dt="2024-06-01T17:26:08.053" v="431" actId="478"/>
          <ac:grpSpMkLst>
            <pc:docMk/>
            <pc:sldMk cId="2581689180" sldId="267"/>
            <ac:grpSpMk id="96" creationId="{5F25CD03-E698-21CE-F2D3-EDBCFC854677}"/>
          </ac:grpSpMkLst>
        </pc:grpChg>
        <pc:picChg chg="add mod">
          <ac:chgData name="Kulinich Bohdan" userId="48e65c9f34e137d0" providerId="LiveId" clId="{1ED91C31-B506-CB46-B988-6D3813AC3E48}" dt="2024-06-01T18:30:30.873" v="932" actId="1076"/>
          <ac:picMkLst>
            <pc:docMk/>
            <pc:sldMk cId="2581689180" sldId="267"/>
            <ac:picMk id="4" creationId="{D6FFAC84-77C7-0705-55E6-270D2FAEA5C8}"/>
          </ac:picMkLst>
        </pc:picChg>
        <pc:picChg chg="del">
          <ac:chgData name="Kulinich Bohdan" userId="48e65c9f34e137d0" providerId="LiveId" clId="{1ED91C31-B506-CB46-B988-6D3813AC3E48}" dt="2024-06-01T17:35:53.284" v="863" actId="478"/>
          <ac:picMkLst>
            <pc:docMk/>
            <pc:sldMk cId="2581689180" sldId="267"/>
            <ac:picMk id="16" creationId="{1CADC716-DB77-A979-1AF7-B54656E8EC04}"/>
          </ac:picMkLst>
        </pc:picChg>
        <pc:picChg chg="mod">
          <ac:chgData name="Kulinich Bohdan" userId="48e65c9f34e137d0" providerId="LiveId" clId="{1ED91C31-B506-CB46-B988-6D3813AC3E48}" dt="2024-06-01T18:34:37.198" v="1022" actId="1076"/>
          <ac:picMkLst>
            <pc:docMk/>
            <pc:sldMk cId="2581689180" sldId="267"/>
            <ac:picMk id="17" creationId="{CEC668D1-A65C-6A78-DFAF-E0FF5EA88329}"/>
          </ac:picMkLst>
        </pc:picChg>
        <pc:picChg chg="del">
          <ac:chgData name="Kulinich Bohdan" userId="48e65c9f34e137d0" providerId="LiveId" clId="{1ED91C31-B506-CB46-B988-6D3813AC3E48}" dt="2024-06-01T18:34:51.911" v="1023" actId="478"/>
          <ac:picMkLst>
            <pc:docMk/>
            <pc:sldMk cId="2581689180" sldId="267"/>
            <ac:picMk id="18" creationId="{1BED7907-BD3D-4BB3-7FF2-F9F9496FB790}"/>
          </ac:picMkLst>
        </pc:picChg>
        <pc:picChg chg="del">
          <ac:chgData name="Kulinich Bohdan" userId="48e65c9f34e137d0" providerId="LiveId" clId="{1ED91C31-B506-CB46-B988-6D3813AC3E48}" dt="2024-06-01T17:26:10.091" v="432" actId="478"/>
          <ac:picMkLst>
            <pc:docMk/>
            <pc:sldMk cId="2581689180" sldId="267"/>
            <ac:picMk id="20" creationId="{F81088B4-B4AD-FD21-CA5C-CF1CD626C9FB}"/>
          </ac:picMkLst>
        </pc:picChg>
        <pc:picChg chg="add mod">
          <ac:chgData name="Kulinich Bohdan" userId="48e65c9f34e137d0" providerId="LiveId" clId="{1ED91C31-B506-CB46-B988-6D3813AC3E48}" dt="2024-06-01T18:32:27.745" v="998" actId="1076"/>
          <ac:picMkLst>
            <pc:docMk/>
            <pc:sldMk cId="2581689180" sldId="267"/>
            <ac:picMk id="58" creationId="{B4310AAE-3A13-8A2D-8D1E-6995C0AF70B0}"/>
          </ac:picMkLst>
        </pc:picChg>
        <pc:cxnChg chg="del">
          <ac:chgData name="Kulinich Bohdan" userId="48e65c9f34e137d0" providerId="LiveId" clId="{1ED91C31-B506-CB46-B988-6D3813AC3E48}" dt="2024-06-01T17:26:17.578" v="434" actId="478"/>
          <ac:cxnSpMkLst>
            <pc:docMk/>
            <pc:sldMk cId="2581689180" sldId="267"/>
            <ac:cxnSpMk id="47" creationId="{ED722D1B-70B6-8DB5-DBAA-20591C8C9EEE}"/>
          </ac:cxnSpMkLst>
        </pc:cxnChg>
        <pc:cxnChg chg="del">
          <ac:chgData name="Kulinich Bohdan" userId="48e65c9f34e137d0" providerId="LiveId" clId="{1ED91C31-B506-CB46-B988-6D3813AC3E48}" dt="2024-06-01T17:26:08.053" v="431" actId="478"/>
          <ac:cxnSpMkLst>
            <pc:docMk/>
            <pc:sldMk cId="2581689180" sldId="267"/>
            <ac:cxnSpMk id="95" creationId="{8DB3DD26-56B7-7043-1537-E986B92A150A}"/>
          </ac:cxnSpMkLst>
        </pc:cxnChg>
      </pc:sldChg>
      <pc:sldChg chg="addSp delSp modSp mod addAnim delAnim modAnim">
        <pc:chgData name="Kulinich Bohdan" userId="48e65c9f34e137d0" providerId="LiveId" clId="{1ED91C31-B506-CB46-B988-6D3813AC3E48}" dt="2024-06-01T19:03:46.080" v="1210" actId="20577"/>
        <pc:sldMkLst>
          <pc:docMk/>
          <pc:sldMk cId="952368532" sldId="268"/>
        </pc:sldMkLst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4" creationId="{1FE05ED7-4AC5-AD0C-BA24-18064C863626}"/>
          </ac:spMkLst>
        </pc:spChg>
        <pc:spChg chg="add mod modVis">
          <ac:chgData name="Kulinich Bohdan" userId="48e65c9f34e137d0" providerId="LiveId" clId="{1ED91C31-B506-CB46-B988-6D3813AC3E48}" dt="2024-06-01T19:02:56.729" v="1155" actId="1037"/>
          <ac:spMkLst>
            <pc:docMk/>
            <pc:sldMk cId="952368532" sldId="268"/>
            <ac:spMk id="7" creationId="{DBB8E4D7-F583-678C-3EF7-FEAF15BC3EBB}"/>
          </ac:spMkLst>
        </pc:spChg>
        <pc:spChg chg="add mod">
          <ac:chgData name="Kulinich Bohdan" userId="48e65c9f34e137d0" providerId="LiveId" clId="{1ED91C31-B506-CB46-B988-6D3813AC3E48}" dt="2024-06-01T19:02:56.729" v="1155" actId="1037"/>
          <ac:spMkLst>
            <pc:docMk/>
            <pc:sldMk cId="952368532" sldId="268"/>
            <ac:spMk id="8" creationId="{357878D2-1722-54D2-47E2-71A063E4027C}"/>
          </ac:spMkLst>
        </pc:spChg>
        <pc:spChg chg="add mod">
          <ac:chgData name="Kulinich Bohdan" userId="48e65c9f34e137d0" providerId="LiveId" clId="{1ED91C31-B506-CB46-B988-6D3813AC3E48}" dt="2024-06-01T19:02:56.729" v="1155" actId="1037"/>
          <ac:spMkLst>
            <pc:docMk/>
            <pc:sldMk cId="952368532" sldId="268"/>
            <ac:spMk id="9" creationId="{32D3A431-9747-864B-3F84-607B57B1D5FE}"/>
          </ac:spMkLst>
        </pc:spChg>
        <pc:spChg chg="add mod">
          <ac:chgData name="Kulinich Bohdan" userId="48e65c9f34e137d0" providerId="LiveId" clId="{1ED91C31-B506-CB46-B988-6D3813AC3E48}" dt="2024-06-01T19:02:56.729" v="1155" actId="1037"/>
          <ac:spMkLst>
            <pc:docMk/>
            <pc:sldMk cId="952368532" sldId="268"/>
            <ac:spMk id="10" creationId="{9D88B17A-E9DF-C5F1-66BF-5FFA48E7D143}"/>
          </ac:spMkLst>
        </pc:spChg>
        <pc:spChg chg="add mod">
          <ac:chgData name="Kulinich Bohdan" userId="48e65c9f34e137d0" providerId="LiveId" clId="{1ED91C31-B506-CB46-B988-6D3813AC3E48}" dt="2024-06-01T19:03:23.225" v="1180" actId="1076"/>
          <ac:spMkLst>
            <pc:docMk/>
            <pc:sldMk cId="952368532" sldId="268"/>
            <ac:spMk id="13" creationId="{1C00670B-911C-C81E-F138-0C9C1FE3FF74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19" creationId="{510CE994-BC7A-DF49-C37F-7A2AE75B7FD3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0" creationId="{B8604E35-8280-B069-21D1-6B61768C2B20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2" creationId="{79DA7E96-0E72-8EE0-F275-9AE003F89742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3" creationId="{B8BE1042-548C-2613-417D-3052041E5EE3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4" creationId="{88B2F172-4D5C-E3DE-FA4A-87F8E5F6D5EC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5" creationId="{3CCB0E30-4614-C262-43F4-BC104E0491BE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6" creationId="{F55513B9-65F4-6E26-B369-D4E1518E15E5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7" creationId="{03EF5D00-4153-3204-DB63-DB1055A0086A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29" creationId="{6F8B4A20-2407-6337-BC76-4235C89BA4EC}"/>
          </ac:spMkLst>
        </pc:spChg>
        <pc:spChg chg="add del">
          <ac:chgData name="Kulinich Bohdan" userId="48e65c9f34e137d0" providerId="LiveId" clId="{1ED91C31-B506-CB46-B988-6D3813AC3E48}" dt="2024-06-01T19:01:09.624" v="1044" actId="478"/>
          <ac:spMkLst>
            <pc:docMk/>
            <pc:sldMk cId="952368532" sldId="268"/>
            <ac:spMk id="30" creationId="{CA1D870A-75E8-3717-5681-4325DB146812}"/>
          </ac:spMkLst>
        </pc:spChg>
        <pc:spChg chg="add mod">
          <ac:chgData name="Kulinich Bohdan" userId="48e65c9f34e137d0" providerId="LiveId" clId="{1ED91C31-B506-CB46-B988-6D3813AC3E48}" dt="2024-06-01T19:03:46.080" v="1210" actId="20577"/>
          <ac:spMkLst>
            <pc:docMk/>
            <pc:sldMk cId="952368532" sldId="268"/>
            <ac:spMk id="31" creationId="{FD06F8BF-FABF-BAED-C415-9FD9A5B66D6C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33" creationId="{9C05E69B-7473-C34D-9D39-25778668BD93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57" creationId="{8B0C5698-E621-F784-DA9E-51CA29643E88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59" creationId="{34BD4D9C-1969-AF6A-7C61-C4CCDF8B3C86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61" creationId="{60FEA7C0-05A3-6BAE-B6CB-A9D1E62F4943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62" creationId="{AF71D6F3-0D9C-0285-AF55-E3AC17F867E8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63" creationId="{C9D9BCFE-C649-6DEF-6DE4-361F534BD709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64" creationId="{DEFB687B-A9D4-0FD0-1D1F-ACBF42A01CB3}"/>
          </ac:spMkLst>
        </pc:spChg>
        <pc:spChg chg="del">
          <ac:chgData name="Kulinich Bohdan" userId="48e65c9f34e137d0" providerId="LiveId" clId="{1ED91C31-B506-CB46-B988-6D3813AC3E48}" dt="2024-06-01T19:01:26.234" v="1051" actId="478"/>
          <ac:spMkLst>
            <pc:docMk/>
            <pc:sldMk cId="952368532" sldId="268"/>
            <ac:spMk id="65" creationId="{FD69EFBD-1897-FD10-EED2-1EB81A205973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67" creationId="{5822387F-B10D-0DDA-F42C-54F4CB4C4D03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68" creationId="{54B4DB26-A026-9C99-A668-B7EFE6F08CB8}"/>
          </ac:spMkLst>
        </pc:spChg>
        <pc:spChg chg="del mod modVis">
          <ac:chgData name="Kulinich Bohdan" userId="48e65c9f34e137d0" providerId="LiveId" clId="{1ED91C31-B506-CB46-B988-6D3813AC3E48}" dt="2024-06-01T19:01:32.028" v="1055" actId="478"/>
          <ac:spMkLst>
            <pc:docMk/>
            <pc:sldMk cId="952368532" sldId="268"/>
            <ac:spMk id="69" creationId="{BAD5FB5B-42B2-59AA-1345-9F12AAFF7983}"/>
          </ac:spMkLst>
        </pc:spChg>
        <pc:spChg chg="add del">
          <ac:chgData name="Kulinich Bohdan" userId="48e65c9f34e137d0" providerId="LiveId" clId="{1ED91C31-B506-CB46-B988-6D3813AC3E48}" dt="2024-06-01T19:01:12.575" v="1045" actId="478"/>
          <ac:spMkLst>
            <pc:docMk/>
            <pc:sldMk cId="952368532" sldId="268"/>
            <ac:spMk id="76" creationId="{3BEB5B07-5757-5ACF-B101-6D915CB234EE}"/>
          </ac:spMkLst>
        </pc:spChg>
        <pc:spChg chg="del mod">
          <ac:chgData name="Kulinich Bohdan" userId="48e65c9f34e137d0" providerId="LiveId" clId="{1ED91C31-B506-CB46-B988-6D3813AC3E48}" dt="2024-06-01T19:01:24.351" v="1050" actId="478"/>
          <ac:spMkLst>
            <pc:docMk/>
            <pc:sldMk cId="952368532" sldId="268"/>
            <ac:spMk id="80" creationId="{17E31946-904E-86C9-88C0-C42ADB393B5B}"/>
          </ac:spMkLst>
        </pc:spChg>
        <pc:spChg chg="del">
          <ac:chgData name="Kulinich Bohdan" userId="48e65c9f34e137d0" providerId="LiveId" clId="{1ED91C31-B506-CB46-B988-6D3813AC3E48}" dt="2024-06-01T19:01:28.467" v="1053" actId="478"/>
          <ac:spMkLst>
            <pc:docMk/>
            <pc:sldMk cId="952368532" sldId="268"/>
            <ac:spMk id="81" creationId="{7C8A8DE3-7113-997C-F215-1D6E4E556C7B}"/>
          </ac:spMkLst>
        </pc:spChg>
        <pc:spChg chg="del mod">
          <ac:chgData name="Kulinich Bohdan" userId="48e65c9f34e137d0" providerId="LiveId" clId="{1ED91C31-B506-CB46-B988-6D3813AC3E48}" dt="2024-06-01T19:01:14.492" v="1047" actId="478"/>
          <ac:spMkLst>
            <pc:docMk/>
            <pc:sldMk cId="952368532" sldId="268"/>
            <ac:spMk id="82" creationId="{73572284-BD79-4470-0DE4-560821D7945F}"/>
          </ac:spMkLst>
        </pc:spChg>
        <pc:spChg chg="del mod">
          <ac:chgData name="Kulinich Bohdan" userId="48e65c9f34e137d0" providerId="LiveId" clId="{1ED91C31-B506-CB46-B988-6D3813AC3E48}" dt="2024-06-01T19:01:27.674" v="1052" actId="478"/>
          <ac:spMkLst>
            <pc:docMk/>
            <pc:sldMk cId="952368532" sldId="268"/>
            <ac:spMk id="83" creationId="{D55FF3DE-72FC-2F93-9942-624460F9EE0C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84" creationId="{1181407D-C902-1F51-DEF7-2159583785EE}"/>
          </ac:spMkLst>
        </pc:spChg>
        <pc:spChg chg="del">
          <ac:chgData name="Kulinich Bohdan" userId="48e65c9f34e137d0" providerId="LiveId" clId="{1ED91C31-B506-CB46-B988-6D3813AC3E48}" dt="2024-06-01T18:59:48.515" v="1034" actId="478"/>
          <ac:spMkLst>
            <pc:docMk/>
            <pc:sldMk cId="952368532" sldId="268"/>
            <ac:spMk id="101" creationId="{6BB92594-DD65-7F2E-F6FA-C54041369D52}"/>
          </ac:spMkLst>
        </pc:spChg>
        <pc:grpChg chg="del">
          <ac:chgData name="Kulinich Bohdan" userId="48e65c9f34e137d0" providerId="LiveId" clId="{1ED91C31-B506-CB46-B988-6D3813AC3E48}" dt="2024-06-01T18:59:48.515" v="1034" actId="478"/>
          <ac:grpSpMkLst>
            <pc:docMk/>
            <pc:sldMk cId="952368532" sldId="268"/>
            <ac:grpSpMk id="70" creationId="{578A872F-0EB8-7F5E-A55F-BA91DD43912F}"/>
          </ac:grpSpMkLst>
        </pc:grpChg>
        <pc:grpChg chg="del">
          <ac:chgData name="Kulinich Bohdan" userId="48e65c9f34e137d0" providerId="LiveId" clId="{1ED91C31-B506-CB46-B988-6D3813AC3E48}" dt="2024-06-01T18:59:48.515" v="1034" actId="478"/>
          <ac:grpSpMkLst>
            <pc:docMk/>
            <pc:sldMk cId="952368532" sldId="268"/>
            <ac:grpSpMk id="73" creationId="{62DB650A-B14A-AB4B-ECEF-BB6F73B2F5E9}"/>
          </ac:grpSpMkLst>
        </pc:grpChg>
        <pc:grpChg chg="del">
          <ac:chgData name="Kulinich Bohdan" userId="48e65c9f34e137d0" providerId="LiveId" clId="{1ED91C31-B506-CB46-B988-6D3813AC3E48}" dt="2024-06-01T18:59:48.515" v="1034" actId="478"/>
          <ac:grpSpMkLst>
            <pc:docMk/>
            <pc:sldMk cId="952368532" sldId="268"/>
            <ac:grpSpMk id="77" creationId="{AB2EA4C8-2393-D0BD-4F73-72AEC4FA06ED}"/>
          </ac:grpSpMkLst>
        </pc:grpChg>
        <pc:picChg chg="add mod">
          <ac:chgData name="Kulinich Bohdan" userId="48e65c9f34e137d0" providerId="LiveId" clId="{1ED91C31-B506-CB46-B988-6D3813AC3E48}" dt="2024-06-01T19:03:01.721" v="1156" actId="1076"/>
          <ac:picMkLst>
            <pc:docMk/>
            <pc:sldMk cId="952368532" sldId="268"/>
            <ac:picMk id="6" creationId="{968C7ECD-CEDE-26F8-60EC-83A038DD03E0}"/>
          </ac:picMkLst>
        </pc:picChg>
        <pc:picChg chg="del">
          <ac:chgData name="Kulinich Bohdan" userId="48e65c9f34e137d0" providerId="LiveId" clId="{1ED91C31-B506-CB46-B988-6D3813AC3E48}" dt="2024-06-01T18:59:48.515" v="1034" actId="478"/>
          <ac:picMkLst>
            <pc:docMk/>
            <pc:sldMk cId="952368532" sldId="268"/>
            <ac:picMk id="15" creationId="{54B0A949-56C4-C7B7-9EF8-16590FB24B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D9077-E2F1-0640-8329-CFAB4EE801F2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CD79-9FFE-BA48-898D-CE459DE87011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960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7560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2944-5360-4911-5BB9-050D9FF1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0765-6957-70D5-FCA7-86769B5B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8EAE-0B12-8EBB-0506-442AD35E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F056-F9FC-25CF-3076-07B81E1F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C6FE-3CA4-4311-6275-21234449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169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2CB6-BBC3-B2DD-2DB8-67B8CEF4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BB1EA-DBEF-6517-CEF7-D3F8AA40E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53BF-29E7-D109-BDC5-78CEA710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4E359-255B-90AF-637C-3866EA87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260E-3715-733B-5D01-68C60FCC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188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6CC88-5656-F5B8-4CCA-AC90A1915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8594D-56D4-35AF-A0EC-394983BF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3619-D4D7-697D-6FCF-D19A464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716-45CD-9750-3902-57FBCF1B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FF30-C6EB-565E-C50C-167FC09F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226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2269-CE06-5E41-241D-B493DE6D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59D8-71D6-09FE-F3FD-19DF2900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CCC5-FBE5-A12A-85DD-91F7B475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739-598E-D6AE-021F-96652773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13D5-587B-D362-A3F8-8FD774CB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355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E32F-90D2-1B92-02A0-2913E21F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DF8F0-B463-966E-1156-AE0E6A9C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2CB7-A50C-2725-3B27-D33AEF73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34BE-01F4-C360-E9C9-4331A14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833E-B267-9FA6-5C90-BCBA3263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1347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053-60FB-2F0B-2DDA-1915EAD4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157E-691F-A714-D274-2BA9116B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9796-7675-0266-6853-83A808A5B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4D18-852B-42AA-8D3C-14F8F92E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BF54-B9C3-A7D1-C3AD-44B1D67B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045BB-888F-3FE4-25BD-4FCBDB33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162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426B-6E09-47B7-D665-798FB428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D8DAC-4B59-CF36-02E1-FAA0C8F4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0E0F2-C58D-79C4-941C-408AA1B0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2D8B-99C1-DC0E-7FBF-D14250409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79D8D-9EBA-1796-D14F-FCAABF036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E5A58-F6A0-E239-1A17-C4A62DE8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B222A-1316-52D1-6ADF-B0068977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4FA58-D0A2-C780-D567-DC18326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2887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A425-5B34-CB03-F96E-FB8EA1C1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6EDD5-16CF-11F7-32C0-795FF07F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734EE-0940-4ED0-9BF2-1D018968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C1035-AE90-4DD6-C9ED-83D7EC4A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4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E209A-89BB-6770-5F01-2DC766AD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2958A-2CF1-4605-B10B-F3AD262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28E95-6133-C92A-21B5-FDB80582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94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D8FF-0EDB-68E4-0E7F-C6DAE46F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62F5-2BB6-0FF8-1F62-B0DFFA47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B6991-50AA-C843-8E8C-A51870213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9C96D-7F03-D864-1E5C-13F75A62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6405-533A-A421-A322-2A11C7AB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514E-5E68-FAD1-D12D-AB6933B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848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90A9-9D35-FA41-BAF3-69BF7776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AC85C-34EE-EA37-7B59-B6565859B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AB1AE-2981-013C-DBD7-D7FAA09C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D9ED8-C892-1B9A-0FFE-AAD98124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CA666-96EC-002D-AA2C-67B58A74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99177-3950-FC86-37BB-1BB4BED5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9788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C7C10-BCD3-31FC-7CCE-213552B3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FDBB4-C701-E7FB-B71B-74305A9E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143A-7B75-2181-AA2A-F626F9A8B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BC30F-57C5-F54C-A27D-37CC7C829751}" type="datetimeFigureOut">
              <a:rPr lang="en-UA" smtClean="0"/>
              <a:t>09/04/2025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382A-727A-7D58-02E7-0906BBE0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4FA2E-BE07-09CF-3408-4C8E3FB37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5E8B5-20F0-A34B-8542-5FDE7D81460E}" type="slidenum">
              <a:rPr lang="en-UA" smtClean="0"/>
              <a:t>‹№›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289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42.png"/><Relationship Id="rId5" Type="http://schemas.openxmlformats.org/officeDocument/2006/relationships/image" Target="../media/image13.png"/><Relationship Id="rId15" Type="http://schemas.openxmlformats.org/officeDocument/2006/relationships/image" Target="../media/image46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image" Target="../media/image3.pn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slide" Target="slide8.xml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slide" Target="slide10.xml"/><Relationship Id="rId4" Type="http://schemas.openxmlformats.org/officeDocument/2006/relationships/image" Target="../media/image10.png"/><Relationship Id="rId9" Type="http://schemas.openxmlformats.org/officeDocument/2006/relationships/slide" Target="slide8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13.png"/><Relationship Id="rId3" Type="http://schemas.openxmlformats.org/officeDocument/2006/relationships/image" Target="../media/image15.png"/><Relationship Id="rId21" Type="http://schemas.openxmlformats.org/officeDocument/2006/relationships/image" Target="../media/image37.png"/><Relationship Id="rId7" Type="http://schemas.openxmlformats.org/officeDocument/2006/relationships/slide" Target="slide10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4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7.png"/><Relationship Id="rId24" Type="http://schemas.openxmlformats.org/officeDocument/2006/relationships/image" Target="../media/image22.png"/><Relationship Id="rId5" Type="http://schemas.openxmlformats.org/officeDocument/2006/relationships/slide" Target="slide6.xm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10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23.png"/><Relationship Id="rId4" Type="http://schemas.openxmlformats.org/officeDocument/2006/relationships/slide" Target="slide2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7.png"/><Relationship Id="rId3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png"/><Relationship Id="rId18" Type="http://schemas.openxmlformats.org/officeDocument/2006/relationships/slide" Target="slide6.xml"/><Relationship Id="rId3" Type="http://schemas.openxmlformats.org/officeDocument/2006/relationships/image" Target="../media/image14.png"/><Relationship Id="rId21" Type="http://schemas.openxmlformats.org/officeDocument/2006/relationships/image" Target="../media/image50.png"/><Relationship Id="rId7" Type="http://schemas.openxmlformats.org/officeDocument/2006/relationships/image" Target="../media/image6.png"/><Relationship Id="rId12" Type="http://schemas.openxmlformats.org/officeDocument/2006/relationships/image" Target="../media/image43.png"/><Relationship Id="rId17" Type="http://schemas.openxmlformats.org/officeDocument/2006/relationships/slide" Target="slide2.xml"/><Relationship Id="rId25" Type="http://schemas.openxmlformats.org/officeDocument/2006/relationships/image" Target="../media/image49.png"/><Relationship Id="rId2" Type="http://schemas.openxmlformats.org/officeDocument/2006/relationships/image" Target="../media/image10.png"/><Relationship Id="rId16" Type="http://schemas.openxmlformats.org/officeDocument/2006/relationships/image" Target="../media/image47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42.png"/><Relationship Id="rId24" Type="http://schemas.openxmlformats.org/officeDocument/2006/relationships/image" Target="../media/image53.png"/><Relationship Id="rId5" Type="http://schemas.openxmlformats.org/officeDocument/2006/relationships/image" Target="../media/image7.png"/><Relationship Id="rId15" Type="http://schemas.openxmlformats.org/officeDocument/2006/relationships/image" Target="../media/image46.pn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45.png"/><Relationship Id="rId2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18" Type="http://schemas.openxmlformats.org/officeDocument/2006/relationships/image" Target="../media/image46.png"/><Relationship Id="rId26" Type="http://schemas.openxmlformats.org/officeDocument/2006/relationships/image" Target="../media/image51.png"/><Relationship Id="rId3" Type="http://schemas.openxmlformats.org/officeDocument/2006/relationships/image" Target="../media/image14.png"/><Relationship Id="rId21" Type="http://schemas.openxmlformats.org/officeDocument/2006/relationships/slide" Target="slide6.xml"/><Relationship Id="rId7" Type="http://schemas.openxmlformats.org/officeDocument/2006/relationships/image" Target="../media/image9.png"/><Relationship Id="rId12" Type="http://schemas.openxmlformats.org/officeDocument/2006/relationships/image" Target="../media/image57.png"/><Relationship Id="rId17" Type="http://schemas.openxmlformats.org/officeDocument/2006/relationships/image" Target="../media/image45.png"/><Relationship Id="rId25" Type="http://schemas.openxmlformats.org/officeDocument/2006/relationships/image" Target="../media/image50.png"/><Relationship Id="rId2" Type="http://schemas.openxmlformats.org/officeDocument/2006/relationships/image" Target="../media/image10.png"/><Relationship Id="rId16" Type="http://schemas.openxmlformats.org/officeDocument/2006/relationships/image" Target="../media/image44.png"/><Relationship Id="rId20" Type="http://schemas.openxmlformats.org/officeDocument/2006/relationships/slide" Target="slide2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24" Type="http://schemas.openxmlformats.org/officeDocument/2006/relationships/slide" Target="slide10.xml"/><Relationship Id="rId5" Type="http://schemas.openxmlformats.org/officeDocument/2006/relationships/image" Target="../media/image7.png"/><Relationship Id="rId15" Type="http://schemas.openxmlformats.org/officeDocument/2006/relationships/image" Target="../media/image43.png"/><Relationship Id="rId23" Type="http://schemas.openxmlformats.org/officeDocument/2006/relationships/slide" Target="slide8.xml"/><Relationship Id="rId28" Type="http://schemas.openxmlformats.org/officeDocument/2006/relationships/image" Target="../media/image58.png"/><Relationship Id="rId10" Type="http://schemas.openxmlformats.org/officeDocument/2006/relationships/image" Target="../media/image55.png"/><Relationship Id="rId19" Type="http://schemas.openxmlformats.org/officeDocument/2006/relationships/image" Target="../media/image47.png"/><Relationship Id="rId4" Type="http://schemas.openxmlformats.org/officeDocument/2006/relationships/image" Target="../media/image13.png"/><Relationship Id="rId9" Type="http://schemas.openxmlformats.org/officeDocument/2006/relationships/image" Target="../media/image54.png"/><Relationship Id="rId14" Type="http://schemas.openxmlformats.org/officeDocument/2006/relationships/image" Target="../media/image42.png"/><Relationship Id="rId22" Type="http://schemas.openxmlformats.org/officeDocument/2006/relationships/slide" Target="slide7.xml"/><Relationship Id="rId27" Type="http://schemas.openxmlformats.org/officeDocument/2006/relationships/image" Target="../media/image52.png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9B78677-521E-6F3F-98B8-A77AE0AF6A31}"/>
              </a:ext>
            </a:extLst>
          </p:cNvPr>
          <p:cNvSpPr/>
          <p:nvPr/>
        </p:nvSpPr>
        <p:spPr>
          <a:xfrm>
            <a:off x="278673" y="2118049"/>
            <a:ext cx="2738557" cy="2522670"/>
          </a:xfrm>
          <a:prstGeom prst="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chemeClr val="bg1"/>
                </a:solidFill>
                <a:latin typeface="Aptos Light" panose="020B0004020202020204" pitchFamily="34" charset="0"/>
              </a:rPr>
              <a:t>АЛГЕБРА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650502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02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7"/>
            <a:ext cx="852133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Десятковий дріб. Арифметичні дії з десятковим дробом.</a:t>
            </a:r>
          </a:p>
          <a:p>
            <a:pPr algn="ctr"/>
            <a:r>
              <a:rPr lang="uk-UA" sz="2400" i="1" dirty="0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(Повторення </a:t>
            </a:r>
            <a:r>
              <a:rPr lang="uk-UA" sz="2400" i="1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5-6 класи)</a:t>
            </a:r>
            <a:r>
              <a:rPr lang="en-UA" sz="3200" dirty="0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 </a:t>
            </a:r>
            <a:endParaRPr lang="en-UA" sz="4000" dirty="0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73E37FD-8431-6B15-047A-6A6BC7BF5A5F}"/>
              </a:ext>
            </a:extLst>
          </p:cNvPr>
          <p:cNvSpPr/>
          <p:nvPr/>
        </p:nvSpPr>
        <p:spPr>
          <a:xfrm rot="5400000">
            <a:off x="-1612608" y="906463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D1C9966F-DCEE-30BF-18D4-4C790808068C}"/>
              </a:ext>
            </a:extLst>
          </p:cNvPr>
          <p:cNvSpPr/>
          <p:nvPr/>
        </p:nvSpPr>
        <p:spPr>
          <a:xfrm rot="5400000">
            <a:off x="-1836727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10F1F02-31F5-5016-A790-606FCA9F4474}"/>
              </a:ext>
            </a:extLst>
          </p:cNvPr>
          <p:cNvSpPr/>
          <p:nvPr/>
        </p:nvSpPr>
        <p:spPr>
          <a:xfrm rot="5400000">
            <a:off x="-2112912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33691000-1FD3-EC4B-C4B8-E049D3F195DF}"/>
              </a:ext>
            </a:extLst>
          </p:cNvPr>
          <p:cNvSpPr/>
          <p:nvPr/>
        </p:nvSpPr>
        <p:spPr>
          <a:xfrm rot="5400000">
            <a:off x="-2381624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5DEB6285-DF16-A4A0-D236-347A23056173}"/>
              </a:ext>
            </a:extLst>
          </p:cNvPr>
          <p:cNvSpPr/>
          <p:nvPr/>
        </p:nvSpPr>
        <p:spPr>
          <a:xfrm rot="5400000">
            <a:off x="-261049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4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3CA3C71-6CE6-2926-B5CA-7F87148F220D}"/>
              </a:ext>
            </a:extLst>
          </p:cNvPr>
          <p:cNvSpPr/>
          <p:nvPr/>
        </p:nvSpPr>
        <p:spPr>
          <a:xfrm>
            <a:off x="4372232" y="-1997252"/>
            <a:ext cx="3373394" cy="557348"/>
          </a:xfrm>
          <a:prstGeom prst="roundRect">
            <a:avLst>
              <a:gd name="adj" fmla="val 18567"/>
            </a:avLst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Виконайте дії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конспект,</a:t>
            </a:r>
          </a:p>
          <a:p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19 (1,6,3,8); 21; 23; 25</a:t>
            </a:r>
            <a:endParaRPr lang="en-UA" sz="4000" dirty="0">
              <a:solidFill>
                <a:srgbClr val="4F6D7A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8ED5DCA4-89E8-C823-3D2C-AE8342403C0D}"/>
              </a:ext>
            </a:extLst>
          </p:cNvPr>
          <p:cNvSpPr/>
          <p:nvPr/>
        </p:nvSpPr>
        <p:spPr>
          <a:xfrm rot="5400000">
            <a:off x="-275369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0" name="Picture 19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2B70C8D9-F7E6-5659-3AA3-FABF52A97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62921">
            <a:off x="12448756" y="-1666616"/>
            <a:ext cx="647700" cy="495300"/>
          </a:xfrm>
          <a:prstGeom prst="rect">
            <a:avLst/>
          </a:prstGeom>
        </p:spPr>
      </p:pic>
      <p:pic>
        <p:nvPicPr>
          <p:cNvPr id="24" name="Picture 23" descr="A white rectangular object with lines&#10;&#10;Description automatically generated">
            <a:extLst>
              <a:ext uri="{FF2B5EF4-FFF2-40B4-BE49-F238E27FC236}">
                <a16:creationId xmlns:a16="http://schemas.microsoft.com/office/drawing/2014/main" id="{0A57E02A-5337-5657-7B59-55BB516D7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484" y="-1919783"/>
            <a:ext cx="1168400" cy="736600"/>
          </a:xfrm>
          <a:prstGeom prst="rect">
            <a:avLst/>
          </a:prstGeom>
        </p:spPr>
      </p:pic>
      <p:pic>
        <p:nvPicPr>
          <p:cNvPr id="26" name="Picture 25" descr="A black and white chat bubble&#10;&#10;Description automatically generated">
            <a:extLst>
              <a:ext uri="{FF2B5EF4-FFF2-40B4-BE49-F238E27FC236}">
                <a16:creationId xmlns:a16="http://schemas.microsoft.com/office/drawing/2014/main" id="{E3C3DFB8-727A-3F8A-A864-35DB1E1A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316" y="-1376025"/>
            <a:ext cx="1168820" cy="736600"/>
          </a:xfrm>
          <a:prstGeom prst="rect">
            <a:avLst/>
          </a:prstGeom>
        </p:spPr>
      </p:pic>
      <p:pic>
        <p:nvPicPr>
          <p:cNvPr id="29" name="Picture 28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7FA5929D-78AE-5731-B777-595EAF082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-1286925"/>
            <a:ext cx="647700" cy="4953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7C09EE-C0F2-6E41-B485-3B95D20E5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7246" y="-761375"/>
            <a:ext cx="444500" cy="381000"/>
          </a:xfrm>
          <a:prstGeom prst="rect">
            <a:avLst/>
          </a:prstGeom>
        </p:spPr>
      </p:pic>
      <p:pic>
        <p:nvPicPr>
          <p:cNvPr id="31" name="Picture 30" descr="A white paper with black dots and black lines&#10;&#10;Description automatically generated">
            <a:extLst>
              <a:ext uri="{FF2B5EF4-FFF2-40B4-BE49-F238E27FC236}">
                <a16:creationId xmlns:a16="http://schemas.microsoft.com/office/drawing/2014/main" id="{2B404D5F-00F1-BB31-CD21-07BFE22B7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23900" y="855886"/>
            <a:ext cx="889000" cy="8128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EF5F08-9B57-36B5-48B4-82A1CE87D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6981" y="7876767"/>
            <a:ext cx="342900" cy="342900"/>
          </a:xfrm>
          <a:prstGeom prst="rect">
            <a:avLst/>
          </a:prstGeom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20182F-56CD-F2A3-7EB9-E2E22C1D83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4108" y="7132883"/>
            <a:ext cx="749300" cy="546100"/>
          </a:xfrm>
          <a:prstGeom prst="rect">
            <a:avLst/>
          </a:prstGeom>
        </p:spPr>
      </p:pic>
      <p:pic>
        <p:nvPicPr>
          <p:cNvPr id="34" name="Picture 33" descr="A yellow gear with a black background&#10;&#10;Description automatically generated">
            <a:extLst>
              <a:ext uri="{FF2B5EF4-FFF2-40B4-BE49-F238E27FC236}">
                <a16:creationId xmlns:a16="http://schemas.microsoft.com/office/drawing/2014/main" id="{1A652A5B-CA48-A65C-6650-05C1929510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91749" y="6929683"/>
            <a:ext cx="406400" cy="406400"/>
          </a:xfrm>
          <a:prstGeom prst="rect">
            <a:avLst/>
          </a:prstGeom>
        </p:spPr>
      </p:pic>
      <p:pic>
        <p:nvPicPr>
          <p:cNvPr id="3" name="Picture 2" descr="A blue balloon with a black background&#10;&#10;Description automatically generated">
            <a:extLst>
              <a:ext uri="{FF2B5EF4-FFF2-40B4-BE49-F238E27FC236}">
                <a16:creationId xmlns:a16="http://schemas.microsoft.com/office/drawing/2014/main" id="{A23974A6-BB0E-C7D5-9D8F-A2F8729F1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162" y="7405933"/>
            <a:ext cx="749300" cy="1036787"/>
          </a:xfrm>
          <a:prstGeom prst="rect">
            <a:avLst/>
          </a:prstGeom>
        </p:spPr>
      </p:pic>
      <p:pic>
        <p:nvPicPr>
          <p:cNvPr id="4" name="Picture 3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C91F8196-92C1-4BC3-3BFB-8E908B1E77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5988" y="-1931967"/>
            <a:ext cx="688638" cy="971816"/>
          </a:xfrm>
          <a:prstGeom prst="rect">
            <a:avLst/>
          </a:prstGeom>
        </p:spPr>
      </p:pic>
      <p:pic>
        <p:nvPicPr>
          <p:cNvPr id="5" name="Picture 4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1630B8E4-B1E1-CA27-FBC6-3E2C5E0519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69289" y="5865764"/>
            <a:ext cx="598221" cy="840111"/>
          </a:xfrm>
          <a:prstGeom prst="rect">
            <a:avLst/>
          </a:prstGeom>
        </p:spPr>
      </p:pic>
      <p:pic>
        <p:nvPicPr>
          <p:cNvPr id="6" name="Picture 5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430D057E-9FC7-CF3D-4626-E211AD661D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95485" y="1940603"/>
            <a:ext cx="715846" cy="867133"/>
          </a:xfrm>
          <a:prstGeom prst="rect">
            <a:avLst/>
          </a:prstGeom>
        </p:spPr>
      </p:pic>
      <p:pic>
        <p:nvPicPr>
          <p:cNvPr id="10" name="Picture 9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1ADE7CC3-013D-14DD-66B5-88601DA93D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6966" y="-1249037"/>
            <a:ext cx="700947" cy="814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4430D3-15CD-12D5-12FE-C963222B76B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3316664" y="-319917"/>
            <a:ext cx="893442" cy="1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CF2FE40-EEA1-997D-E0FD-728E189D8FB9}"/>
              </a:ext>
            </a:extLst>
          </p:cNvPr>
          <p:cNvSpPr txBox="1"/>
          <p:nvPr/>
        </p:nvSpPr>
        <p:spPr>
          <a:xfrm>
            <a:off x="9775192" y="5110833"/>
            <a:ext cx="98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т</a:t>
            </a:r>
            <a:endParaRPr lang="en-UA" sz="40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group of people wearing helmets and vests holding a blueprint&#10;&#10;Description automatically generated">
            <a:extLst>
              <a:ext uri="{FF2B5EF4-FFF2-40B4-BE49-F238E27FC236}">
                <a16:creationId xmlns:a16="http://schemas.microsoft.com/office/drawing/2014/main" id="{3DF98B32-7B94-3545-3326-09B01CD1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251" y="1675234"/>
            <a:ext cx="7772400" cy="517123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C71DA5-3A34-15D2-186F-DB793DA27F86}"/>
              </a:ext>
            </a:extLst>
          </p:cNvPr>
          <p:cNvSpPr/>
          <p:nvPr/>
        </p:nvSpPr>
        <p:spPr>
          <a:xfrm>
            <a:off x="1516185" y="33400"/>
            <a:ext cx="9159627" cy="557348"/>
          </a:xfrm>
          <a:prstGeom prst="roundRect">
            <a:avLst>
              <a:gd name="adj" fmla="val 18567"/>
            </a:avLst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Додавання десяткових дробів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Дата 1">
            <a:extLst>
              <a:ext uri="{FF2B5EF4-FFF2-40B4-BE49-F238E27FC236}">
                <a16:creationId xmlns:a16="http://schemas.microsoft.com/office/drawing/2014/main" id="{D8313B7A-348E-439A-4C6D-3BFF4837AC60}"/>
              </a:ext>
            </a:extLst>
          </p:cNvPr>
          <p:cNvSpPr txBox="1">
            <a:spLocks/>
          </p:cNvSpPr>
          <p:nvPr/>
        </p:nvSpPr>
        <p:spPr>
          <a:xfrm>
            <a:off x="12707387" y="4857206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04.09.2025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E7A6E-2760-F033-DC60-EC497397CEB3}"/>
              </a:ext>
            </a:extLst>
          </p:cNvPr>
          <p:cNvSpPr txBox="1"/>
          <p:nvPr/>
        </p:nvSpPr>
        <p:spPr>
          <a:xfrm>
            <a:off x="-6274158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6EC2C-67C4-4373-2394-ADE11D2329EE}"/>
              </a:ext>
            </a:extLst>
          </p:cNvPr>
          <p:cNvSpPr txBox="1"/>
          <p:nvPr/>
        </p:nvSpPr>
        <p:spPr>
          <a:xfrm>
            <a:off x="-6274158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chemeClr val="bg1"/>
                </a:solidFill>
                <a:latin typeface="Aptos Light" panose="020B0004020202020204" pitchFamily="34" charset="0"/>
              </a:rPr>
              <a:t>АЛГЕБРА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5884E-A533-0F5F-2E4A-676D970FDA34}"/>
              </a:ext>
            </a:extLst>
          </p:cNvPr>
          <p:cNvSpPr txBox="1"/>
          <p:nvPr/>
        </p:nvSpPr>
        <p:spPr>
          <a:xfrm>
            <a:off x="4424189" y="7884374"/>
            <a:ext cx="334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9325258C-4813-096F-FAD1-A53687F5B7C3}"/>
              </a:ext>
            </a:extLst>
          </p:cNvPr>
          <p:cNvSpPr txBox="1">
            <a:spLocks/>
          </p:cNvSpPr>
          <p:nvPr/>
        </p:nvSpPr>
        <p:spPr>
          <a:xfrm>
            <a:off x="-2930538" y="1586015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>
                <a:solidFill>
                  <a:schemeClr val="bg1"/>
                </a:solidFill>
                <a:latin typeface="Aptos Light" panose="020B0004020202020204" pitchFamily="34" charset="0"/>
              </a:rPr>
              <a:t>УРОК 01</a:t>
            </a:r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F8A73DF-CF2F-5BC1-22EF-75ED49968BD9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A59FBA2D-0503-0433-82F7-7C792B957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74382C8D-DBF6-14DB-F548-0E281D18E410}"/>
                  </a:ext>
                </a:extLst>
              </p:cNvPr>
              <p:cNvSpPr/>
              <p:nvPr/>
            </p:nvSpPr>
            <p:spPr>
              <a:xfrm>
                <a:off x="5024847" y="681118"/>
                <a:ext cx="7023632" cy="2697516"/>
              </a:xfrm>
              <a:prstGeom prst="roundRect">
                <a:avLst>
                  <a:gd name="adj" fmla="val 3397"/>
                </a:avLst>
              </a:prstGeom>
              <a:solidFill>
                <a:srgbClr val="FF73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Будівельники планують 18-ти поверхівку. Якою буде маса одного типового поверху, якщо маса несучих стін одного поверху </a:t>
                </a:r>
                <a14:m>
                  <m:oMath xmlns:m="http://schemas.openxmlformats.org/officeDocument/2006/math">
                    <m:r>
                      <a:rPr lang="uk-UA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uk-UA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84</m:t>
                    </m:r>
                    <m:r>
                      <a:rPr lang="uk-UA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uk-UA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 т, а маса перекриття одного поверху </a:t>
                </a:r>
                <a14:m>
                  <m:oMath xmlns:m="http://schemas.openxmlformats.org/officeDocument/2006/math">
                    <m:r>
                      <a:rPr lang="uk-UA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217</m:t>
                    </m:r>
                    <m:r>
                      <a:rPr lang="uk-UA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uk-UA" sz="3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68</m:t>
                    </m:r>
                  </m:oMath>
                </a14:m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 т?</a:t>
                </a:r>
                <a:endParaRPr lang="en-UA" sz="3200" dirty="0"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74382C8D-DBF6-14DB-F548-0E281D18E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7" y="681118"/>
                <a:ext cx="7023632" cy="2697516"/>
              </a:xfrm>
              <a:prstGeom prst="roundRect">
                <a:avLst>
                  <a:gd name="adj" fmla="val 3397"/>
                </a:avLst>
              </a:prstGeom>
              <a:blipFill>
                <a:blip r:embed="rId5"/>
                <a:stretch>
                  <a:fillRect l="-1264" r="-2527" b="-46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light bulb with a black background&#10;&#10;Description automatically generated">
            <a:extLst>
              <a:ext uri="{FF2B5EF4-FFF2-40B4-BE49-F238E27FC236}">
                <a16:creationId xmlns:a16="http://schemas.microsoft.com/office/drawing/2014/main" id="{C7879AE3-C6CE-C039-CBCE-DA6AAFE367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22" y="527047"/>
            <a:ext cx="952500" cy="990600"/>
          </a:xfrm>
          <a:prstGeom prst="rect">
            <a:avLst/>
          </a:prstGeom>
        </p:spPr>
      </p:pic>
      <p:sp>
        <p:nvSpPr>
          <p:cNvPr id="12" name="Round Same Side Corner 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15482CF5-BF7A-4A17-0CE3-40BA38369DEB}"/>
              </a:ext>
            </a:extLst>
          </p:cNvPr>
          <p:cNvSpPr/>
          <p:nvPr/>
        </p:nvSpPr>
        <p:spPr>
          <a:xfrm rot="5400000">
            <a:off x="-290773" y="933359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3A95F6DF-C3E0-D402-3EA5-066261BEE0F2}"/>
              </a:ext>
            </a:extLst>
          </p:cNvPr>
          <p:cNvSpPr/>
          <p:nvPr/>
        </p:nvSpPr>
        <p:spPr>
          <a:xfrm rot="5400000">
            <a:off x="-440858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7" name="Round Same Side Corner Rectangle 46">
            <a:hlinkClick r:id="rId9" action="ppaction://hlinksldjump"/>
            <a:extLst>
              <a:ext uri="{FF2B5EF4-FFF2-40B4-BE49-F238E27FC236}">
                <a16:creationId xmlns:a16="http://schemas.microsoft.com/office/drawing/2014/main" id="{F3EC539C-44B0-D71A-4926-53A35AB81724}"/>
              </a:ext>
            </a:extLst>
          </p:cNvPr>
          <p:cNvSpPr/>
          <p:nvPr/>
        </p:nvSpPr>
        <p:spPr>
          <a:xfrm rot="5400000">
            <a:off x="-409099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10" action="ppaction://hlinksldjump"/>
            <a:extLst>
              <a:ext uri="{FF2B5EF4-FFF2-40B4-BE49-F238E27FC236}">
                <a16:creationId xmlns:a16="http://schemas.microsoft.com/office/drawing/2014/main" id="{03863176-B811-8B2F-18A6-0A608D015391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hlinkClick r:id="rId11" action="ppaction://hlinksldjump"/>
            <a:extLst>
              <a:ext uri="{FF2B5EF4-FFF2-40B4-BE49-F238E27FC236}">
                <a16:creationId xmlns:a16="http://schemas.microsoft.com/office/drawing/2014/main" id="{7E5585A7-2D65-D75B-73E3-4C5B50DF8239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053495F-1116-9E7C-E3FD-4834EDE152CE}"/>
              </a:ext>
            </a:extLst>
          </p:cNvPr>
          <p:cNvSpPr txBox="1"/>
          <p:nvPr/>
        </p:nvSpPr>
        <p:spPr>
          <a:xfrm>
            <a:off x="7997058" y="3968400"/>
            <a:ext cx="235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284,4</a:t>
            </a:r>
            <a:endParaRPr lang="en-UA" sz="40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180D7CD-8202-24E1-7CF8-C23F3254BDD7}"/>
              </a:ext>
            </a:extLst>
          </p:cNvPr>
          <p:cNvSpPr txBox="1"/>
          <p:nvPr/>
        </p:nvSpPr>
        <p:spPr>
          <a:xfrm>
            <a:off x="8128252" y="4488419"/>
            <a:ext cx="235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217,68</a:t>
            </a:r>
            <a:endParaRPr lang="en-UA" sz="40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1DDED30-8812-ED88-316D-2CBFA1583039}"/>
              </a:ext>
            </a:extLst>
          </p:cNvPr>
          <p:cNvCxnSpPr>
            <a:cxnSpLocks/>
          </p:cNvCxnSpPr>
          <p:nvPr/>
        </p:nvCxnSpPr>
        <p:spPr>
          <a:xfrm>
            <a:off x="8640492" y="5134750"/>
            <a:ext cx="1445216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A75F842-140E-738A-CFBF-612F8029FACD}"/>
              </a:ext>
            </a:extLst>
          </p:cNvPr>
          <p:cNvGrpSpPr/>
          <p:nvPr/>
        </p:nvGrpSpPr>
        <p:grpSpPr>
          <a:xfrm>
            <a:off x="8214158" y="4395889"/>
            <a:ext cx="332131" cy="332131"/>
            <a:chOff x="7656371" y="1709349"/>
            <a:chExt cx="483582" cy="483582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45D77DD-C757-5CA8-AC83-EDEBE1BCE546}"/>
                </a:ext>
              </a:extLst>
            </p:cNvPr>
            <p:cNvCxnSpPr>
              <a:cxnSpLocks/>
            </p:cNvCxnSpPr>
            <p:nvPr/>
          </p:nvCxnSpPr>
          <p:spPr>
            <a:xfrm>
              <a:off x="7656371" y="1951140"/>
              <a:ext cx="483582" cy="0"/>
            </a:xfrm>
            <a:prstGeom prst="line">
              <a:avLst/>
            </a:prstGeom>
            <a:ln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04FD31F-4928-C861-608F-95678A052A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7406" y="1951140"/>
              <a:ext cx="483582" cy="0"/>
            </a:xfrm>
            <a:prstGeom prst="line">
              <a:avLst/>
            </a:prstGeom>
            <a:ln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5F81EC0-DE88-6829-E1FA-7FD18A1B4AEE}"/>
              </a:ext>
            </a:extLst>
          </p:cNvPr>
          <p:cNvSpPr txBox="1"/>
          <p:nvPr/>
        </p:nvSpPr>
        <p:spPr>
          <a:xfrm>
            <a:off x="8128252" y="5110833"/>
            <a:ext cx="2350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502,08</a:t>
            </a:r>
            <a:endParaRPr lang="en-UA" sz="40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6E73637-9869-9635-77F0-26FACF708EF9}"/>
              </a:ext>
            </a:extLst>
          </p:cNvPr>
          <p:cNvSpPr txBox="1"/>
          <p:nvPr/>
        </p:nvSpPr>
        <p:spPr>
          <a:xfrm>
            <a:off x="8827569" y="3766000"/>
            <a:ext cx="7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8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6BDF12-23A3-22A3-9D5B-42D125F186BE}"/>
              </a:ext>
            </a:extLst>
          </p:cNvPr>
          <p:cNvSpPr txBox="1"/>
          <p:nvPr/>
        </p:nvSpPr>
        <p:spPr>
          <a:xfrm>
            <a:off x="8608269" y="3761446"/>
            <a:ext cx="7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8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4" name="Picture 103" descr="A yellow and white triangles on a black background&#10;&#10;Description automatically generated">
            <a:extLst>
              <a:ext uri="{FF2B5EF4-FFF2-40B4-BE49-F238E27FC236}">
                <a16:creationId xmlns:a16="http://schemas.microsoft.com/office/drawing/2014/main" id="{E2E2A8A1-B0B3-0D00-0B82-EC68017E21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0780" y="7420824"/>
            <a:ext cx="838200" cy="927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42EA6D-6A6C-BEF7-3287-242963D31D40}"/>
              </a:ext>
            </a:extLst>
          </p:cNvPr>
          <p:cNvSpPr txBox="1"/>
          <p:nvPr/>
        </p:nvSpPr>
        <p:spPr>
          <a:xfrm>
            <a:off x="8276809" y="3766000"/>
            <a:ext cx="79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8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35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2" grpId="0" animBg="1"/>
      <p:bldP spid="93" grpId="0"/>
      <p:bldP spid="94" grpId="0"/>
      <p:bldP spid="100" grpId="0"/>
      <p:bldP spid="102" grpId="0"/>
      <p:bldP spid="10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A929CDF6-5692-317B-9919-47F4C97A9522}"/>
              </a:ext>
            </a:extLst>
          </p:cNvPr>
          <p:cNvSpPr txBox="1"/>
          <p:nvPr/>
        </p:nvSpPr>
        <p:spPr>
          <a:xfrm>
            <a:off x="5597354" y="6003900"/>
            <a:ext cx="3137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599,58 </a:t>
            </a:r>
            <a:r>
              <a:rPr lang="uk-UA" sz="48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т</a:t>
            </a:r>
            <a:endParaRPr lang="en-UA" sz="48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DF001D-6506-472A-55F1-D22D8041A93B}"/>
              </a:ext>
            </a:extLst>
          </p:cNvPr>
          <p:cNvSpPr/>
          <p:nvPr/>
        </p:nvSpPr>
        <p:spPr>
          <a:xfrm>
            <a:off x="5597354" y="5794190"/>
            <a:ext cx="3270812" cy="1063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4" name="Picture 3" descr="A group of people wearing helmets and vests holding a blueprint&#10;&#10;Description automatically generated">
            <a:extLst>
              <a:ext uri="{FF2B5EF4-FFF2-40B4-BE49-F238E27FC236}">
                <a16:creationId xmlns:a16="http://schemas.microsoft.com/office/drawing/2014/main" id="{D6FFAC84-77C7-0705-55E6-270D2FAE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76" y="2432166"/>
            <a:ext cx="4777738" cy="3178788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F8A73DF-CF2F-5BC1-22EF-75ED49968BD9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A59FBA2D-0503-0433-82F7-7C792B95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p:pic>
        <p:nvPicPr>
          <p:cNvPr id="17" name="Picture 16" descr="A light bulb with a black background&#10;&#10;Description automatically generated">
            <a:extLst>
              <a:ext uri="{FF2B5EF4-FFF2-40B4-BE49-F238E27FC236}">
                <a16:creationId xmlns:a16="http://schemas.microsoft.com/office/drawing/2014/main" id="{CEC668D1-A65C-6A78-DFAF-E0FF5EA88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3594" y="-1606208"/>
            <a:ext cx="952500" cy="99060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F294ED4-5DB3-CE8B-B29C-3EB78422E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7344" y="120865"/>
            <a:ext cx="342900" cy="342900"/>
          </a:xfrm>
          <a:prstGeom prst="rect">
            <a:avLst/>
          </a:prstGeom>
        </p:spPr>
      </p:pic>
      <p:sp>
        <p:nvSpPr>
          <p:cNvPr id="12" name="Round Same Side Corner 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15482CF5-BF7A-4A17-0CE3-40BA38369DEB}"/>
              </a:ext>
            </a:extLst>
          </p:cNvPr>
          <p:cNvSpPr/>
          <p:nvPr/>
        </p:nvSpPr>
        <p:spPr>
          <a:xfrm rot="5400000">
            <a:off x="-290867" y="933358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3A95F6DF-C3E0-D402-3EA5-066261BEE0F2}"/>
              </a:ext>
            </a:extLst>
          </p:cNvPr>
          <p:cNvSpPr/>
          <p:nvPr/>
        </p:nvSpPr>
        <p:spPr>
          <a:xfrm rot="5400000">
            <a:off x="-440858" y="1820863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7" name="Round Same Side Corner Rectangle 106">
            <a:hlinkClick r:id="rId8" action="ppaction://hlinksldjump"/>
            <a:extLst>
              <a:ext uri="{FF2B5EF4-FFF2-40B4-BE49-F238E27FC236}">
                <a16:creationId xmlns:a16="http://schemas.microsoft.com/office/drawing/2014/main" id="{07D2CDAF-AC15-EA78-DAA1-94440E411CFA}"/>
              </a:ext>
            </a:extLst>
          </p:cNvPr>
          <p:cNvSpPr/>
          <p:nvPr/>
        </p:nvSpPr>
        <p:spPr>
          <a:xfrm rot="5400000">
            <a:off x="-417792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9" action="ppaction://hlinksldjump"/>
            <a:extLst>
              <a:ext uri="{FF2B5EF4-FFF2-40B4-BE49-F238E27FC236}">
                <a16:creationId xmlns:a16="http://schemas.microsoft.com/office/drawing/2014/main" id="{2D5703FA-53DE-0C36-56A6-35FCB65BDF07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Round Same Side Corner 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2A2B182E-2431-7711-8219-FD9389FE4ACE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136AB7B-C9AF-457F-596F-C8E6B0C749DF}"/>
              </a:ext>
            </a:extLst>
          </p:cNvPr>
          <p:cNvSpPr/>
          <p:nvPr/>
        </p:nvSpPr>
        <p:spPr>
          <a:xfrm>
            <a:off x="425926" y="743515"/>
            <a:ext cx="5037960" cy="978680"/>
          </a:xfrm>
          <a:prstGeom prst="roundRect">
            <a:avLst>
              <a:gd name="adj" fmla="val 5522"/>
            </a:avLst>
          </a:prstGeom>
          <a:solidFill>
            <a:srgbClr val="FF7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Сходи, балкони, ліфтовий відділ: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B76B81-BCA9-1E7A-4087-F194B1DA6D70}"/>
              </a:ext>
            </a:extLst>
          </p:cNvPr>
          <p:cNvSpPr txBox="1"/>
          <p:nvPr/>
        </p:nvSpPr>
        <p:spPr>
          <a:xfrm>
            <a:off x="5345795" y="861701"/>
            <a:ext cx="18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735B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48,4 т</a:t>
            </a:r>
            <a:endParaRPr lang="en-UA" sz="4000" dirty="0">
              <a:solidFill>
                <a:srgbClr val="FF735B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9A36D5B-1270-47B8-6A29-E282279E4D29}"/>
              </a:ext>
            </a:extLst>
          </p:cNvPr>
          <p:cNvSpPr/>
          <p:nvPr/>
        </p:nvSpPr>
        <p:spPr>
          <a:xfrm>
            <a:off x="425925" y="1808026"/>
            <a:ext cx="5037961" cy="978680"/>
          </a:xfrm>
          <a:prstGeom prst="roundRect">
            <a:avLst>
              <a:gd name="adj" fmla="val 5522"/>
            </a:avLst>
          </a:prstGeom>
          <a:solidFill>
            <a:srgbClr val="FF7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Міжкімнатні перегородки і технічний короб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56E9F5-31FC-32E2-A7D4-699BB1010AD4}"/>
              </a:ext>
            </a:extLst>
          </p:cNvPr>
          <p:cNvSpPr txBox="1"/>
          <p:nvPr/>
        </p:nvSpPr>
        <p:spPr>
          <a:xfrm>
            <a:off x="5345795" y="1926212"/>
            <a:ext cx="18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735B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21,7 т</a:t>
            </a:r>
            <a:endParaRPr lang="en-UA" sz="4000" dirty="0">
              <a:solidFill>
                <a:srgbClr val="FF735B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0B7763A-400E-F3F2-8146-5D06D0C9B3DC}"/>
              </a:ext>
            </a:extLst>
          </p:cNvPr>
          <p:cNvSpPr/>
          <p:nvPr/>
        </p:nvSpPr>
        <p:spPr>
          <a:xfrm>
            <a:off x="433584" y="2881068"/>
            <a:ext cx="5037961" cy="646331"/>
          </a:xfrm>
          <a:prstGeom prst="roundRect">
            <a:avLst>
              <a:gd name="adj" fmla="val 5522"/>
            </a:avLst>
          </a:prstGeom>
          <a:solidFill>
            <a:srgbClr val="FF7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Стяжка підлоги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A19888-97E4-04D5-EC44-B6809B0C1D0E}"/>
              </a:ext>
            </a:extLst>
          </p:cNvPr>
          <p:cNvSpPr txBox="1"/>
          <p:nvPr/>
        </p:nvSpPr>
        <p:spPr>
          <a:xfrm>
            <a:off x="5345794" y="2837997"/>
            <a:ext cx="18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735B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21,2 т</a:t>
            </a:r>
            <a:endParaRPr lang="en-UA" sz="4000" dirty="0">
              <a:solidFill>
                <a:srgbClr val="FF735B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DC49AF3-1EA5-DB68-B369-2619011A59BB}"/>
              </a:ext>
            </a:extLst>
          </p:cNvPr>
          <p:cNvSpPr/>
          <p:nvPr/>
        </p:nvSpPr>
        <p:spPr>
          <a:xfrm>
            <a:off x="431670" y="3622413"/>
            <a:ext cx="5037961" cy="646331"/>
          </a:xfrm>
          <a:prstGeom prst="roundRect">
            <a:avLst>
              <a:gd name="adj" fmla="val 5522"/>
            </a:avLst>
          </a:prstGeom>
          <a:solidFill>
            <a:srgbClr val="FF7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Вікна, двері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8749EF-B561-52C7-EFDB-223E94BBCA9D}"/>
              </a:ext>
            </a:extLst>
          </p:cNvPr>
          <p:cNvSpPr txBox="1"/>
          <p:nvPr/>
        </p:nvSpPr>
        <p:spPr>
          <a:xfrm>
            <a:off x="5343880" y="3579342"/>
            <a:ext cx="18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735B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4,06 т</a:t>
            </a:r>
            <a:endParaRPr lang="en-UA" sz="4000" dirty="0">
              <a:solidFill>
                <a:srgbClr val="FF735B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3F4BC42-9C91-A266-7FD2-DF13B77408D9}"/>
              </a:ext>
            </a:extLst>
          </p:cNvPr>
          <p:cNvSpPr/>
          <p:nvPr/>
        </p:nvSpPr>
        <p:spPr>
          <a:xfrm>
            <a:off x="425925" y="4365943"/>
            <a:ext cx="5037961" cy="646331"/>
          </a:xfrm>
          <a:prstGeom prst="roundRect">
            <a:avLst>
              <a:gd name="adj" fmla="val 5522"/>
            </a:avLst>
          </a:prstGeom>
          <a:solidFill>
            <a:srgbClr val="FF7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Комунікаційні труби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674239-3E14-C8D8-2996-5387928A5647}"/>
              </a:ext>
            </a:extLst>
          </p:cNvPr>
          <p:cNvSpPr txBox="1"/>
          <p:nvPr/>
        </p:nvSpPr>
        <p:spPr>
          <a:xfrm>
            <a:off x="5338135" y="4322872"/>
            <a:ext cx="18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735B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700 кг</a:t>
            </a:r>
            <a:endParaRPr lang="en-UA" sz="4000" dirty="0">
              <a:solidFill>
                <a:srgbClr val="FF735B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21E38B-421F-2FF0-72F7-4B601DAEE222}"/>
              </a:ext>
            </a:extLst>
          </p:cNvPr>
          <p:cNvSpPr txBox="1"/>
          <p:nvPr/>
        </p:nvSpPr>
        <p:spPr>
          <a:xfrm>
            <a:off x="8410224" y="736981"/>
            <a:ext cx="235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502,08</a:t>
            </a:r>
            <a:endParaRPr lang="en-UA" sz="48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1FB235-347D-97D4-17D6-DEF787472380}"/>
              </a:ext>
            </a:extLst>
          </p:cNvPr>
          <p:cNvSpPr txBox="1"/>
          <p:nvPr/>
        </p:nvSpPr>
        <p:spPr>
          <a:xfrm>
            <a:off x="10446163" y="736981"/>
            <a:ext cx="982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т</a:t>
            </a:r>
            <a:endParaRPr lang="en-UA" sz="48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EC37973-4904-43FF-7DFD-2F43EC8443B6}"/>
              </a:ext>
            </a:extLst>
          </p:cNvPr>
          <p:cNvSpPr/>
          <p:nvPr/>
        </p:nvSpPr>
        <p:spPr>
          <a:xfrm>
            <a:off x="429754" y="5127839"/>
            <a:ext cx="5037961" cy="646331"/>
          </a:xfrm>
          <a:prstGeom prst="roundRect">
            <a:avLst>
              <a:gd name="adj" fmla="val 5522"/>
            </a:avLst>
          </a:prstGeom>
          <a:solidFill>
            <a:srgbClr val="FF7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Ламінат, плитка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7FF5DE-9380-3FF2-1871-338B510F16D0}"/>
              </a:ext>
            </a:extLst>
          </p:cNvPr>
          <p:cNvSpPr txBox="1"/>
          <p:nvPr/>
        </p:nvSpPr>
        <p:spPr>
          <a:xfrm>
            <a:off x="5341964" y="5084768"/>
            <a:ext cx="184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735B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1,44 т</a:t>
            </a:r>
            <a:endParaRPr lang="en-UA" sz="4000" dirty="0">
              <a:solidFill>
                <a:srgbClr val="FF735B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503BA41-8B00-3292-B935-8E393598C6AA}"/>
              </a:ext>
            </a:extLst>
          </p:cNvPr>
          <p:cNvSpPr/>
          <p:nvPr/>
        </p:nvSpPr>
        <p:spPr>
          <a:xfrm>
            <a:off x="5597355" y="5963430"/>
            <a:ext cx="3270810" cy="851239"/>
          </a:xfrm>
          <a:prstGeom prst="roundRect">
            <a:avLst>
              <a:gd name="adj" fmla="val 552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CEBD5DA6-CC7F-6029-6D70-BD0EFDDEC03D}"/>
              </a:ext>
            </a:extLst>
          </p:cNvPr>
          <p:cNvSpPr/>
          <p:nvPr/>
        </p:nvSpPr>
        <p:spPr>
          <a:xfrm>
            <a:off x="425925" y="5960255"/>
            <a:ext cx="5037961" cy="860764"/>
          </a:xfrm>
          <a:prstGeom prst="roundRect">
            <a:avLst>
              <a:gd name="adj" fmla="val 552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№1 Знайдіть загальну масу типового поверху: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8" name="Picture 57" descr="A yellow and white triangles on a black background&#10;&#10;Description automatically generated">
            <a:extLst>
              <a:ext uri="{FF2B5EF4-FFF2-40B4-BE49-F238E27FC236}">
                <a16:creationId xmlns:a16="http://schemas.microsoft.com/office/drawing/2014/main" id="{B4310AAE-3A13-8A2D-8D1E-6995C0AF70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22654" y="5774170"/>
            <a:ext cx="838200" cy="927100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60BDFC3-BD8F-470D-9817-C83350DF87DF}"/>
              </a:ext>
            </a:extLst>
          </p:cNvPr>
          <p:cNvSpPr/>
          <p:nvPr/>
        </p:nvSpPr>
        <p:spPr>
          <a:xfrm>
            <a:off x="7358877" y="743515"/>
            <a:ext cx="4753708" cy="1973559"/>
          </a:xfrm>
          <a:prstGeom prst="roundRect">
            <a:avLst>
              <a:gd name="adj" fmla="val 552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725925B-7BAA-4B05-8C23-8FE910D178D1}"/>
              </a:ext>
            </a:extLst>
          </p:cNvPr>
          <p:cNvSpPr txBox="1"/>
          <p:nvPr/>
        </p:nvSpPr>
        <p:spPr>
          <a:xfrm>
            <a:off x="7355047" y="1478099"/>
            <a:ext cx="4753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Маса несучих стін і перекриття</a:t>
            </a:r>
            <a:endParaRPr lang="en-UA" sz="40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31B321B-92EF-BE68-CB34-D10F035A4020}"/>
              </a:ext>
            </a:extLst>
          </p:cNvPr>
          <p:cNvSpPr/>
          <p:nvPr/>
        </p:nvSpPr>
        <p:spPr>
          <a:xfrm>
            <a:off x="1516185" y="33400"/>
            <a:ext cx="9159627" cy="557348"/>
          </a:xfrm>
          <a:prstGeom prst="roundRect">
            <a:avLst>
              <a:gd name="adj" fmla="val 18567"/>
            </a:avLst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Додавання десяткових дробів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89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60" grpId="0" animBg="1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F8A73DF-CF2F-5BC1-22EF-75ED49968BD9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A59FBA2D-0503-0433-82F7-7C792B95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E3A16D-B059-F9A2-B4D1-74989959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12" y="120865"/>
            <a:ext cx="342900" cy="342900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CD1B91-1BF8-54F8-545B-6A5EAF76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529" y="83285"/>
            <a:ext cx="444500" cy="381000"/>
          </a:xfrm>
          <a:prstGeom prst="rect">
            <a:avLst/>
          </a:prstGeom>
        </p:spPr>
      </p:pic>
      <p:pic>
        <p:nvPicPr>
          <p:cNvPr id="21" name="Picture 20" descr="A yellow gear with a black background&#10;&#10;Description automatically generated">
            <a:extLst>
              <a:ext uri="{FF2B5EF4-FFF2-40B4-BE49-F238E27FC236}">
                <a16:creationId xmlns:a16="http://schemas.microsoft.com/office/drawing/2014/main" id="{07B5A07A-6293-F135-0A52-335263DD1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96" y="-1224884"/>
            <a:ext cx="406400" cy="406400"/>
          </a:xfrm>
          <a:prstGeom prst="rect">
            <a:avLst/>
          </a:prstGeom>
        </p:spPr>
      </p:pic>
      <p:sp>
        <p:nvSpPr>
          <p:cNvPr id="12" name="Round Same Side Corner 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15482CF5-BF7A-4A17-0CE3-40BA38369DEB}"/>
              </a:ext>
            </a:extLst>
          </p:cNvPr>
          <p:cNvSpPr/>
          <p:nvPr/>
        </p:nvSpPr>
        <p:spPr>
          <a:xfrm rot="5400000">
            <a:off x="-290772" y="933359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3A95F6DF-C3E0-D402-3EA5-066261BEE0F2}"/>
              </a:ext>
            </a:extLst>
          </p:cNvPr>
          <p:cNvSpPr/>
          <p:nvPr/>
        </p:nvSpPr>
        <p:spPr>
          <a:xfrm rot="5400000">
            <a:off x="-440858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6" name="Round Same Side Corner Rectangle 105">
            <a:hlinkClick r:id="rId8" action="ppaction://hlinksldjump"/>
            <a:extLst>
              <a:ext uri="{FF2B5EF4-FFF2-40B4-BE49-F238E27FC236}">
                <a16:creationId xmlns:a16="http://schemas.microsoft.com/office/drawing/2014/main" id="{6DB07CAE-FBBD-C4B7-BF2F-16C212F0CF2E}"/>
              </a:ext>
            </a:extLst>
          </p:cNvPr>
          <p:cNvSpPr/>
          <p:nvPr/>
        </p:nvSpPr>
        <p:spPr>
          <a:xfrm rot="5400000">
            <a:off x="-431892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9" action="ppaction://hlinksldjump"/>
            <a:extLst>
              <a:ext uri="{FF2B5EF4-FFF2-40B4-BE49-F238E27FC236}">
                <a16:creationId xmlns:a16="http://schemas.microsoft.com/office/drawing/2014/main" id="{76897994-3D21-C92D-0AB5-0BD8090F9D59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hlinkClick r:id="rId10" action="ppaction://hlinksldjump"/>
            <a:extLst>
              <a:ext uri="{FF2B5EF4-FFF2-40B4-BE49-F238E27FC236}">
                <a16:creationId xmlns:a16="http://schemas.microsoft.com/office/drawing/2014/main" id="{2AF3389E-0580-3731-154D-92E1972A3AA6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CCCF23-071C-EC38-0332-F465CC821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46209" y="34298"/>
            <a:ext cx="749300" cy="546100"/>
          </a:xfrm>
          <a:prstGeom prst="rect">
            <a:avLst/>
          </a:prstGeom>
        </p:spPr>
      </p:pic>
      <p:pic>
        <p:nvPicPr>
          <p:cNvPr id="6" name="Picture 5" descr="A group of people wearing helmets and vests holding a blueprint&#10;&#10;Description automatically generated">
            <a:extLst>
              <a:ext uri="{FF2B5EF4-FFF2-40B4-BE49-F238E27FC236}">
                <a16:creationId xmlns:a16="http://schemas.microsoft.com/office/drawing/2014/main" id="{968C7ECD-CEDE-26F8-60EC-83A038DD03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1557" y="2519345"/>
            <a:ext cx="4777738" cy="317878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D3A431-9747-864B-3F84-607B57B1D5FE}"/>
              </a:ext>
            </a:extLst>
          </p:cNvPr>
          <p:cNvSpPr/>
          <p:nvPr/>
        </p:nvSpPr>
        <p:spPr>
          <a:xfrm>
            <a:off x="495012" y="665136"/>
            <a:ext cx="4564084" cy="1973559"/>
          </a:xfrm>
          <a:prstGeom prst="roundRect">
            <a:avLst>
              <a:gd name="adj" fmla="val 5522"/>
            </a:avLst>
          </a:prstGeom>
          <a:noFill/>
          <a:ln>
            <a:solidFill>
              <a:srgbClr val="385A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8B17A-E9DF-C5F1-66BF-5FFA48E7D143}"/>
              </a:ext>
            </a:extLst>
          </p:cNvPr>
          <p:cNvSpPr txBox="1"/>
          <p:nvPr/>
        </p:nvSpPr>
        <p:spPr>
          <a:xfrm>
            <a:off x="495012" y="1380470"/>
            <a:ext cx="456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Маса одного типового поверху</a:t>
            </a:r>
            <a:endParaRPr lang="en-UA" sz="40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0670B-911C-C81E-F138-0C9C1FE3FF74}"/>
              </a:ext>
            </a:extLst>
          </p:cNvPr>
          <p:cNvSpPr txBox="1"/>
          <p:nvPr/>
        </p:nvSpPr>
        <p:spPr>
          <a:xfrm>
            <a:off x="-54431" y="5838921"/>
            <a:ext cx="542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Всього поверхів: 18</a:t>
            </a:r>
            <a:endParaRPr lang="en-UA" sz="40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D06F8BF-FABF-BAED-C415-9FD9A5B66D6C}"/>
              </a:ext>
            </a:extLst>
          </p:cNvPr>
          <p:cNvSpPr/>
          <p:nvPr/>
        </p:nvSpPr>
        <p:spPr>
          <a:xfrm>
            <a:off x="5580228" y="658602"/>
            <a:ext cx="6551845" cy="606001"/>
          </a:xfrm>
          <a:prstGeom prst="roundRect">
            <a:avLst>
              <a:gd name="adj" fmla="val 5522"/>
            </a:avLst>
          </a:prstGeom>
          <a:solidFill>
            <a:srgbClr val="FF4F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Знайдіть масу 18 поверхів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E03729-BE15-3F63-9DEE-A235FDAF0287}"/>
              </a:ext>
            </a:extLst>
          </p:cNvPr>
          <p:cNvSpPr txBox="1"/>
          <p:nvPr/>
        </p:nvSpPr>
        <p:spPr>
          <a:xfrm>
            <a:off x="7609928" y="1429799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8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5A4E54-D9B2-158A-0A74-A65F00F00DFB}"/>
              </a:ext>
            </a:extLst>
          </p:cNvPr>
          <p:cNvSpPr txBox="1"/>
          <p:nvPr/>
        </p:nvSpPr>
        <p:spPr>
          <a:xfrm>
            <a:off x="7277898" y="1429581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9D143E-8ACA-CA62-E9D7-B90F508DAA1B}"/>
              </a:ext>
            </a:extLst>
          </p:cNvPr>
          <p:cNvSpPr txBox="1"/>
          <p:nvPr/>
        </p:nvSpPr>
        <p:spPr>
          <a:xfrm>
            <a:off x="7058024" y="1429863"/>
            <a:ext cx="60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B678DE-124E-8CF2-381F-7EC33FA20EEB}"/>
              </a:ext>
            </a:extLst>
          </p:cNvPr>
          <p:cNvSpPr txBox="1"/>
          <p:nvPr/>
        </p:nvSpPr>
        <p:spPr>
          <a:xfrm>
            <a:off x="6676178" y="1436005"/>
            <a:ext cx="61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B054AD-9A7F-0FC7-0DD9-66FD6C5A5FA8}"/>
              </a:ext>
            </a:extLst>
          </p:cNvPr>
          <p:cNvSpPr txBox="1"/>
          <p:nvPr/>
        </p:nvSpPr>
        <p:spPr>
          <a:xfrm>
            <a:off x="6268610" y="1437351"/>
            <a:ext cx="8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713A41-426A-85D4-8079-569ED37371F6}"/>
              </a:ext>
            </a:extLst>
          </p:cNvPr>
          <p:cNvGrpSpPr/>
          <p:nvPr/>
        </p:nvGrpSpPr>
        <p:grpSpPr>
          <a:xfrm rot="2700000">
            <a:off x="5445131" y="1884906"/>
            <a:ext cx="332131" cy="332131"/>
            <a:chOff x="7656371" y="1709349"/>
            <a:chExt cx="483582" cy="4835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B0D084-AB17-BA2B-EC91-272A86184FFB}"/>
                </a:ext>
              </a:extLst>
            </p:cNvPr>
            <p:cNvCxnSpPr>
              <a:cxnSpLocks/>
            </p:cNvCxnSpPr>
            <p:nvPr/>
          </p:nvCxnSpPr>
          <p:spPr>
            <a:xfrm>
              <a:off x="7656371" y="1951140"/>
              <a:ext cx="483582" cy="0"/>
            </a:xfrm>
            <a:prstGeom prst="line">
              <a:avLst/>
            </a:prstGeom>
            <a:ln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15047C-A187-3948-B136-772F1BD0901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7406" y="1951140"/>
              <a:ext cx="483582" cy="0"/>
            </a:xfrm>
            <a:prstGeom prst="line">
              <a:avLst/>
            </a:prstGeom>
            <a:ln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CB55CD3-4A5F-B1AD-8935-5EC8A7757932}"/>
              </a:ext>
            </a:extLst>
          </p:cNvPr>
          <p:cNvSpPr txBox="1"/>
          <p:nvPr/>
        </p:nvSpPr>
        <p:spPr>
          <a:xfrm>
            <a:off x="7609928" y="1854851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8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844938-F86D-4689-2659-F3820C052DC4}"/>
              </a:ext>
            </a:extLst>
          </p:cNvPr>
          <p:cNvSpPr txBox="1"/>
          <p:nvPr/>
        </p:nvSpPr>
        <p:spPr>
          <a:xfrm>
            <a:off x="7277898" y="1854633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360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1676AD6-2468-8EA6-2349-07BDD57E2B10}"/>
              </a:ext>
            </a:extLst>
          </p:cNvPr>
          <p:cNvCxnSpPr>
            <a:cxnSpLocks/>
          </p:cNvCxnSpPr>
          <p:nvPr/>
        </p:nvCxnSpPr>
        <p:spPr>
          <a:xfrm>
            <a:off x="5894098" y="2456307"/>
            <a:ext cx="2331836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48CD910-110E-A9F0-F8DB-AA6D3AB146F3}"/>
              </a:ext>
            </a:extLst>
          </p:cNvPr>
          <p:cNvSpPr txBox="1"/>
          <p:nvPr/>
        </p:nvSpPr>
        <p:spPr>
          <a:xfrm>
            <a:off x="7609928" y="2433909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CCECC4-B8F0-EEBB-1F69-1250A46607CA}"/>
              </a:ext>
            </a:extLst>
          </p:cNvPr>
          <p:cNvSpPr txBox="1"/>
          <p:nvPr/>
        </p:nvSpPr>
        <p:spPr>
          <a:xfrm>
            <a:off x="7465410" y="1194408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6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54FA88-7A85-DCA6-A52C-9DF270658F01}"/>
              </a:ext>
            </a:extLst>
          </p:cNvPr>
          <p:cNvCxnSpPr>
            <a:cxnSpLocks/>
          </p:cNvCxnSpPr>
          <p:nvPr/>
        </p:nvCxnSpPr>
        <p:spPr>
          <a:xfrm>
            <a:off x="5863552" y="3501984"/>
            <a:ext cx="2362382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3EBD36-7914-3A2D-C4A8-FDCD06EFFF31}"/>
              </a:ext>
            </a:extLst>
          </p:cNvPr>
          <p:cNvGrpSpPr/>
          <p:nvPr/>
        </p:nvGrpSpPr>
        <p:grpSpPr>
          <a:xfrm>
            <a:off x="5426223" y="2785855"/>
            <a:ext cx="332131" cy="332131"/>
            <a:chOff x="7656371" y="1709349"/>
            <a:chExt cx="483582" cy="48358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435D987-94F3-C68F-F320-ECE5CABFBFE3}"/>
                </a:ext>
              </a:extLst>
            </p:cNvPr>
            <p:cNvCxnSpPr>
              <a:cxnSpLocks/>
            </p:cNvCxnSpPr>
            <p:nvPr/>
          </p:nvCxnSpPr>
          <p:spPr>
            <a:xfrm>
              <a:off x="7656371" y="1951140"/>
              <a:ext cx="483582" cy="0"/>
            </a:xfrm>
            <a:prstGeom prst="line">
              <a:avLst/>
            </a:prstGeom>
            <a:ln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7CAFED1-B1AB-3805-5BBB-87B1B7CFC1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7406" y="1951140"/>
              <a:ext cx="483582" cy="0"/>
            </a:xfrm>
            <a:prstGeom prst="line">
              <a:avLst/>
            </a:prstGeom>
            <a:ln cap="rnd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D172D9C-D05A-107A-E39C-AECC28E68C8F}"/>
              </a:ext>
            </a:extLst>
          </p:cNvPr>
          <p:cNvSpPr txBox="1"/>
          <p:nvPr/>
        </p:nvSpPr>
        <p:spPr>
          <a:xfrm>
            <a:off x="7609928" y="3418850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81528A9-0D09-7178-41E1-1D779BDCA8F0}"/>
              </a:ext>
            </a:extLst>
          </p:cNvPr>
          <p:cNvSpPr txBox="1"/>
          <p:nvPr/>
        </p:nvSpPr>
        <p:spPr>
          <a:xfrm>
            <a:off x="7291001" y="2430562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6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760C3B-8682-78A2-883D-4F37F443BEC9}"/>
              </a:ext>
            </a:extLst>
          </p:cNvPr>
          <p:cNvSpPr txBox="1"/>
          <p:nvPr/>
        </p:nvSpPr>
        <p:spPr>
          <a:xfrm>
            <a:off x="6975067" y="2433909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6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36FA064-939B-388D-7B8C-8A3391D7CE13}"/>
              </a:ext>
            </a:extLst>
          </p:cNvPr>
          <p:cNvSpPr txBox="1"/>
          <p:nvPr/>
        </p:nvSpPr>
        <p:spPr>
          <a:xfrm>
            <a:off x="6590454" y="2430561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80E8D5A-03F7-2666-2125-6853F2FA2E8C}"/>
              </a:ext>
            </a:extLst>
          </p:cNvPr>
          <p:cNvSpPr txBox="1"/>
          <p:nvPr/>
        </p:nvSpPr>
        <p:spPr>
          <a:xfrm>
            <a:off x="6293393" y="2430560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7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3D99FC-F72E-B58E-7DD4-C76BF13C33A2}"/>
              </a:ext>
            </a:extLst>
          </p:cNvPr>
          <p:cNvSpPr txBox="1"/>
          <p:nvPr/>
        </p:nvSpPr>
        <p:spPr>
          <a:xfrm>
            <a:off x="5997554" y="2424102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381AA0-C182-8E79-26E7-B7601930071E}"/>
              </a:ext>
            </a:extLst>
          </p:cNvPr>
          <p:cNvSpPr txBox="1"/>
          <p:nvPr/>
        </p:nvSpPr>
        <p:spPr>
          <a:xfrm>
            <a:off x="7306745" y="2825346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8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F5BA5F-3DAF-5AC0-98A7-2D6F40177751}"/>
              </a:ext>
            </a:extLst>
          </p:cNvPr>
          <p:cNvSpPr txBox="1"/>
          <p:nvPr/>
        </p:nvSpPr>
        <p:spPr>
          <a:xfrm>
            <a:off x="6991649" y="2825128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C8A4111-A9E8-6941-97D8-A590C8B7CAB3}"/>
              </a:ext>
            </a:extLst>
          </p:cNvPr>
          <p:cNvSpPr txBox="1"/>
          <p:nvPr/>
        </p:nvSpPr>
        <p:spPr>
          <a:xfrm>
            <a:off x="6704039" y="2825410"/>
            <a:ext cx="60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A9EB3F3-4951-0781-CC9A-504B800196C0}"/>
              </a:ext>
            </a:extLst>
          </p:cNvPr>
          <p:cNvSpPr txBox="1"/>
          <p:nvPr/>
        </p:nvSpPr>
        <p:spPr>
          <a:xfrm>
            <a:off x="6389929" y="2831552"/>
            <a:ext cx="613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F5DCE4-38B3-7D95-441A-B20F39F33FCB}"/>
              </a:ext>
            </a:extLst>
          </p:cNvPr>
          <p:cNvSpPr txBox="1"/>
          <p:nvPr/>
        </p:nvSpPr>
        <p:spPr>
          <a:xfrm>
            <a:off x="5990828" y="2832898"/>
            <a:ext cx="8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E27CD5-EF37-DA96-AAB8-7696CF823D96}"/>
              </a:ext>
            </a:extLst>
          </p:cNvPr>
          <p:cNvSpPr txBox="1"/>
          <p:nvPr/>
        </p:nvSpPr>
        <p:spPr>
          <a:xfrm>
            <a:off x="7304993" y="3418850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26BC09A-E1F2-8BE7-C590-E74C2B97DE18}"/>
              </a:ext>
            </a:extLst>
          </p:cNvPr>
          <p:cNvSpPr txBox="1"/>
          <p:nvPr/>
        </p:nvSpPr>
        <p:spPr>
          <a:xfrm>
            <a:off x="7008447" y="3418850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86E4E2-2D7C-1654-0C25-3E09AFF1A95D}"/>
              </a:ext>
            </a:extLst>
          </p:cNvPr>
          <p:cNvSpPr txBox="1"/>
          <p:nvPr/>
        </p:nvSpPr>
        <p:spPr>
          <a:xfrm>
            <a:off x="6695133" y="3418849"/>
            <a:ext cx="60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0A38D4-F3B9-28E5-B0AE-0F9E7BFDCBB0}"/>
              </a:ext>
            </a:extLst>
          </p:cNvPr>
          <p:cNvSpPr txBox="1"/>
          <p:nvPr/>
        </p:nvSpPr>
        <p:spPr>
          <a:xfrm>
            <a:off x="6398840" y="3418849"/>
            <a:ext cx="60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7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7FADEBE-610B-C3DE-1540-C411C9E1A9BD}"/>
              </a:ext>
            </a:extLst>
          </p:cNvPr>
          <p:cNvSpPr txBox="1"/>
          <p:nvPr/>
        </p:nvSpPr>
        <p:spPr>
          <a:xfrm>
            <a:off x="6117411" y="3418849"/>
            <a:ext cx="60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0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F5FD747-F3E0-3852-CCF4-931120961796}"/>
              </a:ext>
            </a:extLst>
          </p:cNvPr>
          <p:cNvSpPr txBox="1"/>
          <p:nvPr/>
        </p:nvSpPr>
        <p:spPr>
          <a:xfrm>
            <a:off x="5672001" y="3418849"/>
            <a:ext cx="89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EDD75FD-41FA-9089-3EFA-1A317CE09FE4}"/>
              </a:ext>
            </a:extLst>
          </p:cNvPr>
          <p:cNvSpPr txBox="1"/>
          <p:nvPr/>
        </p:nvSpPr>
        <p:spPr>
          <a:xfrm>
            <a:off x="7148321" y="3445712"/>
            <a:ext cx="7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FDA8C4A-3714-2049-C31F-B0A29CD83461}"/>
              </a:ext>
            </a:extLst>
          </p:cNvPr>
          <p:cNvSpPr txBox="1"/>
          <p:nvPr/>
        </p:nvSpPr>
        <p:spPr>
          <a:xfrm>
            <a:off x="8642174" y="2758851"/>
            <a:ext cx="3503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10 792</a:t>
            </a:r>
            <a:r>
              <a:rPr lang="en-US" sz="44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r>
              <a:rPr lang="uk-UA" sz="44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r>
              <a:rPr lang="en-US" sz="44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 </a:t>
            </a:r>
            <a:r>
              <a:rPr lang="uk-UA" sz="44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т</a:t>
            </a:r>
            <a:endParaRPr lang="en-UA" sz="4400" dirty="0">
              <a:solidFill>
                <a:srgbClr val="FF4F5A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CB4A6B1-FEA0-1F95-E6F0-CAB706A63808}"/>
              </a:ext>
            </a:extLst>
          </p:cNvPr>
          <p:cNvSpPr txBox="1"/>
          <p:nvPr/>
        </p:nvSpPr>
        <p:spPr>
          <a:xfrm>
            <a:off x="7035574" y="2358676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E82981BF-FD7C-737A-08D2-7AC73BE3AE17}"/>
              </a:ext>
            </a:extLst>
          </p:cNvPr>
          <p:cNvSpPr/>
          <p:nvPr/>
        </p:nvSpPr>
        <p:spPr>
          <a:xfrm>
            <a:off x="8657917" y="1342808"/>
            <a:ext cx="3474157" cy="2143912"/>
          </a:xfrm>
          <a:prstGeom prst="roundRect">
            <a:avLst>
              <a:gd name="adj" fmla="val 5522"/>
            </a:avLst>
          </a:prstGeom>
          <a:noFill/>
          <a:ln>
            <a:solidFill>
              <a:srgbClr val="FF4F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5929F6-B83B-1262-213D-EE5B65F01D4B}"/>
              </a:ext>
            </a:extLst>
          </p:cNvPr>
          <p:cNvSpPr txBox="1"/>
          <p:nvPr/>
        </p:nvSpPr>
        <p:spPr>
          <a:xfrm>
            <a:off x="8657917" y="1437097"/>
            <a:ext cx="347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Маса 18 поверхів</a:t>
            </a:r>
            <a:endParaRPr lang="en-UA" sz="4000" dirty="0">
              <a:solidFill>
                <a:srgbClr val="FF4F5A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3B403F96-E390-2CDF-3852-39EAC4D3B37B}"/>
              </a:ext>
            </a:extLst>
          </p:cNvPr>
          <p:cNvSpPr/>
          <p:nvPr/>
        </p:nvSpPr>
        <p:spPr>
          <a:xfrm>
            <a:off x="5489417" y="4250872"/>
            <a:ext cx="6642655" cy="2531764"/>
          </a:xfrm>
          <a:prstGeom prst="roundRect">
            <a:avLst>
              <a:gd name="adj" fmla="val 434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7D2889F-376C-342E-35CF-371676782E5F}"/>
              </a:ext>
            </a:extLst>
          </p:cNvPr>
          <p:cNvSpPr txBox="1"/>
          <p:nvPr/>
        </p:nvSpPr>
        <p:spPr>
          <a:xfrm>
            <a:off x="5489415" y="4241299"/>
            <a:ext cx="664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№2 ЗНАЙДІТЬ ДОБУТОК ЧИСЕЛ</a:t>
            </a:r>
            <a:endParaRPr lang="en-UA" sz="32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0B589A90-B26D-5F46-4A35-811BB3FF2288}"/>
              </a:ext>
            </a:extLst>
          </p:cNvPr>
          <p:cNvSpPr/>
          <p:nvPr/>
        </p:nvSpPr>
        <p:spPr>
          <a:xfrm>
            <a:off x="5467455" y="6041547"/>
            <a:ext cx="5534481" cy="557348"/>
          </a:xfrm>
          <a:prstGeom prst="roundRect">
            <a:avLst>
              <a:gd name="adj" fmla="val 185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1) 14,72 і 1,12;</a:t>
            </a:r>
            <a:endParaRPr lang="en-UA" sz="40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A2F0A75D-3FA5-80D0-3FB9-E8DC01F95C43}"/>
              </a:ext>
            </a:extLst>
          </p:cNvPr>
          <p:cNvSpPr/>
          <p:nvPr/>
        </p:nvSpPr>
        <p:spPr>
          <a:xfrm>
            <a:off x="9130798" y="6041547"/>
            <a:ext cx="3742275" cy="557348"/>
          </a:xfrm>
          <a:prstGeom prst="roundRect">
            <a:avLst>
              <a:gd name="adj" fmla="val 185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2) 243,2 і 45.</a:t>
            </a:r>
            <a:endParaRPr lang="en-UA" sz="40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DBEBAA-83F5-86BA-6B57-BB1D49B69E4A}"/>
              </a:ext>
            </a:extLst>
          </p:cNvPr>
          <p:cNvSpPr/>
          <p:nvPr/>
        </p:nvSpPr>
        <p:spPr>
          <a:xfrm>
            <a:off x="1516185" y="33400"/>
            <a:ext cx="9159627" cy="557348"/>
          </a:xfrm>
          <a:prstGeom prst="roundRect">
            <a:avLst>
              <a:gd name="adj" fmla="val 18567"/>
            </a:avLst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Множення десяткових дробів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E3424-D5F8-8E89-BA9D-11A3238F6E12}"/>
              </a:ext>
            </a:extLst>
          </p:cNvPr>
          <p:cNvSpPr txBox="1"/>
          <p:nvPr/>
        </p:nvSpPr>
        <p:spPr>
          <a:xfrm>
            <a:off x="508929" y="658200"/>
            <a:ext cx="454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>
                <a:solidFill>
                  <a:srgbClr val="37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599,58 т</a:t>
            </a:r>
            <a:endParaRPr lang="en-UA" sz="4800" dirty="0">
              <a:solidFill>
                <a:srgbClr val="37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26539-460B-E3F1-F8A4-406AC06E61B0}"/>
              </a:ext>
            </a:extLst>
          </p:cNvPr>
          <p:cNvSpPr txBox="1"/>
          <p:nvPr/>
        </p:nvSpPr>
        <p:spPr>
          <a:xfrm>
            <a:off x="7138539" y="1190152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4B58C-456A-680E-6E55-3E89319D1728}"/>
              </a:ext>
            </a:extLst>
          </p:cNvPr>
          <p:cNvSpPr txBox="1"/>
          <p:nvPr/>
        </p:nvSpPr>
        <p:spPr>
          <a:xfrm>
            <a:off x="6770933" y="1193112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7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F444F5-C1B4-F16F-299D-DD86298ADA3C}"/>
              </a:ext>
            </a:extLst>
          </p:cNvPr>
          <p:cNvSpPr txBox="1"/>
          <p:nvPr/>
        </p:nvSpPr>
        <p:spPr>
          <a:xfrm>
            <a:off x="6471068" y="1188806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7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FAA73D-7165-548C-6B60-FF1B13A00205}"/>
              </a:ext>
            </a:extLst>
          </p:cNvPr>
          <p:cNvSpPr txBox="1"/>
          <p:nvPr/>
        </p:nvSpPr>
        <p:spPr>
          <a:xfrm>
            <a:off x="6646939" y="2360936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FD39D1-FC66-E584-620A-9127DBDA0691}"/>
              </a:ext>
            </a:extLst>
          </p:cNvPr>
          <p:cNvSpPr txBox="1"/>
          <p:nvPr/>
        </p:nvSpPr>
        <p:spPr>
          <a:xfrm>
            <a:off x="6339687" y="2352466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BF580-33F3-80F7-9ACE-846D72BA01FB}"/>
              </a:ext>
            </a:extLst>
          </p:cNvPr>
          <p:cNvSpPr txBox="1"/>
          <p:nvPr/>
        </p:nvSpPr>
        <p:spPr>
          <a:xfrm>
            <a:off x="6059267" y="2357588"/>
            <a:ext cx="41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2400" dirty="0">
              <a:solidFill>
                <a:srgbClr val="FF000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6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"/>
                            </p:stCondLst>
                            <p:childTnLst>
                              <p:par>
                                <p:cTn id="1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36" grpId="0"/>
      <p:bldP spid="37" grpId="0"/>
      <p:bldP spid="38" grpId="0"/>
      <p:bldP spid="39" grpId="0"/>
      <p:bldP spid="40" grpId="0"/>
      <p:bldP spid="45" grpId="0"/>
      <p:bldP spid="46" grpId="0"/>
      <p:bldP spid="48" grpId="0"/>
      <p:bldP spid="54" grpId="0"/>
      <p:bldP spid="67" grpId="0"/>
      <p:bldP spid="77" grpId="0"/>
      <p:bldP spid="79" grpId="0"/>
      <p:bldP spid="81" grpId="0"/>
      <p:bldP spid="83" grpId="0"/>
      <p:bldP spid="85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8" grpId="0"/>
      <p:bldP spid="100" grpId="0"/>
      <p:bldP spid="101" grpId="0"/>
      <p:bldP spid="102" grpId="0"/>
      <p:bldP spid="103" grpId="0"/>
      <p:bldP spid="104" grpId="0"/>
      <p:bldP spid="105" grpId="0" animBg="1"/>
      <p:bldP spid="107" grpId="0"/>
      <p:bldP spid="108" grpId="0" animBg="1"/>
      <p:bldP spid="109" grpId="0"/>
      <p:bldP spid="110" grpId="0"/>
      <p:bldP spid="111" grpId="0"/>
      <p:bldP spid="15" grpId="0"/>
      <p:bldP spid="19" grpId="0"/>
      <p:bldP spid="20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88F0F-FE02-F5F9-D6C5-9B1A74C9817B}"/>
              </a:ext>
            </a:extLst>
          </p:cNvPr>
          <p:cNvSpPr/>
          <p:nvPr/>
        </p:nvSpPr>
        <p:spPr>
          <a:xfrm>
            <a:off x="2059577" y="33400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Віднімання десяткових дробів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4592FF9E-8519-44AE-32C6-B0A73FFE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032" y="58181"/>
            <a:ext cx="647700" cy="495300"/>
          </a:xfrm>
          <a:prstGeom prst="rect">
            <a:avLst/>
          </a:prstGeom>
        </p:spPr>
      </p:pic>
      <p:pic>
        <p:nvPicPr>
          <p:cNvPr id="6" name="Picture 5" descr="A yellow gear with a black background&#10;&#10;Description automatically generated">
            <a:extLst>
              <a:ext uri="{FF2B5EF4-FFF2-40B4-BE49-F238E27FC236}">
                <a16:creationId xmlns:a16="http://schemas.microsoft.com/office/drawing/2014/main" id="{B353F85C-9FEF-9E7B-692E-2D1EBEA5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690" y="138089"/>
            <a:ext cx="406400" cy="406400"/>
          </a:xfrm>
          <a:prstGeom prst="rect">
            <a:avLst/>
          </a:prstGeom>
        </p:spPr>
      </p:pic>
      <p:pic>
        <p:nvPicPr>
          <p:cNvPr id="10" name="Picture 9" descr="A white and yellow circle&#10;&#10;Description automatically generated">
            <a:extLst>
              <a:ext uri="{FF2B5EF4-FFF2-40B4-BE49-F238E27FC236}">
                <a16:creationId xmlns:a16="http://schemas.microsoft.com/office/drawing/2014/main" id="{DB89F057-5801-CCA1-8F19-713D83A0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0271" y="-2608160"/>
            <a:ext cx="923916" cy="920017"/>
          </a:xfrm>
          <a:prstGeom prst="rect">
            <a:avLst/>
          </a:prstGeom>
        </p:spPr>
      </p:pic>
      <p:sp>
        <p:nvSpPr>
          <p:cNvPr id="13" name="Round Same Side Corner 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0" name="Round Same Side Corner Rectangle 79">
            <a:hlinkClick r:id="rId6" action="ppaction://hlinksldjump"/>
            <a:extLst>
              <a:ext uri="{FF2B5EF4-FFF2-40B4-BE49-F238E27FC236}">
                <a16:creationId xmlns:a16="http://schemas.microsoft.com/office/drawing/2014/main" id="{7858F225-FF1F-1346-C301-640594C9AD9C}"/>
              </a:ext>
            </a:extLst>
          </p:cNvPr>
          <p:cNvSpPr/>
          <p:nvPr/>
        </p:nvSpPr>
        <p:spPr>
          <a:xfrm rot="5400000">
            <a:off x="-415952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290773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A8ADC309-11E1-3B0B-95A7-34A242928DC1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" name="Round Same Side Corner Rectangle 2">
            <a:hlinkClick r:id="rId8" action="ppaction://hlinksldjump"/>
            <a:extLst>
              <a:ext uri="{FF2B5EF4-FFF2-40B4-BE49-F238E27FC236}">
                <a16:creationId xmlns:a16="http://schemas.microsoft.com/office/drawing/2014/main" id="{5711D3F9-221D-20A7-F98F-FC012E826A19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7" name="Picture 6" descr="A person in overalls and gloves holding a stack of pink and white cubes&#10;&#10;Description automatically generated">
            <a:extLst>
              <a:ext uri="{FF2B5EF4-FFF2-40B4-BE49-F238E27FC236}">
                <a16:creationId xmlns:a16="http://schemas.microsoft.com/office/drawing/2014/main" id="{D5F01E3C-6AA9-CFC8-5F83-0E4B3B8B5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6109" y="2044982"/>
            <a:ext cx="7772400" cy="51712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0AB10AC-AF8B-9AF7-6276-D6386C4885CD}"/>
                  </a:ext>
                </a:extLst>
              </p:cNvPr>
              <p:cNvSpPr/>
              <p:nvPr/>
            </p:nvSpPr>
            <p:spPr>
              <a:xfrm>
                <a:off x="418695" y="644251"/>
                <a:ext cx="6839355" cy="2170385"/>
              </a:xfrm>
              <a:prstGeom prst="roundRect">
                <a:avLst>
                  <a:gd name="adj" fmla="val 3397"/>
                </a:avLst>
              </a:prstGeom>
              <a:solidFill>
                <a:srgbClr val="FF73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Площа стін ванної кімнати </a:t>
                </a:r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25 </m:t>
                    </m:r>
                    <m:sSup>
                      <m:sSupPr>
                        <m:ctrlPr>
                          <a:rPr lang="uk-UA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200" smtClean="0">
                            <a:latin typeface="Aptos Light" panose="020B0004020202020204" pitchFamily="34" charset="0"/>
                            <a:cs typeface="Calibri" panose="020F0502020204030204" pitchFamily="34" charset="0"/>
                          </a:rPr>
                          <m:t>м</m:t>
                        </m:r>
                      </m:e>
                      <m:sup>
                        <m:r>
                          <a:rPr lang="uk-UA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, площа дверей і отвору під витяжку </a:t>
                </a:r>
                <a14:m>
                  <m:oMath xmlns:m="http://schemas.openxmlformats.org/officeDocument/2006/math">
                    <m:r>
                      <a:rPr lang="uk-UA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1,675</m:t>
                    </m:r>
                    <m:r>
                      <a:rPr lang="uk-UA" sz="3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3200">
                            <a:latin typeface="Aptos Light" panose="020B0004020202020204" pitchFamily="34" charset="0"/>
                            <a:cs typeface="Calibri" panose="020F0502020204030204" pitchFamily="34" charset="0"/>
                          </a:rPr>
                          <m:t>м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, яку площу майстру необхідно викласти плиткою?</a:t>
                </a:r>
                <a:endParaRPr lang="en-UA" sz="3200" dirty="0"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0AB10AC-AF8B-9AF7-6276-D6386C488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95" y="644251"/>
                <a:ext cx="6839355" cy="2170385"/>
              </a:xfrm>
              <a:prstGeom prst="roundRect">
                <a:avLst>
                  <a:gd name="adj" fmla="val 3397"/>
                </a:avLst>
              </a:prstGeom>
              <a:blipFill>
                <a:blip r:embed="rId12"/>
                <a:stretch>
                  <a:fillRect l="-2041" t="-581" r="-1855" b="-6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36A2D40-8019-6D85-6B5D-30C439051D4A}"/>
              </a:ext>
            </a:extLst>
          </p:cNvPr>
          <p:cNvSpPr txBox="1"/>
          <p:nvPr/>
        </p:nvSpPr>
        <p:spPr>
          <a:xfrm>
            <a:off x="9156173" y="829615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0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F5503-C26D-7A7D-17DD-25F5D6C16EF6}"/>
              </a:ext>
            </a:extLst>
          </p:cNvPr>
          <p:cNvSpPr txBox="1"/>
          <p:nvPr/>
        </p:nvSpPr>
        <p:spPr>
          <a:xfrm>
            <a:off x="8747295" y="829397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E9DDD6-502C-FA12-E2C7-A39246FB2FFE}"/>
              </a:ext>
            </a:extLst>
          </p:cNvPr>
          <p:cNvSpPr txBox="1"/>
          <p:nvPr/>
        </p:nvSpPr>
        <p:spPr>
          <a:xfrm>
            <a:off x="8517352" y="829679"/>
            <a:ext cx="60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0F85B-0A89-CDB0-8042-F6BB91E3D64F}"/>
              </a:ext>
            </a:extLst>
          </p:cNvPr>
          <p:cNvSpPr txBox="1"/>
          <p:nvPr/>
        </p:nvSpPr>
        <p:spPr>
          <a:xfrm>
            <a:off x="9130045" y="1367230"/>
            <a:ext cx="1486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675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D0F74-CAF2-9434-BC2B-66B6981B61AF}"/>
              </a:ext>
            </a:extLst>
          </p:cNvPr>
          <p:cNvSpPr txBox="1"/>
          <p:nvPr/>
        </p:nvSpPr>
        <p:spPr>
          <a:xfrm>
            <a:off x="8747295" y="1367012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76A886-364D-CBC5-4896-CD48AD147201}"/>
              </a:ext>
            </a:extLst>
          </p:cNvPr>
          <p:cNvCxnSpPr>
            <a:cxnSpLocks/>
          </p:cNvCxnSpPr>
          <p:nvPr/>
        </p:nvCxnSpPr>
        <p:spPr>
          <a:xfrm>
            <a:off x="8617344" y="2057322"/>
            <a:ext cx="1753290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6675F1-A0C9-C6F9-8FAB-72AE569EBA70}"/>
                  </a:ext>
                </a:extLst>
              </p:cNvPr>
              <p:cNvSpPr txBox="1"/>
              <p:nvPr/>
            </p:nvSpPr>
            <p:spPr>
              <a:xfrm>
                <a:off x="10260228" y="2012851"/>
                <a:ext cx="11566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4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uk-UA" sz="4400" dirty="0" smtClean="0">
                              <a:solidFill>
                                <a:srgbClr val="00B050"/>
                              </a:solidFill>
                              <a:latin typeface="Aptos Light" panose="020B0004020202020204" pitchFamily="34" charset="0"/>
                              <a:cs typeface="Calibri" panose="020F0502020204030204" pitchFamily="34" charset="0"/>
                            </a:rPr>
                            <m:t>м</m:t>
                          </m:r>
                        </m:e>
                        <m:sup>
                          <m:r>
                            <a:rPr lang="uk-UA" sz="44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4400" dirty="0">
                  <a:solidFill>
                    <a:srgbClr val="00B050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6675F1-A0C9-C6F9-8FAB-72AE569EB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228" y="2012851"/>
                <a:ext cx="1156658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857F962-3A04-7247-3133-52AD4A3B6FC5}"/>
              </a:ext>
            </a:extLst>
          </p:cNvPr>
          <p:cNvSpPr txBox="1"/>
          <p:nvPr/>
        </p:nvSpPr>
        <p:spPr>
          <a:xfrm>
            <a:off x="9155360" y="2031477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3</a:t>
            </a:r>
            <a:endParaRPr lang="en-UA" sz="44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77E4C-844D-1C6E-DAC7-D324DB9938E9}"/>
              </a:ext>
            </a:extLst>
          </p:cNvPr>
          <p:cNvSpPr txBox="1"/>
          <p:nvPr/>
        </p:nvSpPr>
        <p:spPr>
          <a:xfrm>
            <a:off x="8747295" y="2031259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3</a:t>
            </a:r>
            <a:endParaRPr lang="en-UA" sz="44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422E89-22AE-00FA-5842-8E7D35127CF9}"/>
              </a:ext>
            </a:extLst>
          </p:cNvPr>
          <p:cNvSpPr txBox="1"/>
          <p:nvPr/>
        </p:nvSpPr>
        <p:spPr>
          <a:xfrm>
            <a:off x="8517352" y="2030606"/>
            <a:ext cx="609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</a:t>
            </a:r>
            <a:endParaRPr lang="en-UA" sz="44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9841D44-9E2E-62F9-21F5-6D9EB88DD1F4}"/>
              </a:ext>
            </a:extLst>
          </p:cNvPr>
          <p:cNvCxnSpPr>
            <a:cxnSpLocks/>
          </p:cNvCxnSpPr>
          <p:nvPr/>
        </p:nvCxnSpPr>
        <p:spPr>
          <a:xfrm>
            <a:off x="8160426" y="1426673"/>
            <a:ext cx="332131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C0DE849-0C3C-9CA0-6CB4-AB6A1FEFAEF6}"/>
              </a:ext>
            </a:extLst>
          </p:cNvPr>
          <p:cNvSpPr txBox="1"/>
          <p:nvPr/>
        </p:nvSpPr>
        <p:spPr>
          <a:xfrm>
            <a:off x="8931970" y="842614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921DD89-2184-7F6D-586C-D9192D0B6044}"/>
              </a:ext>
            </a:extLst>
          </p:cNvPr>
          <p:cNvSpPr txBox="1"/>
          <p:nvPr/>
        </p:nvSpPr>
        <p:spPr>
          <a:xfrm>
            <a:off x="8929255" y="1367230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BC6AD66-60B1-F546-1DDB-614A942E1D4E}"/>
              </a:ext>
            </a:extLst>
          </p:cNvPr>
          <p:cNvSpPr txBox="1"/>
          <p:nvPr/>
        </p:nvSpPr>
        <p:spPr>
          <a:xfrm>
            <a:off x="8931969" y="2030606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endParaRPr lang="en-UA" sz="44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7D0A172-F820-66B6-D6BC-D0049A702157}"/>
              </a:ext>
            </a:extLst>
          </p:cNvPr>
          <p:cNvSpPr/>
          <p:nvPr/>
        </p:nvSpPr>
        <p:spPr>
          <a:xfrm>
            <a:off x="7258050" y="3090000"/>
            <a:ext cx="4871388" cy="2938321"/>
          </a:xfrm>
          <a:prstGeom prst="roundRect">
            <a:avLst>
              <a:gd name="adj" fmla="val 4346"/>
            </a:avLst>
          </a:prstGeom>
          <a:noFill/>
          <a:ln>
            <a:solidFill>
              <a:srgbClr val="CD4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D81570-B0AF-55EF-B3FD-59F329562958}"/>
              </a:ext>
            </a:extLst>
          </p:cNvPr>
          <p:cNvSpPr txBox="1"/>
          <p:nvPr/>
        </p:nvSpPr>
        <p:spPr>
          <a:xfrm>
            <a:off x="7256061" y="3080616"/>
            <a:ext cx="487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№3 ЗНАЙДІТЬ РІЗНИЦЮ ЧИСЕЛ</a:t>
            </a:r>
            <a:endParaRPr lang="en-UA" sz="32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30FC24B-8004-BB0A-D25C-2E05A3EAF87F}"/>
              </a:ext>
            </a:extLst>
          </p:cNvPr>
          <p:cNvSpPr/>
          <p:nvPr/>
        </p:nvSpPr>
        <p:spPr>
          <a:xfrm>
            <a:off x="7198478" y="4649681"/>
            <a:ext cx="4560135" cy="557348"/>
          </a:xfrm>
          <a:prstGeom prst="roundRect">
            <a:avLst>
              <a:gd name="adj" fmla="val 185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1) 547</a:t>
            </a:r>
            <a:r>
              <a:rPr lang="en-US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 і 126,4</a:t>
            </a:r>
            <a:r>
              <a:rPr lang="en-US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;</a:t>
            </a:r>
            <a:endParaRPr lang="en-UA" sz="36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C364D8A-0239-AD09-B2BF-C9DA8293A7D4}"/>
              </a:ext>
            </a:extLst>
          </p:cNvPr>
          <p:cNvSpPr/>
          <p:nvPr/>
        </p:nvSpPr>
        <p:spPr>
          <a:xfrm>
            <a:off x="7224878" y="5363425"/>
            <a:ext cx="4533735" cy="557348"/>
          </a:xfrm>
          <a:prstGeom prst="roundRect">
            <a:avLst>
              <a:gd name="adj" fmla="val 185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2) 78,08 і 42,59</a:t>
            </a:r>
            <a:r>
              <a:rPr lang="en-US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.</a:t>
            </a:r>
            <a:endParaRPr lang="en-UA" sz="36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C09584-B426-BB2C-9B80-22186AECDA33}"/>
              </a:ext>
            </a:extLst>
          </p:cNvPr>
          <p:cNvSpPr txBox="1"/>
          <p:nvPr/>
        </p:nvSpPr>
        <p:spPr>
          <a:xfrm>
            <a:off x="9451409" y="825360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0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ABFD0-F571-72E6-F318-7F6A79BA2938}"/>
              </a:ext>
            </a:extLst>
          </p:cNvPr>
          <p:cNvSpPr txBox="1"/>
          <p:nvPr/>
        </p:nvSpPr>
        <p:spPr>
          <a:xfrm>
            <a:off x="9468827" y="2034795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</a:t>
            </a:r>
            <a:endParaRPr lang="en-UA" sz="44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17C899-FB51-6299-3E59-205248C7263A}"/>
              </a:ext>
            </a:extLst>
          </p:cNvPr>
          <p:cNvSpPr txBox="1"/>
          <p:nvPr/>
        </p:nvSpPr>
        <p:spPr>
          <a:xfrm>
            <a:off x="9758041" y="827613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0</a:t>
            </a:r>
            <a:endParaRPr lang="en-UA" sz="44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44E36-4BBB-94A3-4CC7-FC5F8A8DDE7C}"/>
              </a:ext>
            </a:extLst>
          </p:cNvPr>
          <p:cNvSpPr txBox="1"/>
          <p:nvPr/>
        </p:nvSpPr>
        <p:spPr>
          <a:xfrm>
            <a:off x="9795951" y="2030390"/>
            <a:ext cx="79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44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8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5" grpId="1"/>
      <p:bldP spid="9" grpId="0"/>
      <p:bldP spid="11" grpId="0"/>
      <p:bldP spid="19" grpId="0"/>
      <p:bldP spid="20" grpId="0"/>
      <p:bldP spid="27" grpId="0"/>
      <p:bldP spid="28" grpId="0"/>
      <p:bldP spid="29" grpId="0"/>
      <p:bldP spid="30" grpId="0"/>
      <p:bldP spid="48" grpId="0"/>
      <p:bldP spid="49" grpId="0"/>
      <p:bldP spid="51" grpId="0"/>
      <p:bldP spid="53" grpId="0" animBg="1"/>
      <p:bldP spid="54" grpId="0"/>
      <p:bldP spid="55" grpId="0"/>
      <p:bldP spid="56" grpId="0"/>
      <p:bldP spid="15" grpId="0"/>
      <p:bldP spid="16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overalls and gloves holding a stack of pink and white cubes&#10;&#10;Description automatically generated">
            <a:extLst>
              <a:ext uri="{FF2B5EF4-FFF2-40B4-BE49-F238E27FC236}">
                <a16:creationId xmlns:a16="http://schemas.microsoft.com/office/drawing/2014/main" id="{79C10136-DAE6-7169-E36E-383EED10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67" y="2660899"/>
            <a:ext cx="5331129" cy="354697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8EA129-F18D-90D9-D359-459FD5C2095A}"/>
              </a:ext>
            </a:extLst>
          </p:cNvPr>
          <p:cNvCxnSpPr>
            <a:cxnSpLocks/>
          </p:cNvCxnSpPr>
          <p:nvPr/>
        </p:nvCxnSpPr>
        <p:spPr>
          <a:xfrm>
            <a:off x="5955611" y="1094961"/>
            <a:ext cx="1114260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D63CF69-B8CD-95A6-58D2-BD2BFDD5A3BD}"/>
              </a:ext>
            </a:extLst>
          </p:cNvPr>
          <p:cNvSpPr txBox="1"/>
          <p:nvPr/>
        </p:nvSpPr>
        <p:spPr>
          <a:xfrm>
            <a:off x="4372817" y="553769"/>
            <a:ext cx="194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2332</a:t>
            </a:r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</a:t>
            </a:r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C2174ECB-921E-4A33-2307-235000AEA3CE}"/>
              </a:ext>
            </a:extLst>
          </p:cNvPr>
          <p:cNvSpPr/>
          <p:nvPr/>
        </p:nvSpPr>
        <p:spPr>
          <a:xfrm>
            <a:off x="5970542" y="3436649"/>
            <a:ext cx="6152830" cy="3136037"/>
          </a:xfrm>
          <a:prstGeom prst="roundRect">
            <a:avLst>
              <a:gd name="adj" fmla="val 4346"/>
            </a:avLst>
          </a:prstGeom>
          <a:noFill/>
          <a:ln>
            <a:solidFill>
              <a:srgbClr val="CD4F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34EFA7-9D4D-BEBE-4FF6-BEBB5FD4A843}"/>
              </a:ext>
            </a:extLst>
          </p:cNvPr>
          <p:cNvSpPr txBox="1"/>
          <p:nvPr/>
        </p:nvSpPr>
        <p:spPr>
          <a:xfrm>
            <a:off x="5970540" y="3455156"/>
            <a:ext cx="6152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№4 ЗНАЙДІТЬ ЧАСТКУ ЧИСЕЛ І ОКРУГЛІТЬ ЇЇ ДО ДЕСЯТИХ</a:t>
            </a:r>
            <a:endParaRPr lang="en-UA" sz="32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64F6B8D-C968-9551-3D7D-85B8FD9480F5}"/>
              </a:ext>
            </a:extLst>
          </p:cNvPr>
          <p:cNvSpPr/>
          <p:nvPr/>
        </p:nvSpPr>
        <p:spPr>
          <a:xfrm>
            <a:off x="6096000" y="5839119"/>
            <a:ext cx="3391973" cy="557348"/>
          </a:xfrm>
          <a:prstGeom prst="roundRect">
            <a:avLst>
              <a:gd name="adj" fmla="val 185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1) 1 і 4</a:t>
            </a:r>
            <a:r>
              <a:rPr lang="en-US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;</a:t>
            </a:r>
            <a:endParaRPr lang="en-UA" sz="36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60363E17-541A-6B65-0AB3-1F6F96AC20FE}"/>
              </a:ext>
            </a:extLst>
          </p:cNvPr>
          <p:cNvSpPr/>
          <p:nvPr/>
        </p:nvSpPr>
        <p:spPr>
          <a:xfrm>
            <a:off x="9242793" y="5839119"/>
            <a:ext cx="3103096" cy="557348"/>
          </a:xfrm>
          <a:prstGeom prst="roundRect">
            <a:avLst>
              <a:gd name="adj" fmla="val 1856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2) 80,12 і 5</a:t>
            </a:r>
            <a:r>
              <a:rPr lang="en-US" sz="36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.</a:t>
            </a:r>
            <a:endParaRPr lang="en-UA" sz="36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88F0F-FE02-F5F9-D6C5-9B1A74C9817B}"/>
              </a:ext>
            </a:extLst>
          </p:cNvPr>
          <p:cNvSpPr/>
          <p:nvPr/>
        </p:nvSpPr>
        <p:spPr>
          <a:xfrm>
            <a:off x="2059577" y="33400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Ділення десяткових дробів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91A6D2-1370-4283-CBEC-B748A1D87A1A}"/>
              </a:ext>
            </a:extLst>
          </p:cNvPr>
          <p:cNvCxnSpPr>
            <a:cxnSpLocks/>
          </p:cNvCxnSpPr>
          <p:nvPr/>
        </p:nvCxnSpPr>
        <p:spPr>
          <a:xfrm>
            <a:off x="5951257" y="656427"/>
            <a:ext cx="0" cy="1001491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DE2A9D5-DD3E-FE0E-C3D2-D0AB742780BF}"/>
              </a:ext>
            </a:extLst>
          </p:cNvPr>
          <p:cNvSpPr txBox="1"/>
          <p:nvPr/>
        </p:nvSpPr>
        <p:spPr>
          <a:xfrm>
            <a:off x="5901295" y="553769"/>
            <a:ext cx="79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8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77A44-0D7E-CC15-0514-2240EF6B07B0}"/>
              </a:ext>
            </a:extLst>
          </p:cNvPr>
          <p:cNvSpPr txBox="1"/>
          <p:nvPr/>
        </p:nvSpPr>
        <p:spPr>
          <a:xfrm>
            <a:off x="5903806" y="1054043"/>
            <a:ext cx="153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12</a:t>
            </a:r>
            <a:r>
              <a:rPr lang="uk-UA" sz="36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</a:t>
            </a:r>
            <a:r>
              <a:rPr lang="en-US" sz="3600" dirty="0">
                <a:solidFill>
                  <a:srgbClr val="FF4F5A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,5</a:t>
            </a:r>
            <a:endParaRPr lang="en-UA" sz="3600" dirty="0">
              <a:solidFill>
                <a:srgbClr val="FF4F5A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2CA8F-3094-5247-DAF0-539F760FC47B}"/>
              </a:ext>
            </a:extLst>
          </p:cNvPr>
          <p:cNvSpPr txBox="1"/>
          <p:nvPr/>
        </p:nvSpPr>
        <p:spPr>
          <a:xfrm>
            <a:off x="4368463" y="1015023"/>
            <a:ext cx="83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</a:t>
            </a:r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8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9892D83-43B9-8F34-E9A7-C6083BDC73B2}"/>
              </a:ext>
            </a:extLst>
          </p:cNvPr>
          <p:cNvCxnSpPr>
            <a:cxnSpLocks/>
          </p:cNvCxnSpPr>
          <p:nvPr/>
        </p:nvCxnSpPr>
        <p:spPr>
          <a:xfrm>
            <a:off x="4457513" y="1595659"/>
            <a:ext cx="504682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white and yellow circle&#10;&#10;Description automatically generated">
            <a:extLst>
              <a:ext uri="{FF2B5EF4-FFF2-40B4-BE49-F238E27FC236}">
                <a16:creationId xmlns:a16="http://schemas.microsoft.com/office/drawing/2014/main" id="{9890FE13-0630-6B3C-961D-6F094A57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084" y="-1463843"/>
            <a:ext cx="923916" cy="920017"/>
          </a:xfrm>
          <a:prstGeom prst="rect">
            <a:avLst/>
          </a:prstGeom>
        </p:spPr>
      </p:pic>
      <p:pic>
        <p:nvPicPr>
          <p:cNvPr id="17" name="Picture 16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584021DE-438B-DE71-121C-EB550B22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3716" y="1560762"/>
            <a:ext cx="647700" cy="495300"/>
          </a:xfrm>
          <a:prstGeom prst="rect">
            <a:avLst/>
          </a:prstGeom>
        </p:spPr>
      </p:pic>
      <p:pic>
        <p:nvPicPr>
          <p:cNvPr id="19" name="Picture 18" descr="A black and white chat bubble&#10;&#10;Description automatically generated">
            <a:extLst>
              <a:ext uri="{FF2B5EF4-FFF2-40B4-BE49-F238E27FC236}">
                <a16:creationId xmlns:a16="http://schemas.microsoft.com/office/drawing/2014/main" id="{7D80164B-A7F8-8180-D589-77B947099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1510">
            <a:off x="221587" y="-1742517"/>
            <a:ext cx="884387" cy="557348"/>
          </a:xfrm>
          <a:prstGeom prst="rect">
            <a:avLst/>
          </a:prstGeom>
        </p:spPr>
      </p:pic>
      <p:sp>
        <p:nvSpPr>
          <p:cNvPr id="13" name="Round Same Side Corner 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80" name="Round Same Side Corner Rectangle 79">
            <a:hlinkClick r:id="rId7" action="ppaction://hlinksldjump"/>
            <a:extLst>
              <a:ext uri="{FF2B5EF4-FFF2-40B4-BE49-F238E27FC236}">
                <a16:creationId xmlns:a16="http://schemas.microsoft.com/office/drawing/2014/main" id="{7858F225-FF1F-1346-C301-640594C9AD9C}"/>
              </a:ext>
            </a:extLst>
          </p:cNvPr>
          <p:cNvSpPr/>
          <p:nvPr/>
        </p:nvSpPr>
        <p:spPr>
          <a:xfrm rot="5400000">
            <a:off x="-415952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8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290773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hlinkClick r:id="rId9" action="ppaction://hlinksldjump"/>
            <a:extLst>
              <a:ext uri="{FF2B5EF4-FFF2-40B4-BE49-F238E27FC236}">
                <a16:creationId xmlns:a16="http://schemas.microsoft.com/office/drawing/2014/main" id="{51C0158F-F1B3-68C3-4F53-AE7DD6060280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10" action="ppaction://hlinksldjump"/>
            <a:extLst>
              <a:ext uri="{FF2B5EF4-FFF2-40B4-BE49-F238E27FC236}">
                <a16:creationId xmlns:a16="http://schemas.microsoft.com/office/drawing/2014/main" id="{8A67D8E7-87C4-BA7B-2A73-16DCE5C70A36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70CF96-4787-8C29-BDFC-E967AEACC056}"/>
                  </a:ext>
                </a:extLst>
              </p:cNvPr>
              <p:cNvSpPr txBox="1"/>
              <p:nvPr/>
            </p:nvSpPr>
            <p:spPr>
              <a:xfrm>
                <a:off x="348096" y="612882"/>
                <a:ext cx="36748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dirty="0">
                    <a:solidFill>
                      <a:srgbClr val="00B050"/>
                    </a:solidFill>
                    <a:latin typeface="Aptos Light" panose="020B0004020202020204" pitchFamily="34" charset="0"/>
                    <a:cs typeface="Calibri" panose="020F0502020204030204" pitchFamily="34" charset="0"/>
                  </a:rPr>
                  <a:t>23,325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4000" dirty="0" smtClean="0">
                            <a:solidFill>
                              <a:srgbClr val="00B050"/>
                            </a:solidFill>
                            <a:latin typeface="Aptos Light" panose="020B0004020202020204" pitchFamily="34" charset="0"/>
                            <a:cs typeface="Calibri" panose="020F0502020204030204" pitchFamily="34" charset="0"/>
                          </a:rPr>
                          <m:t>м</m:t>
                        </m:r>
                      </m:e>
                      <m:sup>
                        <m:r>
                          <a:rPr lang="uk-UA" sz="4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uk-UA" sz="4000" dirty="0">
                  <a:solidFill>
                    <a:srgbClr val="00B050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70CF96-4787-8C29-BDFC-E967AEACC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96" y="612882"/>
                <a:ext cx="3674852" cy="707886"/>
              </a:xfrm>
              <a:prstGeom prst="rect">
                <a:avLst/>
              </a:prstGeom>
              <a:blipFill>
                <a:blip r:embed="rId11"/>
                <a:stretch>
                  <a:fillRect t="-15789" b="-3508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9EABD3D-C5B7-45A8-07E1-E6E7E75E5324}"/>
              </a:ext>
            </a:extLst>
          </p:cNvPr>
          <p:cNvSpPr/>
          <p:nvPr/>
        </p:nvSpPr>
        <p:spPr>
          <a:xfrm>
            <a:off x="348096" y="665137"/>
            <a:ext cx="3674852" cy="2090683"/>
          </a:xfrm>
          <a:prstGeom prst="roundRect">
            <a:avLst>
              <a:gd name="adj" fmla="val 5522"/>
            </a:avLst>
          </a:prstGeom>
          <a:noFill/>
          <a:ln>
            <a:solidFill>
              <a:srgbClr val="385A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8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6998D9-85E3-B647-5534-E924B708854A}"/>
              </a:ext>
            </a:extLst>
          </p:cNvPr>
          <p:cNvSpPr txBox="1"/>
          <p:nvPr/>
        </p:nvSpPr>
        <p:spPr>
          <a:xfrm>
            <a:off x="348097" y="1186160"/>
            <a:ext cx="3688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Площа, яку необхідно</a:t>
            </a:r>
          </a:p>
          <a:p>
            <a:pPr algn="ctr"/>
            <a:r>
              <a:rPr lang="uk-UA" sz="32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викласти плиткою</a:t>
            </a:r>
            <a:endParaRPr lang="en-UA" sz="32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96F359-0B19-FA45-EDCE-D44ACFB3114E}"/>
              </a:ext>
            </a:extLst>
          </p:cNvPr>
          <p:cNvSpPr txBox="1"/>
          <p:nvPr/>
        </p:nvSpPr>
        <p:spPr>
          <a:xfrm>
            <a:off x="4614840" y="1494584"/>
            <a:ext cx="4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F9E97D-15B1-C1F9-0D4D-F347F1DB41AC}"/>
              </a:ext>
            </a:extLst>
          </p:cNvPr>
          <p:cNvSpPr txBox="1"/>
          <p:nvPr/>
        </p:nvSpPr>
        <p:spPr>
          <a:xfrm>
            <a:off x="4857852" y="1491711"/>
            <a:ext cx="4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3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FB0E60-8904-81DD-9845-805DA73C658F}"/>
              </a:ext>
            </a:extLst>
          </p:cNvPr>
          <p:cNvSpPr txBox="1"/>
          <p:nvPr/>
        </p:nvSpPr>
        <p:spPr>
          <a:xfrm>
            <a:off x="4610485" y="1891179"/>
            <a:ext cx="7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36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B0839B-292D-EE57-31BE-F3E75C301F0D}"/>
              </a:ext>
            </a:extLst>
          </p:cNvPr>
          <p:cNvCxnSpPr>
            <a:cxnSpLocks/>
          </p:cNvCxnSpPr>
          <p:nvPr/>
        </p:nvCxnSpPr>
        <p:spPr>
          <a:xfrm>
            <a:off x="4692436" y="2424270"/>
            <a:ext cx="504682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C0C4E59-B9D8-6255-68AC-2DF7506DEDE7}"/>
              </a:ext>
            </a:extLst>
          </p:cNvPr>
          <p:cNvSpPr txBox="1"/>
          <p:nvPr/>
        </p:nvSpPr>
        <p:spPr>
          <a:xfrm>
            <a:off x="4632258" y="2333493"/>
            <a:ext cx="78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17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722046-31E1-98FB-1D04-6F480E49AE08}"/>
              </a:ext>
            </a:extLst>
          </p:cNvPr>
          <p:cNvSpPr txBox="1"/>
          <p:nvPr/>
        </p:nvSpPr>
        <p:spPr>
          <a:xfrm>
            <a:off x="5124694" y="2329748"/>
            <a:ext cx="4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2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37364A-F0F1-5F7E-EBF9-FA71BB42DF75}"/>
              </a:ext>
            </a:extLst>
          </p:cNvPr>
          <p:cNvSpPr txBox="1"/>
          <p:nvPr/>
        </p:nvSpPr>
        <p:spPr>
          <a:xfrm>
            <a:off x="4632258" y="2729216"/>
            <a:ext cx="126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162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E862EF3-A8A5-F1D7-D473-F33E50F6BE58}"/>
              </a:ext>
            </a:extLst>
          </p:cNvPr>
          <p:cNvCxnSpPr>
            <a:cxnSpLocks/>
          </p:cNvCxnSpPr>
          <p:nvPr/>
        </p:nvCxnSpPr>
        <p:spPr>
          <a:xfrm>
            <a:off x="4805846" y="3259363"/>
            <a:ext cx="685121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9313FE8-A4FB-CE83-2150-4E1D786EA880}"/>
              </a:ext>
            </a:extLst>
          </p:cNvPr>
          <p:cNvSpPr txBox="1"/>
          <p:nvPr/>
        </p:nvSpPr>
        <p:spPr>
          <a:xfrm>
            <a:off x="4928357" y="3154133"/>
            <a:ext cx="8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10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8449A4-7FA8-616E-48C1-93544F9499CC}"/>
              </a:ext>
            </a:extLst>
          </p:cNvPr>
          <p:cNvSpPr txBox="1"/>
          <p:nvPr/>
        </p:nvSpPr>
        <p:spPr>
          <a:xfrm>
            <a:off x="5449997" y="3148230"/>
            <a:ext cx="4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2C631B-6BD2-24E4-B17E-753BC08F17A4}"/>
              </a:ext>
            </a:extLst>
          </p:cNvPr>
          <p:cNvSpPr txBox="1"/>
          <p:nvPr/>
        </p:nvSpPr>
        <p:spPr>
          <a:xfrm>
            <a:off x="5200558" y="3514525"/>
            <a:ext cx="8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90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893116-E981-849B-2263-771A74BD3444}"/>
              </a:ext>
            </a:extLst>
          </p:cNvPr>
          <p:cNvCxnSpPr>
            <a:cxnSpLocks/>
          </p:cNvCxnSpPr>
          <p:nvPr/>
        </p:nvCxnSpPr>
        <p:spPr>
          <a:xfrm>
            <a:off x="5101906" y="4091032"/>
            <a:ext cx="685121" cy="0"/>
          </a:xfrm>
          <a:prstGeom prst="line">
            <a:avLst/>
          </a:prstGeom>
          <a:ln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322B3DC-719A-101F-9A4B-5DB5A4E149CB}"/>
              </a:ext>
            </a:extLst>
          </p:cNvPr>
          <p:cNvSpPr txBox="1"/>
          <p:nvPr/>
        </p:nvSpPr>
        <p:spPr>
          <a:xfrm>
            <a:off x="5197118" y="3981332"/>
            <a:ext cx="87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85A65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15</a:t>
            </a:r>
            <a:endParaRPr lang="en-UA" sz="3600" dirty="0">
              <a:solidFill>
                <a:srgbClr val="385A65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 hidden="1">
            <a:extLst>
              <a:ext uri="{FF2B5EF4-FFF2-40B4-BE49-F238E27FC236}">
                <a16:creationId xmlns:a16="http://schemas.microsoft.com/office/drawing/2014/main" id="{4AEF6B70-250D-7D75-173D-C801CA827A32}"/>
              </a:ext>
            </a:extLst>
          </p:cNvPr>
          <p:cNvSpPr txBox="1"/>
          <p:nvPr/>
        </p:nvSpPr>
        <p:spPr>
          <a:xfrm>
            <a:off x="8125225" y="3023082"/>
            <a:ext cx="3919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Потрібно купити як мінімум </a:t>
            </a:r>
            <a:r>
              <a:rPr lang="en-US" sz="32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13 </a:t>
            </a:r>
            <a:r>
              <a:rPr lang="uk-UA" sz="3200" dirty="0">
                <a:solidFill>
                  <a:srgbClr val="00B05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плиток</a:t>
            </a:r>
            <a:endParaRPr lang="en-UA" sz="3200" dirty="0">
              <a:solidFill>
                <a:srgbClr val="00B05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9F8E6F2-456B-B4D7-D412-6455ECD5AA5C}"/>
              </a:ext>
            </a:extLst>
          </p:cNvPr>
          <p:cNvSpPr/>
          <p:nvPr/>
        </p:nvSpPr>
        <p:spPr>
          <a:xfrm>
            <a:off x="8570328" y="1787141"/>
            <a:ext cx="3553043" cy="1040467"/>
          </a:xfrm>
          <a:prstGeom prst="roundRect">
            <a:avLst>
              <a:gd name="adj" fmla="val 552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Потрібно купити як мінімум </a:t>
            </a:r>
            <a:r>
              <a:rPr lang="en-US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13</a:t>
            </a:r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плиток</a:t>
            </a:r>
            <a:endParaRPr lang="en-UA" sz="2800" dirty="0">
              <a:solidFill>
                <a:schemeClr val="bg1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 hidden="1">
            <a:extLst>
              <a:ext uri="{FF2B5EF4-FFF2-40B4-BE49-F238E27FC236}">
                <a16:creationId xmlns:a16="http://schemas.microsoft.com/office/drawing/2014/main" id="{B967DD95-1C16-E2DC-7E55-0E8EA551796B}"/>
              </a:ext>
            </a:extLst>
          </p:cNvPr>
          <p:cNvSpPr txBox="1"/>
          <p:nvPr/>
        </p:nvSpPr>
        <p:spPr>
          <a:xfrm>
            <a:off x="8125224" y="1801933"/>
            <a:ext cx="3919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CD4F4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Скільки плиток потрібно купити?</a:t>
            </a:r>
            <a:endParaRPr lang="en-UA" sz="3200" dirty="0">
              <a:solidFill>
                <a:srgbClr val="CD4F40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5C2A9EA-ACB9-A583-34B6-AB0AFD9D6E66}"/>
              </a:ext>
            </a:extLst>
          </p:cNvPr>
          <p:cNvSpPr/>
          <p:nvPr/>
        </p:nvSpPr>
        <p:spPr>
          <a:xfrm>
            <a:off x="8570327" y="655200"/>
            <a:ext cx="3553043" cy="1040467"/>
          </a:xfrm>
          <a:prstGeom prst="roundRect">
            <a:avLst>
              <a:gd name="adj" fmla="val 5522"/>
            </a:avLst>
          </a:prstGeom>
          <a:solidFill>
            <a:srgbClr val="FF4F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Скільки плиток потрібно купити?</a:t>
            </a:r>
            <a:endParaRPr lang="en-UA" sz="28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5CDAFBD-2F6D-C4B9-D1B2-20F393F6027F}"/>
                  </a:ext>
                </a:extLst>
              </p:cNvPr>
              <p:cNvSpPr txBox="1"/>
              <p:nvPr/>
            </p:nvSpPr>
            <p:spPr>
              <a:xfrm>
                <a:off x="5669630" y="2058680"/>
                <a:ext cx="29006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129</m:t>
                      </m:r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130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5CDAFBD-2F6D-C4B9-D1B2-20F393F6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630" y="2058680"/>
                <a:ext cx="290069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3015F1F-D9ED-6327-F2EC-9858FEFB9F21}"/>
                  </a:ext>
                </a:extLst>
              </p:cNvPr>
              <p:cNvSpPr/>
              <p:nvPr/>
            </p:nvSpPr>
            <p:spPr>
              <a:xfrm>
                <a:off x="51210" y="6023534"/>
                <a:ext cx="5276291" cy="774132"/>
              </a:xfrm>
              <a:prstGeom prst="roundRect">
                <a:avLst>
                  <a:gd name="adj" fmla="val 5522"/>
                </a:avLst>
              </a:prstGeom>
              <a:solidFill>
                <a:srgbClr val="FF4F5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  <a:latin typeface="Aptos Light" panose="020B0004020202020204" pitchFamily="34" charset="0"/>
                    <a:cs typeface="Calibri" panose="020F0502020204030204" pitchFamily="34" charset="0"/>
                  </a:rPr>
                  <a:t>Площа однієї плитки: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dirty="0">
                        <a:solidFill>
                          <a:schemeClr val="bg1"/>
                        </a:solidFill>
                        <a:latin typeface="Aptos Light" panose="020B0004020202020204" pitchFamily="34" charset="0"/>
                        <a:cs typeface="Calibri" panose="020F0502020204030204" pitchFamily="34" charset="0"/>
                      </a:rPr>
                      <m:t>0,18</m:t>
                    </m:r>
                    <m:r>
                      <a:rPr lang="uk-UA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p>
                      <m:sSupPr>
                        <m:ctrlPr>
                          <a:rPr lang="uk-UA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uk-UA" sz="2800" dirty="0">
                            <a:solidFill>
                              <a:schemeClr val="bg1"/>
                            </a:solidFill>
                            <a:latin typeface="Aptos Light" panose="020B0004020202020204" pitchFamily="34" charset="0"/>
                            <a:cs typeface="Calibri" panose="020F0502020204030204" pitchFamily="34" charset="0"/>
                          </a:rPr>
                          <m:t>м</m:t>
                        </m:r>
                      </m:e>
                      <m:sup>
                        <m:r>
                          <a:rPr lang="uk-UA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solidFill>
                      <a:schemeClr val="bg1"/>
                    </a:solidFill>
                    <a:latin typeface="Aptos Light" panose="020B0004020202020204" pitchFamily="34" charset="0"/>
                    <a:cs typeface="Calibri" panose="020F0502020204030204" pitchFamily="34" charset="0"/>
                  </a:rPr>
                  <a:t> </a:t>
                </a:r>
                <a:endParaRPr lang="en-UA" sz="2800" dirty="0">
                  <a:solidFill>
                    <a:schemeClr val="bg1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3015F1F-D9ED-6327-F2EC-9858FEFB9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0" y="6023534"/>
                <a:ext cx="5276291" cy="774132"/>
              </a:xfrm>
              <a:prstGeom prst="roundRect">
                <a:avLst>
                  <a:gd name="adj" fmla="val 5522"/>
                </a:avLst>
              </a:prstGeom>
              <a:blipFill>
                <a:blip r:embed="rId14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7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 animBg="1"/>
      <p:bldP spid="75" grpId="0"/>
      <p:bldP spid="78" grpId="0"/>
      <p:bldP spid="79" grpId="0"/>
      <p:bldP spid="4" grpId="0"/>
      <p:bldP spid="6" grpId="0"/>
      <p:bldP spid="16" grpId="0"/>
      <p:bldP spid="20" grpId="0" animBg="1"/>
      <p:bldP spid="21" grpId="0"/>
      <p:bldP spid="24" grpId="0"/>
      <p:bldP spid="25" grpId="0"/>
      <p:bldP spid="27" grpId="0"/>
      <p:bldP spid="29" grpId="0"/>
      <p:bldP spid="30" grpId="0"/>
      <p:bldP spid="31" grpId="0"/>
      <p:bldP spid="35" grpId="0"/>
      <p:bldP spid="36" grpId="0"/>
      <p:bldP spid="37" grpId="0"/>
      <p:bldP spid="39" grpId="0"/>
      <p:bldP spid="41" grpId="0" animBg="1"/>
      <p:bldP spid="43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88F0F-FE02-F5F9-D6C5-9B1A74C9817B}"/>
              </a:ext>
            </a:extLst>
          </p:cNvPr>
          <p:cNvSpPr/>
          <p:nvPr/>
        </p:nvSpPr>
        <p:spPr>
          <a:xfrm>
            <a:off x="2059577" y="33400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Округліть числа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 descr="A white rectangular object with lines&#10;&#10;Description automatically generated">
            <a:extLst>
              <a:ext uri="{FF2B5EF4-FFF2-40B4-BE49-F238E27FC236}">
                <a16:creationId xmlns:a16="http://schemas.microsoft.com/office/drawing/2014/main" id="{D8595B01-599A-2FE4-CC78-2BEC10B2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5719">
            <a:off x="11068595" y="-2692009"/>
            <a:ext cx="906014" cy="571183"/>
          </a:xfrm>
          <a:prstGeom prst="rect">
            <a:avLst/>
          </a:prstGeom>
        </p:spPr>
      </p:pic>
      <p:pic>
        <p:nvPicPr>
          <p:cNvPr id="35" name="Picture 34" descr="A white and black gear&#10;&#10;Description automatically generated">
            <a:extLst>
              <a:ext uri="{FF2B5EF4-FFF2-40B4-BE49-F238E27FC236}">
                <a16:creationId xmlns:a16="http://schemas.microsoft.com/office/drawing/2014/main" id="{666A43A6-4EEE-C030-6F7F-BA97E418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206" y="5645621"/>
            <a:ext cx="541491" cy="538085"/>
          </a:xfrm>
          <a:prstGeom prst="rect">
            <a:avLst/>
          </a:prstGeom>
        </p:spPr>
      </p:pic>
      <p:sp>
        <p:nvSpPr>
          <p:cNvPr id="13" name="Round Same Side Corner 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290772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C0B00E12-D20A-D6C5-30C8-4541214B72CD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" name="Round Same Side Corner 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D07F5BF0-CFEF-B423-4749-3D1EF1A991BD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C9D947-1A07-246F-5D59-7B8EFEA068D3}"/>
                  </a:ext>
                </a:extLst>
              </p:cNvPr>
              <p:cNvSpPr txBox="1"/>
              <p:nvPr/>
            </p:nvSpPr>
            <p:spPr>
              <a:xfrm>
                <a:off x="511234" y="836021"/>
                <a:ext cx="29112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1,374;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C9D947-1A07-246F-5D59-7B8EFEA06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4" y="836021"/>
                <a:ext cx="2911240" cy="646331"/>
              </a:xfrm>
              <a:prstGeom prst="rect">
                <a:avLst/>
              </a:prstGeom>
              <a:blipFill>
                <a:blip r:embed="rId8"/>
                <a:stretch>
                  <a:fillRect l="-3478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0254D-AEBA-B7B8-7394-D3F14EF9E3DE}"/>
                  </a:ext>
                </a:extLst>
              </p:cNvPr>
              <p:cNvSpPr txBox="1"/>
              <p:nvPr/>
            </p:nvSpPr>
            <p:spPr>
              <a:xfrm>
                <a:off x="511233" y="1670051"/>
                <a:ext cx="30854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28,005;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0254D-AEBA-B7B8-7394-D3F14EF9E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3" y="1670051"/>
                <a:ext cx="3085411" cy="646331"/>
              </a:xfrm>
              <a:prstGeom prst="rect">
                <a:avLst/>
              </a:prstGeom>
              <a:blipFill>
                <a:blip r:embed="rId9"/>
                <a:stretch>
                  <a:fillRect l="-2049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82BEAD-7F37-9A76-0237-EEC326D49AEB}"/>
                  </a:ext>
                </a:extLst>
              </p:cNvPr>
              <p:cNvSpPr txBox="1"/>
              <p:nvPr/>
            </p:nvSpPr>
            <p:spPr>
              <a:xfrm>
                <a:off x="2788538" y="839327"/>
                <a:ext cx="23234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45,207;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82BEAD-7F37-9A76-0237-EEC326D49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538" y="839327"/>
                <a:ext cx="2323411" cy="646331"/>
              </a:xfrm>
              <a:prstGeom prst="rect">
                <a:avLst/>
              </a:prstGeom>
              <a:blipFill>
                <a:blip r:embed="rId10"/>
                <a:stretch>
                  <a:fillRect l="-2717"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EE495-FF4E-410A-A5E7-3DCF5CF5342E}"/>
                  </a:ext>
                </a:extLst>
              </p:cNvPr>
              <p:cNvSpPr txBox="1"/>
              <p:nvPr/>
            </p:nvSpPr>
            <p:spPr>
              <a:xfrm>
                <a:off x="4669601" y="844730"/>
                <a:ext cx="24235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287,457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BEE495-FF4E-410A-A5E7-3DCF5CF53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01" y="844730"/>
                <a:ext cx="2423559" cy="646331"/>
              </a:xfrm>
              <a:prstGeom prst="rect">
                <a:avLst/>
              </a:prstGeom>
              <a:blipFill>
                <a:blip r:embed="rId11"/>
                <a:stretch>
                  <a:fillRect l="-26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E0F4BE-D40A-0250-617C-FDACFCC03DE8}"/>
                  </a:ext>
                </a:extLst>
              </p:cNvPr>
              <p:cNvSpPr txBox="1"/>
              <p:nvPr/>
            </p:nvSpPr>
            <p:spPr>
              <a:xfrm>
                <a:off x="3049796" y="1673357"/>
                <a:ext cx="22363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5,954;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E0F4BE-D40A-0250-617C-FDACFCC03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796" y="1673357"/>
                <a:ext cx="2236326" cy="646331"/>
              </a:xfrm>
              <a:prstGeom prst="rect">
                <a:avLst/>
              </a:prstGeom>
              <a:blipFill>
                <a:blip r:embed="rId12"/>
                <a:stretch>
                  <a:fillRect l="-3390" b="-392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6DC43C-6DE5-12A8-3F16-908A96A9B86C}"/>
                  </a:ext>
                </a:extLst>
              </p:cNvPr>
              <p:cNvSpPr txBox="1"/>
              <p:nvPr/>
            </p:nvSpPr>
            <p:spPr>
              <a:xfrm>
                <a:off x="4669601" y="1667954"/>
                <a:ext cx="21405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3,699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6DC43C-6DE5-12A8-3F16-908A96A9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01" y="1667954"/>
                <a:ext cx="2140522" cy="646331"/>
              </a:xfrm>
              <a:prstGeom prst="rect">
                <a:avLst/>
              </a:prstGeom>
              <a:blipFill>
                <a:blip r:embed="rId13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29D176-6991-37CC-8E0C-10DC0E020E13}"/>
              </a:ext>
            </a:extLst>
          </p:cNvPr>
          <p:cNvSpPr/>
          <p:nvPr/>
        </p:nvSpPr>
        <p:spPr>
          <a:xfrm>
            <a:off x="7419703" y="880512"/>
            <a:ext cx="2712720" cy="557348"/>
          </a:xfrm>
          <a:prstGeom prst="roundRect">
            <a:avLst>
              <a:gd name="adj" fmla="val 18567"/>
            </a:avLst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 десятих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095D289-0740-1617-3C24-9B0062C581D5}"/>
              </a:ext>
            </a:extLst>
          </p:cNvPr>
          <p:cNvSpPr/>
          <p:nvPr/>
        </p:nvSpPr>
        <p:spPr>
          <a:xfrm>
            <a:off x="7425836" y="1712445"/>
            <a:ext cx="2712720" cy="557348"/>
          </a:xfrm>
          <a:prstGeom prst="roundRect">
            <a:avLst>
              <a:gd name="adj" fmla="val 18567"/>
            </a:avLst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 сотих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D4BF45-C369-9DA3-FFCE-078A75D340B3}"/>
                  </a:ext>
                </a:extLst>
              </p:cNvPr>
              <p:cNvSpPr txBox="1"/>
              <p:nvPr/>
            </p:nvSpPr>
            <p:spPr>
              <a:xfrm>
                <a:off x="511233" y="2544378"/>
                <a:ext cx="30854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936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D4BF45-C369-9DA3-FFCE-078A75D34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3" y="2544378"/>
                <a:ext cx="3085411" cy="646331"/>
              </a:xfrm>
              <a:prstGeom prst="rect">
                <a:avLst/>
              </a:prstGeom>
              <a:blipFill>
                <a:blip r:embed="rId14"/>
                <a:stretch>
                  <a:fillRect l="-2049" t="-1923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B9351A-2EA2-C30F-E5DA-A318E6835916}"/>
                  </a:ext>
                </a:extLst>
              </p:cNvPr>
              <p:cNvSpPr txBox="1"/>
              <p:nvPr/>
            </p:nvSpPr>
            <p:spPr>
              <a:xfrm>
                <a:off x="3049796" y="2547684"/>
                <a:ext cx="22363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471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B9351A-2EA2-C30F-E5DA-A318E6835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796" y="2547684"/>
                <a:ext cx="2236326" cy="646331"/>
              </a:xfrm>
              <a:prstGeom prst="rect">
                <a:avLst/>
              </a:prstGeom>
              <a:blipFill>
                <a:blip r:embed="rId15"/>
                <a:stretch>
                  <a:fillRect l="-2825"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97A679-BA78-84B4-6CDA-909A25050301}"/>
                  </a:ext>
                </a:extLst>
              </p:cNvPr>
              <p:cNvSpPr txBox="1"/>
              <p:nvPr/>
            </p:nvSpPr>
            <p:spPr>
              <a:xfrm>
                <a:off x="4669601" y="2542281"/>
                <a:ext cx="21405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423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97A679-BA78-84B4-6CDA-909A2505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01" y="2542281"/>
                <a:ext cx="2140522" cy="646331"/>
              </a:xfrm>
              <a:prstGeom prst="rect">
                <a:avLst/>
              </a:prstGeom>
              <a:blipFill>
                <a:blip r:embed="rId16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9E061FF-9258-CF2F-D71A-7128181F140B}"/>
              </a:ext>
            </a:extLst>
          </p:cNvPr>
          <p:cNvSpPr/>
          <p:nvPr/>
        </p:nvSpPr>
        <p:spPr>
          <a:xfrm>
            <a:off x="7425836" y="2586772"/>
            <a:ext cx="2712720" cy="557348"/>
          </a:xfrm>
          <a:prstGeom prst="roundRect">
            <a:avLst>
              <a:gd name="adj" fmla="val 18567"/>
            </a:avLst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 десятків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5F91387-E7E8-E3A2-F0D8-58962969E373}"/>
              </a:ext>
            </a:extLst>
          </p:cNvPr>
          <p:cNvSpPr/>
          <p:nvPr/>
        </p:nvSpPr>
        <p:spPr>
          <a:xfrm>
            <a:off x="7419703" y="3982178"/>
            <a:ext cx="2712720" cy="557348"/>
          </a:xfrm>
          <a:prstGeom prst="roundRect">
            <a:avLst>
              <a:gd name="adj" fmla="val 185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 десятих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99E684C-9E55-CB8D-52CD-DBF8CDCD1F81}"/>
              </a:ext>
            </a:extLst>
          </p:cNvPr>
          <p:cNvSpPr/>
          <p:nvPr/>
        </p:nvSpPr>
        <p:spPr>
          <a:xfrm>
            <a:off x="7425836" y="4783631"/>
            <a:ext cx="2712720" cy="557348"/>
          </a:xfrm>
          <a:prstGeom prst="roundRect">
            <a:avLst>
              <a:gd name="adj" fmla="val 185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 сотих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4EEAB26-B7E9-DCEF-6200-27BAFDBA369E}"/>
              </a:ext>
            </a:extLst>
          </p:cNvPr>
          <p:cNvSpPr/>
          <p:nvPr/>
        </p:nvSpPr>
        <p:spPr>
          <a:xfrm>
            <a:off x="7425836" y="5627478"/>
            <a:ext cx="2712720" cy="557348"/>
          </a:xfrm>
          <a:prstGeom prst="roundRect">
            <a:avLst>
              <a:gd name="adj" fmla="val 185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До десятків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A4560B8-3DA7-994E-601E-C26BA3B14AAB}"/>
                  </a:ext>
                </a:extLst>
              </p:cNvPr>
              <p:cNvSpPr txBox="1"/>
              <p:nvPr/>
            </p:nvSpPr>
            <p:spPr>
              <a:xfrm>
                <a:off x="4669601" y="3946396"/>
                <a:ext cx="24235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287,5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A4560B8-3DA7-994E-601E-C26BA3B14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601" y="3946396"/>
                <a:ext cx="2423559" cy="646331"/>
              </a:xfrm>
              <a:prstGeom prst="rect">
                <a:avLst/>
              </a:prstGeom>
              <a:blipFill>
                <a:blip r:embed="rId17"/>
                <a:stretch>
                  <a:fillRect l="-26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5CB1D2-6FD7-070C-97E4-6893F7192D69}"/>
                  </a:ext>
                </a:extLst>
              </p:cNvPr>
              <p:cNvSpPr txBox="1"/>
              <p:nvPr/>
            </p:nvSpPr>
            <p:spPr>
              <a:xfrm>
                <a:off x="514304" y="3937687"/>
                <a:ext cx="291124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00B050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1,4;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5CB1D2-6FD7-070C-97E4-6893F7192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04" y="3937687"/>
                <a:ext cx="2911240" cy="646331"/>
              </a:xfrm>
              <a:prstGeom prst="rect">
                <a:avLst/>
              </a:prstGeom>
              <a:blipFill>
                <a:blip r:embed="rId18"/>
                <a:stretch>
                  <a:fillRect l="-3478" t="-1961" b="-235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7C71FA-F67A-7E8F-620A-F888DC4C9403}"/>
                  </a:ext>
                </a:extLst>
              </p:cNvPr>
              <p:cNvSpPr txBox="1"/>
              <p:nvPr/>
            </p:nvSpPr>
            <p:spPr>
              <a:xfrm>
                <a:off x="514303" y="4741237"/>
                <a:ext cx="30854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00B050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28,01;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7C71FA-F67A-7E8F-620A-F888DC4C9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03" y="4741237"/>
                <a:ext cx="3085411" cy="646331"/>
              </a:xfrm>
              <a:prstGeom prst="rect">
                <a:avLst/>
              </a:prstGeom>
              <a:blipFill>
                <a:blip r:embed="rId19"/>
                <a:stretch>
                  <a:fillRect l="-1639" t="-1923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02061D6-6EBE-4502-AA3D-53B038AA2EB5}"/>
                  </a:ext>
                </a:extLst>
              </p:cNvPr>
              <p:cNvSpPr txBox="1"/>
              <p:nvPr/>
            </p:nvSpPr>
            <p:spPr>
              <a:xfrm>
                <a:off x="3049796" y="3940993"/>
                <a:ext cx="23234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45,2;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02061D6-6EBE-4502-AA3D-53B038AA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796" y="3940993"/>
                <a:ext cx="2323411" cy="646331"/>
              </a:xfrm>
              <a:prstGeom prst="rect">
                <a:avLst/>
              </a:prstGeom>
              <a:blipFill>
                <a:blip r:embed="rId20"/>
                <a:stretch>
                  <a:fillRect l="-3279"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E99651-B537-F9E0-7F70-EAC58C506A59}"/>
                  </a:ext>
                </a:extLst>
              </p:cNvPr>
              <p:cNvSpPr txBox="1"/>
              <p:nvPr/>
            </p:nvSpPr>
            <p:spPr>
              <a:xfrm>
                <a:off x="3052866" y="4744543"/>
                <a:ext cx="22363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5,95;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FE99651-B537-F9E0-7F70-EAC58C506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66" y="4744543"/>
                <a:ext cx="2236326" cy="646331"/>
              </a:xfrm>
              <a:prstGeom prst="rect">
                <a:avLst/>
              </a:prstGeom>
              <a:blipFill>
                <a:blip r:embed="rId21"/>
                <a:stretch>
                  <a:fillRect l="-3390"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86B5B69-FB4A-86CA-218C-A1746E559C5F}"/>
                  </a:ext>
                </a:extLst>
              </p:cNvPr>
              <p:cNvSpPr txBox="1"/>
              <p:nvPr/>
            </p:nvSpPr>
            <p:spPr>
              <a:xfrm>
                <a:off x="4672671" y="4739140"/>
                <a:ext cx="21405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3,7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86B5B69-FB4A-86CA-218C-A1746E5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671" y="4739140"/>
                <a:ext cx="2140522" cy="646331"/>
              </a:xfrm>
              <a:prstGeom prst="rect">
                <a:avLst/>
              </a:prstGeom>
              <a:blipFill>
                <a:blip r:embed="rId22"/>
                <a:stretch>
                  <a:fillRect l="-355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BE36FD8-4402-F017-3A4A-56C059F44C4C}"/>
                  </a:ext>
                </a:extLst>
              </p:cNvPr>
              <p:cNvSpPr txBox="1"/>
              <p:nvPr/>
            </p:nvSpPr>
            <p:spPr>
              <a:xfrm>
                <a:off x="514303" y="5585084"/>
                <a:ext cx="30854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00B050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00B050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50;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BE36FD8-4402-F017-3A4A-56C059F44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03" y="5585084"/>
                <a:ext cx="3085411" cy="646331"/>
              </a:xfrm>
              <a:prstGeom prst="rect">
                <a:avLst/>
              </a:prstGeom>
              <a:blipFill>
                <a:blip r:embed="rId23"/>
                <a:stretch>
                  <a:fillRect l="-1639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FA9215B-68DC-A768-BBDA-D367B79CD811}"/>
                  </a:ext>
                </a:extLst>
              </p:cNvPr>
              <p:cNvSpPr txBox="1"/>
              <p:nvPr/>
            </p:nvSpPr>
            <p:spPr>
              <a:xfrm>
                <a:off x="3052866" y="5588390"/>
                <a:ext cx="223632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470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FA9215B-68DC-A768-BBDA-D367B79CD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66" y="5588390"/>
                <a:ext cx="2236326" cy="646331"/>
              </a:xfrm>
              <a:prstGeom prst="rect">
                <a:avLst/>
              </a:prstGeom>
              <a:blipFill>
                <a:blip r:embed="rId24"/>
                <a:stretch>
                  <a:fillRect l="-2825" b="-192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4717BD2-8C43-C4B2-2702-3F4FE1004124}"/>
                  </a:ext>
                </a:extLst>
              </p:cNvPr>
              <p:cNvSpPr txBox="1"/>
              <p:nvPr/>
            </p:nvSpPr>
            <p:spPr>
              <a:xfrm>
                <a:off x="4672671" y="5582987"/>
                <a:ext cx="21405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4717BD2-8C43-C4B2-2702-3F4FE1004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671" y="5582987"/>
                <a:ext cx="2140522" cy="646331"/>
              </a:xfrm>
              <a:prstGeom prst="rect">
                <a:avLst/>
              </a:prstGeom>
              <a:blipFill>
                <a:blip r:embed="rId25"/>
                <a:stretch>
                  <a:fillRect l="-355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FD32DE3B-60F6-A048-C481-837BC2854F9E}"/>
              </a:ext>
            </a:extLst>
          </p:cNvPr>
          <p:cNvSpPr/>
          <p:nvPr/>
        </p:nvSpPr>
        <p:spPr>
          <a:xfrm>
            <a:off x="330307" y="3656554"/>
            <a:ext cx="9989349" cy="2840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64" name="Picture 63" descr="A black and white chat bubble&#10;&#10;Description automatically generated">
            <a:extLst>
              <a:ext uri="{FF2B5EF4-FFF2-40B4-BE49-F238E27FC236}">
                <a16:creationId xmlns:a16="http://schemas.microsoft.com/office/drawing/2014/main" id="{7254419B-0A74-7ABD-630A-223B215BCAB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72209" y="-2004629"/>
            <a:ext cx="1168820" cy="736600"/>
          </a:xfrm>
          <a:prstGeom prst="rect">
            <a:avLst/>
          </a:prstGeom>
        </p:spPr>
      </p:pic>
      <p:pic>
        <p:nvPicPr>
          <p:cNvPr id="65" name="Picture 6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66448E-F397-94D6-1C0B-13B8780746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994991" y="-1458529"/>
            <a:ext cx="444500" cy="381000"/>
          </a:xfrm>
          <a:prstGeom prst="rect">
            <a:avLst/>
          </a:prstGeom>
        </p:spPr>
      </p:pic>
      <p:pic>
        <p:nvPicPr>
          <p:cNvPr id="66" name="Picture 65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05A85B24-64A1-0DE3-274C-A17C64AAEB8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415894" y="2091472"/>
            <a:ext cx="647700" cy="495300"/>
          </a:xfrm>
          <a:prstGeom prst="rect">
            <a:avLst/>
          </a:prstGeom>
        </p:spPr>
      </p:pic>
      <p:pic>
        <p:nvPicPr>
          <p:cNvPr id="67" name="Picture 6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F19F20-8E70-9E6F-2968-B8872E6B59F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115979" y="7809652"/>
            <a:ext cx="342900" cy="342900"/>
          </a:xfrm>
          <a:prstGeom prst="rect">
            <a:avLst/>
          </a:prstGeom>
        </p:spPr>
      </p:pic>
      <p:pic>
        <p:nvPicPr>
          <p:cNvPr id="68" name="Picture 6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D58055-20B8-DB04-D416-F62F582FEAE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303047" y="7514614"/>
            <a:ext cx="749300" cy="54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70D2D-BCDD-DD23-248B-8697E5EEAE2B}"/>
                  </a:ext>
                </a:extLst>
              </p:cNvPr>
              <p:cNvSpPr txBox="1"/>
              <p:nvPr/>
            </p:nvSpPr>
            <p:spPr>
              <a:xfrm>
                <a:off x="10868297" y="-11092"/>
                <a:ext cx="13237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i="1" smtClean="0">
                          <a:solidFill>
                            <a:srgbClr val="7284A8"/>
                          </a:solidFill>
                          <a:latin typeface="Cambria Math" panose="02040503050406030204" pitchFamily="18" charset="0"/>
                        </a:rPr>
                        <m:t>№</m:t>
                      </m:r>
                      <m:r>
                        <a:rPr lang="uk-UA" sz="3600" b="0" i="1" smtClean="0">
                          <a:solidFill>
                            <a:srgbClr val="7284A8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A" sz="3200" dirty="0">
                  <a:solidFill>
                    <a:srgbClr val="7284A8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70D2D-BCDD-DD23-248B-8697E5EE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297" y="-11092"/>
                <a:ext cx="1323703" cy="646331"/>
              </a:xfrm>
              <a:prstGeom prst="rect">
                <a:avLst/>
              </a:prstGeom>
              <a:blipFill>
                <a:blip r:embed="rId31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57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 animBg="1"/>
      <p:bldP spid="6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F83A6B-831C-9167-7505-90351FD73A09}"/>
              </a:ext>
            </a:extLst>
          </p:cNvPr>
          <p:cNvSpPr/>
          <p:nvPr/>
        </p:nvSpPr>
        <p:spPr>
          <a:xfrm>
            <a:off x="2059577" y="-2304289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latin typeface="Aptos Light" panose="020B0004020202020204" pitchFamily="34" charset="0"/>
                <a:cs typeface="Calibri" panose="020F0502020204030204" pitchFamily="34" charset="0"/>
              </a:rPr>
              <a:t>Множення і ділення натуральних чисел</a:t>
            </a:r>
            <a:endParaRPr lang="en-UA" sz="32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88F0F-FE02-F5F9-D6C5-9B1A74C9817B}"/>
              </a:ext>
            </a:extLst>
          </p:cNvPr>
          <p:cNvSpPr/>
          <p:nvPr/>
        </p:nvSpPr>
        <p:spPr>
          <a:xfrm>
            <a:off x="4372232" y="70471"/>
            <a:ext cx="3373394" cy="557348"/>
          </a:xfrm>
          <a:prstGeom prst="roundRect">
            <a:avLst>
              <a:gd name="adj" fmla="val 18567"/>
            </a:avLst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Виконайте дії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BD645859-3BA5-C16C-4A61-516405BA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2921">
            <a:off x="10113245" y="562902"/>
            <a:ext cx="647700" cy="495300"/>
          </a:xfrm>
          <a:prstGeom prst="rect">
            <a:avLst/>
          </a:prstGeom>
        </p:spPr>
      </p:pic>
      <p:pic>
        <p:nvPicPr>
          <p:cNvPr id="27" name="Picture 26" descr="A white rectangular object with lines&#10;&#10;Description automatically generated">
            <a:extLst>
              <a:ext uri="{FF2B5EF4-FFF2-40B4-BE49-F238E27FC236}">
                <a16:creationId xmlns:a16="http://schemas.microsoft.com/office/drawing/2014/main" id="{6062D53F-807B-6C7D-151E-9B476C05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354" y="70471"/>
            <a:ext cx="1168400" cy="736600"/>
          </a:xfrm>
          <a:prstGeom prst="rect">
            <a:avLst/>
          </a:prstGeom>
        </p:spPr>
      </p:pic>
      <p:pic>
        <p:nvPicPr>
          <p:cNvPr id="29" name="Picture 28" descr="A black and white chat bubble&#10;&#10;Description automatically generated">
            <a:extLst>
              <a:ext uri="{FF2B5EF4-FFF2-40B4-BE49-F238E27FC236}">
                <a16:creationId xmlns:a16="http://schemas.microsoft.com/office/drawing/2014/main" id="{7A370AD8-C392-B835-0F91-556139A4D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826" y="70471"/>
            <a:ext cx="1168820" cy="736600"/>
          </a:xfrm>
          <a:prstGeom prst="rect">
            <a:avLst/>
          </a:prstGeom>
        </p:spPr>
      </p:pic>
      <p:pic>
        <p:nvPicPr>
          <p:cNvPr id="31" name="Picture 30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44F07AA5-E65B-CE02-57B3-E224E30F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47" y="380169"/>
            <a:ext cx="647700" cy="495300"/>
          </a:xfrm>
          <a:prstGeom prst="rect">
            <a:avLst/>
          </a:prstGeom>
        </p:spPr>
      </p:pic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4581BB-7840-1FD2-9213-E02629F35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21" y="248271"/>
            <a:ext cx="444500" cy="381000"/>
          </a:xfrm>
          <a:prstGeom prst="rect">
            <a:avLst/>
          </a:prstGeom>
        </p:spPr>
      </p:pic>
      <p:pic>
        <p:nvPicPr>
          <p:cNvPr id="37" name="Picture 36" descr="A white paper with black dots and black lines&#10;&#10;Description automatically generated">
            <a:extLst>
              <a:ext uri="{FF2B5EF4-FFF2-40B4-BE49-F238E27FC236}">
                <a16:creationId xmlns:a16="http://schemas.microsoft.com/office/drawing/2014/main" id="{F269EC7E-55F4-ADFF-6AEB-16D3537ED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543" y="844142"/>
            <a:ext cx="889000" cy="812800"/>
          </a:xfrm>
          <a:prstGeom prst="rect">
            <a:avLst/>
          </a:prstGeom>
        </p:spPr>
      </p:pic>
      <p:pic>
        <p:nvPicPr>
          <p:cNvPr id="39" name="Picture 3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E94AAA-E073-0CE8-1206-1B743D7E4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8081" y="6456405"/>
            <a:ext cx="342900" cy="342900"/>
          </a:xfrm>
          <a:prstGeom prst="rect">
            <a:avLst/>
          </a:prstGeom>
        </p:spPr>
      </p:pic>
      <p:pic>
        <p:nvPicPr>
          <p:cNvPr id="41" name="Picture 4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475480-63D1-EFD0-B38D-EDAA36474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5243" y="6183355"/>
            <a:ext cx="749300" cy="546100"/>
          </a:xfrm>
          <a:prstGeom prst="rect">
            <a:avLst/>
          </a:prstGeom>
        </p:spPr>
      </p:pic>
      <p:pic>
        <p:nvPicPr>
          <p:cNvPr id="46" name="Picture 45" descr="A yellow gear with a black background&#10;&#10;Description automatically generated">
            <a:extLst>
              <a:ext uri="{FF2B5EF4-FFF2-40B4-BE49-F238E27FC236}">
                <a16:creationId xmlns:a16="http://schemas.microsoft.com/office/drawing/2014/main" id="{15491C60-86E5-DDB3-79B3-77AAAA9934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662" y="6309562"/>
            <a:ext cx="406400" cy="406400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E27963E-63CD-380D-4760-9A7B3C46DE83}"/>
              </a:ext>
            </a:extLst>
          </p:cNvPr>
          <p:cNvSpPr/>
          <p:nvPr/>
        </p:nvSpPr>
        <p:spPr>
          <a:xfrm>
            <a:off x="2059577" y="-2304289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latin typeface="Aptos Light" panose="020B0004020202020204" pitchFamily="34" charset="0"/>
                <a:cs typeface="Calibri" panose="020F0502020204030204" pitchFamily="34" charset="0"/>
              </a:rPr>
              <a:t>НСД і НСК чисел</a:t>
            </a:r>
            <a:endParaRPr lang="en-UA" sz="32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E153E86E-9961-8282-B2B6-3246F8B5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51401">
            <a:off x="-1969122" y="228543"/>
            <a:ext cx="647700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F0C43-4E04-2209-CAD7-11FF24238D3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14676689" y="2170880"/>
            <a:ext cx="1762075" cy="4687119"/>
          </a:xfrm>
          <a:prstGeom prst="rect">
            <a:avLst/>
          </a:prstGeom>
        </p:spPr>
      </p:pic>
      <p:pic>
        <p:nvPicPr>
          <p:cNvPr id="8" name="Picture 7" descr="A blue balloon with a black background&#10;&#10;Description automatically generated">
            <a:extLst>
              <a:ext uri="{FF2B5EF4-FFF2-40B4-BE49-F238E27FC236}">
                <a16:creationId xmlns:a16="http://schemas.microsoft.com/office/drawing/2014/main" id="{EBB32DB4-C772-9A21-5BEC-4BC0312E7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887" y="8483835"/>
            <a:ext cx="961591" cy="1330528"/>
          </a:xfrm>
          <a:prstGeom prst="rect">
            <a:avLst/>
          </a:prstGeom>
        </p:spPr>
      </p:pic>
      <p:pic>
        <p:nvPicPr>
          <p:cNvPr id="9" name="Picture 8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5F100C39-8F47-98A0-0D79-6D09E2031F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0795" y="-8087930"/>
            <a:ext cx="1269074" cy="1790936"/>
          </a:xfrm>
          <a:prstGeom prst="rect">
            <a:avLst/>
          </a:prstGeom>
        </p:spPr>
      </p:pic>
      <p:pic>
        <p:nvPicPr>
          <p:cNvPr id="10" name="Picture 9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846D1559-F8AB-9BB5-0F8F-35F6295ADF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0" y="9814363"/>
            <a:ext cx="889001" cy="1248467"/>
          </a:xfrm>
          <a:prstGeom prst="rect">
            <a:avLst/>
          </a:prstGeom>
        </p:spPr>
      </p:pic>
      <p:pic>
        <p:nvPicPr>
          <p:cNvPr id="26" name="Picture 25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F01A0700-35ED-716F-EA2F-6225A3F0FD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0" y="-4994112"/>
            <a:ext cx="715846" cy="867133"/>
          </a:xfrm>
          <a:prstGeom prst="rect">
            <a:avLst/>
          </a:prstGeom>
        </p:spPr>
      </p:pic>
      <p:pic>
        <p:nvPicPr>
          <p:cNvPr id="28" name="Picture 27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2F1C62F5-145A-EACC-3E9A-599B9D5A8A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55617" y="-8902161"/>
            <a:ext cx="700947" cy="81423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97CC7E4-05F1-03CC-A2AC-B99120EED08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6958667" y="-4178388"/>
            <a:ext cx="1114800" cy="1467118"/>
          </a:xfrm>
          <a:prstGeom prst="rect">
            <a:avLst/>
          </a:prstGeom>
        </p:spPr>
      </p:pic>
      <p:sp>
        <p:nvSpPr>
          <p:cNvPr id="13" name="Round Same Side Corner Rectangle 12">
            <a:hlinkClick r:id="rId17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18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hlinkClick r:id="rId19" action="ppaction://hlinksldjump"/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413963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93E1B06A-FC7E-7364-8302-8B15906CE6BB}"/>
              </a:ext>
            </a:extLst>
          </p:cNvPr>
          <p:cNvSpPr/>
          <p:nvPr/>
        </p:nvSpPr>
        <p:spPr>
          <a:xfrm rot="5400000">
            <a:off x="-290772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4" name="Round Same Side Corner Rectangle 43">
            <a:hlinkClick r:id="rId20" action="ppaction://hlinksldjump"/>
            <a:extLst>
              <a:ext uri="{FF2B5EF4-FFF2-40B4-BE49-F238E27FC236}">
                <a16:creationId xmlns:a16="http://schemas.microsoft.com/office/drawing/2014/main" id="{3FE943E7-F6A5-DCF1-B471-18320C4CBF02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743994-074B-BDBA-7046-23BE1DEE5CAE}"/>
                  </a:ext>
                </a:extLst>
              </p:cNvPr>
              <p:cNvSpPr txBox="1"/>
              <p:nvPr/>
            </p:nvSpPr>
            <p:spPr>
              <a:xfrm>
                <a:off x="550065" y="1232558"/>
                <a:ext cx="859510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14,6−4,6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54632,1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743994-074B-BDBA-7046-23BE1DEE5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5" y="1232558"/>
                <a:ext cx="8595107" cy="646331"/>
              </a:xfrm>
              <a:prstGeom prst="rect">
                <a:avLst/>
              </a:prstGeom>
              <a:blipFill>
                <a:blip r:embed="rId21"/>
                <a:stretch>
                  <a:fillRect l="-1182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17E88-6FF6-8722-A3DF-AF0797F40C04}"/>
                  </a:ext>
                </a:extLst>
              </p:cNvPr>
              <p:cNvSpPr txBox="1"/>
              <p:nvPr/>
            </p:nvSpPr>
            <p:spPr>
              <a:xfrm>
                <a:off x="542079" y="4825269"/>
                <a:ext cx="9590343" cy="717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uk-UA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2,3</m:t>
                      </m:r>
                      <m:d>
                        <m:dPr>
                          <m:ctrlPr>
                            <a:rPr lang="uk-UA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,3+5,3</m:t>
                          </m:r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e>
                          </m:d>
                        </m:e>
                      </m:d>
                      <m:r>
                        <a:rPr lang="en-US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−12,08:0,8+15,1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17E88-6FF6-8722-A3DF-AF0797F40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9" y="4825269"/>
                <a:ext cx="9590343" cy="717697"/>
              </a:xfrm>
              <a:prstGeom prst="rect">
                <a:avLst/>
              </a:prstGeom>
              <a:blipFill>
                <a:blip r:embed="rId22"/>
                <a:stretch>
                  <a:fillRect l="-661" b="-175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411D2E-A96D-BEF0-C8E0-A62E1EBFC591}"/>
                  </a:ext>
                </a:extLst>
              </p:cNvPr>
              <p:cNvSpPr txBox="1"/>
              <p:nvPr/>
            </p:nvSpPr>
            <p:spPr>
              <a:xfrm>
                <a:off x="550065" y="2345775"/>
                <a:ext cx="71955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58+4</m:t>
                          </m:r>
                          <m: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</m:t>
                          </m:r>
                        </m:e>
                      </m:d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411D2E-A96D-BEF0-C8E0-A62E1EBFC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5" y="2345775"/>
                <a:ext cx="7195561" cy="646331"/>
              </a:xfrm>
              <a:prstGeom prst="rect">
                <a:avLst/>
              </a:prstGeom>
              <a:blipFill>
                <a:blip r:embed="rId23"/>
                <a:stretch>
                  <a:fillRect l="-880" t="-1923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F89519-C57F-7E68-4DCC-0556462970F2}"/>
                  </a:ext>
                </a:extLst>
              </p:cNvPr>
              <p:cNvSpPr txBox="1"/>
              <p:nvPr/>
            </p:nvSpPr>
            <p:spPr>
              <a:xfrm>
                <a:off x="550064" y="3637850"/>
                <a:ext cx="80824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0,4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−0,888</m:t>
                          </m:r>
                        </m:e>
                      </m:d>
                      <m:r>
                        <a:rPr lang="en-US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F89519-C57F-7E68-4DCC-055646297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4" y="3637850"/>
                <a:ext cx="8082492" cy="646331"/>
              </a:xfrm>
              <a:prstGeom prst="rect">
                <a:avLst/>
              </a:prstGeom>
              <a:blipFill>
                <a:blip r:embed="rId24"/>
                <a:stretch>
                  <a:fillRect l="-785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D4D04-DEC9-294D-8E3B-B0CD56D4A1F4}"/>
                  </a:ext>
                </a:extLst>
              </p:cNvPr>
              <p:cNvSpPr txBox="1"/>
              <p:nvPr/>
            </p:nvSpPr>
            <p:spPr>
              <a:xfrm>
                <a:off x="10868297" y="-11092"/>
                <a:ext cx="13237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i="1" smtClean="0">
                          <a:solidFill>
                            <a:srgbClr val="017CFF"/>
                          </a:solidFill>
                          <a:latin typeface="Cambria Math" panose="02040503050406030204" pitchFamily="18" charset="0"/>
                        </a:rPr>
                        <m:t>№</m:t>
                      </m:r>
                      <m:r>
                        <a:rPr lang="uk-UA" sz="3600" b="0" i="1" smtClean="0">
                          <a:solidFill>
                            <a:srgbClr val="017C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A" sz="3200" dirty="0">
                  <a:solidFill>
                    <a:srgbClr val="017CFF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1D4D04-DEC9-294D-8E3B-B0CD56D4A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297" y="-11092"/>
                <a:ext cx="1323703" cy="646331"/>
              </a:xfrm>
              <a:prstGeom prst="rect">
                <a:avLst/>
              </a:prstGeom>
              <a:blipFill>
                <a:blip r:embed="rId25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52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F83A6B-831C-9167-7505-90351FD73A09}"/>
              </a:ext>
            </a:extLst>
          </p:cNvPr>
          <p:cNvSpPr/>
          <p:nvPr/>
        </p:nvSpPr>
        <p:spPr>
          <a:xfrm>
            <a:off x="2059577" y="-2304289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latin typeface="Aptos Light" panose="020B0004020202020204" pitchFamily="34" charset="0"/>
                <a:cs typeface="Calibri" panose="020F0502020204030204" pitchFamily="34" charset="0"/>
              </a:rPr>
              <a:t>Множення і ділення натуральних чисел</a:t>
            </a:r>
            <a:endParaRPr lang="en-UA" sz="32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3B88F0F-FE02-F5F9-D6C5-9B1A74C9817B}"/>
              </a:ext>
            </a:extLst>
          </p:cNvPr>
          <p:cNvSpPr/>
          <p:nvPr/>
        </p:nvSpPr>
        <p:spPr>
          <a:xfrm>
            <a:off x="4372232" y="70471"/>
            <a:ext cx="3373394" cy="557348"/>
          </a:xfrm>
          <a:prstGeom prst="roundRect">
            <a:avLst>
              <a:gd name="adj" fmla="val 18567"/>
            </a:avLst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Виконайте дії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BD645859-3BA5-C16C-4A61-516405BA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2921">
            <a:off x="12890792" y="-1572332"/>
            <a:ext cx="647700" cy="495300"/>
          </a:xfrm>
          <a:prstGeom prst="rect">
            <a:avLst/>
          </a:prstGeom>
        </p:spPr>
      </p:pic>
      <p:pic>
        <p:nvPicPr>
          <p:cNvPr id="27" name="Picture 26" descr="A white rectangular object with lines&#10;&#10;Description automatically generated">
            <a:extLst>
              <a:ext uri="{FF2B5EF4-FFF2-40B4-BE49-F238E27FC236}">
                <a16:creationId xmlns:a16="http://schemas.microsoft.com/office/drawing/2014/main" id="{6062D53F-807B-6C7D-151E-9B476C054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169" y="-1278090"/>
            <a:ext cx="1168400" cy="736600"/>
          </a:xfrm>
          <a:prstGeom prst="rect">
            <a:avLst/>
          </a:prstGeom>
        </p:spPr>
      </p:pic>
      <p:pic>
        <p:nvPicPr>
          <p:cNvPr id="29" name="Picture 28" descr="A black and white chat bubble&#10;&#10;Description automatically generated">
            <a:extLst>
              <a:ext uri="{FF2B5EF4-FFF2-40B4-BE49-F238E27FC236}">
                <a16:creationId xmlns:a16="http://schemas.microsoft.com/office/drawing/2014/main" id="{7A370AD8-C392-B835-0F91-556139A4D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16" y="-1681589"/>
            <a:ext cx="1168820" cy="736600"/>
          </a:xfrm>
          <a:prstGeom prst="rect">
            <a:avLst/>
          </a:prstGeom>
        </p:spPr>
      </p:pic>
      <p:pic>
        <p:nvPicPr>
          <p:cNvPr id="31" name="Picture 30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44F07AA5-E65B-CE02-57B3-E224E30F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847" y="380169"/>
            <a:ext cx="647700" cy="495300"/>
          </a:xfrm>
          <a:prstGeom prst="rect">
            <a:avLst/>
          </a:prstGeom>
        </p:spPr>
      </p:pic>
      <p:pic>
        <p:nvPicPr>
          <p:cNvPr id="35" name="Picture 3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4581BB-7840-1FD2-9213-E02629F35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6006" y="-1283560"/>
            <a:ext cx="444500" cy="381000"/>
          </a:xfrm>
          <a:prstGeom prst="rect">
            <a:avLst/>
          </a:prstGeom>
        </p:spPr>
      </p:pic>
      <p:pic>
        <p:nvPicPr>
          <p:cNvPr id="39" name="Picture 3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E94AAA-E073-0CE8-1206-1B743D7E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0721" y="6715008"/>
            <a:ext cx="342900" cy="342900"/>
          </a:xfrm>
          <a:prstGeom prst="rect">
            <a:avLst/>
          </a:prstGeom>
        </p:spPr>
      </p:pic>
      <p:pic>
        <p:nvPicPr>
          <p:cNvPr id="41" name="Picture 4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D475480-63D1-EFD0-B38D-EDAA36474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6192" y="7230023"/>
            <a:ext cx="749300" cy="546100"/>
          </a:xfrm>
          <a:prstGeom prst="rect">
            <a:avLst/>
          </a:prstGeom>
        </p:spPr>
      </p:pic>
      <p:pic>
        <p:nvPicPr>
          <p:cNvPr id="46" name="Picture 45" descr="A yellow gear with a black background&#10;&#10;Description automatically generated">
            <a:extLst>
              <a:ext uri="{FF2B5EF4-FFF2-40B4-BE49-F238E27FC236}">
                <a16:creationId xmlns:a16="http://schemas.microsoft.com/office/drawing/2014/main" id="{15491C60-86E5-DDB3-79B3-77AAAA9934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662" y="6309562"/>
            <a:ext cx="406400" cy="406400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E27963E-63CD-380D-4760-9A7B3C46DE83}"/>
              </a:ext>
            </a:extLst>
          </p:cNvPr>
          <p:cNvSpPr/>
          <p:nvPr/>
        </p:nvSpPr>
        <p:spPr>
          <a:xfrm>
            <a:off x="2059577" y="-2304289"/>
            <a:ext cx="8072846" cy="557348"/>
          </a:xfrm>
          <a:prstGeom prst="roundRect">
            <a:avLst>
              <a:gd name="adj" fmla="val 18567"/>
            </a:avLst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latin typeface="Aptos Light" panose="020B0004020202020204" pitchFamily="34" charset="0"/>
                <a:cs typeface="Calibri" panose="020F0502020204030204" pitchFamily="34" charset="0"/>
              </a:rPr>
              <a:t>НСД і НСК чисел</a:t>
            </a:r>
            <a:endParaRPr lang="en-UA" sz="32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E153E86E-9961-8282-B2B6-3246F8B5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51401">
            <a:off x="-1969122" y="228543"/>
            <a:ext cx="6477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4A514D-C181-5859-A4E8-EE4C9E754A48}"/>
                  </a:ext>
                </a:extLst>
              </p:cNvPr>
              <p:cNvSpPr txBox="1"/>
              <p:nvPr/>
            </p:nvSpPr>
            <p:spPr>
              <a:xfrm>
                <a:off x="6788256" y="1240830"/>
                <a:ext cx="377140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46 321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4A514D-C181-5859-A4E8-EE4C9E754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56" y="1240830"/>
                <a:ext cx="3771406" cy="646331"/>
              </a:xfrm>
              <a:prstGeom prst="rect">
                <a:avLst/>
              </a:prstGeom>
              <a:blipFill>
                <a:blip r:embed="rId9"/>
                <a:stretch>
                  <a:fillRect l="-336" t="-1923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E24910D-F30D-93ED-25EF-71141E24F2EF}"/>
              </a:ext>
            </a:extLst>
          </p:cNvPr>
          <p:cNvSpPr/>
          <p:nvPr/>
        </p:nvSpPr>
        <p:spPr>
          <a:xfrm>
            <a:off x="527162" y="1132342"/>
            <a:ext cx="10551152" cy="8252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83923D-AF78-EA3B-1E70-3E3D89571E69}"/>
                  </a:ext>
                </a:extLst>
              </p:cNvPr>
              <p:cNvSpPr txBox="1"/>
              <p:nvPr/>
            </p:nvSpPr>
            <p:spPr>
              <a:xfrm>
                <a:off x="6788256" y="2364526"/>
                <a:ext cx="35491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83923D-AF78-EA3B-1E70-3E3D89571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56" y="2364526"/>
                <a:ext cx="3549113" cy="646331"/>
              </a:xfrm>
              <a:prstGeom prst="rect">
                <a:avLst/>
              </a:prstGeom>
              <a:blipFill>
                <a:blip r:embed="rId10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8E88C6A-5BCC-5975-2798-36F44AF36D48}"/>
              </a:ext>
            </a:extLst>
          </p:cNvPr>
          <p:cNvSpPr/>
          <p:nvPr/>
        </p:nvSpPr>
        <p:spPr>
          <a:xfrm>
            <a:off x="527161" y="2256038"/>
            <a:ext cx="10551154" cy="8252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EB7C87-DC26-F5B1-09EE-F5CDC9AC6A18}"/>
                  </a:ext>
                </a:extLst>
              </p:cNvPr>
              <p:cNvSpPr txBox="1"/>
              <p:nvPr/>
            </p:nvSpPr>
            <p:spPr>
              <a:xfrm>
                <a:off x="9348844" y="4831542"/>
                <a:ext cx="24955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−109,71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EB7C87-DC26-F5B1-09EE-F5CDC9AC6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44" y="4831542"/>
                <a:ext cx="2495548" cy="646331"/>
              </a:xfrm>
              <a:prstGeom prst="rect">
                <a:avLst/>
              </a:prstGeom>
              <a:blipFill>
                <a:blip r:embed="rId11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9C44B15-E95F-0C71-146A-952A52E4EE05}"/>
              </a:ext>
            </a:extLst>
          </p:cNvPr>
          <p:cNvSpPr/>
          <p:nvPr/>
        </p:nvSpPr>
        <p:spPr>
          <a:xfrm>
            <a:off x="519176" y="3575856"/>
            <a:ext cx="11353681" cy="82526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E5ABDE-9858-6937-95CF-DF8571A85912}"/>
                  </a:ext>
                </a:extLst>
              </p:cNvPr>
              <p:cNvSpPr txBox="1"/>
              <p:nvPr/>
            </p:nvSpPr>
            <p:spPr>
              <a:xfrm>
                <a:off x="9348858" y="3659454"/>
                <a:ext cx="282718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=−528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E5ABDE-9858-6937-95CF-DF8571A85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858" y="3659454"/>
                <a:ext cx="2827183" cy="646331"/>
              </a:xfrm>
              <a:prstGeom prst="rect">
                <a:avLst/>
              </a:prstGeom>
              <a:blipFill>
                <a:blip r:embed="rId12"/>
                <a:stretch>
                  <a:fillRect l="-4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6DCC1D-461E-3CC3-3D8A-A2E6DEF822A5}"/>
              </a:ext>
            </a:extLst>
          </p:cNvPr>
          <p:cNvSpPr/>
          <p:nvPr/>
        </p:nvSpPr>
        <p:spPr>
          <a:xfrm>
            <a:off x="527162" y="4743257"/>
            <a:ext cx="11353680" cy="825267"/>
          </a:xfrm>
          <a:prstGeom prst="roundRect">
            <a:avLst>
              <a:gd name="adj" fmla="val 889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C00D1E9-6CFE-D6F6-B6D6-99EA4A63102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flipH="1">
            <a:off x="16172440" y="2170880"/>
            <a:ext cx="1762075" cy="4687119"/>
          </a:xfrm>
          <a:prstGeom prst="rect">
            <a:avLst/>
          </a:prstGeom>
        </p:spPr>
      </p:pic>
      <p:pic>
        <p:nvPicPr>
          <p:cNvPr id="38" name="Picture 37" descr="A blue balloon with a black background&#10;&#10;Description automatically generated">
            <a:extLst>
              <a:ext uri="{FF2B5EF4-FFF2-40B4-BE49-F238E27FC236}">
                <a16:creationId xmlns:a16="http://schemas.microsoft.com/office/drawing/2014/main" id="{0F380D66-CBC2-5DC9-136D-9BED2BBFFD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6997" y="5678221"/>
            <a:ext cx="749300" cy="1036787"/>
          </a:xfrm>
          <a:prstGeom prst="rect">
            <a:avLst/>
          </a:prstGeom>
        </p:spPr>
      </p:pic>
      <p:pic>
        <p:nvPicPr>
          <p:cNvPr id="42" name="Picture 41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95E80B2A-DF2F-6315-A515-24EDBE0E32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743" y="70471"/>
            <a:ext cx="688638" cy="971816"/>
          </a:xfrm>
          <a:prstGeom prst="rect">
            <a:avLst/>
          </a:prstGeom>
        </p:spPr>
      </p:pic>
      <p:pic>
        <p:nvPicPr>
          <p:cNvPr id="45" name="Picture 44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DC3F789F-2A87-A1A4-8C17-2DA158B060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2251" y="5340933"/>
            <a:ext cx="598221" cy="840111"/>
          </a:xfrm>
          <a:prstGeom prst="rect">
            <a:avLst/>
          </a:prstGeom>
        </p:spPr>
      </p:pic>
      <p:pic>
        <p:nvPicPr>
          <p:cNvPr id="49" name="Picture 48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D2560DC3-4C0C-C274-B6D4-11D66D7F06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5940" y="2309586"/>
            <a:ext cx="715846" cy="867133"/>
          </a:xfrm>
          <a:prstGeom prst="rect">
            <a:avLst/>
          </a:prstGeom>
        </p:spPr>
      </p:pic>
      <p:pic>
        <p:nvPicPr>
          <p:cNvPr id="51" name="Picture 50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2A376E3C-CE7A-16DC-DCE3-8135E514E8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08962" y="201170"/>
            <a:ext cx="700947" cy="8142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D794369-E3BA-2D1E-C063-C1FEBF563BD8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11127030" y="718837"/>
            <a:ext cx="893442" cy="1175803"/>
          </a:xfrm>
          <a:prstGeom prst="rect">
            <a:avLst/>
          </a:prstGeom>
        </p:spPr>
      </p:pic>
      <p:sp>
        <p:nvSpPr>
          <p:cNvPr id="13" name="Round Same Side Corner Rectangle 12">
            <a:hlinkClick r:id="rId20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21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hlinkClick r:id="rId22" action="ppaction://hlinksldjump"/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413963" y="2762162"/>
            <a:ext cx="774131" cy="394444"/>
          </a:xfrm>
          <a:prstGeom prst="round2SameRect">
            <a:avLst/>
          </a:prstGeom>
          <a:solidFill>
            <a:srgbClr val="385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Round Same Side Corner Rectangle 16">
            <a:hlinkClick r:id="rId23" action="ppaction://hlinksldjump"/>
            <a:extLst>
              <a:ext uri="{FF2B5EF4-FFF2-40B4-BE49-F238E27FC236}">
                <a16:creationId xmlns:a16="http://schemas.microsoft.com/office/drawing/2014/main" id="{93E1B06A-FC7E-7364-8302-8B15906CE6BB}"/>
              </a:ext>
            </a:extLst>
          </p:cNvPr>
          <p:cNvSpPr/>
          <p:nvPr/>
        </p:nvSpPr>
        <p:spPr>
          <a:xfrm rot="5400000">
            <a:off x="-290772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4" name="Round Same Side Corner Rectangle 43">
            <a:hlinkClick r:id="rId24" action="ppaction://hlinksldjump"/>
            <a:extLst>
              <a:ext uri="{FF2B5EF4-FFF2-40B4-BE49-F238E27FC236}">
                <a16:creationId xmlns:a16="http://schemas.microsoft.com/office/drawing/2014/main" id="{3FE943E7-F6A5-DCF1-B471-18320C4CBF02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EDD580-D9B6-DC1C-490D-BE505A9BBF1C}"/>
                  </a:ext>
                </a:extLst>
              </p:cNvPr>
              <p:cNvSpPr txBox="1"/>
              <p:nvPr/>
            </p:nvSpPr>
            <p:spPr>
              <a:xfrm>
                <a:off x="550065" y="1232558"/>
                <a:ext cx="859510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14,6−4,6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54632,1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EDD580-D9B6-DC1C-490D-BE505A9BB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5" y="1232558"/>
                <a:ext cx="8595107" cy="646331"/>
              </a:xfrm>
              <a:prstGeom prst="rect">
                <a:avLst/>
              </a:prstGeom>
              <a:blipFill>
                <a:blip r:embed="rId25"/>
                <a:stretch>
                  <a:fillRect l="-1182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12FD3-6D27-37E7-A210-B4A85AEAEDF7}"/>
                  </a:ext>
                </a:extLst>
              </p:cNvPr>
              <p:cNvSpPr txBox="1"/>
              <p:nvPr/>
            </p:nvSpPr>
            <p:spPr>
              <a:xfrm>
                <a:off x="542079" y="4825269"/>
                <a:ext cx="9590343" cy="717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uk-UA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2,3</m:t>
                      </m:r>
                      <m:d>
                        <m:dPr>
                          <m:ctrlPr>
                            <a:rPr lang="uk-UA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,3+5,3</m:t>
                          </m:r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e>
                          </m:d>
                        </m:e>
                      </m:d>
                      <m:r>
                        <a:rPr lang="en-US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−12,08:0,8+15,1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712FD3-6D27-37E7-A210-B4A85AEAE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9" y="4825269"/>
                <a:ext cx="9590343" cy="717697"/>
              </a:xfrm>
              <a:prstGeom prst="rect">
                <a:avLst/>
              </a:prstGeom>
              <a:blipFill>
                <a:blip r:embed="rId26"/>
                <a:stretch>
                  <a:fillRect l="-661" b="-1754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3D951-8F52-D04C-A7C2-B43E11D93140}"/>
                  </a:ext>
                </a:extLst>
              </p:cNvPr>
              <p:cNvSpPr txBox="1"/>
              <p:nvPr/>
            </p:nvSpPr>
            <p:spPr>
              <a:xfrm>
                <a:off x="550065" y="2345775"/>
                <a:ext cx="719556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58+4</m:t>
                          </m:r>
                          <m: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36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</m:t>
                          </m:r>
                        </m:e>
                      </m:d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</m:t>
                      </m:r>
                      <m:r>
                        <a:rPr lang="uk-UA" sz="36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3D951-8F52-D04C-A7C2-B43E11D9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5" y="2345775"/>
                <a:ext cx="7195561" cy="646331"/>
              </a:xfrm>
              <a:prstGeom prst="rect">
                <a:avLst/>
              </a:prstGeom>
              <a:blipFill>
                <a:blip r:embed="rId27"/>
                <a:stretch>
                  <a:fillRect l="-880" t="-1923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904BE-F5B0-72ED-216D-F6EFC597D078}"/>
                  </a:ext>
                </a:extLst>
              </p:cNvPr>
              <p:cNvSpPr txBox="1"/>
              <p:nvPr/>
            </p:nvSpPr>
            <p:spPr>
              <a:xfrm>
                <a:off x="550064" y="3637850"/>
                <a:ext cx="80824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36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uk-UA" sz="36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0,4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−0,888</m:t>
                          </m:r>
                        </m:e>
                      </m:d>
                      <m:r>
                        <a:rPr lang="en-US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2,3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en-UA" sz="32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F904BE-F5B0-72ED-216D-F6EFC597D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4" y="3637850"/>
                <a:ext cx="8082492" cy="646331"/>
              </a:xfrm>
              <a:prstGeom prst="rect">
                <a:avLst/>
              </a:prstGeom>
              <a:blipFill>
                <a:blip r:embed="rId28"/>
                <a:stretch>
                  <a:fillRect l="-785" t="-11538" b="-2884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white and black gear&#10;&#10;Description automatically generated">
            <a:extLst>
              <a:ext uri="{FF2B5EF4-FFF2-40B4-BE49-F238E27FC236}">
                <a16:creationId xmlns:a16="http://schemas.microsoft.com/office/drawing/2014/main" id="{E69D01C1-F56B-63D0-8AEA-4D7AAF96C05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97496" y="4015138"/>
            <a:ext cx="541491" cy="538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6018C8-C575-7C1D-6781-356BB356D9EA}"/>
                  </a:ext>
                </a:extLst>
              </p:cNvPr>
              <p:cNvSpPr txBox="1"/>
              <p:nvPr/>
            </p:nvSpPr>
            <p:spPr>
              <a:xfrm>
                <a:off x="10868297" y="-11092"/>
                <a:ext cx="13237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600" i="1" smtClean="0">
                          <a:solidFill>
                            <a:srgbClr val="017CFF"/>
                          </a:solidFill>
                          <a:latin typeface="Cambria Math" panose="02040503050406030204" pitchFamily="18" charset="0"/>
                        </a:rPr>
                        <m:t>№</m:t>
                      </m:r>
                      <m:r>
                        <a:rPr lang="uk-UA" sz="3600" b="0" i="1" smtClean="0">
                          <a:solidFill>
                            <a:srgbClr val="017C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A" sz="3200" dirty="0">
                  <a:solidFill>
                    <a:srgbClr val="017CFF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6018C8-C575-7C1D-6781-356BB356D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297" y="-11092"/>
                <a:ext cx="1323703" cy="646331"/>
              </a:xfrm>
              <a:prstGeom prst="rect">
                <a:avLst/>
              </a:prstGeom>
              <a:blipFill>
                <a:blip r:embed="rId3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94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9710</TotalTime>
  <Words>563</Words>
  <Application>Microsoft Office PowerPoint</Application>
  <PresentationFormat>Широкий екран</PresentationFormat>
  <Paragraphs>192</Paragraphs>
  <Slides>10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Aptos Light</vt:lpstr>
      <vt:lpstr>Arial</vt:lpstr>
      <vt:lpstr>Cambria Math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Office inF-Administration</cp:lastModifiedBy>
  <cp:revision>2</cp:revision>
  <dcterms:created xsi:type="dcterms:W3CDTF">2024-04-21T19:33:37Z</dcterms:created>
  <dcterms:modified xsi:type="dcterms:W3CDTF">2025-09-04T18:37:38Z</dcterms:modified>
  <cp:category>Презентація уроку геометрії // МАТЕМАТИКА НОВА // www.matnova.com.ua // Кулініч Богдан Юрійович</cp:category>
</cp:coreProperties>
</file>