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08" r:id="rId3"/>
    <p:sldId id="410" r:id="rId4"/>
    <p:sldId id="409" r:id="rId5"/>
    <p:sldId id="412" r:id="rId6"/>
    <p:sldId id="413" r:id="rId7"/>
    <p:sldId id="387" r:id="rId8"/>
    <p:sldId id="388" r:id="rId9"/>
    <p:sldId id="389" r:id="rId10"/>
    <p:sldId id="397" r:id="rId11"/>
    <p:sldId id="391" r:id="rId12"/>
    <p:sldId id="415" r:id="rId13"/>
    <p:sldId id="366" r:id="rId14"/>
    <p:sldId id="395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171"/>
    <a:srgbClr val="404D56"/>
    <a:srgbClr val="00D0FC"/>
    <a:srgbClr val="AA5526"/>
    <a:srgbClr val="F9D889"/>
    <a:srgbClr val="7030A0"/>
    <a:srgbClr val="3BE580"/>
    <a:srgbClr val="00B0F0"/>
    <a:srgbClr val="374D4A"/>
    <a:srgbClr val="633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44FF7-9721-794E-9B45-F5B60D855798}" v="4" dt="2023-07-05T09:40:35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1" autoAdjust="0"/>
    <p:restoredTop sz="93928" autoAdjust="0"/>
  </p:normalViewPr>
  <p:slideViewPr>
    <p:cSldViewPr snapToGrid="0">
      <p:cViewPr varScale="1">
        <p:scale>
          <a:sx n="122" d="100"/>
          <a:sy n="122" d="100"/>
        </p:scale>
        <p:origin x="392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0FF25E88-3706-4A20-93B6-CA7B8D93FEE6}"/>
    <pc:docChg chg="undo custSel addSld delSld modSld">
      <pc:chgData name="Kulinich Bohdan" userId="48e65c9f34e137d0" providerId="LiveId" clId="{0FF25E88-3706-4A20-93B6-CA7B8D93FEE6}" dt="2020-02-17T12:17:38.749" v="2724" actId="20577"/>
      <pc:docMkLst>
        <pc:docMk/>
      </pc:docMkLst>
      <pc:sldChg chg="modSp">
        <pc:chgData name="Kulinich Bohdan" userId="48e65c9f34e137d0" providerId="LiveId" clId="{0FF25E88-3706-4A20-93B6-CA7B8D93FEE6}" dt="2020-02-13T17:10:10.491" v="1770" actId="20577"/>
        <pc:sldMkLst>
          <pc:docMk/>
          <pc:sldMk cId="1088591982" sldId="256"/>
        </pc:sldMkLst>
        <pc:spChg chg="mod">
          <ac:chgData name="Kulinich Bohdan" userId="48e65c9f34e137d0" providerId="LiveId" clId="{0FF25E88-3706-4A20-93B6-CA7B8D93FEE6}" dt="2020-02-13T17:10:10.491" v="1770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delSp modSp delAnim modAnim">
        <pc:chgData name="Kulinich Bohdan" userId="48e65c9f34e137d0" providerId="LiveId" clId="{0FF25E88-3706-4A20-93B6-CA7B8D93FEE6}" dt="2020-02-13T18:27:46.311" v="2538"/>
        <pc:sldMkLst>
          <pc:docMk/>
          <pc:sldMk cId="2889811499" sldId="366"/>
        </pc:sldMkLst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7" creationId="{00000000-0000-0000-0000-000000000000}"/>
          </ac:spMkLst>
        </pc:spChg>
        <pc:spChg chg="del mod">
          <ac:chgData name="Kulinich Bohdan" userId="48e65c9f34e137d0" providerId="LiveId" clId="{0FF25E88-3706-4A20-93B6-CA7B8D93FEE6}" dt="2020-02-13T18:27:07.505" v="2531" actId="478"/>
          <ac:spMkLst>
            <pc:docMk/>
            <pc:sldMk cId="2889811499" sldId="366"/>
            <ac:spMk id="9" creationId="{F7E11581-622A-4FD3-A09F-FEF9797926DE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delAnim modAnim">
        <pc:chgData name="Kulinich Bohdan" userId="48e65c9f34e137d0" providerId="LiveId" clId="{0FF25E88-3706-4A20-93B6-CA7B8D93FEE6}" dt="2020-02-12T10:07:48.992" v="1012"/>
        <pc:sldMkLst>
          <pc:docMk/>
          <pc:sldMk cId="948890182" sldId="367"/>
        </pc:sldMkLst>
        <pc:spChg chg="mod">
          <ac:chgData name="Kulinich Bohdan" userId="48e65c9f34e137d0" providerId="LiveId" clId="{0FF25E88-3706-4A20-93B6-CA7B8D93FEE6}" dt="2020-02-12T09:50:40.431" v="927" actId="207"/>
          <ac:spMkLst>
            <pc:docMk/>
            <pc:sldMk cId="948890182" sldId="367"/>
            <ac:spMk id="34" creationId="{2005CC11-A20E-4186-9368-BF172E523FE1}"/>
          </ac:spMkLst>
        </pc:spChg>
        <pc:spChg chg="mod">
          <ac:chgData name="Kulinich Bohdan" userId="48e65c9f34e137d0" providerId="LiveId" clId="{0FF25E88-3706-4A20-93B6-CA7B8D93FEE6}" dt="2020-02-12T09:51:33.944" v="932" actId="207"/>
          <ac:spMkLst>
            <pc:docMk/>
            <pc:sldMk cId="948890182" sldId="367"/>
            <ac:spMk id="38" creationId="{2F833178-FC0F-4844-85A8-0DD6766DDB21}"/>
          </ac:spMkLst>
        </pc:spChg>
        <pc:spChg chg="del">
          <ac:chgData name="Kulinich Bohdan" userId="48e65c9f34e137d0" providerId="LiveId" clId="{0FF25E88-3706-4A20-93B6-CA7B8D93FEE6}" dt="2020-02-12T09:52:18.554" v="937" actId="478"/>
          <ac:spMkLst>
            <pc:docMk/>
            <pc:sldMk cId="948890182" sldId="367"/>
            <ac:spMk id="39" creationId="{22DF5DCA-11BF-4B36-8015-CD02A249A852}"/>
          </ac:spMkLst>
        </pc:spChg>
        <pc:spChg chg="add mod">
          <ac:chgData name="Kulinich Bohdan" userId="48e65c9f34e137d0" providerId="LiveId" clId="{0FF25E88-3706-4A20-93B6-CA7B8D93FEE6}" dt="2020-02-12T10:05:52.026" v="992" actId="207"/>
          <ac:spMkLst>
            <pc:docMk/>
            <pc:sldMk cId="948890182" sldId="367"/>
            <ac:spMk id="40" creationId="{6A1FEAA6-DD10-4F9B-8FD8-C3C21FCB1988}"/>
          </ac:spMkLst>
        </pc:spChg>
        <pc:spChg chg="add mod">
          <ac:chgData name="Kulinich Bohdan" userId="48e65c9f34e137d0" providerId="LiveId" clId="{0FF25E88-3706-4A20-93B6-CA7B8D93FEE6}" dt="2020-02-12T10:07:36.440" v="1011" actId="207"/>
          <ac:spMkLst>
            <pc:docMk/>
            <pc:sldMk cId="948890182" sldId="367"/>
            <ac:spMk id="41" creationId="{E4BD145D-4187-4FF5-BB0C-0BD5AD1C4CF8}"/>
          </ac:spMkLst>
        </pc:spChg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1743156989" sldId="368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3041926346" sldId="369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209467062" sldId="371"/>
        </pc:sldMkLst>
      </pc:sldChg>
      <pc:sldChg chg="modSp modAnim">
        <pc:chgData name="Kulinich Bohdan" userId="48e65c9f34e137d0" providerId="LiveId" clId="{0FF25E88-3706-4A20-93B6-CA7B8D93FEE6}" dt="2020-02-13T08:49:21.989" v="1188" actId="1076"/>
        <pc:sldMkLst>
          <pc:docMk/>
          <pc:sldMk cId="1851933935" sldId="387"/>
        </pc:sldMkLst>
        <pc:spChg chg="mod">
          <ac:chgData name="Kulinich Bohdan" userId="48e65c9f34e137d0" providerId="LiveId" clId="{0FF25E88-3706-4A20-93B6-CA7B8D93FEE6}" dt="2020-02-13T08:49:21.989" v="1188" actId="1076"/>
          <ac:spMkLst>
            <pc:docMk/>
            <pc:sldMk cId="1851933935" sldId="387"/>
            <ac:spMk id="6" creationId="{4CD1B612-D16C-4F70-8335-78480BFE8EC8}"/>
          </ac:spMkLst>
        </pc:spChg>
      </pc:sldChg>
      <pc:sldChg chg="delSp modSp delAnim">
        <pc:chgData name="Kulinich Bohdan" userId="48e65c9f34e137d0" providerId="LiveId" clId="{0FF25E88-3706-4A20-93B6-CA7B8D93FEE6}" dt="2020-02-13T08:54:41.909" v="1367" actId="14100"/>
        <pc:sldMkLst>
          <pc:docMk/>
          <pc:sldMk cId="1256064280" sldId="388"/>
        </pc:sldMkLst>
        <pc:spChg chg="mod">
          <ac:chgData name="Kulinich Bohdan" userId="48e65c9f34e137d0" providerId="LiveId" clId="{0FF25E88-3706-4A20-93B6-CA7B8D93FEE6}" dt="2020-02-13T08:54:41.909" v="1367" actId="14100"/>
          <ac:spMkLst>
            <pc:docMk/>
            <pc:sldMk cId="1256064280" sldId="388"/>
            <ac:spMk id="6" creationId="{4CD1B612-D16C-4F70-8335-78480BFE8EC8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1" creationId="{471DD612-F7DC-41C2-BEC5-F25FEE565060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2" creationId="{CC83A5C8-F401-41A4-90EF-23C2BA757A4C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3" creationId="{F7DA8827-3925-47A4-A549-9231CA373648}"/>
          </ac:spMkLst>
        </pc:spChg>
      </pc:sldChg>
      <pc:sldChg chg="modSp">
        <pc:chgData name="Kulinich Bohdan" userId="48e65c9f34e137d0" providerId="LiveId" clId="{0FF25E88-3706-4A20-93B6-CA7B8D93FEE6}" dt="2020-02-13T11:28:25.355" v="1460" actId="14100"/>
        <pc:sldMkLst>
          <pc:docMk/>
          <pc:sldMk cId="273846800" sldId="389"/>
        </pc:sldMkLst>
        <pc:spChg chg="mod">
          <ac:chgData name="Kulinich Bohdan" userId="48e65c9f34e137d0" providerId="LiveId" clId="{0FF25E88-3706-4A20-93B6-CA7B8D93FEE6}" dt="2020-02-13T11:28:25.355" v="1460" actId="14100"/>
          <ac:spMkLst>
            <pc:docMk/>
            <pc:sldMk cId="273846800" sldId="389"/>
            <ac:spMk id="6" creationId="{4CD1B612-D16C-4F70-8335-78480BFE8EC8}"/>
          </ac:spMkLst>
        </pc:spChg>
      </pc:sldChg>
      <pc:sldChg chg="addSp modSp modAnim">
        <pc:chgData name="Kulinich Bohdan" userId="48e65c9f34e137d0" providerId="LiveId" clId="{0FF25E88-3706-4A20-93B6-CA7B8D93FEE6}" dt="2020-02-13T18:03:23.718" v="2246" actId="1076"/>
        <pc:sldMkLst>
          <pc:docMk/>
          <pc:sldMk cId="2529177141" sldId="391"/>
        </pc:sldMkLst>
        <pc:spChg chg="mod">
          <ac:chgData name="Kulinich Bohdan" userId="48e65c9f34e137d0" providerId="LiveId" clId="{0FF25E88-3706-4A20-93B6-CA7B8D93FEE6}" dt="2020-02-13T17:12:53.570" v="1980" actId="14100"/>
          <ac:spMkLst>
            <pc:docMk/>
            <pc:sldMk cId="2529177141" sldId="391"/>
            <ac:spMk id="6" creationId="{4CD1B612-D16C-4F70-8335-78480BFE8EC8}"/>
          </ac:spMkLst>
        </pc:spChg>
        <pc:spChg chg="mod">
          <ac:chgData name="Kulinich Bohdan" userId="48e65c9f34e137d0" providerId="LiveId" clId="{0FF25E88-3706-4A20-93B6-CA7B8D93FEE6}" dt="2020-02-13T18:03:23.718" v="2246" actId="1076"/>
          <ac:spMkLst>
            <pc:docMk/>
            <pc:sldMk cId="2529177141" sldId="391"/>
            <ac:spMk id="29" creationId="{D957C403-ABA9-4716-9B18-EB7A544BE0CF}"/>
          </ac:spMkLst>
        </pc:spChg>
        <pc:grpChg chg="add">
          <ac:chgData name="Kulinich Bohdan" userId="48e65c9f34e137d0" providerId="LiveId" clId="{0FF25E88-3706-4A20-93B6-CA7B8D93FEE6}" dt="2020-02-13T18:03:06.053" v="2241"/>
          <ac:grpSpMkLst>
            <pc:docMk/>
            <pc:sldMk cId="2529177141" sldId="391"/>
            <ac:grpSpMk id="9" creationId="{7913CE42-8E9A-4113-BCA6-DD2BA5B38452}"/>
          </ac:grpSpMkLst>
        </pc:grpChg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1540853477" sldId="392"/>
        </pc:sldMkLst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2324379613" sldId="393"/>
        </pc:sldMkLst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4071669346" sldId="394"/>
        </pc:sldMkLst>
      </pc:sldChg>
      <pc:sldChg chg="modSp">
        <pc:chgData name="Kulinich Bohdan" userId="48e65c9f34e137d0" providerId="LiveId" clId="{0FF25E88-3706-4A20-93B6-CA7B8D93FEE6}" dt="2020-02-17T12:17:38.749" v="2724" actId="20577"/>
        <pc:sldMkLst>
          <pc:docMk/>
          <pc:sldMk cId="2475751100" sldId="395"/>
        </pc:sldMkLst>
        <pc:graphicFrameChg chg="modGraphic">
          <ac:chgData name="Kulinich Bohdan" userId="48e65c9f34e137d0" providerId="LiveId" clId="{0FF25E88-3706-4A20-93B6-CA7B8D93FEE6}" dt="2020-02-13T18:29:03.360" v="2595" actId="20577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0FF25E88-3706-4A20-93B6-CA7B8D93FEE6}" dt="2020-02-13T18:30:43.450" v="2648" actId="2057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0FF25E88-3706-4A20-93B6-CA7B8D93FEE6}" dt="2020-02-17T12:17:38.749" v="2724" actId="2057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0FF25E88-3706-4A20-93B6-CA7B8D93FEE6}" dt="2020-02-13T18:33:39.875" v="2704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addSp delSp modSp delAnim modAnim">
        <pc:chgData name="Kulinich Bohdan" userId="48e65c9f34e137d0" providerId="LiveId" clId="{0FF25E88-3706-4A20-93B6-CA7B8D93FEE6}" dt="2020-02-13T12:27:16.945" v="1769"/>
        <pc:sldMkLst>
          <pc:docMk/>
          <pc:sldMk cId="1720957842" sldId="397"/>
        </pc:sldMkLst>
        <pc:spChg chg="mod">
          <ac:chgData name="Kulinich Bohdan" userId="48e65c9f34e137d0" providerId="LiveId" clId="{0FF25E88-3706-4A20-93B6-CA7B8D93FEE6}" dt="2020-02-13T11:44:13.784" v="1570" actId="1076"/>
          <ac:spMkLst>
            <pc:docMk/>
            <pc:sldMk cId="1720957842" sldId="397"/>
            <ac:spMk id="6" creationId="{4CD1B612-D16C-4F70-8335-78480BFE8EC8}"/>
          </ac:spMkLst>
        </pc:spChg>
        <pc:spChg chg="add mod">
          <ac:chgData name="Kulinich Bohdan" userId="48e65c9f34e137d0" providerId="LiveId" clId="{0FF25E88-3706-4A20-93B6-CA7B8D93FEE6}" dt="2020-02-13T12:26:13.742" v="1748" actId="207"/>
          <ac:spMkLst>
            <pc:docMk/>
            <pc:sldMk cId="1720957842" sldId="397"/>
            <ac:spMk id="9" creationId="{7B6CF7F3-E9D7-45BA-AABD-C69E4DB5CB89}"/>
          </ac:spMkLst>
        </pc:spChg>
        <pc:spChg chg="add del mod">
          <ac:chgData name="Kulinich Bohdan" userId="48e65c9f34e137d0" providerId="LiveId" clId="{0FF25E88-3706-4A20-93B6-CA7B8D93FEE6}" dt="2020-02-13T11:44:22.769" v="1573" actId="478"/>
          <ac:spMkLst>
            <pc:docMk/>
            <pc:sldMk cId="1720957842" sldId="397"/>
            <ac:spMk id="10" creationId="{FF813E55-EF3A-4280-8B00-AA3087417BC7}"/>
          </ac:spMkLst>
        </pc:spChg>
        <pc:spChg chg="add mod">
          <ac:chgData name="Kulinich Bohdan" userId="48e65c9f34e137d0" providerId="LiveId" clId="{0FF25E88-3706-4A20-93B6-CA7B8D93FEE6}" dt="2020-02-13T12:26:13.742" v="1748" actId="207"/>
          <ac:spMkLst>
            <pc:docMk/>
            <pc:sldMk cId="1720957842" sldId="397"/>
            <ac:spMk id="11" creationId="{B4CBAC57-9F32-49A6-B9D1-BA918EE4CCBF}"/>
          </ac:spMkLst>
        </pc:spChg>
        <pc:spChg chg="add mod">
          <ac:chgData name="Kulinich Bohdan" userId="48e65c9f34e137d0" providerId="LiveId" clId="{0FF25E88-3706-4A20-93B6-CA7B8D93FEE6}" dt="2020-02-13T12:05:28.643" v="1690" actId="1076"/>
          <ac:spMkLst>
            <pc:docMk/>
            <pc:sldMk cId="1720957842" sldId="397"/>
            <ac:spMk id="30" creationId="{05A99503-3E0E-4C6E-8A3D-7D6845FC52DD}"/>
          </ac:spMkLst>
        </pc:spChg>
        <pc:spChg chg="add mod">
          <ac:chgData name="Kulinich Bohdan" userId="48e65c9f34e137d0" providerId="LiveId" clId="{0FF25E88-3706-4A20-93B6-CA7B8D93FEE6}" dt="2020-02-13T12:05:42.255" v="1693" actId="1076"/>
          <ac:spMkLst>
            <pc:docMk/>
            <pc:sldMk cId="1720957842" sldId="397"/>
            <ac:spMk id="31" creationId="{3C284BA0-AAEC-4D2B-B334-295429ED2950}"/>
          </ac:spMkLst>
        </pc:spChg>
        <pc:spChg chg="add mod">
          <ac:chgData name="Kulinich Bohdan" userId="48e65c9f34e137d0" providerId="LiveId" clId="{0FF25E88-3706-4A20-93B6-CA7B8D93FEE6}" dt="2020-02-13T12:05:51.959" v="1696" actId="1076"/>
          <ac:spMkLst>
            <pc:docMk/>
            <pc:sldMk cId="1720957842" sldId="397"/>
            <ac:spMk id="32" creationId="{BD3FC258-CB86-4D63-80CD-B16A9F3897DF}"/>
          </ac:spMkLst>
        </pc:spChg>
        <pc:spChg chg="add mod">
          <ac:chgData name="Kulinich Bohdan" userId="48e65c9f34e137d0" providerId="LiveId" clId="{0FF25E88-3706-4A20-93B6-CA7B8D93FEE6}" dt="2020-02-13T12:05:37.984" v="1692" actId="1076"/>
          <ac:spMkLst>
            <pc:docMk/>
            <pc:sldMk cId="1720957842" sldId="397"/>
            <ac:spMk id="33" creationId="{0EC1C065-1E67-4538-A22E-22F33587E34C}"/>
          </ac:spMkLst>
        </pc:spChg>
        <pc:spChg chg="add mod">
          <ac:chgData name="Kulinich Bohdan" userId="48e65c9f34e137d0" providerId="LiveId" clId="{0FF25E88-3706-4A20-93B6-CA7B8D93FEE6}" dt="2020-02-13T12:05:12.437" v="1687" actId="1076"/>
          <ac:spMkLst>
            <pc:docMk/>
            <pc:sldMk cId="1720957842" sldId="397"/>
            <ac:spMk id="34" creationId="{E888C3A4-4222-4ECF-85C9-BFCB94A5D2A8}"/>
          </ac:spMkLst>
        </pc:spChg>
        <pc:spChg chg="add mod">
          <ac:chgData name="Kulinich Bohdan" userId="48e65c9f34e137d0" providerId="LiveId" clId="{0FF25E88-3706-4A20-93B6-CA7B8D93FEE6}" dt="2020-02-13T12:05:08.338" v="1686" actId="1076"/>
          <ac:spMkLst>
            <pc:docMk/>
            <pc:sldMk cId="1720957842" sldId="397"/>
            <ac:spMk id="35" creationId="{A66E54F1-A1AB-45E2-9EFD-3B2E3B549B46}"/>
          </ac:spMkLst>
        </pc:spChg>
        <pc:spChg chg="add mod">
          <ac:chgData name="Kulinich Bohdan" userId="48e65c9f34e137d0" providerId="LiveId" clId="{0FF25E88-3706-4A20-93B6-CA7B8D93FEE6}" dt="2020-02-13T12:06:00.868" v="1698" actId="1076"/>
          <ac:spMkLst>
            <pc:docMk/>
            <pc:sldMk cId="1720957842" sldId="397"/>
            <ac:spMk id="36" creationId="{6575599E-E7D6-42D3-B81A-36224DD3246C}"/>
          </ac:spMkLst>
        </pc:spChg>
        <pc:spChg chg="add mod">
          <ac:chgData name="Kulinich Bohdan" userId="48e65c9f34e137d0" providerId="LiveId" clId="{0FF25E88-3706-4A20-93B6-CA7B8D93FEE6}" dt="2020-02-13T12:06:06.764" v="1699" actId="1076"/>
          <ac:spMkLst>
            <pc:docMk/>
            <pc:sldMk cId="1720957842" sldId="397"/>
            <ac:spMk id="37" creationId="{B81F83A4-12E5-430B-98D5-F16EE1345F1A}"/>
          </ac:spMkLst>
        </pc:spChg>
        <pc:grpChg chg="add mod">
          <ac:chgData name="Kulinich Bohdan" userId="48e65c9f34e137d0" providerId="LiveId" clId="{0FF25E88-3706-4A20-93B6-CA7B8D93FEE6}" dt="2020-02-13T12:04:24.934" v="1680" actId="1076"/>
          <ac:grpSpMkLst>
            <pc:docMk/>
            <pc:sldMk cId="1720957842" sldId="397"/>
            <ac:grpSpMk id="18" creationId="{D63CB139-713F-40A5-ACA9-CD3D3E6795F5}"/>
          </ac:grpSpMkLst>
        </pc:grpChg>
        <pc:grpChg chg="add mod">
          <ac:chgData name="Kulinich Bohdan" userId="48e65c9f34e137d0" providerId="LiveId" clId="{0FF25E88-3706-4A20-93B6-CA7B8D93FEE6}" dt="2020-02-13T12:04:24.934" v="1680" actId="1076"/>
          <ac:grpSpMkLst>
            <pc:docMk/>
            <pc:sldMk cId="1720957842" sldId="397"/>
            <ac:grpSpMk id="25" creationId="{E35D64A1-392B-44BE-8B8D-9BDFF59D2FD0}"/>
          </ac:grpSpMkLst>
        </pc:grpChg>
        <pc:picChg chg="del">
          <ac:chgData name="Kulinich Bohdan" userId="48e65c9f34e137d0" providerId="LiveId" clId="{0FF25E88-3706-4A20-93B6-CA7B8D93FEE6}" dt="2020-02-13T12:04:20.473" v="1678" actId="478"/>
          <ac:picMkLst>
            <pc:docMk/>
            <pc:sldMk cId="1720957842" sldId="397"/>
            <ac:picMk id="45" creationId="{C64A4A21-E220-4BCD-8296-4368D3341346}"/>
          </ac:picMkLst>
        </pc:pic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2" creationId="{D0E04A37-CD79-4EA2-BE9D-735B68E97988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3" creationId="{BF126D0A-0E39-453F-91BD-E1BD46AC4731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4" creationId="{6D55ACE0-5EB5-4A95-82F0-E7FC77699958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5" creationId="{DF659069-23DD-431D-B874-B802057C75C6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6" creationId="{D4C6E5D6-0305-430C-9D5F-D423BD6A466C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7" creationId="{D40D827C-2147-4F12-96C2-94F0F29AD5A0}"/>
          </ac:cxnSpMkLst>
        </pc:cxnChg>
        <pc:cxnChg chg="add mod ord">
          <ac:chgData name="Kulinich Bohdan" userId="48e65c9f34e137d0" providerId="LiveId" clId="{0FF25E88-3706-4A20-93B6-CA7B8D93FEE6}" dt="2020-02-13T12:26:03.668" v="1747" actId="167"/>
          <ac:cxnSpMkLst>
            <pc:docMk/>
            <pc:sldMk cId="1720957842" sldId="397"/>
            <ac:cxnSpMk id="23" creationId="{9D15B240-FFE4-4004-8E91-C99A911535B9}"/>
          </ac:cxnSpMkLst>
        </pc:cxnChg>
        <pc:cxnChg chg="add mod">
          <ac:chgData name="Kulinich Bohdan" userId="48e65c9f34e137d0" providerId="LiveId" clId="{0FF25E88-3706-4A20-93B6-CA7B8D93FEE6}" dt="2020-02-13T12:07:35.774" v="1703" actId="208"/>
          <ac:cxnSpMkLst>
            <pc:docMk/>
            <pc:sldMk cId="1720957842" sldId="397"/>
            <ac:cxnSpMk id="24" creationId="{265E9AAD-DA95-41B2-B675-8E726E4AD61F}"/>
          </ac:cxnSpMkLst>
        </pc:cxnChg>
        <pc:cxnChg chg="add mod ord">
          <ac:chgData name="Kulinich Bohdan" userId="48e65c9f34e137d0" providerId="LiveId" clId="{0FF25E88-3706-4A20-93B6-CA7B8D93FEE6}" dt="2020-02-13T12:23:43.472" v="1729" actId="167"/>
          <ac:cxnSpMkLst>
            <pc:docMk/>
            <pc:sldMk cId="1720957842" sldId="397"/>
            <ac:cxnSpMk id="38" creationId="{8F6565EC-8A28-4055-88F3-6E1C1F79C04F}"/>
          </ac:cxnSpMkLst>
        </pc:cxnChg>
        <pc:cxnChg chg="add mod ord">
          <ac:chgData name="Kulinich Bohdan" userId="48e65c9f34e137d0" providerId="LiveId" clId="{0FF25E88-3706-4A20-93B6-CA7B8D93FEE6}" dt="2020-02-13T12:24:28.906" v="1733" actId="167"/>
          <ac:cxnSpMkLst>
            <pc:docMk/>
            <pc:sldMk cId="1720957842" sldId="397"/>
            <ac:cxnSpMk id="39" creationId="{03997B3B-3B9E-4D1C-8F88-7C2AE3C5DCA3}"/>
          </ac:cxnSpMkLst>
        </pc:cxnChg>
        <pc:cxnChg chg="add mod ord">
          <ac:chgData name="Kulinich Bohdan" userId="48e65c9f34e137d0" providerId="LiveId" clId="{0FF25E88-3706-4A20-93B6-CA7B8D93FEE6}" dt="2020-02-13T12:23:43.472" v="1729" actId="167"/>
          <ac:cxnSpMkLst>
            <pc:docMk/>
            <pc:sldMk cId="1720957842" sldId="397"/>
            <ac:cxnSpMk id="42" creationId="{28033692-1D4D-4FAB-943C-31C2152723C7}"/>
          </ac:cxnSpMkLst>
        </pc:cxnChg>
      </pc:sldChg>
      <pc:sldChg chg="addSp delSp modSp modAnim">
        <pc:chgData name="Kulinich Bohdan" userId="48e65c9f34e137d0" providerId="LiveId" clId="{0FF25E88-3706-4A20-93B6-CA7B8D93FEE6}" dt="2020-02-11T18:15:19.028" v="258" actId="167"/>
        <pc:sldMkLst>
          <pc:docMk/>
          <pc:sldMk cId="1139478696" sldId="400"/>
        </pc:sldMkLst>
        <pc:spChg chg="add del mod">
          <ac:chgData name="Kulinich Bohdan" userId="48e65c9f34e137d0" providerId="LiveId" clId="{0FF25E88-3706-4A20-93B6-CA7B8D93FEE6}" dt="2020-02-11T17:57:09.522" v="31" actId="11529"/>
          <ac:spMkLst>
            <pc:docMk/>
            <pc:sldMk cId="1139478696" sldId="400"/>
            <ac:spMk id="18" creationId="{27860970-AE1F-4FA1-A91D-01EFDB1A8392}"/>
          </ac:spMkLst>
        </pc:spChg>
        <pc:spChg chg="add mod">
          <ac:chgData name="Kulinich Bohdan" userId="48e65c9f34e137d0" providerId="LiveId" clId="{0FF25E88-3706-4A20-93B6-CA7B8D93FEE6}" dt="2020-02-11T17:57:46.015" v="37" actId="1076"/>
          <ac:spMkLst>
            <pc:docMk/>
            <pc:sldMk cId="1139478696" sldId="400"/>
            <ac:spMk id="19" creationId="{C29EBA20-680D-4522-8A0D-220C8ECD2A0D}"/>
          </ac:spMkLst>
        </pc:spChg>
        <pc:spChg chg="add mod">
          <ac:chgData name="Kulinich Bohdan" userId="48e65c9f34e137d0" providerId="LiveId" clId="{0FF25E88-3706-4A20-93B6-CA7B8D93FEE6}" dt="2020-02-11T17:59:37.715" v="61" actId="1076"/>
          <ac:spMkLst>
            <pc:docMk/>
            <pc:sldMk cId="1139478696" sldId="400"/>
            <ac:spMk id="54" creationId="{B8974330-9B6A-4E29-A6E4-AB271247079B}"/>
          </ac:spMkLst>
        </pc:spChg>
        <pc:spChg chg="add mod ord">
          <ac:chgData name="Kulinich Bohdan" userId="48e65c9f34e137d0" providerId="LiveId" clId="{0FF25E88-3706-4A20-93B6-CA7B8D93FEE6}" dt="2020-02-11T18:15:19.028" v="258" actId="167"/>
          <ac:spMkLst>
            <pc:docMk/>
            <pc:sldMk cId="1139478696" sldId="400"/>
            <ac:spMk id="55" creationId="{C0728DD7-EF60-413A-AC78-E789EDCD5A80}"/>
          </ac:spMkLst>
        </pc:spChg>
        <pc:spChg chg="mod">
          <ac:chgData name="Kulinich Bohdan" userId="48e65c9f34e137d0" providerId="LiveId" clId="{0FF25E88-3706-4A20-93B6-CA7B8D93FEE6}" dt="2020-02-11T18:12:06.597" v="145" actId="20577"/>
          <ac:spMkLst>
            <pc:docMk/>
            <pc:sldMk cId="1139478696" sldId="400"/>
            <ac:spMk id="129" creationId="{15EF6A0F-9356-4A94-8C08-B0DAB3F45CD2}"/>
          </ac:spMkLst>
        </pc:sp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34" creationId="{720F92B0-8367-4819-819F-1C66D5FAC893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38" creationId="{02322F02-8E95-4409-AF69-CF100385B623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43" creationId="{B61FA54C-A3E9-4CEA-9BCF-6061B957F746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47" creationId="{56E6676B-CBD5-4844-81C5-F0CE381AE13B}"/>
          </ac:cxnSpMkLst>
        </pc:cxnChg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2675362017" sldId="403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1681526688" sldId="404"/>
        </pc:sldMkLst>
      </pc:sldChg>
      <pc:sldChg chg="modSp">
        <pc:chgData name="Kulinich Bohdan" userId="48e65c9f34e137d0" providerId="LiveId" clId="{0FF25E88-3706-4A20-93B6-CA7B8D93FEE6}" dt="2020-02-12T09:36:14.455" v="837"/>
        <pc:sldMkLst>
          <pc:docMk/>
          <pc:sldMk cId="529005796" sldId="405"/>
        </pc:sldMkLst>
        <pc:spChg chg="mod">
          <ac:chgData name="Kulinich Bohdan" userId="48e65c9f34e137d0" providerId="LiveId" clId="{0FF25E88-3706-4A20-93B6-CA7B8D93FEE6}" dt="2020-02-12T09:36:14.455" v="837"/>
          <ac:spMkLst>
            <pc:docMk/>
            <pc:sldMk cId="529005796" sldId="405"/>
            <ac:spMk id="9" creationId="{F7E11581-622A-4FD3-A09F-FEF9797926DE}"/>
          </ac:spMkLst>
        </pc:spChg>
        <pc:spChg chg="mod">
          <ac:chgData name="Kulinich Bohdan" userId="48e65c9f34e137d0" providerId="LiveId" clId="{0FF25E88-3706-4A20-93B6-CA7B8D93FEE6}" dt="2020-02-12T09:34:55.906" v="787" actId="20577"/>
          <ac:spMkLst>
            <pc:docMk/>
            <pc:sldMk cId="529005796" sldId="405"/>
            <ac:spMk id="3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5:34.657" v="807" actId="20577"/>
          <ac:spMkLst>
            <pc:docMk/>
            <pc:sldMk cId="529005796" sldId="405"/>
            <ac:spMk id="54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6:03.196" v="836"/>
          <ac:spMkLst>
            <pc:docMk/>
            <pc:sldMk cId="529005796" sldId="405"/>
            <ac:spMk id="5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5:42.897" v="835" actId="20577"/>
          <ac:spMkLst>
            <pc:docMk/>
            <pc:sldMk cId="529005796" sldId="405"/>
            <ac:spMk id="57" creationId="{00000000-0000-0000-0000-000000000000}"/>
          </ac:spMkLst>
        </pc:spChg>
      </pc:sldChg>
      <pc:sldChg chg="addSp delSp modSp modTransition modAnim">
        <pc:chgData name="Kulinich Bohdan" userId="48e65c9f34e137d0" providerId="LiveId" clId="{0FF25E88-3706-4A20-93B6-CA7B8D93FEE6}" dt="2020-02-12T09:13:10.116" v="757"/>
        <pc:sldMkLst>
          <pc:docMk/>
          <pc:sldMk cId="804219051" sldId="407"/>
        </pc:sldMkLst>
        <pc:spChg chg="add del">
          <ac:chgData name="Kulinich Bohdan" userId="48e65c9f34e137d0" providerId="LiveId" clId="{0FF25E88-3706-4A20-93B6-CA7B8D93FEE6}" dt="2020-02-12T08:34:35.743" v="263"/>
          <ac:spMkLst>
            <pc:docMk/>
            <pc:sldMk cId="804219051" sldId="407"/>
            <ac:spMk id="31" creationId="{CCCF07C4-B57A-40EC-8DAF-1F752A91D645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33" creationId="{E5691219-7AEE-4862-8345-5253C8A1C600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5" creationId="{2CD8A453-AF06-4C00-BB17-D7030E2214B8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6" creationId="{5FC33E82-222A-4492-B333-FB03A547C519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37" creationId="{7537E783-F4C4-4D78-BDDC-93D80B3C42CF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9" creationId="{AE2705AB-7532-4342-A152-C77AA5DBB629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0" creationId="{653D0D1A-F961-40FE-9A1B-18F4853867C7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43" creationId="{D9B55155-88E0-47E9-AEB7-B5513CC7FAA6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5" creationId="{358C7130-54CD-4178-BBB8-E2EED361EA9C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6" creationId="{0B6EF61C-C1EA-44A6-8ACB-0AF4A169DCB0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7" creationId="{02E94828-CCDE-4B5C-9EDB-DA5EACE74AA1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8" creationId="{D703B719-4AFE-46C9-B720-F8B42B3F8BEF}"/>
          </ac:spMkLst>
        </pc:spChg>
        <pc:spChg chg="add mod">
          <ac:chgData name="Kulinich Bohdan" userId="48e65c9f34e137d0" providerId="LiveId" clId="{0FF25E88-3706-4A20-93B6-CA7B8D93FEE6}" dt="2020-02-12T09:05:44.202" v="650" actId="207"/>
          <ac:spMkLst>
            <pc:docMk/>
            <pc:sldMk cId="804219051" sldId="407"/>
            <ac:spMk id="49" creationId="{4565CB21-D0FD-4491-9991-DB68A24256F8}"/>
          </ac:spMkLst>
        </pc:spChg>
        <pc:spChg chg="add mod">
          <ac:chgData name="Kulinich Bohdan" userId="48e65c9f34e137d0" providerId="LiveId" clId="{0FF25E88-3706-4A20-93B6-CA7B8D93FEE6}" dt="2020-02-12T09:10:39.755" v="693" actId="1076"/>
          <ac:spMkLst>
            <pc:docMk/>
            <pc:sldMk cId="804219051" sldId="407"/>
            <ac:spMk id="50" creationId="{F55FD077-36A9-4961-83B6-4FD63E96385D}"/>
          </ac:spMkLst>
        </pc:spChg>
        <pc:spChg chg="add mod">
          <ac:chgData name="Kulinich Bohdan" userId="48e65c9f34e137d0" providerId="LiveId" clId="{0FF25E88-3706-4A20-93B6-CA7B8D93FEE6}" dt="2020-02-12T09:11:56.984" v="748" actId="1076"/>
          <ac:spMkLst>
            <pc:docMk/>
            <pc:sldMk cId="804219051" sldId="407"/>
            <ac:spMk id="51" creationId="{A854DEA4-E19A-4662-84E5-249D4B1970E2}"/>
          </ac:spMkLst>
        </pc:spChg>
        <pc:picChg chg="add del">
          <ac:chgData name="Kulinich Bohdan" userId="48e65c9f34e137d0" providerId="LiveId" clId="{0FF25E88-3706-4A20-93B6-CA7B8D93FEE6}" dt="2020-02-12T08:34:35.743" v="263"/>
          <ac:picMkLst>
            <pc:docMk/>
            <pc:sldMk cId="804219051" sldId="407"/>
            <ac:picMk id="30" creationId="{469E44E6-9CB1-49D4-A3C0-81E8C68FD5F7}"/>
          </ac:picMkLst>
        </pc:picChg>
        <pc:picChg chg="add">
          <ac:chgData name="Kulinich Bohdan" userId="48e65c9f34e137d0" providerId="LiveId" clId="{0FF25E88-3706-4A20-93B6-CA7B8D93FEE6}" dt="2020-02-12T09:03:57.912" v="637"/>
          <ac:picMkLst>
            <pc:docMk/>
            <pc:sldMk cId="804219051" sldId="407"/>
            <ac:picMk id="34" creationId="{F0EEA635-4A20-487C-B4D3-1388DEB966F6}"/>
          </ac:picMkLst>
        </pc:picChg>
        <pc:cxnChg chg="add">
          <ac:chgData name="Kulinich Bohdan" userId="48e65c9f34e137d0" providerId="LiveId" clId="{0FF25E88-3706-4A20-93B6-CA7B8D93FEE6}" dt="2020-02-12T09:03:57.912" v="637"/>
          <ac:cxnSpMkLst>
            <pc:docMk/>
            <pc:sldMk cId="804219051" sldId="407"/>
            <ac:cxnSpMk id="32" creationId="{A8560FF6-FF5B-4A61-8530-A2DB916AD88B}"/>
          </ac:cxnSpMkLst>
        </pc:cxnChg>
        <pc:cxnChg chg="add mod">
          <ac:chgData name="Kulinich Bohdan" userId="48e65c9f34e137d0" providerId="LiveId" clId="{0FF25E88-3706-4A20-93B6-CA7B8D93FEE6}" dt="2020-02-12T09:04:59.957" v="639" actId="1076"/>
          <ac:cxnSpMkLst>
            <pc:docMk/>
            <pc:sldMk cId="804219051" sldId="407"/>
            <ac:cxnSpMk id="44" creationId="{418176EF-6A0A-4F5A-BFC9-B22B8FA591F5}"/>
          </ac:cxnSpMkLst>
        </pc:cxnChg>
      </pc:sldChg>
      <pc:sldChg chg="addSp modSp del modAnim">
        <pc:chgData name="Kulinich Bohdan" userId="48e65c9f34e137d0" providerId="LiveId" clId="{0FF25E88-3706-4A20-93B6-CA7B8D93FEE6}" dt="2020-02-12T17:03:36.249" v="1013" actId="47"/>
        <pc:sldMkLst>
          <pc:docMk/>
          <pc:sldMk cId="548479516" sldId="408"/>
        </pc:sldMkLst>
        <pc:spChg chg="add mod">
          <ac:chgData name="Kulinich Bohdan" userId="48e65c9f34e137d0" providerId="LiveId" clId="{0FF25E88-3706-4A20-93B6-CA7B8D93FEE6}" dt="2020-02-12T08:58:03.407" v="573" actId="1076"/>
          <ac:spMkLst>
            <pc:docMk/>
            <pc:sldMk cId="548479516" sldId="408"/>
            <ac:spMk id="9" creationId="{FE4CFD0A-54CD-4088-AEDA-0C1EECE32424}"/>
          </ac:spMkLst>
        </pc:spChg>
        <pc:spChg chg="add mod">
          <ac:chgData name="Kulinich Bohdan" userId="48e65c9f34e137d0" providerId="LiveId" clId="{0FF25E88-3706-4A20-93B6-CA7B8D93FEE6}" dt="2020-02-12T09:01:25.874" v="611" actId="208"/>
          <ac:spMkLst>
            <pc:docMk/>
            <pc:sldMk cId="548479516" sldId="408"/>
            <ac:spMk id="10" creationId="{C28DAC2B-043C-44E3-9932-A1433178C78C}"/>
          </ac:spMkLst>
        </pc:spChg>
        <pc:spChg chg="add mod">
          <ac:chgData name="Kulinich Bohdan" userId="48e65c9f34e137d0" providerId="LiveId" clId="{0FF25E88-3706-4A20-93B6-CA7B8D93FEE6}" dt="2020-02-12T09:01:17.792" v="610" actId="1076"/>
          <ac:spMkLst>
            <pc:docMk/>
            <pc:sldMk cId="548479516" sldId="408"/>
            <ac:spMk id="28" creationId="{816F48DB-68F7-4B16-A7EC-D3D7400C4246}"/>
          </ac:spMkLst>
        </pc:spChg>
        <pc:spChg chg="add mod">
          <ac:chgData name="Kulinich Bohdan" userId="48e65c9f34e137d0" providerId="LiveId" clId="{0FF25E88-3706-4A20-93B6-CA7B8D93FEE6}" dt="2020-02-12T08:37:14.653" v="348" actId="20577"/>
          <ac:spMkLst>
            <pc:docMk/>
            <pc:sldMk cId="548479516" sldId="408"/>
            <ac:spMk id="30" creationId="{5EC6EA03-389F-4072-82BD-B5C9649418F5}"/>
          </ac:spMkLst>
        </pc:spChg>
        <pc:spChg chg="add mod">
          <ac:chgData name="Kulinich Bohdan" userId="48e65c9f34e137d0" providerId="LiveId" clId="{0FF25E88-3706-4A20-93B6-CA7B8D93FEE6}" dt="2020-02-12T08:52:39.802" v="506" actId="20577"/>
          <ac:spMkLst>
            <pc:docMk/>
            <pc:sldMk cId="548479516" sldId="408"/>
            <ac:spMk id="35" creationId="{FAC65529-5070-49B7-94B1-F94FCB056FFA}"/>
          </ac:spMkLst>
        </pc:spChg>
        <pc:spChg chg="add mod">
          <ac:chgData name="Kulinich Bohdan" userId="48e65c9f34e137d0" providerId="LiveId" clId="{0FF25E88-3706-4A20-93B6-CA7B8D93FEE6}" dt="2020-02-12T08:58:03.407" v="573" actId="1076"/>
          <ac:spMkLst>
            <pc:docMk/>
            <pc:sldMk cId="548479516" sldId="408"/>
            <ac:spMk id="36" creationId="{9C5090A4-D02C-4796-BBBA-A4A3B209CCC0}"/>
          </ac:spMkLst>
        </pc:spChg>
        <pc:spChg chg="add mod">
          <ac:chgData name="Kulinich Bohdan" userId="48e65c9f34e137d0" providerId="LiveId" clId="{0FF25E88-3706-4A20-93B6-CA7B8D93FEE6}" dt="2020-02-12T08:48:17.193" v="418" actId="1076"/>
          <ac:spMkLst>
            <pc:docMk/>
            <pc:sldMk cId="548479516" sldId="408"/>
            <ac:spMk id="37" creationId="{48D12C97-88E2-4537-9D84-B6DD8BB61081}"/>
          </ac:spMkLst>
        </pc:spChg>
        <pc:spChg chg="add mod">
          <ac:chgData name="Kulinich Bohdan" userId="48e65c9f34e137d0" providerId="LiveId" clId="{0FF25E88-3706-4A20-93B6-CA7B8D93FEE6}" dt="2020-02-12T08:52:50.049" v="507" actId="1076"/>
          <ac:spMkLst>
            <pc:docMk/>
            <pc:sldMk cId="548479516" sldId="408"/>
            <ac:spMk id="39" creationId="{4B6DCD5C-A222-4AEE-B097-5E6144B1B333}"/>
          </ac:spMkLst>
        </pc:spChg>
        <pc:spChg chg="add mod">
          <ac:chgData name="Kulinich Bohdan" userId="48e65c9f34e137d0" providerId="LiveId" clId="{0FF25E88-3706-4A20-93B6-CA7B8D93FEE6}" dt="2020-02-12T09:01:43.145" v="615" actId="14100"/>
          <ac:spMkLst>
            <pc:docMk/>
            <pc:sldMk cId="548479516" sldId="408"/>
            <ac:spMk id="40" creationId="{8DDCC178-7040-4CF0-BB5C-AC50DD276CB8}"/>
          </ac:spMkLst>
        </pc:spChg>
        <pc:spChg chg="add mod">
          <ac:chgData name="Kulinich Bohdan" userId="48e65c9f34e137d0" providerId="LiveId" clId="{0FF25E88-3706-4A20-93B6-CA7B8D93FEE6}" dt="2020-02-12T08:55:04.658" v="549" actId="1076"/>
          <ac:spMkLst>
            <pc:docMk/>
            <pc:sldMk cId="548479516" sldId="408"/>
            <ac:spMk id="41" creationId="{4928CB7E-07B3-4C1F-ABAC-2CF19DC9671C}"/>
          </ac:spMkLst>
        </pc:spChg>
        <pc:spChg chg="add mod">
          <ac:chgData name="Kulinich Bohdan" userId="48e65c9f34e137d0" providerId="LiveId" clId="{0FF25E88-3706-4A20-93B6-CA7B8D93FEE6}" dt="2020-02-12T08:57:52.159" v="572" actId="14100"/>
          <ac:spMkLst>
            <pc:docMk/>
            <pc:sldMk cId="548479516" sldId="408"/>
            <ac:spMk id="44" creationId="{21663F1C-DC64-4449-8671-EA83C790DCA0}"/>
          </ac:spMkLst>
        </pc:spChg>
        <pc:spChg chg="add mod">
          <ac:chgData name="Kulinich Bohdan" userId="48e65c9f34e137d0" providerId="LiveId" clId="{0FF25E88-3706-4A20-93B6-CA7B8D93FEE6}" dt="2020-02-12T09:01:51.922" v="617" actId="14100"/>
          <ac:spMkLst>
            <pc:docMk/>
            <pc:sldMk cId="548479516" sldId="408"/>
            <ac:spMk id="46" creationId="{0639F791-C203-471C-B8A0-7B130230B742}"/>
          </ac:spMkLst>
        </pc:spChg>
        <pc:picChg chg="add">
          <ac:chgData name="Kulinich Bohdan" userId="48e65c9f34e137d0" providerId="LiveId" clId="{0FF25E88-3706-4A20-93B6-CA7B8D93FEE6}" dt="2020-02-12T08:34:39.058" v="264"/>
          <ac:picMkLst>
            <pc:docMk/>
            <pc:sldMk cId="548479516" sldId="408"/>
            <ac:picMk id="29" creationId="{03FD0999-7849-477B-9724-92C31CD95324}"/>
          </ac:picMkLst>
        </pc:picChg>
        <pc:cxnChg chg="add mod">
          <ac:chgData name="Kulinich Bohdan" userId="48e65c9f34e137d0" providerId="LiveId" clId="{0FF25E88-3706-4A20-93B6-CA7B8D93FEE6}" dt="2020-02-12T09:02:13.413" v="622" actId="1076"/>
          <ac:cxnSpMkLst>
            <pc:docMk/>
            <pc:sldMk cId="548479516" sldId="408"/>
            <ac:cxnSpMk id="8" creationId="{55EFBF93-F09D-46EB-83B4-C925F0C1E081}"/>
          </ac:cxnSpMkLst>
        </pc:cxnChg>
        <pc:cxnChg chg="add mod">
          <ac:chgData name="Kulinich Bohdan" userId="48e65c9f34e137d0" providerId="LiveId" clId="{0FF25E88-3706-4A20-93B6-CA7B8D93FEE6}" dt="2020-02-12T08:35:40.654" v="272" actId="693"/>
          <ac:cxnSpMkLst>
            <pc:docMk/>
            <pc:sldMk cId="548479516" sldId="408"/>
            <ac:cxnSpMk id="31" creationId="{0EAE4F53-E116-4CC0-871A-440022F51D0C}"/>
          </ac:cxnSpMkLst>
        </pc:cxnChg>
      </pc:sldChg>
      <pc:sldChg chg="addSp delSp modSp add del delAnim modAnim">
        <pc:chgData name="Kulinich Bohdan" userId="48e65c9f34e137d0" providerId="LiveId" clId="{0FF25E88-3706-4A20-93B6-CA7B8D93FEE6}" dt="2020-02-13T18:42:05.510" v="2706" actId="47"/>
        <pc:sldMkLst>
          <pc:docMk/>
          <pc:sldMk cId="845613203" sldId="408"/>
        </pc:sldMkLst>
        <pc:spChg chg="mod">
          <ac:chgData name="Kulinich Bohdan" userId="48e65c9f34e137d0" providerId="LiveId" clId="{0FF25E88-3706-4A20-93B6-CA7B8D93FEE6}" dt="2020-02-13T17:19:19.279" v="2051" actId="207"/>
          <ac:spMkLst>
            <pc:docMk/>
            <pc:sldMk cId="845613203" sldId="408"/>
            <ac:spMk id="3" creationId="{00000000-0000-0000-0000-000000000000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3" creationId="{FA0D43F8-6BFC-4F7B-9BF3-E6ED2E101157}"/>
          </ac:spMkLst>
        </pc:spChg>
        <pc:spChg chg="add del">
          <ac:chgData name="Kulinich Bohdan" userId="48e65c9f34e137d0" providerId="LiveId" clId="{0FF25E88-3706-4A20-93B6-CA7B8D93FEE6}" dt="2020-02-13T17:17:07.034" v="1989" actId="478"/>
          <ac:spMkLst>
            <pc:docMk/>
            <pc:sldMk cId="845613203" sldId="408"/>
            <ac:spMk id="24" creationId="{62E6D130-9007-4F4B-BA1B-A3173B3C4857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5" creationId="{E9108A65-B8FE-4C7F-A9DD-ED1F676310F2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6" creationId="{0373C813-8522-4C0E-9998-74E0DA245B29}"/>
          </ac:spMkLst>
        </pc:spChg>
        <pc:spChg chg="add del">
          <ac:chgData name="Kulinich Bohdan" userId="48e65c9f34e137d0" providerId="LiveId" clId="{0FF25E88-3706-4A20-93B6-CA7B8D93FEE6}" dt="2020-02-13T17:16:59.644" v="1985" actId="478"/>
          <ac:spMkLst>
            <pc:docMk/>
            <pc:sldMk cId="845613203" sldId="408"/>
            <ac:spMk id="27" creationId="{AA6FA602-2AEA-47B9-9700-FDF2DFA3ACF3}"/>
          </ac:spMkLst>
        </pc:spChg>
        <pc:spChg chg="add del">
          <ac:chgData name="Kulinich Bohdan" userId="48e65c9f34e137d0" providerId="LiveId" clId="{0FF25E88-3706-4A20-93B6-CA7B8D93FEE6}" dt="2020-02-13T17:17:05.574" v="1988" actId="478"/>
          <ac:spMkLst>
            <pc:docMk/>
            <pc:sldMk cId="845613203" sldId="408"/>
            <ac:spMk id="28" creationId="{EBE4129F-65E6-4E83-9E8A-80850DAE752C}"/>
          </ac:spMkLst>
        </pc:spChg>
        <pc:spChg chg="add del">
          <ac:chgData name="Kulinich Bohdan" userId="48e65c9f34e137d0" providerId="LiveId" clId="{0FF25E88-3706-4A20-93B6-CA7B8D93FEE6}" dt="2020-02-13T17:17:04.094" v="1987" actId="478"/>
          <ac:spMkLst>
            <pc:docMk/>
            <pc:sldMk cId="845613203" sldId="408"/>
            <ac:spMk id="29" creationId="{C9D7A36A-7CAF-4243-8CE5-37CA5BC9FC37}"/>
          </ac:spMkLst>
        </pc:spChg>
        <pc:spChg chg="add del">
          <ac:chgData name="Kulinich Bohdan" userId="48e65c9f34e137d0" providerId="LiveId" clId="{0FF25E88-3706-4A20-93B6-CA7B8D93FEE6}" dt="2020-02-13T17:17:02.045" v="1986" actId="478"/>
          <ac:spMkLst>
            <pc:docMk/>
            <pc:sldMk cId="845613203" sldId="408"/>
            <ac:spMk id="30" creationId="{3F53B807-9B32-4BB8-987D-5E6F5944F197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2" creationId="{2D4A9A13-F408-40CD-BA41-58523F7DF631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3" creationId="{B2886F10-A401-40F0-937F-0DC7B20E3DD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4" creationId="{97BEA732-4FE5-4A69-B0BA-00E6EDA06CA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5" creationId="{963F659F-747B-4750-9B10-764B6DCFCD25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6" creationId="{336137FD-A39B-499B-8C49-B7C4369D807E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7" creationId="{6E5C8910-495B-4366-B02D-EFF132D9DF74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8" creationId="{B312E6E9-1804-4122-9BB3-7FE4E9BD669B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9" creationId="{FD1A1D97-18E7-4AC3-BDAE-BC80CF45AF5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80" creationId="{E8F85DB4-B5C8-44B7-AC45-1C2177F95AFA}"/>
          </ac:spMkLst>
        </pc:spChg>
        <pc:grpChg chg="add del">
          <ac:chgData name="Kulinich Bohdan" userId="48e65c9f34e137d0" providerId="LiveId" clId="{0FF25E88-3706-4A20-93B6-CA7B8D93FEE6}" dt="2020-02-13T17:17:14.384" v="1994" actId="165"/>
          <ac:grpSpMkLst>
            <pc:docMk/>
            <pc:sldMk cId="845613203" sldId="408"/>
            <ac:grpSpMk id="16" creationId="{40ECDB42-B856-4231-9BF4-379F33C4F31C}"/>
          </ac:grpSpMkLst>
        </pc:grpChg>
        <pc:grpChg chg="add del mod">
          <ac:chgData name="Kulinich Bohdan" userId="48e65c9f34e137d0" providerId="LiveId" clId="{0FF25E88-3706-4A20-93B6-CA7B8D93FEE6}" dt="2020-02-13T17:21:55.984" v="2166" actId="165"/>
          <ac:grpSpMkLst>
            <pc:docMk/>
            <pc:sldMk cId="845613203" sldId="408"/>
            <ac:grpSpMk id="35" creationId="{3EAA6B34-8407-4DAD-AE27-D02A630B54DC}"/>
          </ac:grpSpMkLst>
        </pc:grpChg>
        <pc:grpChg chg="add del mod topLvl">
          <ac:chgData name="Kulinich Bohdan" userId="48e65c9f34e137d0" providerId="LiveId" clId="{0FF25E88-3706-4A20-93B6-CA7B8D93FEE6}" dt="2020-02-13T17:24:01.093" v="2198" actId="165"/>
          <ac:grpSpMkLst>
            <pc:docMk/>
            <pc:sldMk cId="845613203" sldId="408"/>
            <ac:grpSpMk id="41" creationId="{92B76186-EFB2-40DE-8233-C27050CBAAD8}"/>
          </ac:grpSpMkLst>
        </pc:grpChg>
        <pc:grpChg chg="add mod">
          <ac:chgData name="Kulinich Bohdan" userId="48e65c9f34e137d0" providerId="LiveId" clId="{0FF25E88-3706-4A20-93B6-CA7B8D93FEE6}" dt="2020-02-13T18:02:51.472" v="2238" actId="164"/>
          <ac:grpSpMkLst>
            <pc:docMk/>
            <pc:sldMk cId="845613203" sldId="408"/>
            <ac:grpSpMk id="45" creationId="{C969F79A-F3BD-495A-AA7B-00DF688B4CBC}"/>
          </ac:grpSpMkLst>
        </pc:grpChg>
        <pc:grpChg chg="add del mod">
          <ac:chgData name="Kulinich Bohdan" userId="48e65c9f34e137d0" providerId="LiveId" clId="{0FF25E88-3706-4A20-93B6-CA7B8D93FEE6}" dt="2020-02-13T17:23:57.203" v="2197" actId="165"/>
          <ac:grpSpMkLst>
            <pc:docMk/>
            <pc:sldMk cId="845613203" sldId="408"/>
            <ac:grpSpMk id="58" creationId="{B0D7DE8E-C747-44A3-8E7B-C69B5A525431}"/>
          </ac:grpSpMkLst>
        </pc:grpChg>
        <pc:grpChg chg="add mod">
          <ac:chgData name="Kulinich Bohdan" userId="48e65c9f34e137d0" providerId="LiveId" clId="{0FF25E88-3706-4A20-93B6-CA7B8D93FEE6}" dt="2020-02-13T18:02:51.472" v="2238" actId="164"/>
          <ac:grpSpMkLst>
            <pc:docMk/>
            <pc:sldMk cId="845613203" sldId="408"/>
            <ac:grpSpMk id="81" creationId="{04F0CEC1-B119-417F-AB0C-0F47CEEE31F8}"/>
          </ac:grpSpMkLst>
        </pc:grpChg>
        <pc:picChg chg="del">
          <ac:chgData name="Kulinich Bohdan" userId="48e65c9f34e137d0" providerId="LiveId" clId="{0FF25E88-3706-4A20-93B6-CA7B8D93FEE6}" dt="2020-02-13T17:16:13.449" v="1982" actId="478"/>
          <ac:picMkLst>
            <pc:docMk/>
            <pc:sldMk cId="845613203" sldId="408"/>
            <ac:picMk id="42" creationId="{24D7BE60-4D47-46F6-B6E8-C99011EF3D95}"/>
          </ac:picMkLst>
        </pc:picChg>
        <pc:cxnChg chg="add del mod">
          <ac:chgData name="Kulinich Bohdan" userId="48e65c9f34e137d0" providerId="LiveId" clId="{0FF25E88-3706-4A20-93B6-CA7B8D93FEE6}" dt="2020-02-13T17:18:52.514" v="2047" actId="478"/>
          <ac:cxnSpMkLst>
            <pc:docMk/>
            <pc:sldMk cId="845613203" sldId="408"/>
            <ac:cxnSpMk id="7" creationId="{81AFCF65-35B0-4071-A888-66485D759C65}"/>
          </ac:cxnSpMkLst>
        </pc:cxnChg>
        <pc:cxnChg chg="add del">
          <ac:chgData name="Kulinich Bohdan" userId="48e65c9f34e137d0" providerId="LiveId" clId="{0FF25E88-3706-4A20-93B6-CA7B8D93FEE6}" dt="2020-02-13T17:17:08.074" v="1990" actId="478"/>
          <ac:cxnSpMkLst>
            <pc:docMk/>
            <pc:sldMk cId="845613203" sldId="408"/>
            <ac:cxnSpMk id="9" creationId="{A84ECA7B-8AB6-46CD-B043-162BDB9BC5A7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0" creationId="{7D365353-CD8E-4D24-803B-F94AC236FB1F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1" creationId="{7D132651-1763-468C-8A42-063676307945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2" creationId="{1AA7FDAE-C3A1-486D-BAFB-57C0D37AAADE}"/>
          </ac:cxnSpMkLst>
        </pc:cxnChg>
        <pc:cxnChg chg="add del">
          <ac:chgData name="Kulinich Bohdan" userId="48e65c9f34e137d0" providerId="LiveId" clId="{0FF25E88-3706-4A20-93B6-CA7B8D93FEE6}" dt="2020-02-13T17:17:08.707" v="1991" actId="478"/>
          <ac:cxnSpMkLst>
            <pc:docMk/>
            <pc:sldMk cId="845613203" sldId="408"/>
            <ac:cxnSpMk id="13" creationId="{DB867EE8-32B1-4747-A5C3-FBE7A81D06DB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4" creationId="{36543EA3-F4B1-4585-944C-20B0613F1C81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5" creationId="{C3B903A0-13F0-4B9D-8BD4-CBD9CED78809}"/>
          </ac:cxnSpMkLst>
        </pc:cxnChg>
        <pc:cxnChg chg="del mod topLvl">
          <ac:chgData name="Kulinich Bohdan" userId="48e65c9f34e137d0" providerId="LiveId" clId="{0FF25E88-3706-4A20-93B6-CA7B8D93FEE6}" dt="2020-02-13T17:17:15.614" v="1995" actId="478"/>
          <ac:cxnSpMkLst>
            <pc:docMk/>
            <pc:sldMk cId="845613203" sldId="408"/>
            <ac:cxnSpMk id="17" creationId="{B8486F96-D37D-4616-879B-2382DB4DC955}"/>
          </ac:cxnSpMkLst>
        </pc:cxnChg>
        <pc:cxnChg chg="del mod topLvl">
          <ac:chgData name="Kulinich Bohdan" userId="48e65c9f34e137d0" providerId="LiveId" clId="{0FF25E88-3706-4A20-93B6-CA7B8D93FEE6}" dt="2020-02-13T17:17:16.307" v="1996" actId="478"/>
          <ac:cxnSpMkLst>
            <pc:docMk/>
            <pc:sldMk cId="845613203" sldId="408"/>
            <ac:cxnSpMk id="18" creationId="{31C2B2C4-82BF-47E0-9FA5-12CFD81F9707}"/>
          </ac:cxnSpMkLst>
        </pc:cxnChg>
        <pc:cxnChg chg="add del mod topLvl">
          <ac:chgData name="Kulinich Bohdan" userId="48e65c9f34e137d0" providerId="LiveId" clId="{0FF25E88-3706-4A20-93B6-CA7B8D93FEE6}" dt="2020-02-13T17:18:53.404" v="2048" actId="478"/>
          <ac:cxnSpMkLst>
            <pc:docMk/>
            <pc:sldMk cId="845613203" sldId="408"/>
            <ac:cxnSpMk id="19" creationId="{5C2B9A40-BC44-439C-B8B0-4D21BC9FE566}"/>
          </ac:cxnSpMkLst>
        </pc:cxnChg>
        <pc:cxnChg chg="del mod topLvl">
          <ac:chgData name="Kulinich Bohdan" userId="48e65c9f34e137d0" providerId="LiveId" clId="{0FF25E88-3706-4A20-93B6-CA7B8D93FEE6}" dt="2020-02-13T17:17:17.064" v="1997" actId="478"/>
          <ac:cxnSpMkLst>
            <pc:docMk/>
            <pc:sldMk cId="845613203" sldId="408"/>
            <ac:cxnSpMk id="20" creationId="{B91CBDED-951E-4D19-B812-DB941AFCC9A4}"/>
          </ac:cxnSpMkLst>
        </pc:cxnChg>
        <pc:cxnChg chg="add del">
          <ac:chgData name="Kulinich Bohdan" userId="48e65c9f34e137d0" providerId="LiveId" clId="{0FF25E88-3706-4A20-93B6-CA7B8D93FEE6}" dt="2020-02-13T17:17:11.239" v="1993" actId="478"/>
          <ac:cxnSpMkLst>
            <pc:docMk/>
            <pc:sldMk cId="845613203" sldId="408"/>
            <ac:cxnSpMk id="21" creationId="{F488D8A9-6410-4953-B995-85F138EF3C06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22" creationId="{342E490D-D55E-446C-ABCF-59208DD982CC}"/>
          </ac:cxnSpMkLst>
        </pc:cxnChg>
        <pc:cxnChg chg="add del">
          <ac:chgData name="Kulinich Bohdan" userId="48e65c9f34e137d0" providerId="LiveId" clId="{0FF25E88-3706-4A20-93B6-CA7B8D93FEE6}" dt="2020-02-13T17:17:09.359" v="1992" actId="478"/>
          <ac:cxnSpMkLst>
            <pc:docMk/>
            <pc:sldMk cId="845613203" sldId="408"/>
            <ac:cxnSpMk id="31" creationId="{FB183597-84C5-40AC-BCCB-8CFA28474287}"/>
          </ac:cxnSpMkLst>
        </pc:cxnChg>
        <pc:cxnChg chg="add del mod">
          <ac:chgData name="Kulinich Bohdan" userId="48e65c9f34e137d0" providerId="LiveId" clId="{0FF25E88-3706-4A20-93B6-CA7B8D93FEE6}" dt="2020-02-13T17:18:42.455" v="2044" actId="478"/>
          <ac:cxnSpMkLst>
            <pc:docMk/>
            <pc:sldMk cId="845613203" sldId="408"/>
            <ac:cxnSpMk id="32" creationId="{4F702C3A-EDA6-45A3-B3F6-29768E2458B6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4" creationId="{1C3FB41B-10B5-415A-84A0-039E3F83A02A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7" creationId="{025240B0-40DE-4AAD-9821-2A1CD5673292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8" creationId="{5FE17185-40FD-457B-89F4-3111271A4E07}"/>
          </ac:cxnSpMkLst>
        </pc:cxnChg>
        <pc:cxnChg chg="add del mod">
          <ac:chgData name="Kulinich Bohdan" userId="48e65c9f34e137d0" providerId="LiveId" clId="{0FF25E88-3706-4A20-93B6-CA7B8D93FEE6}" dt="2020-02-13T17:20:50.800" v="2147" actId="478"/>
          <ac:cxnSpMkLst>
            <pc:docMk/>
            <pc:sldMk cId="845613203" sldId="408"/>
            <ac:cxnSpMk id="39" creationId="{551F56C7-73C6-4CEC-85F2-343CB54860D1}"/>
          </ac:cxnSpMkLst>
        </pc:cxnChg>
        <pc:cxnChg chg="add del mod topLvl">
          <ac:chgData name="Kulinich Bohdan" userId="48e65c9f34e137d0" providerId="LiveId" clId="{0FF25E88-3706-4A20-93B6-CA7B8D93FEE6}" dt="2020-02-13T17:22:07.244" v="2169" actId="478"/>
          <ac:cxnSpMkLst>
            <pc:docMk/>
            <pc:sldMk cId="845613203" sldId="408"/>
            <ac:cxnSpMk id="40" creationId="{A1EE891C-CEA6-4543-A943-D4528D5558A7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43" creationId="{A54FCAA2-7531-4E9E-8A10-C74A2C34EFCE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0" creationId="{691A58D2-A7CD-493D-ACD4-0DCCB2A8AC3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5" creationId="{9BFE8EF5-F7E0-4875-9EFD-B01BC3DF2E7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6" creationId="{0019205E-3879-4273-B6D1-A5423717EC52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7" creationId="{13BE9E53-9AAC-4D5D-BAFA-073AC9B02A49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9" creationId="{26AB5012-AE73-4DEA-94C7-D22F275D6BCF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63" creationId="{CBDABCC8-9BBA-4559-9B0A-1792CC9BC29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68" creationId="{2C7B5706-E151-4AB2-AF5E-EAF685B36C23}"/>
          </ac:cxnSpMkLst>
        </pc:cxnChg>
      </pc:sldChg>
      <pc:sldChg chg="add del">
        <pc:chgData name="Kulinich Bohdan" userId="48e65c9f34e137d0" providerId="LiveId" clId="{0FF25E88-3706-4A20-93B6-CA7B8D93FEE6}" dt="2020-02-12T17:03:38.438" v="1014" actId="47"/>
        <pc:sldMkLst>
          <pc:docMk/>
          <pc:sldMk cId="2450497498" sldId="409"/>
        </pc:sldMkLst>
      </pc:sldChg>
    </pc:docChg>
  </pc:docChgLst>
  <pc:docChgLst>
    <pc:chgData name="Kulinich Bohdan" userId="48e65c9f34e137d0" providerId="LiveId" clId="{6E85B4AC-B857-B243-96BE-E7C60E57A426}"/>
    <pc:docChg chg="undo custSel modSld">
      <pc:chgData name="Kulinich Bohdan" userId="48e65c9f34e137d0" providerId="LiveId" clId="{6E85B4AC-B857-B243-96BE-E7C60E57A426}" dt="2020-01-15T09:07:43.577" v="82"/>
      <pc:docMkLst>
        <pc:docMk/>
      </pc:docMkLst>
      <pc:sldChg chg="addSp delSp modSp addAnim">
        <pc:chgData name="Kulinich Bohdan" userId="48e65c9f34e137d0" providerId="LiveId" clId="{6E85B4AC-B857-B243-96BE-E7C60E57A426}" dt="2020-01-08T08:52:40.053" v="7" actId="27696"/>
        <pc:sldMkLst>
          <pc:docMk/>
          <pc:sldMk cId="948890182" sldId="367"/>
        </pc:sldMkLst>
        <pc:inkChg chg="add mod">
          <ac:chgData name="Kulinich Bohdan" userId="48e65c9f34e137d0" providerId="LiveId" clId="{6E85B4AC-B857-B243-96BE-E7C60E57A426}" dt="2020-01-08T08:51:35.848" v="6" actId="1076"/>
          <ac:inkMkLst>
            <pc:docMk/>
            <pc:sldMk cId="948890182" sldId="367"/>
            <ac:inkMk id="2" creationId="{053DD8D6-20C5-344E-A4F1-8BBE0022EDB7}"/>
          </ac:inkMkLst>
        </pc:inkChg>
        <pc:inkChg chg="add del">
          <ac:chgData name="Kulinich Bohdan" userId="48e65c9f34e137d0" providerId="LiveId" clId="{6E85B4AC-B857-B243-96BE-E7C60E57A426}" dt="2020-01-08T08:50:57.868" v="4"/>
          <ac:inkMkLst>
            <pc:docMk/>
            <pc:sldMk cId="948890182" sldId="367"/>
            <ac:inkMk id="7" creationId="{768C44F4-E179-D140-9173-355A598683A8}"/>
          </ac:inkMkLst>
        </pc:inkChg>
      </pc:sldChg>
      <pc:sldChg chg="addSp delSp">
        <pc:chgData name="Kulinich Bohdan" userId="48e65c9f34e137d0" providerId="LiveId" clId="{6E85B4AC-B857-B243-96BE-E7C60E57A426}" dt="2020-01-15T09:02:41.929" v="64"/>
        <pc:sldMkLst>
          <pc:docMk/>
          <pc:sldMk cId="1882888830" sldId="378"/>
        </pc:sldMkLst>
        <pc:inkChg chg="add del">
          <ac:chgData name="Kulinich Bohdan" userId="48e65c9f34e137d0" providerId="LiveId" clId="{6E85B4AC-B857-B243-96BE-E7C60E57A426}" dt="2020-01-15T08:57:49.970" v="16" actId="21"/>
          <ac:inkMkLst>
            <pc:docMk/>
            <pc:sldMk cId="1882888830" sldId="378"/>
            <ac:inkMk id="5" creationId="{111D461E-81CF-494D-B070-229529A5D84D}"/>
          </ac:inkMkLst>
        </pc:inkChg>
        <pc:inkChg chg="add del">
          <ac:chgData name="Kulinich Bohdan" userId="48e65c9f34e137d0" providerId="LiveId" clId="{6E85B4AC-B857-B243-96BE-E7C60E57A426}" dt="2020-01-15T08:57:42.119" v="15"/>
          <ac:inkMkLst>
            <pc:docMk/>
            <pc:sldMk cId="1882888830" sldId="378"/>
            <ac:inkMk id="6" creationId="{9CD54860-7984-7446-A0BC-A5895B8A756E}"/>
          </ac:inkMkLst>
        </pc:inkChg>
        <pc:inkChg chg="add del">
          <ac:chgData name="Kulinich Bohdan" userId="48e65c9f34e137d0" providerId="LiveId" clId="{6E85B4AC-B857-B243-96BE-E7C60E57A426}" dt="2020-01-15T08:57:41.699" v="14"/>
          <ac:inkMkLst>
            <pc:docMk/>
            <pc:sldMk cId="1882888830" sldId="378"/>
            <ac:inkMk id="7" creationId="{3FCF4710-6A43-7041-8EEF-07AB3A7E5D34}"/>
          </ac:inkMkLst>
        </pc:inkChg>
        <pc:inkChg chg="add del">
          <ac:chgData name="Kulinich Bohdan" userId="48e65c9f34e137d0" providerId="LiveId" clId="{6E85B4AC-B857-B243-96BE-E7C60E57A426}" dt="2020-01-15T08:58:12.753" v="19"/>
          <ac:inkMkLst>
            <pc:docMk/>
            <pc:sldMk cId="1882888830" sldId="378"/>
            <ac:inkMk id="8" creationId="{63965287-87BF-E444-9D13-0EF7D3866CE0}"/>
          </ac:inkMkLst>
        </pc:inkChg>
        <pc:inkChg chg="add del">
          <ac:chgData name="Kulinich Bohdan" userId="48e65c9f34e137d0" providerId="LiveId" clId="{6E85B4AC-B857-B243-96BE-E7C60E57A426}" dt="2020-01-15T08:58:18.769" v="22"/>
          <ac:inkMkLst>
            <pc:docMk/>
            <pc:sldMk cId="1882888830" sldId="378"/>
            <ac:inkMk id="15" creationId="{21433AF9-75FF-1E48-A490-2649B8CA6A22}"/>
          </ac:inkMkLst>
        </pc:inkChg>
        <pc:inkChg chg="add del">
          <ac:chgData name="Kulinich Bohdan" userId="48e65c9f34e137d0" providerId="LiveId" clId="{6E85B4AC-B857-B243-96BE-E7C60E57A426}" dt="2020-01-15T08:59:07.360" v="25"/>
          <ac:inkMkLst>
            <pc:docMk/>
            <pc:sldMk cId="1882888830" sldId="378"/>
            <ac:inkMk id="16" creationId="{B934C23C-7C55-7944-B416-4973583D42A0}"/>
          </ac:inkMkLst>
        </pc:inkChg>
        <pc:inkChg chg="add del">
          <ac:chgData name="Kulinich Bohdan" userId="48e65c9f34e137d0" providerId="LiveId" clId="{6E85B4AC-B857-B243-96BE-E7C60E57A426}" dt="2020-01-15T08:59:27.549" v="28"/>
          <ac:inkMkLst>
            <pc:docMk/>
            <pc:sldMk cId="1882888830" sldId="378"/>
            <ac:inkMk id="18" creationId="{A266FB0A-6E21-7646-B4FA-8E832D3F0819}"/>
          </ac:inkMkLst>
        </pc:inkChg>
        <pc:inkChg chg="add del">
          <ac:chgData name="Kulinich Bohdan" userId="48e65c9f34e137d0" providerId="LiveId" clId="{6E85B4AC-B857-B243-96BE-E7C60E57A426}" dt="2020-01-15T08:59:30.370" v="31"/>
          <ac:inkMkLst>
            <pc:docMk/>
            <pc:sldMk cId="1882888830" sldId="378"/>
            <ac:inkMk id="19" creationId="{B8422D0B-CED2-3F4D-8AE4-BDF44875694D}"/>
          </ac:inkMkLst>
        </pc:inkChg>
        <pc:inkChg chg="add del">
          <ac:chgData name="Kulinich Bohdan" userId="48e65c9f34e137d0" providerId="LiveId" clId="{6E85B4AC-B857-B243-96BE-E7C60E57A426}" dt="2020-01-15T08:59:32.577" v="34"/>
          <ac:inkMkLst>
            <pc:docMk/>
            <pc:sldMk cId="1882888830" sldId="378"/>
            <ac:inkMk id="20" creationId="{22988A39-1E51-4943-8EA1-8058389E3546}"/>
          </ac:inkMkLst>
        </pc:inkChg>
        <pc:inkChg chg="add del">
          <ac:chgData name="Kulinich Bohdan" userId="48e65c9f34e137d0" providerId="LiveId" clId="{6E85B4AC-B857-B243-96BE-E7C60E57A426}" dt="2020-01-15T08:59:34.526" v="37"/>
          <ac:inkMkLst>
            <pc:docMk/>
            <pc:sldMk cId="1882888830" sldId="378"/>
            <ac:inkMk id="21" creationId="{0D111576-4831-C745-A2A4-DFC1D2C2D532}"/>
          </ac:inkMkLst>
        </pc:inkChg>
        <pc:inkChg chg="add del">
          <ac:chgData name="Kulinich Bohdan" userId="48e65c9f34e137d0" providerId="LiveId" clId="{6E85B4AC-B857-B243-96BE-E7C60E57A426}" dt="2020-01-15T08:59:49.539" v="40"/>
          <ac:inkMkLst>
            <pc:docMk/>
            <pc:sldMk cId="1882888830" sldId="378"/>
            <ac:inkMk id="22" creationId="{F3987B81-9E4C-E746-ADC0-D979CA3E8D28}"/>
          </ac:inkMkLst>
        </pc:inkChg>
        <pc:inkChg chg="add del">
          <ac:chgData name="Kulinich Bohdan" userId="48e65c9f34e137d0" providerId="LiveId" clId="{6E85B4AC-B857-B243-96BE-E7C60E57A426}" dt="2020-01-15T09:00:02.130" v="43"/>
          <ac:inkMkLst>
            <pc:docMk/>
            <pc:sldMk cId="1882888830" sldId="378"/>
            <ac:inkMk id="24" creationId="{8BDFCA2F-0B62-954C-BFBF-6DFF145AE429}"/>
          </ac:inkMkLst>
        </pc:inkChg>
        <pc:inkChg chg="add">
          <ac:chgData name="Kulinich Bohdan" userId="48e65c9f34e137d0" providerId="LiveId" clId="{6E85B4AC-B857-B243-96BE-E7C60E57A426}" dt="2020-01-15T09:00:09.637" v="44"/>
          <ac:inkMkLst>
            <pc:docMk/>
            <pc:sldMk cId="1882888830" sldId="378"/>
            <ac:inkMk id="25" creationId="{E1F15E56-C0B7-DF49-8C3A-1937AA6BC92C}"/>
          </ac:inkMkLst>
        </pc:inkChg>
        <pc:inkChg chg="add del">
          <ac:chgData name="Kulinich Bohdan" userId="48e65c9f34e137d0" providerId="LiveId" clId="{6E85B4AC-B857-B243-96BE-E7C60E57A426}" dt="2020-01-15T09:00:40.615" v="57"/>
          <ac:inkMkLst>
            <pc:docMk/>
            <pc:sldMk cId="1882888830" sldId="378"/>
            <ac:inkMk id="27" creationId="{FC71845B-1BC4-EB45-AAD6-7547A0012DF9}"/>
          </ac:inkMkLst>
        </pc:inkChg>
        <pc:inkChg chg="add del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28" creationId="{9E5BB8E7-F126-A743-9B82-AB33A68E792A}"/>
          </ac:inkMkLst>
        </pc:inkChg>
        <pc:inkChg chg="add del reco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30" creationId="{A0F6E558-E9B0-E946-8B44-3A2559A86152}"/>
          </ac:inkMkLst>
        </pc:inkChg>
        <pc:inkChg chg="add del">
          <ac:chgData name="Kulinich Bohdan" userId="48e65c9f34e137d0" providerId="LiveId" clId="{6E85B4AC-B857-B243-96BE-E7C60E57A426}" dt="2020-01-15T09:00:33.469" v="52"/>
          <ac:inkMkLst>
            <pc:docMk/>
            <pc:sldMk cId="1882888830" sldId="378"/>
            <ac:inkMk id="32" creationId="{9476A1FE-FDFC-2E4F-9011-A3DE9AF6DABA}"/>
          </ac:inkMkLst>
        </pc:inkChg>
        <pc:inkChg chg="add del">
          <ac:chgData name="Kulinich Bohdan" userId="48e65c9f34e137d0" providerId="LiveId" clId="{6E85B4AC-B857-B243-96BE-E7C60E57A426}" dt="2020-01-15T09:00:38.128" v="55"/>
          <ac:inkMkLst>
            <pc:docMk/>
            <pc:sldMk cId="1882888830" sldId="378"/>
            <ac:inkMk id="36" creationId="{8F6CE749-43B6-D041-8779-9D4159D2298C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7" creationId="{7B773385-DEED-A24A-8716-314794F741CE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8" creationId="{03E9EB6D-61C4-1049-A22F-5F3EF778256C}"/>
          </ac:inkMkLst>
        </pc:inkChg>
        <pc:inkChg chg="add reco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9" creationId="{C548B69A-DD56-FE40-AD9C-51FD7CCF2BC2}"/>
          </ac:inkMkLst>
        </pc:inkChg>
        <pc:inkChg chg="add">
          <ac:chgData name="Kulinich Bohdan" userId="48e65c9f34e137d0" providerId="LiveId" clId="{6E85B4AC-B857-B243-96BE-E7C60E57A426}" dt="2020-01-15T09:00:46.394" v="62"/>
          <ac:inkMkLst>
            <pc:docMk/>
            <pc:sldMk cId="1882888830" sldId="378"/>
            <ac:inkMk id="41" creationId="{4FD79597-4D49-5B4D-9553-0BBFF8A62E91}"/>
          </ac:inkMkLst>
        </pc:inkChg>
        <pc:inkChg chg="add">
          <ac:chgData name="Kulinich Bohdan" userId="48e65c9f34e137d0" providerId="LiveId" clId="{6E85B4AC-B857-B243-96BE-E7C60E57A426}" dt="2020-01-15T09:02:41.929" v="64"/>
          <ac:inkMkLst>
            <pc:docMk/>
            <pc:sldMk cId="1882888830" sldId="378"/>
            <ac:inkMk id="42" creationId="{1FC6FCD0-EACB-0444-9492-5F252413E89B}"/>
          </ac:inkMkLst>
        </pc:inkChg>
      </pc:sldChg>
      <pc:sldChg chg="addSp delSp">
        <pc:chgData name="Kulinich Bohdan" userId="48e65c9f34e137d0" providerId="LiveId" clId="{6E85B4AC-B857-B243-96BE-E7C60E57A426}" dt="2020-01-15T09:07:43.029" v="81"/>
        <pc:sldMkLst>
          <pc:docMk/>
          <pc:sldMk cId="2831271116" sldId="379"/>
        </pc:sldMkLst>
        <pc:inkChg chg="add del">
          <ac:chgData name="Kulinich Bohdan" userId="48e65c9f34e137d0" providerId="LiveId" clId="{6E85B4AC-B857-B243-96BE-E7C60E57A426}" dt="2020-01-15T09:06:24.010" v="75"/>
          <ac:inkMkLst>
            <pc:docMk/>
            <pc:sldMk cId="2831271116" sldId="379"/>
            <ac:inkMk id="5" creationId="{4D46BE89-693B-C64A-8F37-F001E3D4B9A7}"/>
          </ac:inkMkLst>
        </pc:inkChg>
        <pc:inkChg chg="add del">
          <ac:chgData name="Kulinich Bohdan" userId="48e65c9f34e137d0" providerId="LiveId" clId="{6E85B4AC-B857-B243-96BE-E7C60E57A426}" dt="2020-01-15T09:06:23.599" v="74"/>
          <ac:inkMkLst>
            <pc:docMk/>
            <pc:sldMk cId="2831271116" sldId="379"/>
            <ac:inkMk id="6" creationId="{1366D3FA-1CC1-9640-BB64-5AF9B77B0429}"/>
          </ac:inkMkLst>
        </pc:inkChg>
        <pc:inkChg chg="add del">
          <ac:chgData name="Kulinich Bohdan" userId="48e65c9f34e137d0" providerId="LiveId" clId="{6E85B4AC-B857-B243-96BE-E7C60E57A426}" dt="2020-01-15T09:06:23.143" v="73"/>
          <ac:inkMkLst>
            <pc:docMk/>
            <pc:sldMk cId="2831271116" sldId="379"/>
            <ac:inkMk id="7" creationId="{CADDF735-4262-E242-A7A8-1C2E89321AF5}"/>
          </ac:inkMkLst>
        </pc:inkChg>
        <pc:inkChg chg="add del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8" creationId="{23872669-F74C-674C-9C25-CD2C23B5C6F5}"/>
          </ac:inkMkLst>
        </pc:inkChg>
        <pc:inkChg chg="add del reco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15" creationId="{C622A7AE-C22B-7E48-8715-13618684A974}"/>
          </ac:inkMkLst>
        </pc:inkChg>
        <pc:inkChg chg="add">
          <ac:chgData name="Kulinich Bohdan" userId="48e65c9f34e137d0" providerId="LiveId" clId="{6E85B4AC-B857-B243-96BE-E7C60E57A426}" dt="2020-01-15T09:06:33.945" v="76"/>
          <ac:inkMkLst>
            <pc:docMk/>
            <pc:sldMk cId="2831271116" sldId="379"/>
            <ac:inkMk id="18" creationId="{CA502509-FAF5-A04D-B071-A90B905A4891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19" creationId="{61E5A3EA-BC26-8544-AFA8-49436A4A2BF7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0" creationId="{F6D00ED4-499B-5A4E-B88B-CBB2BA53C532}"/>
          </ac:inkMkLst>
        </pc:inkChg>
        <pc:inkChg chg="add reco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1" creationId="{418882FA-7B26-2D4E-AEF9-AF621B9C36D6}"/>
          </ac:inkMkLst>
        </pc:inkChg>
        <pc:inkChg chg="add">
          <ac:chgData name="Kulinich Bohdan" userId="48e65c9f34e137d0" providerId="LiveId" clId="{6E85B4AC-B857-B243-96BE-E7C60E57A426}" dt="2020-01-15T09:07:43.029" v="81"/>
          <ac:inkMkLst>
            <pc:docMk/>
            <pc:sldMk cId="2831271116" sldId="379"/>
            <ac:inkMk id="24" creationId="{54A1BB3C-8DCC-914C-938C-80CC97A3D3EC}"/>
          </ac:inkMkLst>
        </pc:inkChg>
      </pc:sldChg>
    </pc:docChg>
  </pc:docChgLst>
  <pc:docChgLst>
    <pc:chgData name="Kulinich Bohdan" userId="48e65c9f34e137d0" providerId="LiveId" clId="{4F4595B0-F631-4D75-B48D-EA7476EA3CC6}"/>
    <pc:docChg chg="undo custSel addSld delSld modSld sldOrd">
      <pc:chgData name="Kulinich Bohdan" userId="48e65c9f34e137d0" providerId="LiveId" clId="{4F4595B0-F631-4D75-B48D-EA7476EA3CC6}" dt="2020-02-07T09:47:51.861" v="7466" actId="20577"/>
      <pc:docMkLst>
        <pc:docMk/>
      </pc:docMkLst>
      <pc:sldChg chg="modSp">
        <pc:chgData name="Kulinich Bohdan" userId="48e65c9f34e137d0" providerId="LiveId" clId="{4F4595B0-F631-4D75-B48D-EA7476EA3CC6}" dt="2020-01-27T10:23:53.994" v="5" actId="1076"/>
        <pc:sldMkLst>
          <pc:docMk/>
          <pc:sldMk cId="1088591982" sldId="256"/>
        </pc:sldMkLst>
        <pc:spChg chg="mod">
          <ac:chgData name="Kulinich Bohdan" userId="48e65c9f34e137d0" providerId="LiveId" clId="{4F4595B0-F631-4D75-B48D-EA7476EA3CC6}" dt="2020-01-27T10:23:53.994" v="5" actId="1076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23:14.999" v="0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addSp modSp modAnim">
        <pc:chgData name="Kulinich Bohdan" userId="48e65c9f34e137d0" providerId="LiveId" clId="{4F4595B0-F631-4D75-B48D-EA7476EA3CC6}" dt="2020-01-31T20:28:07.738" v="7465" actId="20577"/>
        <pc:sldMkLst>
          <pc:docMk/>
          <pc:sldMk cId="2889811499" sldId="366"/>
        </pc:sldMkLst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7" creationId="{00000000-0000-0000-0000-000000000000}"/>
          </ac:spMkLst>
        </pc:spChg>
        <pc:spChg chg="add mod">
          <ac:chgData name="Kulinich Bohdan" userId="48e65c9f34e137d0" providerId="LiveId" clId="{4F4595B0-F631-4D75-B48D-EA7476EA3CC6}" dt="2020-01-31T20:28:07.738" v="7465" actId="20577"/>
          <ac:spMkLst>
            <pc:docMk/>
            <pc:sldMk cId="2889811499" sldId="366"/>
            <ac:spMk id="9" creationId="{F7E11581-622A-4FD3-A09F-FEF9797926DE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delAnim modAnim">
        <pc:chgData name="Kulinich Bohdan" userId="48e65c9f34e137d0" providerId="LiveId" clId="{4F4595B0-F631-4D75-B48D-EA7476EA3CC6}" dt="2020-01-29T12:11:02.797" v="2007"/>
        <pc:sldMkLst>
          <pc:docMk/>
          <pc:sldMk cId="948890182" sldId="367"/>
        </pc:sldMkLst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2" creationId="{7FBE592C-913E-457B-BC4B-2434A4CB726E}"/>
          </ac:spMkLst>
        </pc:spChg>
        <pc:spChg chg="mod">
          <ac:chgData name="Kulinich Bohdan" userId="48e65c9f34e137d0" providerId="LiveId" clId="{4F4595B0-F631-4D75-B48D-EA7476EA3CC6}" dt="2020-01-29T10:48:30.840" v="923" actId="207"/>
          <ac:spMkLst>
            <pc:docMk/>
            <pc:sldMk cId="948890182" sldId="367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32:23.867" v="41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7" creationId="{0D957D4D-4079-4759-B4B1-3C26EE13D178}"/>
          </ac:spMkLst>
        </pc:spChg>
        <pc:spChg chg="add mod">
          <ac:chgData name="Kulinich Bohdan" userId="48e65c9f34e137d0" providerId="LiveId" clId="{4F4595B0-F631-4D75-B48D-EA7476EA3CC6}" dt="2020-01-28T05:49:27.813" v="817" actId="207"/>
          <ac:spMkLst>
            <pc:docMk/>
            <pc:sldMk cId="948890182" sldId="367"/>
            <ac:spMk id="9" creationId="{734EE400-2B6E-4617-9279-38089A84B3EB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7T10:24:36.679" v="13" actId="478"/>
          <ac:spMkLst>
            <pc:docMk/>
            <pc:sldMk cId="948890182" sldId="367"/>
            <ac:spMk id="12" creationId="{7A5391F8-553D-4E3B-B01E-B801783550F3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13" creationId="{EA1ACBFE-7007-432E-BD19-F72359B06E63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6" creationId="{86CB3065-B974-4B30-BB89-7026BFBBE3F2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4F4595B0-F631-4D75-B48D-EA7476EA3CC6}" dt="2020-01-27T10:29:39.513" v="14" actId="478"/>
          <ac:spMkLst>
            <pc:docMk/>
            <pc:sldMk cId="948890182" sldId="367"/>
            <ac:spMk id="34" creationId="{086A8388-4F31-471D-B480-804D6524FB36}"/>
          </ac:spMkLst>
        </pc:spChg>
        <pc:spChg chg="del">
          <ac:chgData name="Kulinich Bohdan" userId="48e65c9f34e137d0" providerId="LiveId" clId="{4F4595B0-F631-4D75-B48D-EA7476EA3CC6}" dt="2020-01-27T10:29:40.168" v="15" actId="478"/>
          <ac:spMkLst>
            <pc:docMk/>
            <pc:sldMk cId="948890182" sldId="367"/>
            <ac:spMk id="35" creationId="{72A7E634-7762-4CAA-BBC3-F3AE0B89D44D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7" creationId="{380B0ED9-FB6F-4D09-B4B2-19326ECB2D05}"/>
          </ac:spMkLst>
        </pc:spChg>
        <pc:spChg chg="add mod ord">
          <ac:chgData name="Kulinich Bohdan" userId="48e65c9f34e137d0" providerId="LiveId" clId="{4F4595B0-F631-4D75-B48D-EA7476EA3CC6}" dt="2020-01-29T10:43:32.246" v="889" actId="167"/>
          <ac:spMkLst>
            <pc:docMk/>
            <pc:sldMk cId="948890182" sldId="367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8" creationId="{F40E5BD0-779A-4AC0-8096-F731E262E638}"/>
          </ac:spMkLst>
        </pc:spChg>
        <pc:spChg chg="add mod">
          <ac:chgData name="Kulinich Bohdan" userId="48e65c9f34e137d0" providerId="LiveId" clId="{4F4595B0-F631-4D75-B48D-EA7476EA3CC6}" dt="2020-01-29T10:47:35.128" v="917" actId="207"/>
          <ac:spMkLst>
            <pc:docMk/>
            <pc:sldMk cId="948890182" sldId="367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40" creationId="{C48C3763-79FF-4D90-8BF7-1E30F9C1392E}"/>
          </ac:spMkLst>
        </pc:spChg>
        <pc:spChg chg="add del mod">
          <ac:chgData name="Kulinich Bohdan" userId="48e65c9f34e137d0" providerId="LiveId" clId="{4F4595B0-F631-4D75-B48D-EA7476EA3CC6}" dt="2020-01-28T05:30:05.768" v="737" actId="478"/>
          <ac:spMkLst>
            <pc:docMk/>
            <pc:sldMk cId="948890182" sldId="367"/>
            <ac:spMk id="40" creationId="{FCCC00ED-3A57-41D1-A47E-5368C750B9BC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41" creationId="{AF512CF9-6326-400B-96A4-008C2F1831DF}"/>
          </ac:spMkLst>
        </pc:spChg>
        <pc:spChg chg="add mod ord">
          <ac:chgData name="Kulinich Bohdan" userId="48e65c9f34e137d0" providerId="LiveId" clId="{4F4595B0-F631-4D75-B48D-EA7476EA3CC6}" dt="2020-01-28T05:52:24.438" v="837" actId="167"/>
          <ac:spMkLst>
            <pc:docMk/>
            <pc:sldMk cId="948890182" sldId="367"/>
            <ac:spMk id="42" creationId="{2721ACA3-7E73-4D65-9414-7D6D637F9834}"/>
          </ac:spMkLst>
        </pc:spChg>
        <pc:spChg chg="add mod">
          <ac:chgData name="Kulinich Bohdan" userId="48e65c9f34e137d0" providerId="LiveId" clId="{4F4595B0-F631-4D75-B48D-EA7476EA3CC6}" dt="2020-01-28T05:51:36.447" v="828" actId="1076"/>
          <ac:spMkLst>
            <pc:docMk/>
            <pc:sldMk cId="948890182" sldId="367"/>
            <ac:spMk id="43" creationId="{F72E6CC2-D535-46C4-96AB-2C0ED0FB7EA9}"/>
          </ac:spMkLst>
        </pc:spChg>
        <pc:spChg chg="add del mod">
          <ac:chgData name="Kulinich Bohdan" userId="48e65c9f34e137d0" providerId="LiveId" clId="{4F4595B0-F631-4D75-B48D-EA7476EA3CC6}" dt="2020-01-28T05:47:51.924" v="788" actId="478"/>
          <ac:spMkLst>
            <pc:docMk/>
            <pc:sldMk cId="948890182" sldId="367"/>
            <ac:spMk id="44" creationId="{037F3C32-F781-4C2D-B8E2-AB37C7D5D39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4F4595B0-F631-4D75-B48D-EA7476EA3CC6}" dt="2020-01-28T05:48:37.098" v="796" actId="1076"/>
          <ac:spMkLst>
            <pc:docMk/>
            <pc:sldMk cId="948890182" sldId="367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4F4595B0-F631-4D75-B48D-EA7476EA3CC6}" dt="2020-01-29T10:50:43.756" v="958" actId="1076"/>
          <ac:spMkLst>
            <pc:docMk/>
            <pc:sldMk cId="948890182" sldId="367"/>
            <ac:spMk id="46" creationId="{FDB4E440-586F-4857-BB66-0FB0372A7C13}"/>
          </ac:spMkLst>
        </pc:spChg>
        <pc:spChg chg="del">
          <ac:chgData name="Kulinich Bohdan" userId="48e65c9f34e137d0" providerId="LiveId" clId="{4F4595B0-F631-4D75-B48D-EA7476EA3CC6}" dt="2020-01-27T10:24:26.783" v="7" actId="478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4F4595B0-F631-4D75-B48D-EA7476EA3CC6}" dt="2020-01-29T11:01:35.254" v="1034" actId="1076"/>
          <ac:spMkLst>
            <pc:docMk/>
            <pc:sldMk cId="948890182" sldId="367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8" creationId="{EF435653-FED0-41C2-9888-BEEF468017F0}"/>
          </ac:spMkLst>
        </pc:spChg>
        <pc:spChg chg="add mod">
          <ac:chgData name="Kulinich Bohdan" userId="48e65c9f34e137d0" providerId="LiveId" clId="{4F4595B0-F631-4D75-B48D-EA7476EA3CC6}" dt="2020-01-29T11:02:37.691" v="1093" actId="14100"/>
          <ac:spMkLst>
            <pc:docMk/>
            <pc:sldMk cId="948890182" sldId="367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7T21:59:52.980" v="555" actId="207"/>
          <ac:spMkLst>
            <pc:docMk/>
            <pc:sldMk cId="948890182" sldId="367"/>
            <ac:spMk id="112" creationId="{80ADEA7B-78B5-4F58-B196-15E6C1979889}"/>
          </ac:spMkLst>
        </pc:spChg>
        <pc:grpChg chg="add mod">
          <ac:chgData name="Kulinich Bohdan" userId="48e65c9f34e137d0" providerId="LiveId" clId="{4F4595B0-F631-4D75-B48D-EA7476EA3CC6}" dt="2020-01-27T10:44:47.170" v="158" actId="164"/>
          <ac:grpSpMkLst>
            <pc:docMk/>
            <pc:sldMk cId="948890182" sldId="367"/>
            <ac:grpSpMk id="86" creationId="{BBC18E62-3E45-4062-A879-DCB6465D90B6}"/>
          </ac:grpSpMkLst>
        </pc:grpChg>
        <pc:grpChg chg="add mod">
          <ac:chgData name="Kulinich Bohdan" userId="48e65c9f34e137d0" providerId="LiveId" clId="{4F4595B0-F631-4D75-B48D-EA7476EA3CC6}" dt="2020-01-27T21:43:07.543" v="389" actId="1076"/>
          <ac:grpSpMkLst>
            <pc:docMk/>
            <pc:sldMk cId="948890182" sldId="367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5" creationId="{E3AC0E2F-BDA0-4F72-B614-17A5F1011196}"/>
          </ac:picMkLst>
        </pc:picChg>
        <pc:picChg chg="del">
          <ac:chgData name="Kulinich Bohdan" userId="48e65c9f34e137d0" providerId="LiveId" clId="{4F4595B0-F631-4D75-B48D-EA7476EA3CC6}" dt="2020-01-27T10:24:36.679" v="13" actId="478"/>
          <ac:picMkLst>
            <pc:docMk/>
            <pc:sldMk cId="948890182" sldId="367"/>
            <ac:picMk id="6" creationId="{C98A80C6-FA7A-48A4-8A48-75632F5BF7FE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8" creationId="{F1599FFB-1162-4C0A-93A2-0ADA3C023897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9" creationId="{C629B338-0215-4DD0-9DFC-526089EAD060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10" creationId="{60F5CC73-9BF0-4329-90E2-5DC0D9E65DB6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14" creationId="{B8018C40-D132-4681-86EC-1255D9130E40}"/>
          </ac:picMkLst>
        </pc:picChg>
        <pc:picChg chg="add del mod modCrop">
          <ac:chgData name="Kulinich Bohdan" userId="48e65c9f34e137d0" providerId="LiveId" clId="{4F4595B0-F631-4D75-B48D-EA7476EA3CC6}" dt="2020-01-27T21:33:55.102" v="322" actId="478"/>
          <ac:picMkLst>
            <pc:docMk/>
            <pc:sldMk cId="948890182" sldId="367"/>
            <ac:picMk id="17" creationId="{B142F9BB-5CA6-4294-AFC9-5CE4ECD41955}"/>
          </ac:picMkLst>
        </pc:picChg>
        <pc:picChg chg="del">
          <ac:chgData name="Kulinich Bohdan" userId="48e65c9f34e137d0" providerId="LiveId" clId="{4F4595B0-F631-4D75-B48D-EA7476EA3CC6}" dt="2020-01-27T10:24:32.323" v="10" actId="478"/>
          <ac:picMkLst>
            <pc:docMk/>
            <pc:sldMk cId="948890182" sldId="367"/>
            <ac:picMk id="19" creationId="{982B4DAE-FFF0-4D3C-9C58-CDF2363AEEAE}"/>
          </ac:picMkLst>
        </pc:picChg>
        <pc:picChg chg="add del mod">
          <ac:chgData name="Kulinich Bohdan" userId="48e65c9f34e137d0" providerId="LiveId" clId="{4F4595B0-F631-4D75-B48D-EA7476EA3CC6}" dt="2020-01-27T21:01:22.691" v="168" actId="478"/>
          <ac:picMkLst>
            <pc:docMk/>
            <pc:sldMk cId="948890182" sldId="367"/>
            <ac:picMk id="20" creationId="{4F2674C6-24F9-4017-90E5-063F02CAFC02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4" creationId="{44E92BBD-97C9-47AA-9EAD-3783B8377C87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8" creationId="{EF13DB39-FBDD-45EE-8369-10A7221D815B}"/>
          </ac:picMkLst>
        </pc:picChg>
        <pc:picChg chg="del">
          <ac:chgData name="Kulinich Bohdan" userId="48e65c9f34e137d0" providerId="LiveId" clId="{4F4595B0-F631-4D75-B48D-EA7476EA3CC6}" dt="2020-01-27T10:24:27.422" v="8" actId="478"/>
          <ac:picMkLst>
            <pc:docMk/>
            <pc:sldMk cId="948890182" sldId="367"/>
            <ac:picMk id="39" creationId="{2EC0020E-EE94-4357-B09B-18C8DE3338AC}"/>
          </ac:picMkLst>
        </pc:picChg>
        <pc:picChg chg="add">
          <ac:chgData name="Kulinich Bohdan" userId="48e65c9f34e137d0" providerId="LiveId" clId="{4F4595B0-F631-4D75-B48D-EA7476EA3CC6}" dt="2020-01-29T11:01:10.988" v="993"/>
          <ac:picMkLst>
            <pc:docMk/>
            <pc:sldMk cId="948890182" sldId="367"/>
            <ac:picMk id="44" creationId="{8467152E-EB17-44C8-8EEF-5C2C6B2C9E97}"/>
          </ac:picMkLst>
        </pc:picChg>
        <pc:picChg chg="add">
          <ac:chgData name="Kulinich Bohdan" userId="48e65c9f34e137d0" providerId="LiveId" clId="{4F4595B0-F631-4D75-B48D-EA7476EA3CC6}" dt="2020-01-29T11:02:07.232" v="1037"/>
          <ac:picMkLst>
            <pc:docMk/>
            <pc:sldMk cId="948890182" sldId="367"/>
            <ac:picMk id="48" creationId="{72F5CEB9-1F72-4B85-BB1C-D7AC023F763B}"/>
          </ac:picMkLst>
        </pc:picChg>
        <pc:picChg chg="add del">
          <ac:chgData name="Kulinich Bohdan" userId="48e65c9f34e137d0" providerId="LiveId" clId="{4F4595B0-F631-4D75-B48D-EA7476EA3CC6}" dt="2020-01-27T10:45:59.984" v="163"/>
          <ac:picMkLst>
            <pc:docMk/>
            <pc:sldMk cId="948890182" sldId="367"/>
            <ac:picMk id="87" creationId="{949FD92E-57D4-4524-BB0C-95380546B6FB}"/>
          </ac:picMkLst>
        </pc:picChg>
        <pc:inkChg chg="del">
          <ac:chgData name="Kulinich Bohdan" userId="48e65c9f34e137d0" providerId="LiveId" clId="{4F4595B0-F631-4D75-B48D-EA7476EA3CC6}" dt="2020-01-27T10:24:30.323" v="9" actId="478"/>
          <ac:inkMkLst>
            <pc:docMk/>
            <pc:sldMk cId="948890182" sldId="367"/>
            <ac:inkMk id="2" creationId="{053DD8D6-20C5-344E-A4F1-8BBE0022EDB7}"/>
          </ac:inkMkLst>
        </pc:inkChg>
        <pc:cxnChg chg="del">
          <ac:chgData name="Kulinich Bohdan" userId="48e65c9f34e137d0" providerId="LiveId" clId="{4F4595B0-F631-4D75-B48D-EA7476EA3CC6}" dt="2020-01-27T10:24:33.570" v="11" actId="478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1" creationId="{0CD4EECE-3177-4384-BA14-E05B50D9D62A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1" creationId="{A100FECE-3953-4D7E-BF42-4E9DDB870394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2" creationId="{61D13B9D-C5FA-41DF-970D-1286F842D82A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2" creationId="{74D1D897-1385-42CC-B381-17C880DCB0F6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3" creationId="{0C34DADB-D570-4FF4-8A16-CDE17A6F32E5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3" creationId="{894ADD61-BAE0-4A1A-AB95-7D7A7705DF8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4" creationId="{ABA5D554-8990-402C-AA48-450F95E1C06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5" creationId="{BD7A4265-6406-4577-A092-02F423504761}"/>
          </ac:cxnSpMkLst>
        </pc:cxnChg>
        <pc:cxnChg chg="add del mod">
          <ac:chgData name="Kulinich Bohdan" userId="48e65c9f34e137d0" providerId="LiveId" clId="{4F4595B0-F631-4D75-B48D-EA7476EA3CC6}" dt="2020-01-27T21:03:23.587" v="198" actId="478"/>
          <ac:cxnSpMkLst>
            <pc:docMk/>
            <pc:sldMk cId="948890182" sldId="367"/>
            <ac:cxnSpMk id="26" creationId="{4BEF7A47-5122-4589-962B-C99AEDDA22EE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6" creationId="{C5D055C3-D194-4AFB-B7AA-5D86C574813C}"/>
          </ac:cxnSpMkLst>
        </pc:cxnChg>
        <pc:cxnChg chg="add del mod">
          <ac:chgData name="Kulinich Bohdan" userId="48e65c9f34e137d0" providerId="LiveId" clId="{4F4595B0-F631-4D75-B48D-EA7476EA3CC6}" dt="2020-01-27T21:03:21.691" v="195" actId="478"/>
          <ac:cxnSpMkLst>
            <pc:docMk/>
            <pc:sldMk cId="948890182" sldId="367"/>
            <ac:cxnSpMk id="27" creationId="{2DD1C3D2-DB79-49A1-ACDD-30FC57DCC61C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7" creationId="{B4829C3A-C097-49C8-9E69-B72910122DC7}"/>
          </ac:cxnSpMkLst>
        </pc:cxnChg>
        <pc:cxnChg chg="add del mod">
          <ac:chgData name="Kulinich Bohdan" userId="48e65c9f34e137d0" providerId="LiveId" clId="{4F4595B0-F631-4D75-B48D-EA7476EA3CC6}" dt="2020-01-27T21:03:22.554" v="196" actId="478"/>
          <ac:cxnSpMkLst>
            <pc:docMk/>
            <pc:sldMk cId="948890182" sldId="367"/>
            <ac:cxnSpMk id="28" creationId="{84754CB1-C1FE-4B07-812D-3EBEC0A1AE1A}"/>
          </ac:cxnSpMkLst>
        </pc:cxnChg>
        <pc:cxnChg chg="add del mod">
          <ac:chgData name="Kulinich Bohdan" userId="48e65c9f34e137d0" providerId="LiveId" clId="{4F4595B0-F631-4D75-B48D-EA7476EA3CC6}" dt="2020-01-27T21:03:23.038" v="197" actId="478"/>
          <ac:cxnSpMkLst>
            <pc:docMk/>
            <pc:sldMk cId="948890182" sldId="367"/>
            <ac:cxnSpMk id="29" creationId="{21FCB009-5491-4F9A-9CDD-A8D25DB946CD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30" creationId="{D8E0EF88-6AEA-4AD1-BDAB-CC243DAF3A13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6" creationId="{5956099B-AB9A-4B25-AF6F-51D593AE0144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6" creationId="{BC83C39C-5F45-467D-92DE-55E7D60D0B78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7" creationId="{F489BFDD-359F-44E5-874D-23E7BBA7A331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8" creationId="{462C1234-C99B-41D8-9205-10502D4E971D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9" creationId="{A0B41B01-3CAB-4549-A84E-962B18A9E366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40" creationId="{1DE8020C-6705-451C-BEA6-4199EA561A47}"/>
          </ac:cxnSpMkLst>
        </pc:cxnChg>
        <pc:cxnChg chg="add del mod">
          <ac:chgData name="Kulinich Bohdan" userId="48e65c9f34e137d0" providerId="LiveId" clId="{4F4595B0-F631-4D75-B48D-EA7476EA3CC6}" dt="2020-01-27T10:36:47.587" v="45" actId="478"/>
          <ac:cxnSpMkLst>
            <pc:docMk/>
            <pc:sldMk cId="948890182" sldId="367"/>
            <ac:cxnSpMk id="41" creationId="{4092DBAD-FBE6-49F6-905B-901E10ECDD4F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42" creationId="{39AC0758-A108-437A-8FAD-6907CDD43973}"/>
          </ac:cxnSpMkLst>
        </pc:cxnChg>
        <pc:cxnChg chg="add del mod">
          <ac:chgData name="Kulinich Bohdan" userId="48e65c9f34e137d0" providerId="LiveId" clId="{4F4595B0-F631-4D75-B48D-EA7476EA3CC6}" dt="2020-01-29T10:49:41.828" v="937" actId="478"/>
          <ac:cxnSpMkLst>
            <pc:docMk/>
            <pc:sldMk cId="948890182" sldId="367"/>
            <ac:cxnSpMk id="44" creationId="{1ED2A53E-1292-49B1-B726-E399E0870C7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5" creationId="{2EC79E2D-028F-492F-B788-A8D3AC4B0CA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6" creationId="{D5FC85BC-8E2E-4991-9FE2-11F5D488B40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7" creationId="{D79252AC-836B-4502-91CA-D62ACAE3F4FC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8" creationId="{9B777DB9-4AD9-4439-AC87-89A037B3FBB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9" creationId="{DFA7B259-CE16-4942-99DB-DF75C735A385}"/>
          </ac:cxnSpMkLst>
        </pc:cxnChg>
        <pc:cxnChg chg="add del mod">
          <ac:chgData name="Kulinich Bohdan" userId="48e65c9f34e137d0" providerId="LiveId" clId="{4F4595B0-F631-4D75-B48D-EA7476EA3CC6}" dt="2020-01-27T10:38:13.628" v="65" actId="478"/>
          <ac:cxnSpMkLst>
            <pc:docMk/>
            <pc:sldMk cId="948890182" sldId="367"/>
            <ac:cxnSpMk id="50" creationId="{FB1B36B2-4C91-44EF-BBD1-A19324E9C4C3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0" creationId="{FC5B1C70-EEBA-4575-959C-5BEA46E41D9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1" creationId="{E0087EB6-A263-40E8-ABAA-BB8374BC9BDB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2" creationId="{30524998-D5B5-45BD-BDB6-89CF71E80E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3" creationId="{5FD9FA61-CDCB-4E84-8558-3029538D5BF4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4" creationId="{F291E4A8-5BC1-41E1-B999-7C4D043FCF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5" creationId="{2CA2DB52-52A3-46A1-AA0E-01D007E9B59B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6" creationId="{04A47839-EC21-4418-B474-554E43D6716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7" creationId="{316D9849-2886-4CD6-A477-366483D4A79E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8" creationId="{53AFDBBD-5315-42C6-8FBE-9750295F28A9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8" creationId="{DEEACDE9-7224-4F5E-9129-203F04893D9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9" creationId="{541D0BE9-83DD-4984-9610-CDA846F18C3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9" creationId="{C97C1EF3-077B-4001-A229-BEFB1A6E70B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0" creationId="{2E321E3A-C2A0-4347-AF27-9440D1A1A354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0" creationId="{85FF5EBE-66CE-474F-B3FA-E7A2ABF6A9EC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1" creationId="{B18C3124-53D3-4EE4-8C61-3563678A3AB7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1" creationId="{DC26C7CC-ED5A-47EF-96D6-1E93ED776C7A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2" creationId="{5D4FCAE1-BF47-4002-85BE-6FF7E652ADC5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2" creationId="{72D077D8-2791-4EF7-95AE-C5309720A2EF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6" creationId="{0991DF37-FDC0-4B7E-9205-FF82612A67D2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6" creationId="{31FDBBCC-5627-4F22-B9B9-EA2B9122431D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7" creationId="{67231166-C01B-41B7-95F2-CC0A98894D4F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7" creationId="{6AA93C39-034B-4443-9622-867B216E033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68" creationId="{7C021BC9-71EA-4D39-9031-C0B40FB76A6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9" creationId="{C5801608-C2AF-4A3E-AB2F-066D95CE70D0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0" creationId="{83E6E653-720A-4C34-9B4D-D978D83B471C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1" creationId="{19F9FE2D-FEB2-4F55-B053-72C36671172A}"/>
          </ac:cxnSpMkLst>
        </pc:cxnChg>
        <pc:cxnChg chg="add del mod">
          <ac:chgData name="Kulinich Bohdan" userId="48e65c9f34e137d0" providerId="LiveId" clId="{4F4595B0-F631-4D75-B48D-EA7476EA3CC6}" dt="2020-01-27T21:01:42.133" v="175" actId="478"/>
          <ac:cxnSpMkLst>
            <pc:docMk/>
            <pc:sldMk cId="948890182" sldId="367"/>
            <ac:cxnSpMk id="72" creationId="{07BC8EE5-3556-4A9F-9E70-81D15799AE06}"/>
          </ac:cxnSpMkLst>
        </pc:cxnChg>
        <pc:cxnChg chg="add del mod">
          <ac:chgData name="Kulinich Bohdan" userId="48e65c9f34e137d0" providerId="LiveId" clId="{4F4595B0-F631-4D75-B48D-EA7476EA3CC6}" dt="2020-01-27T21:01:41.212" v="174" actId="478"/>
          <ac:cxnSpMkLst>
            <pc:docMk/>
            <pc:sldMk cId="948890182" sldId="367"/>
            <ac:cxnSpMk id="73" creationId="{C75A4DAC-00A4-4831-A8B5-58F1293CF488}"/>
          </ac:cxnSpMkLst>
        </pc:cxnChg>
        <pc:cxnChg chg="add del mod">
          <ac:chgData name="Kulinich Bohdan" userId="48e65c9f34e137d0" providerId="LiveId" clId="{4F4595B0-F631-4D75-B48D-EA7476EA3CC6}" dt="2020-01-27T21:01:40.469" v="173" actId="478"/>
          <ac:cxnSpMkLst>
            <pc:docMk/>
            <pc:sldMk cId="948890182" sldId="367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7T10:43:27.912" v="137"/>
          <ac:cxnSpMkLst>
            <pc:docMk/>
            <pc:sldMk cId="948890182" sldId="367"/>
            <ac:cxnSpMk id="75" creationId="{7C01920D-56E3-45CE-9C76-E0FF5614E0EA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5" creationId="{9C929A9D-A475-4F37-86E5-E547A1324683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6" creationId="{39FB272D-BFC3-4656-A521-0372B4EFC194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7" creationId="{DCADC69B-5084-4DD8-B04A-870F51C339C5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8" creationId="{C013B52D-9FB7-4B95-9EFC-6B95DF19F57A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9" creationId="{D7ED000B-A948-4E5D-93B0-2D81C13CD89C}"/>
          </ac:cxnSpMkLst>
        </pc:cxnChg>
        <pc:cxnChg chg="add del">
          <ac:chgData name="Kulinich Bohdan" userId="48e65c9f34e137d0" providerId="LiveId" clId="{4F4595B0-F631-4D75-B48D-EA7476EA3CC6}" dt="2020-01-27T10:43:44.773" v="142"/>
          <ac:cxnSpMkLst>
            <pc:docMk/>
            <pc:sldMk cId="948890182" sldId="367"/>
            <ac:cxnSpMk id="80" creationId="{7E283AEF-8A78-4A25-AEC7-91B82B039F19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80" creationId="{9D459D0C-B05F-4874-8E98-D8FAE92883FB}"/>
          </ac:cxnSpMkLst>
        </pc:cxnChg>
        <pc:cxnChg chg="add del mod">
          <ac:chgData name="Kulinich Bohdan" userId="48e65c9f34e137d0" providerId="LiveId" clId="{4F4595B0-F631-4D75-B48D-EA7476EA3CC6}" dt="2020-01-27T21:01:39.663" v="172" actId="478"/>
          <ac:cxnSpMkLst>
            <pc:docMk/>
            <pc:sldMk cId="948890182" sldId="367"/>
            <ac:cxnSpMk id="81" creationId="{50272D01-F05B-4B2F-A1BB-7DCD40868E72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3" creationId="{581A8BF5-5BD8-4390-9F23-F5C6E1260277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4" creationId="{D6E93A29-DFBB-4EB0-94FF-5F7C494A76EA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5" creationId="{3822CEFF-3CAD-44AC-8417-4808FF01B11C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6" creationId="{151649F3-F999-4ACF-B73C-674F18D9003B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7" creationId="{97CFF44A-3A88-4E5D-880A-2203F77BEDBF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8" creationId="{55751AE2-D480-4F4F-992D-B36D73CBF83E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9" creationId="{0DC9EAC1-8EF7-45C7-BE10-F4261659DDA3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90" creationId="{20FD5E58-99E2-4944-8335-9D005F14594B}"/>
          </ac:cxnSpMkLst>
        </pc:cxnChg>
        <pc:cxnChg chg="add mod">
          <ac:chgData name="Kulinich Bohdan" userId="48e65c9f34e137d0" providerId="LiveId" clId="{4F4595B0-F631-4D75-B48D-EA7476EA3CC6}" dt="2020-01-29T10:48:33.886" v="924" actId="208"/>
          <ac:cxnSpMkLst>
            <pc:docMk/>
            <pc:sldMk cId="948890182" sldId="367"/>
            <ac:cxnSpMk id="91" creationId="{BF74A26F-84D2-475E-A74B-66F96E33F7F6}"/>
          </ac:cxnSpMkLst>
        </pc:cxnChg>
        <pc:cxnChg chg="add mod">
          <ac:chgData name="Kulinich Bohdan" userId="48e65c9f34e137d0" providerId="LiveId" clId="{4F4595B0-F631-4D75-B48D-EA7476EA3CC6}" dt="2020-01-27T21:43:07.543" v="389" actId="1076"/>
          <ac:cxnSpMkLst>
            <pc:docMk/>
            <pc:sldMk cId="948890182" sldId="367"/>
            <ac:cxnSpMk id="93" creationId="{40DF2A0E-D8FD-4EC8-8D4C-F11392D22C87}"/>
          </ac:cxnSpMkLst>
        </pc:cxnChg>
        <pc:cxnChg chg="add mod">
          <ac:chgData name="Kulinich Bohdan" userId="48e65c9f34e137d0" providerId="LiveId" clId="{4F4595B0-F631-4D75-B48D-EA7476EA3CC6}" dt="2020-01-29T10:48:06.355" v="921" actId="208"/>
          <ac:cxnSpMkLst>
            <pc:docMk/>
            <pc:sldMk cId="948890182" sldId="367"/>
            <ac:cxnSpMk id="95" creationId="{CA59377F-10EA-4B7C-A6A9-0F134F91AD98}"/>
          </ac:cxnSpMkLst>
        </pc:cxnChg>
        <pc:cxnChg chg="add mod">
          <ac:chgData name="Kulinich Bohdan" userId="48e65c9f34e137d0" providerId="LiveId" clId="{4F4595B0-F631-4D75-B48D-EA7476EA3CC6}" dt="2020-01-28T04:59:22.974" v="599" actId="14100"/>
          <ac:cxnSpMkLst>
            <pc:docMk/>
            <pc:sldMk cId="948890182" sldId="367"/>
            <ac:cxnSpMk id="96" creationId="{128A0B6C-EE60-46E0-B3C3-617CB9851B06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7" creationId="{729297BB-23E3-4A5E-8CDD-02429E8E9200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8" creationId="{9C0A157C-0956-480C-B450-80709B0FC22A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0" creationId="{F7B1FA5D-7664-40A0-AB65-C9C44504810F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1" creationId="{FB271A7D-D476-43AB-A77D-3E1FA567ED75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2" creationId="{75A9839F-C977-457A-BA08-D9D7513726E4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3" creationId="{B1A8A933-1923-4570-BFA3-21F4B28CA541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4" creationId="{0122A6C3-6DAB-4F51-9B14-3D663F95110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5" creationId="{CDB2C728-A963-480A-9AD8-3367DFC740F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6" creationId="{2D79E8E9-3C7C-4409-B9BD-9220620D0E4A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7" creationId="{CEF0859B-FA9C-4F92-845D-5F06A38B628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8" creationId="{5EA509EF-FA90-4E35-9A6B-2F3EB03D888E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9" creationId="{4522D5AA-738B-49CB-B554-250DA227CA5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10" creationId="{F5DEE732-82AD-4838-8699-35CBC0E6C78A}"/>
          </ac:cxnSpMkLst>
        </pc:cxnChg>
      </pc:sldChg>
      <pc:sldChg chg="addSp delSp modSp ord delAnim modAnim">
        <pc:chgData name="Kulinich Bohdan" userId="48e65c9f34e137d0" providerId="LiveId" clId="{4F4595B0-F631-4D75-B48D-EA7476EA3CC6}" dt="2020-01-30T08:02:35.919" v="5241" actId="14100"/>
        <pc:sldMkLst>
          <pc:docMk/>
          <pc:sldMk cId="1743156989" sldId="368"/>
        </pc:sldMkLst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4F4595B0-F631-4D75-B48D-EA7476EA3CC6}" dt="2020-01-29T18:44:40.442" v="3158" actId="20577"/>
          <ac:spMkLst>
            <pc:docMk/>
            <pc:sldMk cId="1743156989" sldId="368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5" creationId="{D146BC9A-5850-4D37-AE7D-A4918074CCF9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7" creationId="{89E0ABE1-2859-4D1B-9664-6195C49F867A}"/>
          </ac:spMkLst>
        </pc:spChg>
        <pc:spChg chg="add mod ord">
          <ac:chgData name="Kulinich Bohdan" userId="48e65c9f34e137d0" providerId="LiveId" clId="{4F4595B0-F631-4D75-B48D-EA7476EA3CC6}" dt="2020-01-29T18:58:01.679" v="3404" actId="1076"/>
          <ac:spMkLst>
            <pc:docMk/>
            <pc:sldMk cId="1743156989" sldId="368"/>
            <ac:spMk id="12" creationId="{C51EC176-342C-406F-A02D-2161BF48F858}"/>
          </ac:spMkLst>
        </pc:spChg>
        <pc:spChg chg="add mod ord">
          <ac:chgData name="Kulinich Bohdan" userId="48e65c9f34e137d0" providerId="LiveId" clId="{4F4595B0-F631-4D75-B48D-EA7476EA3CC6}" dt="2020-01-29T18:58:13.965" v="3405" actId="1076"/>
          <ac:spMkLst>
            <pc:docMk/>
            <pc:sldMk cId="1743156989" sldId="368"/>
            <ac:spMk id="15" creationId="{3F518721-0298-4721-A7CC-B92E1B3CD7BE}"/>
          </ac:spMkLst>
        </pc:spChg>
        <pc:spChg chg="del">
          <ac:chgData name="Kulinich Bohdan" userId="48e65c9f34e137d0" providerId="LiveId" clId="{4F4595B0-F631-4D75-B48D-EA7476EA3CC6}" dt="2020-01-29T18:44:57.640" v="3163" actId="478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6" creationId="{C830C49C-4B22-403C-A351-713BFD029551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7" creationId="{4BD8D31F-6FB9-4D70-B50A-6BA5C7BCBCBA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0" creationId="{04CD1B42-DF59-405C-A4AB-5588888EB83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1" creationId="{C8443418-78B5-4643-8632-FE6F01EB5922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2" creationId="{2C6FA939-9671-4A67-81A7-CDB615BEB00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188" creationId="{62CED440-88E0-49FF-8CE5-947C1ED49B7A}"/>
          </ac:spMkLst>
        </pc:spChg>
        <pc:spChg chg="add mod">
          <ac:chgData name="Kulinich Bohdan" userId="48e65c9f34e137d0" providerId="LiveId" clId="{4F4595B0-F631-4D75-B48D-EA7476EA3CC6}" dt="2020-01-29T19:02:47.752" v="3560" actId="207"/>
          <ac:spMkLst>
            <pc:docMk/>
            <pc:sldMk cId="1743156989" sldId="368"/>
            <ac:spMk id="190" creationId="{E9E0223B-D723-4963-AC91-7174DB7C7D27}"/>
          </ac:spMkLst>
        </pc:spChg>
        <pc:spChg chg="add mod">
          <ac:chgData name="Kulinich Bohdan" userId="48e65c9f34e137d0" providerId="LiveId" clId="{4F4595B0-F631-4D75-B48D-EA7476EA3CC6}" dt="2020-01-30T08:02:35.919" v="5241" actId="14100"/>
          <ac:spMkLst>
            <pc:docMk/>
            <pc:sldMk cId="1743156989" sldId="368"/>
            <ac:spMk id="199" creationId="{24B601A0-1BF4-4324-BD83-502022A05540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201" creationId="{535278C4-2FF9-49D0-9B98-13E0B4995F43}"/>
          </ac:spMkLst>
        </pc:spChg>
        <pc:spChg chg="add mod">
          <ac:chgData name="Kulinich Bohdan" userId="48e65c9f34e137d0" providerId="LiveId" clId="{4F4595B0-F631-4D75-B48D-EA7476EA3CC6}" dt="2020-01-29T19:12:08.537" v="3674" actId="20577"/>
          <ac:spMkLst>
            <pc:docMk/>
            <pc:sldMk cId="1743156989" sldId="368"/>
            <ac:spMk id="202" creationId="{3993C384-F292-470A-AF28-D1A485E64011}"/>
          </ac:spMkLst>
        </pc:spChg>
        <pc:spChg chg="add mod ord">
          <ac:chgData name="Kulinich Bohdan" userId="48e65c9f34e137d0" providerId="LiveId" clId="{4F4595B0-F631-4D75-B48D-EA7476EA3CC6}" dt="2020-01-30T07:59:49.004" v="5229" actId="167"/>
          <ac:spMkLst>
            <pc:docMk/>
            <pc:sldMk cId="1743156989" sldId="368"/>
            <ac:spMk id="204" creationId="{08666BED-E1E7-4FF3-8AFD-7A8F324D71C5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0" creationId="{8A7BB13E-A04A-40AF-AFE6-F08FBB45C64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1" creationId="{316E2B1D-61AF-4FCF-904B-03931880224F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2" creationId="{EC99F7EA-CBB5-44A1-9E67-C399526490D3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3" creationId="{50928174-4AE3-4614-BE0C-3BC1611091D0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4" creationId="{D30B6BC9-23C2-464C-977E-5FB7E09FACF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5" creationId="{5652C267-7116-489E-B2CD-4A1579EB9E2F}"/>
          </ac:spMkLst>
        </pc:s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75" creationId="{643C084F-3E40-435A-BE91-E15157A68263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83" creationId="{86C3D293-7CCC-4BA9-98D8-160569F47446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102" creationId="{AC65B1EA-9898-4CA5-A789-AC884808E782}"/>
          </ac:grpSpMkLst>
        </pc:grpChg>
        <pc:grpChg chg="add mod">
          <ac:chgData name="Kulinich Bohdan" userId="48e65c9f34e137d0" providerId="LiveId" clId="{4F4595B0-F631-4D75-B48D-EA7476EA3CC6}" dt="2020-01-29T18:58:13.965" v="3405" actId="1076"/>
          <ac:grpSpMkLst>
            <pc:docMk/>
            <pc:sldMk cId="1743156989" sldId="368"/>
            <ac:grpSpMk id="121" creationId="{CEADE625-3D29-4377-83E4-59EBBED2E2DA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65" creationId="{1DF1EA8C-13CF-4FAF-A82F-1CA0F70C5979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77" creationId="{08BB91C6-F7D7-4C61-8E83-BC8AB78A7858}"/>
          </ac:grpSpMkLst>
        </pc:grpChg>
        <pc:picChg chg="del">
          <ac:chgData name="Kulinich Bohdan" userId="48e65c9f34e137d0" providerId="LiveId" clId="{4F4595B0-F631-4D75-B48D-EA7476EA3CC6}" dt="2020-01-29T18:44:57.640" v="3163" actId="478"/>
          <ac:picMkLst>
            <pc:docMk/>
            <pc:sldMk cId="1743156989" sldId="368"/>
            <ac:picMk id="39" creationId="{D9D3E153-E165-4113-A3FE-05E6D3C56AB0}"/>
          </ac:picMkLst>
        </pc:picChg>
        <pc:picChg chg="add ord">
          <ac:chgData name="Kulinich Bohdan" userId="48e65c9f34e137d0" providerId="LiveId" clId="{4F4595B0-F631-4D75-B48D-EA7476EA3CC6}" dt="2020-01-29T19:11:41.572" v="3665" actId="167"/>
          <ac:picMkLst>
            <pc:docMk/>
            <pc:sldMk cId="1743156989" sldId="368"/>
            <ac:picMk id="203" creationId="{863945C9-4443-43A6-818F-969F43B6BEC4}"/>
          </ac:picMkLst>
        </pc:pic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49" creationId="{080C1386-0DF0-4DB0-95F8-C7A701ECE6E9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0" creationId="{594F823C-28D3-41E2-AB39-CC9B6F7A7BA5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53" creationId="{419240AB-E1DC-48FC-A89E-FECA011EDEB7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7" creationId="{48CADAA0-545F-4F13-B03E-BF9BFF4D10FC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63" creationId="{668DCAFC-957F-4476-A4AA-8929D2E37D77}"/>
          </ac:cxnSpMkLst>
        </pc:cxnChg>
        <pc:cxnChg chg="del mod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66" creationId="{5D4DF745-C0E0-4454-BAB9-22B41522E84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1" creationId="{3C1FD0C8-91B4-45F3-85E5-791C65F885E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4" creationId="{93A33629-25E0-4A41-AD5C-E38395A5882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0" creationId="{981CDC90-CD84-423C-85A9-4BCE069077E9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4" creationId="{2D86E49B-31A2-4467-BFA8-6307E4DC342B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5" creationId="{4A8CE9AA-50CE-49BC-AF27-A4E90D087C8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6" creationId="{2C70DD29-FB1F-4090-9C2F-B0375F48A7CA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7" creationId="{91069BD9-2E3D-4B10-9DB6-B0F46D7AA287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8" creationId="{42C9E6E0-193A-45E7-87DD-85DCF7E5DFB8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9" creationId="{86F0BEC7-7E0E-4A3A-A376-9242E696245A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101" creationId="{53C25E40-BBB1-4F62-8AE5-14EC5966017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09" creationId="{CADF0642-E8DC-4C4D-8691-A692DF569E42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1" creationId="{F4E2951E-ADE8-46FC-9C98-D6751802332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2" creationId="{903882F0-8901-41D2-8634-A7E52F9560ED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4" creationId="{30A33783-A244-4FBE-917F-E63580A78D8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5" creationId="{8A906150-1889-4CDC-9332-63BC4CF3BF5C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7" creationId="{0E23B322-5977-4A85-829B-6F7561B71E5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8" creationId="{CBE0D3E6-06ED-4C8A-BDF7-3193A4316062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9" creationId="{D7FEECC6-1986-4449-BCB5-F95CC00458D6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20" creationId="{A862B058-C042-4A37-96FD-73830D41F7B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2" creationId="{CD06D6C4-C0D2-4322-8C18-95A2CF84BE8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5" creationId="{D0324B24-61C2-4F9B-AC6D-6660A2F722C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9" creationId="{FDAC1F18-1458-4596-98B2-E6070AE0E65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1" creationId="{A14A2CE1-7D00-4125-A905-336405EB24B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2" creationId="{C9374863-49A9-4C23-8E42-53D254AA39FF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3" creationId="{9E7F46CA-57E8-4D36-B5AE-EF5F9C0FA2C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4" creationId="{CFD641E4-9402-4344-B09F-3B7359F65AF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5" creationId="{88D2FC1F-CF3A-461A-AC6D-28E82A06180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7" creationId="{3BDA7F85-F635-4F40-8241-A43DD16F81F9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8" creationId="{38E0EE6D-E828-443D-8198-3592E814B4B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9" creationId="{54A69588-7A4E-40F3-81A3-B1C615DC1AA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5" creationId="{70B5C0DF-2564-4A83-AB5D-162C8D0C901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6" creationId="{A4265753-9545-4108-A51C-BE7A9FD5BA3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7" creationId="{B2DB7150-B7BE-4D9D-92D8-C7A6849D815E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9" creationId="{B8A7BC82-4EEB-443A-8E43-53E8ACEA65F6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0" creationId="{6E5ED63B-B8B2-42C3-B47E-5ACAD45A0CC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2" creationId="{B50C4F23-E62F-4036-9B2D-CF791B87BB2D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4" creationId="{700E1F81-B489-4BDA-A95F-AF021EAD668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5" creationId="{F347092B-D2B7-4A64-914E-8812C353C571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6" creationId="{1F8EB574-D675-437F-89EB-1F607ECB21A4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7" creationId="{11FB314A-8478-4D49-B223-DD441DF6278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9" creationId="{BB7ACB8E-D355-4E50-AB6B-C4CC24FC975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1" creationId="{6B710F32-1623-4416-A2EC-2940E790CD1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2" creationId="{E5D4BFC2-A244-4640-A70E-758B7B851F4E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3" creationId="{BFB46EAF-ACE4-4ADD-907E-DC66349976B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4" creationId="{C159B005-AC84-4C92-BCF2-6D0ED9AF56B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6" creationId="{D65B9A5B-ABDC-4C84-9462-2A30B2F7977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0" creationId="{73A73A10-547C-40B0-9959-B824A3A88AEA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2" creationId="{4CB43A14-C8A2-4BAA-BA6E-E9FC4CC2D76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4" creationId="{3434B50E-4CD6-4272-BE4E-BF520F702C9F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6" creationId="{C86FDC15-2BDF-4054-B527-29C51167662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9" creationId="{57EA3B5D-4A9F-464E-8388-3AE839F39EC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1" creationId="{0EDEDF63-A075-4CE5-A19B-C7A64A3C29E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4" creationId="{E4F36350-648A-4F7C-89F1-29FCCADE9D4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7" creationId="{4B7C6948-507F-4032-93E4-71C5F7F9114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9" creationId="{735A0353-4277-479F-B6A1-667F435BE758}"/>
          </ac:cxnSpMkLst>
        </pc:cxnChg>
        <pc:cxnChg chg="add del mod">
          <ac:chgData name="Kulinich Bohdan" userId="48e65c9f34e137d0" providerId="LiveId" clId="{4F4595B0-F631-4D75-B48D-EA7476EA3CC6}" dt="2020-01-29T18:48:51.543" v="3190" actId="478"/>
          <ac:cxnSpMkLst>
            <pc:docMk/>
            <pc:sldMk cId="1743156989" sldId="368"/>
            <ac:cxnSpMk id="191" creationId="{00831177-D04D-40FD-92C7-F095F19BB28F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2" creationId="{6200E850-6A68-480E-B55F-CE3618172309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3" creationId="{ED4BF707-C8B9-4010-A592-2D36DC86D5BC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5" creationId="{E64135A8-71F0-4B10-871B-AA902F43D4F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6" creationId="{84544359-D7D4-424E-8D6C-5129E5FF4C5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7" creationId="{DE6E3D65-EDCB-452B-8E90-19F4F6F0CFC4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8" creationId="{B1AEFA94-88D4-4F6B-9859-C01ED5B5B29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0" creationId="{087D7DEF-0B2C-4C33-9799-2953B28869BF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6" creationId="{598A9E1D-335C-4DEB-8E2D-B7E66F735B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9" creationId="{A0F8F026-2CD0-47F7-B015-0469BCB7D80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1" creationId="{C642D5BF-E9BA-44B9-A988-37F38A96044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3" creationId="{9446EDD7-7CE3-4B46-90A4-5336A5B34F8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4" creationId="{D01CDD3A-3A1D-4617-A5CA-1F76218848EA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6" creationId="{ADF97B2C-CE86-4196-B47D-8233CD74E849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8" creationId="{CE1DE458-DED0-4B8A-B285-97741D1ACEB2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9" creationId="{5E7CFDA5-19FC-4585-B4D5-163A6E180DB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1" creationId="{23F6C424-683C-4AB1-89ED-148BC4BAAA31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2" creationId="{D3080FE1-AC78-462A-954E-A0671DDBB77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4" creationId="{3D99C9A5-09AE-4C45-A073-92B4858D3D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addSp delSp modSp ord addAnim delAnim modAnim">
        <pc:chgData name="Kulinich Bohdan" userId="48e65c9f34e137d0" providerId="LiveId" clId="{4F4595B0-F631-4D75-B48D-EA7476EA3CC6}" dt="2020-01-30T08:20:03.669" v="5286"/>
        <pc:sldMkLst>
          <pc:docMk/>
          <pc:sldMk cId="3041926346" sldId="369"/>
        </pc:sldMkLst>
        <pc:spChg chg="add mod">
          <ac:chgData name="Kulinich Bohdan" userId="48e65c9f34e137d0" providerId="LiveId" clId="{4F4595B0-F631-4D75-B48D-EA7476EA3CC6}" dt="2020-01-29T19:37:14.535" v="3896" actId="14100"/>
          <ac:spMkLst>
            <pc:docMk/>
            <pc:sldMk cId="3041926346" sldId="369"/>
            <ac:spMk id="2" creationId="{E097D3D6-C4F9-49DF-B03E-AF85D63D5677}"/>
          </ac:spMkLst>
        </pc:spChg>
        <pc:spChg chg="mod">
          <ac:chgData name="Kulinich Bohdan" userId="48e65c9f34e137d0" providerId="LiveId" clId="{4F4595B0-F631-4D75-B48D-EA7476EA3CC6}" dt="2020-01-29T19:29:21.208" v="3735" actId="20577"/>
          <ac:spMkLst>
            <pc:docMk/>
            <pc:sldMk cId="3041926346" sldId="369"/>
            <ac:spMk id="4" creationId="{00000000-0000-0000-0000-000000000000}"/>
          </ac:spMkLst>
        </pc:spChg>
        <pc:spChg chg="add del mod">
          <ac:chgData name="Kulinich Bohdan" userId="48e65c9f34e137d0" providerId="LiveId" clId="{4F4595B0-F631-4D75-B48D-EA7476EA3CC6}" dt="2020-01-29T19:30:10.220" v="3746" actId="478"/>
          <ac:spMkLst>
            <pc:docMk/>
            <pc:sldMk cId="3041926346" sldId="369"/>
            <ac:spMk id="41" creationId="{1F3D7720-7A9A-4B80-9732-DA77D7FF110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1" creationId="{5E0177C5-EC8F-4482-90A6-D06247B4E50B}"/>
          </ac:spMkLst>
        </pc:spChg>
        <pc:spChg chg="add mod ord">
          <ac:chgData name="Kulinich Bohdan" userId="48e65c9f34e137d0" providerId="LiveId" clId="{4F4595B0-F631-4D75-B48D-EA7476EA3CC6}" dt="2020-01-30T08:15:34.493" v="5258" actId="1076"/>
          <ac:spMkLst>
            <pc:docMk/>
            <pc:sldMk cId="3041926346" sldId="369"/>
            <ac:spMk id="82" creationId="{50DC7DE0-D2F0-4173-B73B-E17D22CCDB97}"/>
          </ac:spMkLst>
        </pc:spChg>
        <pc:spChg chg="add mod ord">
          <ac:chgData name="Kulinich Bohdan" userId="48e65c9f34e137d0" providerId="LiveId" clId="{4F4595B0-F631-4D75-B48D-EA7476EA3CC6}" dt="2020-01-30T08:17:16.129" v="5280" actId="166"/>
          <ac:spMkLst>
            <pc:docMk/>
            <pc:sldMk cId="3041926346" sldId="369"/>
            <ac:spMk id="83" creationId="{A4B682D2-01EC-4B94-896E-A7AC491AC67D}"/>
          </ac:spMkLst>
        </pc:spChg>
        <pc:spChg chg="add mod ord">
          <ac:chgData name="Kulinich Bohdan" userId="48e65c9f34e137d0" providerId="LiveId" clId="{4F4595B0-F631-4D75-B48D-EA7476EA3CC6}" dt="2020-01-29T19:32:44.791" v="3817" actId="167"/>
          <ac:spMkLst>
            <pc:docMk/>
            <pc:sldMk cId="3041926346" sldId="369"/>
            <ac:spMk id="84" creationId="{E06F745E-5EEC-43D2-9886-C65E96E66ADF}"/>
          </ac:spMkLst>
        </pc:spChg>
        <pc:spChg chg="add del mod">
          <ac:chgData name="Kulinich Bohdan" userId="48e65c9f34e137d0" providerId="LiveId" clId="{4F4595B0-F631-4D75-B48D-EA7476EA3CC6}" dt="2020-01-29T19:33:37.740" v="3822" actId="478"/>
          <ac:spMkLst>
            <pc:docMk/>
            <pc:sldMk cId="3041926346" sldId="369"/>
            <ac:spMk id="85" creationId="{B529F94C-EA22-4744-A1A9-569ED044CD90}"/>
          </ac:spMkLst>
        </pc:spChg>
        <pc:spChg chg="add mod">
          <ac:chgData name="Kulinich Bohdan" userId="48e65c9f34e137d0" providerId="LiveId" clId="{4F4595B0-F631-4D75-B48D-EA7476EA3CC6}" dt="2020-01-29T19:43:20.717" v="4013" actId="120"/>
          <ac:spMkLst>
            <pc:docMk/>
            <pc:sldMk cId="3041926346" sldId="369"/>
            <ac:spMk id="86" creationId="{F9554220-3420-4251-ADB7-9FCEBE4C8926}"/>
          </ac:spMkLst>
        </pc:spChg>
        <pc:spChg chg="add mod">
          <ac:chgData name="Kulinich Bohdan" userId="48e65c9f34e137d0" providerId="LiveId" clId="{4F4595B0-F631-4D75-B48D-EA7476EA3CC6}" dt="2020-01-29T19:43:17.371" v="4012" actId="120"/>
          <ac:spMkLst>
            <pc:docMk/>
            <pc:sldMk cId="3041926346" sldId="369"/>
            <ac:spMk id="87" creationId="{40F9B079-9DFE-48CF-9177-CAF5A440973B}"/>
          </ac:spMkLst>
        </pc:spChg>
        <pc:spChg chg="del">
          <ac:chgData name="Kulinich Bohdan" userId="48e65c9f34e137d0" providerId="LiveId" clId="{4F4595B0-F631-4D75-B48D-EA7476EA3CC6}" dt="2020-01-29T19:29:02.377" v="3678" actId="478"/>
          <ac:spMkLst>
            <pc:docMk/>
            <pc:sldMk cId="3041926346" sldId="369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29:06.347" v="3679" actId="478"/>
          <ac:spMkLst>
            <pc:docMk/>
            <pc:sldMk cId="3041926346" sldId="369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29:26.012" v="3736" actId="478"/>
          <ac:spMkLst>
            <pc:docMk/>
            <pc:sldMk cId="3041926346" sldId="369"/>
            <ac:spMk id="96" creationId="{3A0AB510-A7B6-44B7-8F23-8C29C02E8DD5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7" creationId="{783BA448-E1DB-4C00-800A-EA32DA01271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5" creationId="{DDDE025F-95A6-468D-B1FD-83AF41A5758A}"/>
          </ac:spMkLst>
        </pc:spChg>
        <pc:spChg chg="add mod ord">
          <ac:chgData name="Kulinich Bohdan" userId="48e65c9f34e137d0" providerId="LiveId" clId="{4F4595B0-F631-4D75-B48D-EA7476EA3CC6}" dt="2020-01-29T19:41:08.092" v="3956" actId="167"/>
          <ac:spMkLst>
            <pc:docMk/>
            <pc:sldMk cId="3041926346" sldId="369"/>
            <ac:spMk id="106" creationId="{4BF0EDBE-D3AF-4602-87F0-10C14CC9BB3D}"/>
          </ac:spMkLst>
        </pc:spChg>
        <pc:spChg chg="add mod ord">
          <ac:chgData name="Kulinich Bohdan" userId="48e65c9f34e137d0" providerId="LiveId" clId="{4F4595B0-F631-4D75-B48D-EA7476EA3CC6}" dt="2020-01-30T08:16:47.132" v="5270" actId="167"/>
          <ac:spMkLst>
            <pc:docMk/>
            <pc:sldMk cId="3041926346" sldId="369"/>
            <ac:spMk id="107" creationId="{D7C32865-A1BB-4B3F-9B88-D4F6BACC09C8}"/>
          </ac:spMkLst>
        </pc:spChg>
        <pc:spChg chg="add mod">
          <ac:chgData name="Kulinich Bohdan" userId="48e65c9f34e137d0" providerId="LiveId" clId="{4F4595B0-F631-4D75-B48D-EA7476EA3CC6}" dt="2020-01-29T19:41:53.922" v="3971" actId="1076"/>
          <ac:spMkLst>
            <pc:docMk/>
            <pc:sldMk cId="3041926346" sldId="369"/>
            <ac:spMk id="108" creationId="{959A9E25-2A6F-4EF1-A63D-C39FB94625A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9" creationId="{D8F75472-4927-4246-A7D6-14961317C16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0" creationId="{40A29565-C114-45A2-BDDC-57162F6994F8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1" creationId="{62D3E0BC-4F7A-4FE2-8355-5076B8A22998}"/>
          </ac:spMkLst>
        </pc:spChg>
        <pc:spChg chg="add del mod">
          <ac:chgData name="Kulinich Bohdan" userId="48e65c9f34e137d0" providerId="LiveId" clId="{4F4595B0-F631-4D75-B48D-EA7476EA3CC6}" dt="2020-01-29T19:30:59.281" v="3797" actId="14100"/>
          <ac:spMkLst>
            <pc:docMk/>
            <pc:sldMk cId="3041926346" sldId="369"/>
            <ac:spMk id="112" creationId="{909A8F3E-EA0D-400E-8F46-4D416E879BD7}"/>
          </ac:spMkLst>
        </pc:spChg>
        <pc:spChg chg="del">
          <ac:chgData name="Kulinich Bohdan" userId="48e65c9f34e137d0" providerId="LiveId" clId="{4F4595B0-F631-4D75-B48D-EA7476EA3CC6}" dt="2020-01-29T19:29:29.957" v="3738" actId="478"/>
          <ac:spMkLst>
            <pc:docMk/>
            <pc:sldMk cId="3041926346" sldId="369"/>
            <ac:spMk id="113" creationId="{19908B28-F4B0-4F20-8877-83FE34C6BEA0}"/>
          </ac:spMkLst>
        </pc:spChg>
        <pc:spChg chg="del">
          <ac:chgData name="Kulinich Bohdan" userId="48e65c9f34e137d0" providerId="LiveId" clId="{4F4595B0-F631-4D75-B48D-EA7476EA3CC6}" dt="2020-01-29T19:29:28.088" v="3737" actId="478"/>
          <ac:spMkLst>
            <pc:docMk/>
            <pc:sldMk cId="3041926346" sldId="369"/>
            <ac:spMk id="114" creationId="{2A76DFC0-129F-4F41-84B8-91A3C417F1DE}"/>
          </ac:spMkLst>
        </pc:spChg>
        <pc:spChg chg="add mod">
          <ac:chgData name="Kulinich Bohdan" userId="48e65c9f34e137d0" providerId="LiveId" clId="{4F4595B0-F631-4D75-B48D-EA7476EA3CC6}" dt="2020-01-29T19:43:11.853" v="4011" actId="120"/>
          <ac:spMkLst>
            <pc:docMk/>
            <pc:sldMk cId="3041926346" sldId="369"/>
            <ac:spMk id="115" creationId="{A260C615-2FA6-45AB-9F4C-5D5F66DB5381}"/>
          </ac:spMkLst>
        </pc:spChg>
        <pc:grpChg chg="add mod ord">
          <ac:chgData name="Kulinich Bohdan" userId="48e65c9f34e137d0" providerId="LiveId" clId="{4F4595B0-F631-4D75-B48D-EA7476EA3CC6}" dt="2020-01-30T08:16:30.448" v="5267" actId="167"/>
          <ac:grpSpMkLst>
            <pc:docMk/>
            <pc:sldMk cId="3041926346" sldId="369"/>
            <ac:grpSpMk id="58" creationId="{9D0E3D6C-FFE2-4504-9BD6-681F12AF2463}"/>
          </ac:grpSpMkLst>
        </pc:grpChg>
        <pc:cxnChg chg="add mod ord">
          <ac:chgData name="Kulinich Bohdan" userId="48e65c9f34e137d0" providerId="LiveId" clId="{4F4595B0-F631-4D75-B48D-EA7476EA3CC6}" dt="2020-01-30T08:09:14.825" v="5244" actId="167"/>
          <ac:cxnSpMkLst>
            <pc:docMk/>
            <pc:sldMk cId="3041926346" sldId="369"/>
            <ac:cxnSpMk id="40" creationId="{CDAEFBF4-2C99-4EBA-A807-400AD38CA48B}"/>
          </ac:cxnSpMkLst>
        </pc:cxnChg>
        <pc:cxnChg chg="add mod ord">
          <ac:chgData name="Kulinich Bohdan" userId="48e65c9f34e137d0" providerId="LiveId" clId="{4F4595B0-F631-4D75-B48D-EA7476EA3CC6}" dt="2020-01-30T08:09:57.996" v="5249" actId="167"/>
          <ac:cxnSpMkLst>
            <pc:docMk/>
            <pc:sldMk cId="3041926346" sldId="369"/>
            <ac:cxnSpMk id="42" creationId="{8D47BD04-B366-480F-8164-D78EB443040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4" creationId="{02F0A0B8-0CA1-4C12-ADE9-0DAB95383099}"/>
          </ac:cxnSpMkLst>
        </pc:cxnChg>
        <pc:cxnChg chg="add del mod">
          <ac:chgData name="Kulinich Bohdan" userId="48e65c9f34e137d0" providerId="LiveId" clId="{4F4595B0-F631-4D75-B48D-EA7476EA3CC6}" dt="2020-01-29T19:30:06.647" v="3745" actId="478"/>
          <ac:cxnSpMkLst>
            <pc:docMk/>
            <pc:sldMk cId="3041926346" sldId="369"/>
            <ac:cxnSpMk id="45" creationId="{29388187-1183-47C0-BBC8-B493E6AEC367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6" creationId="{CC1796BE-0EDD-44E9-A311-087E53F34A2F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7" creationId="{1DAD3AA8-0CAA-4DE1-B4B9-46E00BC72FC0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8" creationId="{C97A843D-A60E-49A0-96C2-C808686F8B10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9" creationId="{ECAF87C3-0942-47EC-983B-CBFBE48DCD7A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50" creationId="{C769E650-FF4A-40C3-BDA3-4FA5D42F7E17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1" creationId="{9938D7CE-6B79-45EE-8C42-B7765FE3D008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2" creationId="{159D7D6C-D7E6-4384-B959-F2E1204A7302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3" creationId="{188AC422-C1E9-4615-9121-CDC99321F142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4" creationId="{EAE9FBE1-9F82-4352-BBDE-B890F8BC397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5" creationId="{0BB7CD92-1A25-493D-B22B-A5585F7A648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6" creationId="{67EEEDCD-4D76-42C0-83F6-461BE44E8AB7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7" creationId="{20209637-77A8-4C4B-85BA-CC8AD0CD4471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8" creationId="{B20CB73E-9472-4EC5-8549-4A90DAB902A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69" creationId="{1EAEF92E-CC12-40F4-9513-F71E24FA5C5A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0" creationId="{2D3CC7B0-4EC5-44CA-9F21-577A22A89F33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1" creationId="{E4989305-3A9C-4DFD-84BC-DA62D76CAED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72" creationId="{60E794A4-6A9B-4358-81AE-90CF86F7F8BB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3" creationId="{1653BBA0-A186-4E86-A5B9-026BA4AE963C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4" creationId="{8DCFF0F5-49FC-4779-BA70-33578097A689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5" creationId="{0E2D74A4-2C6E-4D6B-BE48-2516AFE11B7D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6" creationId="{9DC7849E-8A04-4C38-AF3D-A64D1F84B5B9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7" creationId="{FDDBEB49-4EA8-498C-92BB-B3974DA5797F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8" creationId="{501A9544-8786-4EF8-94C7-C3AA8CA74D55}"/>
          </ac:cxnSpMkLst>
        </pc:cxnChg>
        <pc:cxnChg chg="add del mod">
          <ac:chgData name="Kulinich Bohdan" userId="48e65c9f34e137d0" providerId="LiveId" clId="{4F4595B0-F631-4D75-B48D-EA7476EA3CC6}" dt="2020-01-29T19:30:16.993" v="3748" actId="478"/>
          <ac:cxnSpMkLst>
            <pc:docMk/>
            <pc:sldMk cId="3041926346" sldId="369"/>
            <ac:cxnSpMk id="79" creationId="{61890BED-A96F-489A-9DE2-78296CB814AB}"/>
          </ac:cxnSpMkLst>
        </pc:cxnChg>
        <pc:cxnChg chg="add del mod">
          <ac:chgData name="Kulinich Bohdan" userId="48e65c9f34e137d0" providerId="LiveId" clId="{4F4595B0-F631-4D75-B48D-EA7476EA3CC6}" dt="2020-01-29T19:30:14.207" v="3747" actId="478"/>
          <ac:cxnSpMkLst>
            <pc:docMk/>
            <pc:sldMk cId="3041926346" sldId="369"/>
            <ac:cxnSpMk id="80" creationId="{1D412DC7-BCEA-488A-B949-DFF7F15B91BF}"/>
          </ac:cxnSpMkLst>
        </pc:cxn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3807911934" sldId="370"/>
        </pc:sldMkLst>
      </pc:sldChg>
      <pc:sldChg chg="addSp delSp modSp ord modTransition addAnim delAnim modAnim">
        <pc:chgData name="Kulinich Bohdan" userId="48e65c9f34e137d0" providerId="LiveId" clId="{4F4595B0-F631-4D75-B48D-EA7476EA3CC6}" dt="2020-01-30T08:24:35.604" v="5288" actId="20578"/>
        <pc:sldMkLst>
          <pc:docMk/>
          <pc:sldMk cId="209467062" sldId="371"/>
        </pc:sldMkLst>
        <pc:spChg chg="add mod">
          <ac:chgData name="Kulinich Bohdan" userId="48e65c9f34e137d0" providerId="LiveId" clId="{4F4595B0-F631-4D75-B48D-EA7476EA3CC6}" dt="2020-01-29T20:43:55.670" v="4302" actId="1076"/>
          <ac:spMkLst>
            <pc:docMk/>
            <pc:sldMk cId="209467062" sldId="371"/>
            <ac:spMk id="2" creationId="{E048417F-C38E-466E-ADB3-D6E2C228B231}"/>
          </ac:spMkLst>
        </pc:spChg>
        <pc:spChg chg="mod">
          <ac:chgData name="Kulinich Bohdan" userId="48e65c9f34e137d0" providerId="LiveId" clId="{4F4595B0-F631-4D75-B48D-EA7476EA3CC6}" dt="2020-01-29T19:47:39.946" v="4084" actId="20577"/>
          <ac:spMkLst>
            <pc:docMk/>
            <pc:sldMk cId="209467062" sldId="371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35" creationId="{AB881414-4CBC-442D-B206-65642FB7CE1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6" creationId="{6B082B36-BF64-422E-81C4-2A006373B955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7" creationId="{0F7D9DF3-B8BA-452D-897B-75E329C73414}"/>
          </ac:spMkLst>
        </pc:spChg>
        <pc:spChg chg="add mod">
          <ac:chgData name="Kulinich Bohdan" userId="48e65c9f34e137d0" providerId="LiveId" clId="{4F4595B0-F631-4D75-B48D-EA7476EA3CC6}" dt="2020-01-30T08:24:34.323" v="5287" actId="20578"/>
          <ac:spMkLst>
            <pc:docMk/>
            <pc:sldMk cId="209467062" sldId="371"/>
            <ac:spMk id="39" creationId="{A944D129-C8BC-478C-94D1-80723C9A02EA}"/>
          </ac:spMkLst>
        </pc:spChg>
        <pc:spChg chg="add mod">
          <ac:chgData name="Kulinich Bohdan" userId="48e65c9f34e137d0" providerId="LiveId" clId="{4F4595B0-F631-4D75-B48D-EA7476EA3CC6}" dt="2020-01-29T20:46:31.952" v="4332" actId="1076"/>
          <ac:spMkLst>
            <pc:docMk/>
            <pc:sldMk cId="209467062" sldId="371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0" creationId="{F90A7BC5-A445-4863-8E23-DF1530F7E964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41" creationId="{77A6B595-9BF7-4600-9D72-039C9FCF9130}"/>
          </ac:spMkLst>
        </pc:spChg>
        <pc:spChg chg="add mod">
          <ac:chgData name="Kulinich Bohdan" userId="48e65c9f34e137d0" providerId="LiveId" clId="{4F4595B0-F631-4D75-B48D-EA7476EA3CC6}" dt="2020-01-29T20:48:25.211" v="4391" actId="14100"/>
          <ac:spMkLst>
            <pc:docMk/>
            <pc:sldMk cId="209467062" sldId="371"/>
            <ac:spMk id="41" creationId="{AC624C5E-BB00-46B7-B564-160C069DE40C}"/>
          </ac:spMkLst>
        </pc:spChg>
        <pc:spChg chg="add mod">
          <ac:chgData name="Kulinich Bohdan" userId="48e65c9f34e137d0" providerId="LiveId" clId="{4F4595B0-F631-4D75-B48D-EA7476EA3CC6}" dt="2020-01-29T20:48:57.021" v="4433" actId="14100"/>
          <ac:spMkLst>
            <pc:docMk/>
            <pc:sldMk cId="209467062" sldId="371"/>
            <ac:spMk id="42" creationId="{C40DA1C2-1C65-482D-8C2F-B57B51C03701}"/>
          </ac:spMkLst>
        </pc:spChg>
        <pc:spChg chg="add del mod">
          <ac:chgData name="Kulinich Bohdan" userId="48e65c9f34e137d0" providerId="LiveId" clId="{4F4595B0-F631-4D75-B48D-EA7476EA3CC6}" dt="2020-01-29T20:48:27.017" v="4392" actId="478"/>
          <ac:spMkLst>
            <pc:docMk/>
            <pc:sldMk cId="209467062" sldId="371"/>
            <ac:spMk id="43" creationId="{65E24B15-C5BF-4CCF-8842-E9B6AB448D5A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4" creationId="{D5F424B2-D70D-4833-9ECF-BA500FF0CE28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5" creationId="{0CC5DAB4-E747-4123-89CA-246CE7C837F2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5" creationId="{C082C3C9-CA18-4898-A4B8-D9FB3B728D4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7" creationId="{AC5D2839-8071-4D7F-8FEC-3D73C627C4BF}"/>
          </ac:spMkLst>
        </pc:spChg>
        <pc:spChg chg="del">
          <ac:chgData name="Kulinich Bohdan" userId="48e65c9f34e137d0" providerId="LiveId" clId="{4F4595B0-F631-4D75-B48D-EA7476EA3CC6}" dt="2020-01-29T20:39:41.321" v="4158" actId="478"/>
          <ac:spMkLst>
            <pc:docMk/>
            <pc:sldMk cId="209467062" sldId="371"/>
            <ac:spMk id="48" creationId="{2FEDC342-636F-4749-B2B1-915AFC42151F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9" creationId="{61269EAE-5EA9-490A-94F3-A570FE2C6A11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1" creationId="{1D71EB6A-EE53-4A2B-8112-AF59823E236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4" creationId="{F26C4FC2-5031-493A-8579-292D00CA3DB1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1" creationId="{5E0177C5-EC8F-4482-90A6-D06247B4E50B}"/>
          </ac:spMkLst>
        </pc:spChg>
        <pc:spChg chg="del">
          <ac:chgData name="Kulinich Bohdan" userId="48e65c9f34e137d0" providerId="LiveId" clId="{4F4595B0-F631-4D75-B48D-EA7476EA3CC6}" dt="2020-01-29T19:47:15.380" v="4018" actId="478"/>
          <ac:spMkLst>
            <pc:docMk/>
            <pc:sldMk cId="209467062" sldId="371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47:12.646" v="4017" actId="478"/>
          <ac:spMkLst>
            <pc:docMk/>
            <pc:sldMk cId="209467062" sldId="371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5" creationId="{DDDE025F-95A6-468D-B1FD-83AF41A5758A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115" creationId="{1A8B6C1D-B9AD-4A8F-8C7E-35BFCDE013B1}"/>
          </ac:spMkLst>
        </pc:spChg>
        <pc:grpChg chg="add del mod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2" creationId="{004F9204-CA7A-416F-BE11-17EFCC680C87}"/>
          </ac:grpSpMkLst>
        </pc:grpChg>
        <pc:grpChg chg="add mod">
          <ac:chgData name="Kulinich Bohdan" userId="48e65c9f34e137d0" providerId="LiveId" clId="{4F4595B0-F631-4D75-B48D-EA7476EA3CC6}" dt="2020-01-29T20:40:03.741" v="4168" actId="1076"/>
          <ac:grpSpMkLst>
            <pc:docMk/>
            <pc:sldMk cId="209467062" sldId="371"/>
            <ac:grpSpMk id="32" creationId="{5C39ED12-7B54-4C75-805C-6AB9970984C3}"/>
          </ac:grpSpMkLst>
        </pc:grpChg>
        <pc:grpChg chg="add del mod topLvl">
          <ac:chgData name="Kulinich Bohdan" userId="48e65c9f34e137d0" providerId="LiveId" clId="{4F4595B0-F631-4D75-B48D-EA7476EA3CC6}" dt="2020-01-29T20:39:40.019" v="4157" actId="478"/>
          <ac:grpSpMkLst>
            <pc:docMk/>
            <pc:sldMk cId="209467062" sldId="371"/>
            <ac:grpSpMk id="46" creationId="{77216445-1F42-44BA-B878-124F122B83A8}"/>
          </ac:grpSpMkLst>
        </pc:grpChg>
        <pc:grpChg chg="add mod topLvl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60" creationId="{CB999D89-B650-4A79-B90D-976A09086C4C}"/>
          </ac:grpSpMkLst>
        </pc:grpChg>
        <pc:grpChg chg="add del mod topLvl">
          <ac:chgData name="Kulinich Bohdan" userId="48e65c9f34e137d0" providerId="LiveId" clId="{4F4595B0-F631-4D75-B48D-EA7476EA3CC6}" dt="2020-01-29T19:55:07.096" v="4153" actId="478"/>
          <ac:grpSpMkLst>
            <pc:docMk/>
            <pc:sldMk cId="209467062" sldId="371"/>
            <ac:grpSpMk id="77" creationId="{A72DE2B8-63C3-430A-B770-9BD5BA3B5CD3}"/>
          </ac:grpSpMkLst>
        </pc:grpChg>
        <pc:picChg chg="del">
          <ac:chgData name="Kulinich Bohdan" userId="48e65c9f34e137d0" providerId="LiveId" clId="{4F4595B0-F631-4D75-B48D-EA7476EA3CC6}" dt="2020-01-29T19:47:22.614" v="4020" actId="478"/>
          <ac:picMkLst>
            <pc:docMk/>
            <pc:sldMk cId="209467062" sldId="371"/>
            <ac:picMk id="42" creationId="{FE99A425-DA4E-426E-AA2B-CDE43C28150C}"/>
          </ac:picMkLst>
        </pc:pic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38" creationId="{60CCD2AC-9F56-4D30-AF9A-B3B833038924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4" creationId="{02F0A0B8-0CA1-4C12-ADE9-0DAB95383099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7" creationId="{1DAD3AA8-0CAA-4DE1-B4B9-46E00BC72FC0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9" creationId="{ECAF87C3-0942-47EC-983B-CBFBE48DCD7A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1" creationId="{9938D7CE-6B79-45EE-8C42-B7765FE3D00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4" creationId="{EAE9FBE1-9F82-4352-BBDE-B890F8BC397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6" creationId="{67EEEDCD-4D76-42C0-83F6-461BE44E8AB7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8" creationId="{B20CB73E-9472-4EC5-8549-4A90DAB902AE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0" creationId="{576AB7BF-071A-4ED6-BD72-360FEE7DAA18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72" creationId="{60E794A4-6A9B-4358-81AE-90CF86F7F8BB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3" creationId="{754DF443-83DE-48B2-B4A4-716EB0A59D3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4" creationId="{B2A19C6D-01E2-426A-AB49-E3B2E59BFFF2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5" creationId="{23F8416F-F164-47F6-852D-3D33AE0316E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6" creationId="{DDFEB75A-7A57-4996-BE8F-23138D072B38}"/>
          </ac:cxnSpMkLst>
        </pc:cxnChg>
      </pc:sldChg>
      <pc:sldChg chg="modSp del">
        <pc:chgData name="Kulinich Bohdan" userId="48e65c9f34e137d0" providerId="LiveId" clId="{4F4595B0-F631-4D75-B48D-EA7476EA3CC6}" dt="2020-01-30T08:36:16.363" v="5289" actId="47"/>
        <pc:sldMkLst>
          <pc:docMk/>
          <pc:sldMk cId="2369868199" sldId="372"/>
        </pc:sldMkLst>
        <pc:spChg chg="mod">
          <ac:chgData name="Kulinich Bohdan" userId="48e65c9f34e137d0" providerId="LiveId" clId="{4F4595B0-F631-4D75-B48D-EA7476EA3CC6}" dt="2020-01-28T05:49:56.364" v="820" actId="207"/>
          <ac:spMkLst>
            <pc:docMk/>
            <pc:sldMk cId="2369868199" sldId="372"/>
            <ac:spMk id="46" creationId="{0B0784B8-F829-45FC-B58D-4367D610535D}"/>
          </ac:spMkLst>
        </pc:sp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96943638" sldId="37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192949742" sldId="37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363047467" sldId="376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897753581" sldId="380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324434040" sldId="381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973292121" sldId="382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236284322" sldId="383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616573316" sldId="38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473902849" sldId="38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022098799" sldId="386"/>
        </pc:sldMkLst>
      </pc:sldChg>
      <pc:sldChg chg="addSp delSp modSp delAnim modAnim">
        <pc:chgData name="Kulinich Bohdan" userId="48e65c9f34e137d0" providerId="LiveId" clId="{4F4595B0-F631-4D75-B48D-EA7476EA3CC6}" dt="2020-01-30T09:27:08.913" v="5437"/>
        <pc:sldMkLst>
          <pc:docMk/>
          <pc:sldMk cId="1851933935" sldId="387"/>
        </pc:sldMkLst>
        <pc:spChg chg="mod">
          <ac:chgData name="Kulinich Bohdan" userId="48e65c9f34e137d0" providerId="LiveId" clId="{4F4595B0-F631-4D75-B48D-EA7476EA3CC6}" dt="2020-01-30T09:21:39.108" v="5340" actId="14100"/>
          <ac:spMkLst>
            <pc:docMk/>
            <pc:sldMk cId="1851933935" sldId="38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09:23:28.964" v="5349" actId="478"/>
          <ac:spMkLst>
            <pc:docMk/>
            <pc:sldMk cId="1851933935" sldId="387"/>
            <ac:spMk id="26" creationId="{66366080-78EC-47B9-AE43-8FDDB43C5A4D}"/>
          </ac:spMkLst>
        </pc:spChg>
        <pc:spChg chg="add mod">
          <ac:chgData name="Kulinich Bohdan" userId="48e65c9f34e137d0" providerId="LiveId" clId="{4F4595B0-F631-4D75-B48D-EA7476EA3CC6}" dt="2020-01-30T09:24:14.829" v="5365" actId="14100"/>
          <ac:spMkLst>
            <pc:docMk/>
            <pc:sldMk cId="1851933935" sldId="387"/>
            <ac:spMk id="40" creationId="{59D6237B-09CD-40C1-AE84-AD7FAA69B3F9}"/>
          </ac:spMkLst>
        </pc:spChg>
        <pc:spChg chg="add mod">
          <ac:chgData name="Kulinich Bohdan" userId="48e65c9f34e137d0" providerId="LiveId" clId="{4F4595B0-F631-4D75-B48D-EA7476EA3CC6}" dt="2020-01-30T09:24:40.244" v="5375" actId="14100"/>
          <ac:spMkLst>
            <pc:docMk/>
            <pc:sldMk cId="1851933935" sldId="387"/>
            <ac:spMk id="41" creationId="{7C5D65CC-C0A2-401D-8B01-BE3471B42A7B}"/>
          </ac:spMkLst>
        </pc:spChg>
        <pc:spChg chg="add mod">
          <ac:chgData name="Kulinich Bohdan" userId="48e65c9f34e137d0" providerId="LiveId" clId="{4F4595B0-F631-4D75-B48D-EA7476EA3CC6}" dt="2020-01-30T09:25:38.246" v="5405" actId="20577"/>
          <ac:spMkLst>
            <pc:docMk/>
            <pc:sldMk cId="1851933935" sldId="387"/>
            <ac:spMk id="42" creationId="{66AE06E9-B33D-40DF-AAD0-286BB2257872}"/>
          </ac:spMkLst>
        </pc:spChg>
        <pc:spChg chg="add del mod">
          <ac:chgData name="Kulinich Bohdan" userId="48e65c9f34e137d0" providerId="LiveId" clId="{4F4595B0-F631-4D75-B48D-EA7476EA3CC6}" dt="2020-01-30T09:25:27.436" v="5394" actId="478"/>
          <ac:spMkLst>
            <pc:docMk/>
            <pc:sldMk cId="1851933935" sldId="387"/>
            <ac:spMk id="43" creationId="{AF6903CD-44BA-4F50-BF17-098952EE00E3}"/>
          </ac:spMkLst>
        </pc:s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9" creationId="{565D9C45-52B3-477C-B71B-1A0DF38912A8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14" creationId="{0FCDA0A9-6875-4AF9-9626-93DB603C97D0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20" creationId="{B6DCC552-CA44-4607-93F9-948D669E5327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25" creationId="{56068667-14D9-470B-AD70-FE03FCA2DF71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0" creationId="{F2144E83-0FEC-4AC0-9C28-2899D13A6200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6" creationId="{FB813836-5320-4416-A68D-C79D511C668E}"/>
          </ac:grpSpMkLst>
        </pc:grpChg>
        <pc:picChg chg="mod">
          <ac:chgData name="Kulinich Bohdan" userId="48e65c9f34e137d0" providerId="LiveId" clId="{4F4595B0-F631-4D75-B48D-EA7476EA3CC6}" dt="2020-01-30T09:23:08.619" v="5345" actId="1076"/>
          <ac:picMkLst>
            <pc:docMk/>
            <pc:sldMk cId="1851933935" sldId="387"/>
            <ac:picMk id="7" creationId="{CEF47511-F81C-40CA-A084-F234133CB104}"/>
          </ac:picMkLst>
        </pc:pic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8" creationId="{6FC852BA-AB2B-45C1-AB29-91A50F118D45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8" creationId="{C7CBE50D-07BD-4AB1-B796-96F451197564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9" creationId="{75AF8AA6-4225-40FC-8F53-930ED3C18F9E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24" creationId="{C6F90B2A-1FD3-48C9-B482-33BF6FE2B935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4" creationId="{A6F8AA3E-F57C-483A-A541-ECCB191477B8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5" creationId="{1225A209-9A47-4748-995F-D02E847B3C2C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0:07.222" v="5733"/>
        <pc:sldMkLst>
          <pc:docMk/>
          <pc:sldMk cId="1256064280" sldId="388"/>
        </pc:sldMkLst>
        <pc:spChg chg="mod">
          <ac:chgData name="Kulinich Bohdan" userId="48e65c9f34e137d0" providerId="LiveId" clId="{4F4595B0-F631-4D75-B48D-EA7476EA3CC6}" dt="2020-01-30T10:15:13.679" v="5470" actId="1076"/>
          <ac:spMkLst>
            <pc:docMk/>
            <pc:sldMk cId="1256064280" sldId="388"/>
            <ac:spMk id="6" creationId="{4CD1B612-D16C-4F70-8335-78480BFE8EC8}"/>
          </ac:spMkLst>
        </pc:spChg>
        <pc:spChg chg="add mod">
          <ac:chgData name="Kulinich Bohdan" userId="48e65c9f34e137d0" providerId="LiveId" clId="{4F4595B0-F631-4D75-B48D-EA7476EA3CC6}" dt="2020-01-30T10:17:13.684" v="5562" actId="20577"/>
          <ac:spMkLst>
            <pc:docMk/>
            <pc:sldMk cId="1256064280" sldId="388"/>
            <ac:spMk id="21" creationId="{471DD612-F7DC-41C2-BEC5-F25FEE565060}"/>
          </ac:spMkLst>
        </pc:spChg>
        <pc:spChg chg="add mod">
          <ac:chgData name="Kulinich Bohdan" userId="48e65c9f34e137d0" providerId="LiveId" clId="{4F4595B0-F631-4D75-B48D-EA7476EA3CC6}" dt="2020-01-30T10:17:41.771" v="5615" actId="14100"/>
          <ac:spMkLst>
            <pc:docMk/>
            <pc:sldMk cId="1256064280" sldId="388"/>
            <ac:spMk id="22" creationId="{CC83A5C8-F401-41A4-90EF-23C2BA757A4C}"/>
          </ac:spMkLst>
        </pc:spChg>
        <pc:spChg chg="add mod">
          <ac:chgData name="Kulinich Bohdan" userId="48e65c9f34e137d0" providerId="LiveId" clId="{4F4595B0-F631-4D75-B48D-EA7476EA3CC6}" dt="2020-01-30T10:18:16.356" v="5677" actId="20577"/>
          <ac:spMkLst>
            <pc:docMk/>
            <pc:sldMk cId="1256064280" sldId="388"/>
            <ac:spMk id="23" creationId="{F7DA8827-3925-47A4-A549-9231CA373648}"/>
          </ac:spMkLst>
        </pc:spChg>
        <pc:picChg chg="add">
          <ac:chgData name="Kulinich Bohdan" userId="48e65c9f34e137d0" providerId="LiveId" clId="{4F4595B0-F631-4D75-B48D-EA7476EA3CC6}" dt="2020-01-30T10:19:25.809" v="5679"/>
          <ac:picMkLst>
            <pc:docMk/>
            <pc:sldMk cId="1256064280" sldId="388"/>
            <ac:picMk id="25" creationId="{822C6C51-A13C-44C3-BC7A-49FAF6C01AE4}"/>
          </ac:picMkLst>
        </pc:pic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9" creationId="{509BA69C-FEE5-4052-B786-A412C1D86D8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1" creationId="{230898AF-1BBB-4A08-962F-06206C837751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2" creationId="{09D49F6E-F89F-4A4F-9436-401D2668F6A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4" creationId="{9842A6E5-4ED3-49DC-85E7-DA9678D5043A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5" creationId="{3F710B8E-0EB8-42B7-AA60-A79128917FAE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6" creationId="{74636069-89C4-45B5-AE87-405BC43B481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7" creationId="{9196E0BF-CE2B-4F60-847F-30209BD3DC79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8" creationId="{CB5E139F-42DF-4A8A-B95F-FAAE1BA84C8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4" creationId="{F50D565D-2A88-47DF-8EE9-057A735640D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7" creationId="{F74EE921-2A4F-4D29-9C1D-C360E6F5DFAD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8" creationId="{0EC1D234-AD9F-42B1-A6E6-3CB5882AFFB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9" creationId="{D039A463-EA20-4A8B-9789-1FE0483AAA6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0" creationId="{535B5AFC-E6DE-4FCC-8F63-90C31C38B928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1:31.484" v="5843"/>
        <pc:sldMkLst>
          <pc:docMk/>
          <pc:sldMk cId="273846800" sldId="389"/>
        </pc:sldMkLst>
        <pc:spChg chg="mod">
          <ac:chgData name="Kulinich Bohdan" userId="48e65c9f34e137d0" providerId="LiveId" clId="{4F4595B0-F631-4D75-B48D-EA7476EA3CC6}" dt="2020-01-30T10:31:25.985" v="5841" actId="1076"/>
          <ac:spMkLst>
            <pc:docMk/>
            <pc:sldMk cId="273846800" sldId="389"/>
            <ac:spMk id="6" creationId="{4CD1B612-D16C-4F70-8335-78480BFE8EC8}"/>
          </ac:spMkLst>
        </pc:spChg>
        <pc:picChg chg="del">
          <ac:chgData name="Kulinich Bohdan" userId="48e65c9f34e137d0" providerId="LiveId" clId="{4F4595B0-F631-4D75-B48D-EA7476EA3CC6}" dt="2020-01-30T10:31:28.375" v="5842" actId="478"/>
          <ac:picMkLst>
            <pc:docMk/>
            <pc:sldMk cId="273846800" sldId="389"/>
            <ac:picMk id="2" creationId="{610CBB45-2639-4BBD-B9BF-6A3C5FFF162D}"/>
          </ac:picMkLst>
        </pc:picChg>
        <pc:picChg chg="add">
          <ac:chgData name="Kulinich Bohdan" userId="48e65c9f34e137d0" providerId="LiveId" clId="{4F4595B0-F631-4D75-B48D-EA7476EA3CC6}" dt="2020-01-30T10:31:31.484" v="5843"/>
          <ac:picMkLst>
            <pc:docMk/>
            <pc:sldMk cId="273846800" sldId="389"/>
            <ac:picMk id="19" creationId="{33CDDED6-8CCE-4C27-815A-07594633F380}"/>
          </ac:picMkLst>
        </pc:pic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5" creationId="{BEC1863B-E874-4802-8FFA-C15A47FADD6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7" creationId="{AC68D368-8DB1-44DF-BD6A-BCC56A30823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9" creationId="{6799BCFC-C72C-4450-9E81-97058337327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0" creationId="{9A4E8D98-E144-41FA-BF44-E0EA9F7F2D53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2" creationId="{8BB4E9DB-C1CF-4F89-A6C4-16FA94F0B34E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3" creationId="{167617DD-600A-4693-8D12-4452AD3F678A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4" creationId="{506DFAAE-6BCE-4726-97FD-C7E45FCC9C8B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5" creationId="{105E5954-8BC8-4A9B-AFCF-38B72F7C769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9" creationId="{A617DBD7-055E-4B94-8E48-BCA52A8EA58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1:54:31.006" v="6137"/>
        <pc:sldMkLst>
          <pc:docMk/>
          <pc:sldMk cId="2529177141" sldId="391"/>
        </pc:sldMkLst>
        <pc:spChg chg="mod">
          <ac:chgData name="Kulinich Bohdan" userId="48e65c9f34e137d0" providerId="LiveId" clId="{4F4595B0-F631-4D75-B48D-EA7476EA3CC6}" dt="2020-01-30T11:54:23.595" v="6135" actId="1076"/>
          <ac:spMkLst>
            <pc:docMk/>
            <pc:sldMk cId="2529177141" sldId="391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2" creationId="{01A6C097-2F1E-40BF-874D-C128C483045C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4" creationId="{BCFB13B0-F6B5-4955-9155-63C55B210A33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5" creationId="{ACF710CD-8D05-48CC-96A0-0B21A69EF755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6" creationId="{8064E860-CB0C-4532-96ED-C95D29032F7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1" creationId="{B39603AE-D52C-470F-83D2-AF0A74D1CE0A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2" creationId="{CD3AC476-B8E9-4B67-A919-2E4605590AE3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5" creationId="{6FC46081-87DB-4174-A369-93989B59C15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6" creationId="{808D5108-5EE6-48A4-89CF-2A411D6DA9C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7" creationId="{4E08019F-39B8-4E18-9739-1134BD1CDA9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8" creationId="{1AC01BDA-BCC0-4227-B0F8-D6BBC6D13ADC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9" creationId="{6ADC468A-AFAF-40A0-A8CB-AB0DB7E864E9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0" creationId="{D1CE810C-9F86-4F0F-B2D8-C7D9DA7EC67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1" creationId="{2036B4DA-C63F-4EF5-AAE6-D069AFF3A404}"/>
          </ac:spMkLst>
        </pc:spChg>
        <pc:picChg chg="add">
          <ac:chgData name="Kulinich Bohdan" userId="48e65c9f34e137d0" providerId="LiveId" clId="{4F4595B0-F631-4D75-B48D-EA7476EA3CC6}" dt="2020-01-30T11:54:26.583" v="6136"/>
          <ac:picMkLst>
            <pc:docMk/>
            <pc:sldMk cId="2529177141" sldId="391"/>
            <ac:picMk id="42" creationId="{24D7BE60-4D47-46F6-B6E8-C99011EF3D95}"/>
          </ac:picMkLst>
        </pc:pic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5" creationId="{628BB739-5CD2-4EBA-AFF7-F540B93ACC0B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6" creationId="{B2DD645A-67B5-44EC-948B-3FBD1603B91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7" creationId="{2280F27C-2737-432D-B207-061375DF402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8" creationId="{F592BABF-633A-4BE2-A232-1AA07D9DD036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9" creationId="{0CEA7566-97ED-4060-9BD6-9E70D4A119B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0" creationId="{35740EBF-45B7-4070-BED3-AA9CFD4E6AA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7" creationId="{D080DA38-2F1E-4608-B6B2-0B8A21BF98EC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8" creationId="{D3A5576E-7AEC-4487-8229-BAB94850126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9" creationId="{7BC0CA82-0229-4E97-80F5-3F33961C3934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0" creationId="{E8CA86D8-926E-4E77-B4AC-61E6A3A3BF3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3" creationId="{7BC650D5-B031-4764-899E-39C4391A598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08:44.934" v="6362"/>
        <pc:sldMkLst>
          <pc:docMk/>
          <pc:sldMk cId="1540853477" sldId="392"/>
        </pc:sldMkLst>
        <pc:spChg chg="mod">
          <ac:chgData name="Kulinich Bohdan" userId="48e65c9f34e137d0" providerId="LiveId" clId="{4F4595B0-F631-4D75-B48D-EA7476EA3CC6}" dt="2020-01-30T13:09:55.091" v="6290" actId="123"/>
          <ac:spMkLst>
            <pc:docMk/>
            <pc:sldMk cId="1540853477" sldId="392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1" creationId="{B855C1F9-79A8-44B4-9776-A7A474FB4DF1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2" creationId="{C31D29E0-F753-40B4-9EFE-3EFE8918674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6" creationId="{F1BD981E-F142-4844-B279-0AEF5F28580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7" creationId="{28AF9927-B366-4D33-B9F9-BB1666C60CAF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8" creationId="{EF222AE1-D486-47AE-95B2-1E2C047762A6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9" creationId="{EF7AA343-97A3-423D-B5D9-6A566956E49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2" creationId="{64040BF5-24DC-4D54-971E-C121C96E2DB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3" creationId="{7BEFEC5D-701A-426C-8477-722C7B25637B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4" creationId="{00BC94FC-2B9D-4778-80B9-1968EC16C94A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7" creationId="{AB86A572-453F-441B-8274-C871C0246B4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8" creationId="{7D37BA77-417C-4BA0-B2CF-A459CFD81BB7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9" creationId="{C7438B30-ADA4-4AFA-B233-A211E76D0E9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10" creationId="{694903DE-587D-42C4-9749-1A12E6878479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3" creationId="{5D4DD85D-0D42-4665-A193-23D2C281BE9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4" creationId="{3ABFB1DA-645A-46CA-A9ED-974823862C0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5" creationId="{50D368D3-2109-4F5B-AA14-FE754EFEF6AD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6" creationId="{77B181D4-D13A-403E-A2B0-B7D817E2E0A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7" creationId="{41AB5D9F-88FD-4388-823E-21C5F711488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8" creationId="{3C94F99A-9F9B-46F2-8566-4BBEDB9FCD0C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9" creationId="{66237C21-46F2-483E-81FF-A0B282C23D6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30" creationId="{F51DC08E-A430-48A9-9061-AF8F6B81D426}"/>
          </ac:spMkLst>
        </pc:spChg>
        <pc:spChg chg="add mod">
          <ac:chgData name="Kulinich Bohdan" userId="48e65c9f34e137d0" providerId="LiveId" clId="{4F4595B0-F631-4D75-B48D-EA7476EA3CC6}" dt="2020-01-30T13:11:01.424" v="6311" actId="14100"/>
          <ac:spMkLst>
            <pc:docMk/>
            <pc:sldMk cId="1540853477" sldId="392"/>
            <ac:spMk id="132" creationId="{71B5B732-503B-44C1-B899-1D6A97753E3C}"/>
          </ac:spMkLst>
        </pc:spChg>
        <pc:spChg chg="add mod">
          <ac:chgData name="Kulinich Bohdan" userId="48e65c9f34e137d0" providerId="LiveId" clId="{4F4595B0-F631-4D75-B48D-EA7476EA3CC6}" dt="2020-01-30T13:11:33.782" v="6360" actId="14100"/>
          <ac:spMkLst>
            <pc:docMk/>
            <pc:sldMk cId="1540853477" sldId="392"/>
            <ac:spMk id="133" creationId="{D76D6F2A-57A9-4289-9EB8-1B52A1C48E19}"/>
          </ac:spMkLst>
        </pc:spChg>
        <pc:picChg chg="add">
          <ac:chgData name="Kulinich Bohdan" userId="48e65c9f34e137d0" providerId="LiveId" clId="{4F4595B0-F631-4D75-B48D-EA7476EA3CC6}" dt="2020-01-30T13:10:13.559" v="6291"/>
          <ac:picMkLst>
            <pc:docMk/>
            <pc:sldMk cId="1540853477" sldId="392"/>
            <ac:picMk id="131" creationId="{C6B5EE36-5CF9-46D0-983C-F86237C480B6}"/>
          </ac:picMkLst>
        </pc:pic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6" creationId="{78D10C9C-D825-4306-8DA8-9113A2D90DE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9" creationId="{C91103F3-B81F-40CE-84D7-B94FC3CF3CA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0" creationId="{FBF529EB-552E-46CE-9E09-319FFA5D701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2" creationId="{E3D3D9DF-5B40-427C-925B-F04ADBC578E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3" creationId="{9A3C87BF-46AD-4B38-9866-8100617CC2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4" creationId="{0198D204-8CB9-4889-AA6D-DB4C6D60AFE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1" creationId="{900BE4DE-6925-4075-BA10-96F63413215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3" creationId="{A6C69763-B142-494B-954E-BF2F8793C4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4" creationId="{B412AFC8-A186-4306-9525-976B727E0BB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7" creationId="{E452B73D-5602-4D4F-8672-B1B3AAF714B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3" creationId="{BED6ACFB-2183-4A9E-8813-78221791019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4" creationId="{37DC848A-57CF-476A-9BA5-522077940A3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0" creationId="{4A040E6D-6BBD-4F3F-8230-A7AA8DB41DD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1" creationId="{05005F86-5FEF-491C-AE6E-2723CB1A0B7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2" creationId="{22B14508-864C-49A6-8B31-FD06B3C51EC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3" creationId="{5930AFD5-E856-4164-B57D-C65C456D063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4" creationId="{26E8E4E3-1756-4A29-A933-E668B05A34F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5" creationId="{F3367FFA-0B50-4F2B-B0B8-EAF39166368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6" creationId="{2C0D88D1-463F-44B5-B69E-89DE4840491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7" creationId="{4F392321-9F42-4DB9-91EC-E152A43B7C7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8" creationId="{BE0EA4FD-BA70-412A-B227-5FF402B11F1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9" creationId="{832459C7-B405-4AC0-B4B0-08C32C58CAB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0" creationId="{40769C8E-DB04-419C-94CA-4669677BC48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1" creationId="{ED06BDF2-2290-4B8A-888E-29A6A28E662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5" creationId="{236E3766-55E9-4226-BA32-B6FBB2081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6" creationId="{6CAB0228-8D69-49F5-93D9-0CB2BB7D4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7" creationId="{0FE1E969-C42A-4BED-B550-1E76FD99BB1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8" creationId="{AF1E0777-233C-4C81-9D0A-B67F6B71D11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9" creationId="{BEAB2662-1C84-4FB2-8CC2-08146F5E620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0" creationId="{5E27BE5B-C49E-4BB8-9F79-0B80FE0FE26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1" creationId="{86E0CAC6-CC38-47D5-A72B-F7AC3C58D26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2" creationId="{984348C2-C0CB-4699-9E5C-1110F4FFA2D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3" creationId="{367F4775-8372-4457-8B91-9E6C95E8A41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4" creationId="{1A9B4219-A51E-4CC5-A5CA-CE551896940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5" creationId="{087AF661-A6B0-4B5E-BAF0-D38E423E609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6" creationId="{CFA6156E-CF4D-4B1F-A09D-FA6C66070894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1" creationId="{E62D00CC-EE1B-4824-8027-8D7ED4BDCE0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2" creationId="{84F4998D-66A4-4A01-BFA7-4C3E1F1EB54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3" creationId="{E0C81281-68D8-4846-B510-F466F7100A5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4" creationId="{2D7E9673-C4F2-4FF7-B546-D6E7B9CA3E7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5" creationId="{F0B142E0-6DFE-4F57-8F07-FB5A7377DCB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6" creationId="{6DA384C6-008B-42B5-AEAC-93D9A7E1C9D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7" creationId="{3B6F87C1-D74A-473E-886D-72710CE3518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8" creationId="{8409B2F0-E833-4BB8-860E-20995F00CD4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9" creationId="{0A11F3F6-2349-46EC-A389-7435A6F5426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0" creationId="{DEE754E3-4FEB-4063-AAE7-20B176F6BC6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1" creationId="{18490D11-71D1-48D1-8AB5-1354B0E1379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11:17.133" v="6533"/>
        <pc:sldMkLst>
          <pc:docMk/>
          <pc:sldMk cId="2324379613" sldId="393"/>
        </pc:sldMkLst>
        <pc:spChg chg="mod">
          <ac:chgData name="Kulinich Bohdan" userId="48e65c9f34e137d0" providerId="LiveId" clId="{4F4595B0-F631-4D75-B48D-EA7476EA3CC6}" dt="2020-01-30T18:10:59.604" v="6529" actId="14100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199" creationId="{33C832E6-DE48-476D-B16F-277D557E2052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0" creationId="{6BE452DA-1F41-44A0-A0B3-984E5EFFD9D5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1" creationId="{E8BE8A71-A783-4FD3-9D6B-C74DD69EF4A7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2" creationId="{B54DDBFA-FB86-4DBF-9565-0C8294CBCAD9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3" creationId="{26F2AF7A-72C9-4508-8C31-B09B4C892D62}"/>
          </ac:spMkLst>
        </pc:s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1" creationId="{BD7F684A-472B-4387-BA42-88B3C3EF0D3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2" creationId="{D0C1EC49-F5B8-4E4F-9DF8-2ABE86D26D01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5" creationId="{7159C9A7-8E9D-4CA2-A8DB-1E76AF2C4C5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6" creationId="{7973CEB0-C824-40AB-A221-8B013E8DCB6F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7" creationId="{74A9E5F8-8DD2-4CCF-AE9C-3CE87EB8182C}"/>
          </ac:grpSpMkLst>
        </pc:grpChg>
        <pc:grpChg chg="del">
          <ac:chgData name="Kulinich Bohdan" userId="48e65c9f34e137d0" providerId="LiveId" clId="{4F4595B0-F631-4D75-B48D-EA7476EA3CC6}" dt="2020-01-30T18:09:15.051" v="6364" actId="478"/>
          <ac:grpSpMkLst>
            <pc:docMk/>
            <pc:sldMk cId="2324379613" sldId="393"/>
            <ac:grpSpMk id="198" creationId="{80A288F5-BF82-4FC8-AE58-CFFFB483E0B1}"/>
          </ac:grpSpMkLst>
        </pc:grpChg>
        <pc:picChg chg="add">
          <ac:chgData name="Kulinich Bohdan" userId="48e65c9f34e137d0" providerId="LiveId" clId="{4F4595B0-F631-4D75-B48D-EA7476EA3CC6}" dt="2020-01-30T18:11:07.524" v="6530"/>
          <ac:picMkLst>
            <pc:docMk/>
            <pc:sldMk cId="2324379613" sldId="393"/>
            <ac:picMk id="85" creationId="{3CD24CD5-4D14-483B-A96D-4F19CCEC3ECC}"/>
          </ac:picMkLst>
        </pc:picChg>
      </pc:sldChg>
      <pc:sldChg chg="addSp delSp modSp delAnim modAnim">
        <pc:chgData name="Kulinich Bohdan" userId="48e65c9f34e137d0" providerId="LiveId" clId="{4F4595B0-F631-4D75-B48D-EA7476EA3CC6}" dt="2020-01-31T12:20:39.176" v="6849"/>
        <pc:sldMkLst>
          <pc:docMk/>
          <pc:sldMk cId="4071669346" sldId="394"/>
        </pc:sldMkLst>
        <pc:spChg chg="mod">
          <ac:chgData name="Kulinich Bohdan" userId="48e65c9f34e137d0" providerId="LiveId" clId="{4F4595B0-F631-4D75-B48D-EA7476EA3CC6}" dt="2020-01-31T12:20:21.832" v="6844" actId="14100"/>
          <ac:spMkLst>
            <pc:docMk/>
            <pc:sldMk cId="4071669346" sldId="394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61" creationId="{47DD7B4F-BFA7-4376-BC49-0E36CFF32027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84" creationId="{133CA145-731B-4A1F-98FC-A81758F40BFD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3" creationId="{1343ABCA-3021-4529-9A2D-9E86547DD30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4" creationId="{FC2823A4-5561-4A14-AE08-DC9D47DF73D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5" creationId="{D8938640-1FFD-4A9E-8F21-B49E673D957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6" creationId="{F8F32ED5-9634-4664-A8DE-AF6F6B102F46}"/>
          </ac:spMkLst>
        </pc:spChg>
        <pc:spChg chg="del">
          <ac:chgData name="Kulinich Bohdan" userId="48e65c9f34e137d0" providerId="LiveId" clId="{4F4595B0-F631-4D75-B48D-EA7476EA3CC6}" dt="2020-01-31T12:12:28.721" v="6537" actId="478"/>
          <ac:spMkLst>
            <pc:docMk/>
            <pc:sldMk cId="4071669346" sldId="394"/>
            <ac:spMk id="107" creationId="{59124034-1961-4CDF-B943-9264CCA0AC1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8" creationId="{86D6C955-27DC-4880-BABD-BFFE9DB3D6B8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9" creationId="{EAAA4AB8-0C18-4CCD-B7A3-D432E766FD16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10" creationId="{5E2DE416-096F-467A-BCBF-9115F27408B5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1" creationId="{3D3CBA36-81DA-483D-8AA1-FA6504A4992F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2" creationId="{50F01B13-3B65-45BF-BAEF-BB2657058BE7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4" creationId="{AF6B187E-72EF-4B1D-AACE-93440CE8768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5" creationId="{4A163D09-43F3-42D2-895F-E2DCBCA8FD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6" creationId="{9CDE26FF-BE8D-41CA-B4E7-6315353DFD1F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7" creationId="{BBA3F426-990F-4626-802F-C5AB0A7C617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8" creationId="{BF158885-1DAD-4219-9C5C-AD141F56A3A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9" creationId="{0D3A0665-5976-4812-8912-2A7E6D81D7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0" creationId="{BEDD19B7-E5C9-4E2F-A587-4AB5A01E1B0B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1" creationId="{B8762017-8DCC-4762-B330-DABC4B7183F2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2" creationId="{E6709BEA-A11B-4636-95B2-85C18EC4CB1D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3" creationId="{81F1B204-6E00-4D5F-85BF-DDA444491611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0" creationId="{CBD34C22-B611-437A-982F-E4A3ABA2956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3" creationId="{5808C33A-06B2-4F2D-91C5-6407B0E8E355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3" creationId="{82588BAE-413C-4793-B5F9-E305B643234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4" creationId="{20F522D0-527B-42E4-BC59-8B5350FFBB50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5" creationId="{C4359C5B-21D3-428B-84B1-AC897206D52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6" creationId="{6A6B5B36-C61A-41D4-99C6-970F767AEE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7" creationId="{00E283E1-DE75-4462-B9BF-35C767FD86DB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8" creationId="{5CF0B8EB-E272-42C6-AEB1-030630376BA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9" creationId="{FFE27628-804B-4B30-81BC-19277B68254E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0" creationId="{DDEDD3B9-F1D9-4B7E-836D-A869FA25EA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1" creationId="{63DB7C7B-6ADB-4688-A0AE-76EFB4FCA67A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2" creationId="{D0C6451B-9A16-40FA-B5DA-98CF21125B0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7" creationId="{C3F6853A-C806-4F22-A40B-B77EC231968D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91" creationId="{F3385F6A-BD89-43A6-9DE1-36B75BA0CFD9}"/>
          </ac:spMkLst>
        </pc:spChg>
        <pc:picChg chg="add mod">
          <ac:chgData name="Kulinich Bohdan" userId="48e65c9f34e137d0" providerId="LiveId" clId="{4F4595B0-F631-4D75-B48D-EA7476EA3CC6}" dt="2020-01-31T12:20:34.781" v="6848" actId="1076"/>
          <ac:picMkLst>
            <pc:docMk/>
            <pc:sldMk cId="4071669346" sldId="394"/>
            <ac:picMk id="79" creationId="{B055F17E-561E-495C-B37D-1B15BA598726}"/>
          </ac:picMkLst>
        </pc:pic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86" creationId="{530BB083-BBCF-46BE-B6DA-B56719FD513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0" creationId="{3DE19D9D-612C-44F0-823D-F370C628E064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92" creationId="{46842BEA-B597-41FF-BB98-B5ABB5B71A2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4" creationId="{A3A1D70A-59C3-4617-9FD5-0B4D6507681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7" creationId="{407A96A5-0C38-4969-AC5D-A14BC6829195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9" creationId="{9B1479DD-8D3A-42DD-BE19-BA29FDAE559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3" creationId="{7556436A-9C2A-4C04-AFEB-CCCF1036FCB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6" creationId="{46BCB2C2-DC15-4E5B-A5EF-362C33E078D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9" creationId="{5718E130-F097-46AF-AC73-99A2A441DF0B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24" creationId="{D9E012A4-CFF8-489F-8E72-25CE9F32AD3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30" creationId="{0EFE7F3F-AF1A-45F5-A8C4-E87BA15C9C9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71" creationId="{823A6655-EFEF-4B6C-95EE-5FAED22F5441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0" creationId="{2A0E7231-9683-4E17-A4D8-8A100DD82607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31" creationId="{1C3FDF81-F435-41B4-9C97-1E09452370A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2" creationId="{7B8EAEAA-97A5-4B1D-ACF0-1238BB0AAF80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3" creationId="{32ABA890-D5C1-4414-977D-DD9266618F89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4" creationId="{75882F11-0114-4235-9C67-51A933D10F27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5" creationId="{6F37654B-4527-416D-98B8-5066BB654B56}"/>
          </ac:cxnSpMkLst>
        </pc:cxnChg>
        <pc:cxnChg chg="del mod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6" creationId="{D3C16D6D-8BCE-49AF-BBA7-C2FD7A350E4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7" creationId="{1A37E639-D10D-4AA2-950B-416945A4F74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8" creationId="{ACB042AA-1675-44A7-AFD7-DFA49D3FFD1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41" creationId="{A26AFDB0-DE68-45C4-82B8-079D41AD39ED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7" creationId="{BE281DC0-D65E-4AB0-A2E6-EB454A87DE7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8" creationId="{373032BC-5EF2-4B32-BFC9-248067D2B7B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9" creationId="{0E6759E5-B875-4FE2-A8B2-409A6E24960A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0" creationId="{64519E15-01B4-4813-BCB0-7BD06FB7AC0C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1" creationId="{037FF547-8735-4965-88ED-9FBC3BA897C1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2" creationId="{911240D6-0254-4133-A6E6-379BA7DD3DA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3" creationId="{9870B23E-2DF0-4082-A212-3BD72F77A51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4" creationId="{094F9DD1-4103-4333-8700-E1C61BAA8C2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5" creationId="{FCF8F140-96F8-4612-9F36-F5A31EBFBBB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6" creationId="{281DDB48-8060-404A-82E2-502087224FA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8" creationId="{549C29FD-1163-40F4-A7C2-7A51D689F52F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9" creationId="{5561F74F-5B37-4974-B393-B42B9271018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modSp add modTransition">
        <pc:chgData name="Kulinich Bohdan" userId="48e65c9f34e137d0" providerId="LiveId" clId="{4F4595B0-F631-4D75-B48D-EA7476EA3CC6}" dt="2020-02-07T09:47:51.861" v="7466" actId="20577"/>
        <pc:sldMkLst>
          <pc:docMk/>
          <pc:sldMk cId="2475751100" sldId="395"/>
        </pc:sldMkLst>
        <pc:spChg chg="mod">
          <ac:chgData name="Kulinich Bohdan" userId="48e65c9f34e137d0" providerId="LiveId" clId="{4F4595B0-F631-4D75-B48D-EA7476EA3CC6}" dt="2020-01-31T13:04:04.929" v="7198" actId="207"/>
          <ac:spMkLst>
            <pc:docMk/>
            <pc:sldMk cId="2475751100" sldId="395"/>
            <ac:spMk id="24" creationId="{406B46D9-76BC-4B17-AB71-11FCA05A5784}"/>
          </ac:spMkLst>
        </pc:spChg>
        <pc:graphicFrameChg chg="mod modGraphic">
          <ac:chgData name="Kulinich Bohdan" userId="48e65c9f34e137d0" providerId="LiveId" clId="{4F4595B0-F631-4D75-B48D-EA7476EA3CC6}" dt="2020-01-31T13:09:10.202" v="7272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4F4595B0-F631-4D75-B48D-EA7476EA3CC6}" dt="2020-01-31T13:26:08.091" v="7452" actId="790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4F4595B0-F631-4D75-B48D-EA7476EA3CC6}" dt="2020-01-31T13:26:13.855" v="7453" actId="790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4F4595B0-F631-4D75-B48D-EA7476EA3CC6}" dt="2020-02-07T09:47:51.861" v="7466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del">
        <pc:chgData name="Kulinich Bohdan" userId="48e65c9f34e137d0" providerId="LiveId" clId="{4F4595B0-F631-4D75-B48D-EA7476EA3CC6}" dt="2020-01-31T13:03:42.996" v="7197" actId="47"/>
        <pc:sldMkLst>
          <pc:docMk/>
          <pc:sldMk cId="880027360" sldId="396"/>
        </pc:sldMkLst>
      </pc:sldChg>
      <pc:sldChg chg="addSp delSp modSp delAnim modAnim">
        <pc:chgData name="Kulinich Bohdan" userId="48e65c9f34e137d0" providerId="LiveId" clId="{4F4595B0-F631-4D75-B48D-EA7476EA3CC6}" dt="2020-01-30T11:27:13.641" v="5963"/>
        <pc:sldMkLst>
          <pc:docMk/>
          <pc:sldMk cId="1720957842" sldId="397"/>
        </pc:sldMkLst>
        <pc:spChg chg="mod">
          <ac:chgData name="Kulinich Bohdan" userId="48e65c9f34e137d0" providerId="LiveId" clId="{4F4595B0-F631-4D75-B48D-EA7476EA3CC6}" dt="2020-01-30T11:26:54.175" v="5961" actId="20577"/>
          <ac:spMkLst>
            <pc:docMk/>
            <pc:sldMk cId="1720957842" sldId="39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26:24.804" v="5846" actId="478"/>
          <ac:spMkLst>
            <pc:docMk/>
            <pc:sldMk cId="1720957842" sldId="397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26:24.158" v="5845" actId="478"/>
          <ac:spMkLst>
            <pc:docMk/>
            <pc:sldMk cId="1720957842" sldId="397"/>
            <ac:spMk id="23" creationId="{CD250214-03CE-4287-AA8F-957D5563E40D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5" creationId="{F2A4191B-F51B-4393-A3FC-4DCA7AA59C9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6" creationId="{6CBABE78-831C-4575-8978-ED2EC45715FC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7" creationId="{B90A1C41-9E88-4B56-91CD-32B9FBB7390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8" creationId="{2D5BDF62-5FF3-4AE2-B9CA-33CE8C94AA4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9" creationId="{0605CC1C-1FAF-4EB4-9DE9-AA882B41949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0" creationId="{0F58833F-162C-4F9E-9F79-F7141EBA8951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1" creationId="{E74EDCD4-156B-4DDC-B837-3570DCBCF01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2" creationId="{83324549-2070-4230-A168-F3062E04135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3" creationId="{49A5B99C-F577-4E55-994F-DAB34E5F6AB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4" creationId="{9F5AAC6B-96ED-446D-8ADB-0DC15445A03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5" creationId="{70D5E18E-47E5-4988-AFFD-07480989A696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6" creationId="{5F38C7F4-9AD4-4B47-B5C7-0ED2EDE0676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8" creationId="{B9490167-5A74-44D9-98C3-A22FF38080B4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0" creationId="{5C1D0196-4424-4F89-8FFA-2613C560830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1" creationId="{33268753-FA8F-4E00-9126-175FB2D2E9F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6" creationId="{DDA73910-18BB-45FD-AB69-76A3780AA52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52" creationId="{78124FD8-D6A7-46B4-96F8-E4A95B542E85}"/>
          </ac:spMkLst>
        </pc:spChg>
        <pc:picChg chg="add">
          <ac:chgData name="Kulinich Bohdan" userId="48e65c9f34e137d0" providerId="LiveId" clId="{4F4595B0-F631-4D75-B48D-EA7476EA3CC6}" dt="2020-01-30T11:27:07.783" v="5962"/>
          <ac:picMkLst>
            <pc:docMk/>
            <pc:sldMk cId="1720957842" sldId="397"/>
            <ac:picMk id="45" creationId="{C64A4A21-E220-4BCD-8296-4368D3341346}"/>
          </ac:picMkLst>
        </pc:pic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0" creationId="{DA169324-D786-4060-A6E3-9475C0574275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1" creationId="{B4E58EEF-6DD8-4FBC-B0DB-D72E598942A9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2" creationId="{13920E29-F161-4164-91A6-E3F2CAC0D381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3" creationId="{F108E0D4-E590-4EFA-BF15-C234153D1870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4" creationId="{3C8FF876-F87B-4604-B061-0335B7D6FDF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5" creationId="{FA17D057-7AD1-488B-BB06-0949A4BB12EB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6" creationId="{49E13918-93CB-4D81-9248-A97745838E1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7" creationId="{789CE857-2A95-4620-A4A2-6738A76BAD9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8" creationId="{3E4AFF63-1E1A-428D-A9DB-9FC0C4A377D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9" creationId="{E9F56512-9AB6-4D1B-8254-FC2084BDDBA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0" creationId="{38007D86-A9C2-4ED3-839D-5B5BB4639A6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2" creationId="{60E9838E-D512-4EB6-99F4-D70F456ABD1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7" creationId="{8388A78C-F833-475C-855C-8B2CB1FBAEC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9" creationId="{E9361AFE-2648-4D4D-8C0A-5ADE5F1A7ED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2" creationId="{D6922800-5E5D-4987-8FCD-14BF39AB27DF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3" creationId="{D9FBC613-DD5E-4910-A805-7176F7879C5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4" creationId="{18C7E020-9E3C-44AE-9023-E4347CB7DAE6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8" creationId="{77590135-C9B5-4A2C-BEA1-56E01C05D5BC}"/>
          </ac:cxnSpMkLst>
        </pc:cxnChg>
      </pc:sldChg>
      <pc:sldChg chg="add del">
        <pc:chgData name="Kulinich Bohdan" userId="48e65c9f34e137d0" providerId="LiveId" clId="{4F4595B0-F631-4D75-B48D-EA7476EA3CC6}" dt="2020-01-30T08:36:16.363" v="5289" actId="47"/>
        <pc:sldMkLst>
          <pc:docMk/>
          <pc:sldMk cId="2225953386" sldId="398"/>
        </pc:sldMkLst>
      </pc:sldChg>
      <pc:sldChg chg="add del">
        <pc:chgData name="Kulinich Bohdan" userId="48e65c9f34e137d0" providerId="LiveId" clId="{4F4595B0-F631-4D75-B48D-EA7476EA3CC6}" dt="2020-01-29T11:55:43.310" v="1705" actId="47"/>
        <pc:sldMkLst>
          <pc:docMk/>
          <pc:sldMk cId="4035072925" sldId="399"/>
        </pc:sldMkLst>
      </pc:sldChg>
      <pc:sldChg chg="addSp delSp modSp add delAnim modAnim">
        <pc:chgData name="Kulinich Bohdan" userId="48e65c9f34e137d0" providerId="LiveId" clId="{4F4595B0-F631-4D75-B48D-EA7476EA3CC6}" dt="2020-01-30T05:55:44.883" v="5173" actId="208"/>
        <pc:sldMkLst>
          <pc:docMk/>
          <pc:sldMk cId="1139478696" sldId="400"/>
        </pc:sldMkLst>
        <pc:spChg chg="mod">
          <ac:chgData name="Kulinich Bohdan" userId="48e65c9f34e137d0" providerId="LiveId" clId="{4F4595B0-F631-4D75-B48D-EA7476EA3CC6}" dt="2020-01-30T05:37:13.415" v="5014" actId="207"/>
          <ac:spMkLst>
            <pc:docMk/>
            <pc:sldMk cId="1139478696" sldId="400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9T11:55:58.528" v="1734" actId="20577"/>
          <ac:spMkLst>
            <pc:docMk/>
            <pc:sldMk cId="1139478696" sldId="400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30T05:48:01.200" v="5135" actId="167"/>
          <ac:spMkLst>
            <pc:docMk/>
            <pc:sldMk cId="1139478696" sldId="400"/>
            <ac:spMk id="5" creationId="{6302C0C8-E770-4FF3-8644-FD83FAC24576}"/>
          </ac:spMkLst>
        </pc:spChg>
        <pc:spChg chg="add del mod">
          <ac:chgData name="Kulinich Bohdan" userId="48e65c9f34e137d0" providerId="LiveId" clId="{4F4595B0-F631-4D75-B48D-EA7476EA3CC6}" dt="2020-01-30T05:40:54.735" v="5091" actId="478"/>
          <ac:spMkLst>
            <pc:docMk/>
            <pc:sldMk cId="1139478696" sldId="400"/>
            <ac:spMk id="6" creationId="{767A698D-4736-4C30-924C-4D74DDD4F2CA}"/>
          </ac:spMkLst>
        </pc:spChg>
        <pc:spChg chg="add mod ord">
          <ac:chgData name="Kulinich Bohdan" userId="48e65c9f34e137d0" providerId="LiveId" clId="{4F4595B0-F631-4D75-B48D-EA7476EA3CC6}" dt="2020-01-30T05:43:35.848" v="5106" actId="167"/>
          <ac:spMkLst>
            <pc:docMk/>
            <pc:sldMk cId="1139478696" sldId="400"/>
            <ac:spMk id="7" creationId="{3FE125A9-9CCC-4B15-8DEE-1D8407833D50}"/>
          </ac:spMkLst>
        </pc:spChg>
        <pc:spChg chg="add mod ord">
          <ac:chgData name="Kulinich Bohdan" userId="48e65c9f34e137d0" providerId="LiveId" clId="{4F4595B0-F631-4D75-B48D-EA7476EA3CC6}" dt="2020-01-30T05:43:58.085" v="5110" actId="167"/>
          <ac:spMkLst>
            <pc:docMk/>
            <pc:sldMk cId="1139478696" sldId="400"/>
            <ac:spMk id="8" creationId="{FD186CB0-EBE9-4AB0-8B5A-792D5A478ACD}"/>
          </ac:spMkLst>
        </pc:spChg>
        <pc:spChg chg="add mod ord">
          <ac:chgData name="Kulinich Bohdan" userId="48e65c9f34e137d0" providerId="LiveId" clId="{4F4595B0-F631-4D75-B48D-EA7476EA3CC6}" dt="2020-01-30T05:46:40.932" v="5129" actId="167"/>
          <ac:spMkLst>
            <pc:docMk/>
            <pc:sldMk cId="1139478696" sldId="400"/>
            <ac:spMk id="9" creationId="{F520AC3F-C4DC-4A39-85F0-96C46E189BC4}"/>
          </ac:spMkLst>
        </pc:spChg>
        <pc:spChg chg="add mod ord">
          <ac:chgData name="Kulinich Bohdan" userId="48e65c9f34e137d0" providerId="LiveId" clId="{4F4595B0-F631-4D75-B48D-EA7476EA3CC6}" dt="2020-01-30T05:46:59.999" v="5132" actId="167"/>
          <ac:spMkLst>
            <pc:docMk/>
            <pc:sldMk cId="1139478696" sldId="400"/>
            <ac:spMk id="10" creationId="{4C4425DC-9688-426A-9C3C-FFEDFD69C0AE}"/>
          </ac:spMkLst>
        </pc:spChg>
        <pc:spChg chg="add del mod ord">
          <ac:chgData name="Kulinich Bohdan" userId="48e65c9f34e137d0" providerId="LiveId" clId="{4F4595B0-F631-4D75-B48D-EA7476EA3CC6}" dt="2020-01-30T05:55:44.883" v="5173" actId="208"/>
          <ac:spMkLst>
            <pc:docMk/>
            <pc:sldMk cId="1139478696" sldId="400"/>
            <ac:spMk id="11" creationId="{E9E3383C-2266-44C6-A364-7EC14DD541F8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5" creationId="{BFCC3E30-EEF7-458C-ACA1-9D75241130A4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6" creationId="{20A0CD20-DD46-41A2-AF52-98CE0A388062}"/>
          </ac:spMkLst>
        </pc:spChg>
        <pc:spChg chg="add mod">
          <ac:chgData name="Kulinich Bohdan" userId="48e65c9f34e137d0" providerId="LiveId" clId="{4F4595B0-F631-4D75-B48D-EA7476EA3CC6}" dt="2020-01-30T05:19:26.109" v="4983" actId="1076"/>
          <ac:spMkLst>
            <pc:docMk/>
            <pc:sldMk cId="1139478696" sldId="400"/>
            <ac:spMk id="59" creationId="{D779F21F-9533-44DA-8D53-1807FB8289F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2" creationId="{4A145051-639E-496B-84C8-8BCEF74B09A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3" creationId="{DB74FE1F-8F0C-44D9-BDDE-21817B9B106A}"/>
          </ac:spMkLst>
        </pc:spChg>
        <pc:spChg chg="add mod">
          <ac:chgData name="Kulinich Bohdan" userId="48e65c9f34e137d0" providerId="LiveId" clId="{4F4595B0-F631-4D75-B48D-EA7476EA3CC6}" dt="2020-01-30T05:38:40.854" v="5078" actId="1076"/>
          <ac:spMkLst>
            <pc:docMk/>
            <pc:sldMk cId="1139478696" sldId="400"/>
            <ac:spMk id="64" creationId="{BC36158C-E23C-4E07-B907-222F9C65427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69" creationId="{FA50F0D4-E4B8-4580-89DF-FBAB93BC8038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0" creationId="{4A70E08E-16E8-40FC-91CF-5B1FC0C895E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1" creationId="{4693979E-14AF-4538-8BF7-89665273F98E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2" creationId="{854282F7-BDE1-4000-AD24-686A374BE349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3" creationId="{49B3054B-E38F-4EB9-9778-A46BA53D15EC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4" creationId="{05122465-BF8A-40D0-B081-0D68FD1D4C27}"/>
          </ac:spMkLst>
        </pc:spChg>
        <pc:spChg chg="add del mod">
          <ac:chgData name="Kulinich Bohdan" userId="48e65c9f34e137d0" providerId="LiveId" clId="{4F4595B0-F631-4D75-B48D-EA7476EA3CC6}" dt="2020-01-29T11:53:53.048" v="1704" actId="478"/>
          <ac:spMkLst>
            <pc:docMk/>
            <pc:sldMk cId="1139478696" sldId="400"/>
            <ac:spMk id="75" creationId="{C21A2D4D-4553-4042-86D4-D3F03F5F65AA}"/>
          </ac:spMkLst>
        </pc:spChg>
        <pc:spChg chg="add del mod">
          <ac:chgData name="Kulinich Bohdan" userId="48e65c9f34e137d0" providerId="LiveId" clId="{4F4595B0-F631-4D75-B48D-EA7476EA3CC6}" dt="2020-01-29T11:56:51.922" v="1737" actId="478"/>
          <ac:spMkLst>
            <pc:docMk/>
            <pc:sldMk cId="1139478696" sldId="400"/>
            <ac:spMk id="81" creationId="{918AD3D4-1B39-45FA-ABC5-5C08E6F1DCFA}"/>
          </ac:spMkLst>
        </pc:spChg>
        <pc:spChg chg="add del mod">
          <ac:chgData name="Kulinich Bohdan" userId="48e65c9f34e137d0" providerId="LiveId" clId="{4F4595B0-F631-4D75-B48D-EA7476EA3CC6}" dt="2020-01-29T11:56:55.125" v="1741" actId="478"/>
          <ac:spMkLst>
            <pc:docMk/>
            <pc:sldMk cId="1139478696" sldId="400"/>
            <ac:spMk id="82" creationId="{6B85F2A4-F94D-4BB9-9A8F-99CB9E0D589F}"/>
          </ac:spMkLst>
        </pc:spChg>
        <pc:spChg chg="add del mod">
          <ac:chgData name="Kulinich Bohdan" userId="48e65c9f34e137d0" providerId="LiveId" clId="{4F4595B0-F631-4D75-B48D-EA7476EA3CC6}" dt="2020-01-29T11:56:54.265" v="1740" actId="478"/>
          <ac:spMkLst>
            <pc:docMk/>
            <pc:sldMk cId="1139478696" sldId="400"/>
            <ac:spMk id="86" creationId="{331F9780-9F45-40F3-B434-4D981EFF50A7}"/>
          </ac:spMkLst>
        </pc:spChg>
        <pc:spChg chg="add del mod">
          <ac:chgData name="Kulinich Bohdan" userId="48e65c9f34e137d0" providerId="LiveId" clId="{4F4595B0-F631-4D75-B48D-EA7476EA3CC6}" dt="2020-01-29T11:56:53.515" v="1739" actId="478"/>
          <ac:spMkLst>
            <pc:docMk/>
            <pc:sldMk cId="1139478696" sldId="400"/>
            <ac:spMk id="87" creationId="{343BA558-5B6B-4ED7-9749-40030AB90A98}"/>
          </ac:spMkLst>
        </pc:spChg>
        <pc:spChg chg="add del mod">
          <ac:chgData name="Kulinich Bohdan" userId="48e65c9f34e137d0" providerId="LiveId" clId="{4F4595B0-F631-4D75-B48D-EA7476EA3CC6}" dt="2020-01-29T11:56:52.828" v="1738" actId="478"/>
          <ac:spMkLst>
            <pc:docMk/>
            <pc:sldMk cId="1139478696" sldId="400"/>
            <ac:spMk id="88" creationId="{16800A75-F6D5-419A-88AF-62C98BDE6AD0}"/>
          </ac:spMkLst>
        </pc:spChg>
        <pc:spChg chg="add mod">
          <ac:chgData name="Kulinich Bohdan" userId="48e65c9f34e137d0" providerId="LiveId" clId="{4F4595B0-F631-4D75-B48D-EA7476EA3CC6}" dt="2020-01-29T12:09:06.726" v="1970" actId="207"/>
          <ac:spMkLst>
            <pc:docMk/>
            <pc:sldMk cId="1139478696" sldId="400"/>
            <ac:spMk id="161" creationId="{BCE64CBF-4CC3-4B7A-8E76-E17C0886C676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2" creationId="{BAEC2EB4-00FD-461B-9871-A32CCD1F256C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3" creationId="{6E40D2B1-A6E0-4D02-B169-9070482E3D57}"/>
          </ac:spMkLst>
        </pc:spChg>
        <pc:grpChg chg="add del mod">
          <ac:chgData name="Kulinich Bohdan" userId="48e65c9f34e137d0" providerId="LiveId" clId="{4F4595B0-F631-4D75-B48D-EA7476EA3CC6}" dt="2020-01-29T11:16:50.106" v="1252" actId="165"/>
          <ac:grpSpMkLst>
            <pc:docMk/>
            <pc:sldMk cId="1139478696" sldId="400"/>
            <ac:grpSpMk id="5" creationId="{26770B92-6DBD-4A32-8F5C-C8116C948678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93" creationId="{E745A030-A1B3-4041-B56C-9AABD70CC04D}"/>
          </ac:grpSpMkLst>
        </pc:grpChg>
        <pc:grpChg chg="add del mod">
          <ac:chgData name="Kulinich Bohdan" userId="48e65c9f34e137d0" providerId="LiveId" clId="{4F4595B0-F631-4D75-B48D-EA7476EA3CC6}" dt="2020-01-29T11:59:05.627" v="1769" actId="478"/>
          <ac:grpSpMkLst>
            <pc:docMk/>
            <pc:sldMk cId="1139478696" sldId="400"/>
            <ac:grpSpMk id="112" creationId="{0C334AA9-1E7B-4889-BD10-E8A26C7C6E8C}"/>
          </ac:grpSpMkLst>
        </pc:grpChg>
        <pc:grpChg chg="add del mod">
          <ac:chgData name="Kulinich Bohdan" userId="48e65c9f34e137d0" providerId="LiveId" clId="{4F4595B0-F631-4D75-B48D-EA7476EA3CC6}" dt="2020-01-29T12:01:05.288" v="1805" actId="478"/>
          <ac:grpSpMkLst>
            <pc:docMk/>
            <pc:sldMk cId="1139478696" sldId="400"/>
            <ac:grpSpMk id="143" creationId="{F577F75C-8BAF-4250-9523-69BC3D252013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152" creationId="{50A6D3ED-549D-4E41-B6EE-8E47CB3A3FC8}"/>
          </ac:grpSpMkLst>
        </pc:grpChg>
        <pc:grpChg chg="add mod ord">
          <ac:chgData name="Kulinich Bohdan" userId="48e65c9f34e137d0" providerId="LiveId" clId="{4F4595B0-F631-4D75-B48D-EA7476EA3CC6}" dt="2020-01-30T05:47:19.834" v="5133" actId="167"/>
          <ac:grpSpMkLst>
            <pc:docMk/>
            <pc:sldMk cId="1139478696" sldId="400"/>
            <ac:grpSpMk id="154" creationId="{1945EF7E-3FA6-457B-87EE-930AA9C84152}"/>
          </ac:grpSpMkLst>
        </pc:grpChg>
        <pc:picChg chg="del">
          <ac:chgData name="Kulinich Bohdan" userId="48e65c9f34e137d0" providerId="LiveId" clId="{4F4595B0-F631-4D75-B48D-EA7476EA3CC6}" dt="2020-01-27T21:34:04.517" v="324" actId="478"/>
          <ac:picMkLst>
            <pc:docMk/>
            <pc:sldMk cId="1139478696" sldId="400"/>
            <ac:picMk id="20" creationId="{4F2674C6-24F9-4017-90E5-063F02CAFC02}"/>
          </ac:picMkLst>
        </pc:picChg>
        <pc:picChg chg="add">
          <ac:chgData name="Kulinich Bohdan" userId="48e65c9f34e137d0" providerId="LiveId" clId="{4F4595B0-F631-4D75-B48D-EA7476EA3CC6}" dt="2020-01-30T05:18:30.885" v="4917"/>
          <ac:picMkLst>
            <pc:docMk/>
            <pc:sldMk cId="1139478696" sldId="400"/>
            <ac:picMk id="58" creationId="{69E58C9C-A3DA-4E4F-8478-086AB3617031}"/>
          </ac:picMkLst>
        </pc:pic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" creationId="{F5CEFF7C-0BF3-44D7-B03C-F943A6805321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" creationId="{D6F30C83-5E11-41AF-8D03-2CC44ACA1A0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8" creationId="{E0DE08A2-BC20-4DF4-989E-BFE2B8106279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9" creationId="{AE7E0467-3373-49CA-9C8A-01F2B45B2E82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0" creationId="{35C65F5B-C63C-4376-900F-53B49ACF8E38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1" creationId="{05C76816-D51A-4A1B-8BB4-56560EB9EAB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2" creationId="{507D0D7D-4AF3-4B2B-ADC2-3836D6483C4B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3" creationId="{5766B34C-D107-44FE-960C-18C110BAE9BC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4" creationId="{F15A426E-432D-42E1-B0D7-A8759C7AE244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5" creationId="{984FA73A-0D8D-47B3-B73F-9AB512B187BF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6" creationId="{4F883C40-6250-40CD-9669-98B31DD15E47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7" creationId="{8CCC7389-22CF-4DCB-B36A-8E77617D6FE3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8" creationId="{4DB04291-8D7A-4F5A-ACA2-8FD917A3075E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9" creationId="{FCA54DFE-6E1F-47FD-9CD3-CED59DBFC14A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0" creationId="{2CAFC9E0-175C-47B5-9C40-AD994D06C777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1" creationId="{6C1845F8-CB45-4956-BD0D-E5E07D9FB621}"/>
          </ac:cxnSpMkLst>
        </pc:cxnChg>
        <pc:cxnChg chg="add del mod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21" creationId="{6FDA7815-AA2F-486E-8A8C-15C1C5A13CD4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2" creationId="{8CB3CCC3-A2EB-4F13-BF20-69B8DCEB03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2" creationId="{F401F244-A1B8-463F-B4D3-8BDB23E0530D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3" creationId="{47996AFE-A96E-4CD7-85EF-69B1DFC56C02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4" creationId="{F031D4B2-F6E0-48B8-B0FF-EA723F81C489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5" creationId="{11CC4C11-89EA-433A-938D-BA6AA5AFC1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7" creationId="{D9A4C368-F875-4F45-B988-11FEDF3D972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8" creationId="{478C478B-23A2-4920-96E2-90691E1B448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9" creationId="{28B7FEB4-CF89-4457-95BC-82C8E20350B3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30" creationId="{5363F3A7-4FE9-4E69-A875-B4DF29166D0F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3" creationId="{20B6008C-DF2C-46B2-9839-AA943E5D0EF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4" creationId="{896F6275-C89C-4BAC-8AED-EAEB40A6D867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5" creationId="{F2554848-8AAC-4E4D-9F1A-1894972F1F5B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6" creationId="{0D5BB50C-EEF5-49DB-9243-6BAB2DB94CC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7" creationId="{6E03A83F-7E70-4A7E-8FB5-604C65D5A062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9" creationId="{911E704A-4332-4910-AC04-F5C3D2309D4F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1" creationId="{12C2C474-8A1C-40AC-96C1-FF9F08C67A4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4" creationId="{4699C637-D8CF-40D1-8DF1-66715D1F42C8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7" creationId="{65080DA8-2449-45FC-A29E-FE81AD1889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49" creationId="{DFA7B259-CE16-4942-99DB-DF75C735A38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1" creationId="{8B69A2E3-15B5-4051-93C4-98CF577FA3A3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1" creationId="{E0087EB6-A263-40E8-ABAA-BB8374BC9BD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2" creationId="{30524998-D5B5-45BD-BDB6-89CF71E80E10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3" creationId="{5FD9FA61-CDCB-4E84-8558-3029538D5BF4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3" creationId="{F1528384-E019-436E-A858-731578B48D45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5" creationId="{2CA2DB52-52A3-46A1-AA0E-01D007E9B59B}"/>
          </ac:cxnSpMkLst>
        </pc:cxnChg>
        <pc:cxnChg chg="add mod">
          <ac:chgData name="Kulinich Bohdan" userId="48e65c9f34e137d0" providerId="LiveId" clId="{4F4595B0-F631-4D75-B48D-EA7476EA3CC6}" dt="2020-01-30T05:21:32.624" v="5003" actId="693"/>
          <ac:cxnSpMkLst>
            <pc:docMk/>
            <pc:sldMk cId="1139478696" sldId="400"/>
            <ac:cxnSpMk id="60" creationId="{78E8D93C-95EB-49B6-8C85-270E8835231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3" creationId="{34F7FFCF-CC3B-4048-BB2A-F6C097E6BE0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9T11:20:24.316" v="1297" actId="478"/>
          <ac:cxnSpMkLst>
            <pc:docMk/>
            <pc:sldMk cId="1139478696" sldId="400"/>
            <ac:cxnSpMk id="64" creationId="{F99EE4A0-6F9F-46BE-8890-6AE1EABDA7A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9T11:20:50.895" v="1305" actId="478"/>
          <ac:cxnSpMkLst>
            <pc:docMk/>
            <pc:sldMk cId="1139478696" sldId="400"/>
            <ac:cxnSpMk id="66" creationId="{4100B9E0-294E-4AC9-828A-51CE0F905BE8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7" creationId="{43DDD082-6F85-4F69-B1A8-DAFC30F8A05A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8" creationId="{624ABFFB-4904-4245-9A51-52F74573EAD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8" creationId="{7C021BC9-71EA-4D39-9031-C0B40FB76A67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2" creationId="{07BC8EE5-3556-4A9F-9E70-81D15799AE0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3" creationId="{C75A4DAC-00A4-4831-A8B5-58F1293CF48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6" creationId="{D66829CD-BA2C-4589-ACCB-90BA76449FC3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79" creationId="{9AC4629E-4BDF-45C4-AC63-C23C4307840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0" creationId="{A615E5B2-A73D-4275-B0B4-B5BD3408A9A4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1" creationId="{50272D01-F05B-4B2F-A1BB-7DCD40868E7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3" creationId="{D4D6E1C9-3219-4C7E-B493-4F3517C0C0E7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4" creationId="{6726B5F2-2336-4102-964B-298141749B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4" creationId="{D6E93A29-DFBB-4EB0-94FF-5F7C494A76EA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5" creationId="{31466EA5-5C21-4934-939B-3635B5C505F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5" creationId="{3822CEFF-3CAD-44AC-8417-4808FF01B11C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9" creationId="{558A03D7-2112-4231-99D5-6F627CECB3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0" creationId="{2AF9D2E1-A7DC-4D49-9C5A-5C0B9392013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1" creationId="{B0AB150B-F66C-4A94-9A65-3DA0F958FD10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2" creationId="{A05F22A1-2A71-4368-9C85-F4F941D3547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0" creationId="{D0721107-01AA-40C7-8D13-902E681A45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2" creationId="{D82AC1B8-33EE-4957-A7C6-DAA1F313909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3" creationId="{5F113FEB-D813-4555-A909-B4E3BA28482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6" creationId="{76C28D7D-A893-4B29-8C94-E13FC77A6A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8" creationId="{162517E0-C4EA-44BD-8072-3EC8ED125204}"/>
          </ac:cxnSpMkLst>
        </pc:cxnChg>
        <pc:cxnChg chg="add del mod">
          <ac:chgData name="Kulinich Bohdan" userId="48e65c9f34e137d0" providerId="LiveId" clId="{4F4595B0-F631-4D75-B48D-EA7476EA3CC6}" dt="2020-01-29T11:59:18.015" v="1772" actId="478"/>
          <ac:cxnSpMkLst>
            <pc:docMk/>
            <pc:sldMk cId="1139478696" sldId="400"/>
            <ac:cxnSpMk id="109" creationId="{3F0E2BF3-D769-484E-822B-AEAA5452A6B4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0" creationId="{27D59037-A36F-49EB-AAE8-76760E076ECC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1" creationId="{B4D2320D-E741-43C7-8D48-E0B88394B0C1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19" creationId="{5E41A345-FEE4-4E43-BB95-6E9D1D5CC473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0" creationId="{4D9EA4FF-9842-4ED2-9FEA-1B68835B6F1D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1" creationId="{B1A1E678-07BF-4AEE-84C6-7A41DE57217D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2" creationId="{D7C7FC49-781F-4A83-9952-A6E4293E4C48}"/>
          </ac:cxnSpMkLst>
        </pc:cxnChg>
        <pc:cxnChg chg="add del mod">
          <ac:chgData name="Kulinich Bohdan" userId="48e65c9f34e137d0" providerId="LiveId" clId="{4F4595B0-F631-4D75-B48D-EA7476EA3CC6}" dt="2020-01-29T11:59:03.425" v="1767" actId="478"/>
          <ac:cxnSpMkLst>
            <pc:docMk/>
            <pc:sldMk cId="1139478696" sldId="400"/>
            <ac:cxnSpMk id="123" creationId="{C0EBB1A3-EECC-4DBA-89C8-7B4C67DF0251}"/>
          </ac:cxnSpMkLst>
        </pc:cxnChg>
        <pc:cxnChg chg="add del mod">
          <ac:chgData name="Kulinich Bohdan" userId="48e65c9f34e137d0" providerId="LiveId" clId="{4F4595B0-F631-4D75-B48D-EA7476EA3CC6}" dt="2020-01-29T11:59:02.487" v="1766" actId="478"/>
          <ac:cxnSpMkLst>
            <pc:docMk/>
            <pc:sldMk cId="1139478696" sldId="400"/>
            <ac:cxnSpMk id="124" creationId="{F642F487-06D4-4BB1-8990-30912A79C02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5" creationId="{80344889-E246-408B-A789-CEA582D0BC73}"/>
          </ac:cxnSpMkLst>
        </pc:cxnChg>
        <pc:cxnChg chg="add del mod">
          <ac:chgData name="Kulinich Bohdan" userId="48e65c9f34e137d0" providerId="LiveId" clId="{4F4595B0-F631-4D75-B48D-EA7476EA3CC6}" dt="2020-01-29T11:58:59.129" v="1765" actId="478"/>
          <ac:cxnSpMkLst>
            <pc:docMk/>
            <pc:sldMk cId="1139478696" sldId="400"/>
            <ac:cxnSpMk id="126" creationId="{5A567E7C-A5CE-4560-A8B1-AEF84E05D38D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28" creationId="{EB5D22D9-BA90-488C-8642-D056EE223794}"/>
          </ac:cxnSpMkLst>
        </pc:cxnChg>
        <pc:cxnChg chg="add mod ord">
          <ac:chgData name="Kulinich Bohdan" userId="48e65c9f34e137d0" providerId="LiveId" clId="{4F4595B0-F631-4D75-B48D-EA7476EA3CC6}" dt="2020-01-30T05:43:47.538" v="5108" actId="167"/>
          <ac:cxnSpMkLst>
            <pc:docMk/>
            <pc:sldMk cId="1139478696" sldId="400"/>
            <ac:cxnSpMk id="133" creationId="{ADD20FA8-8810-41FB-A49F-B64A6D683E0D}"/>
          </ac:cxnSpMkLst>
        </pc:cxnChg>
        <pc:cxnChg chg="add mod ord">
          <ac:chgData name="Kulinich Bohdan" userId="48e65c9f34e137d0" providerId="LiveId" clId="{4F4595B0-F631-4D75-B48D-EA7476EA3CC6}" dt="2020-01-30T05:46:51.361" v="5131" actId="167"/>
          <ac:cxnSpMkLst>
            <pc:docMk/>
            <pc:sldMk cId="1139478696" sldId="400"/>
            <ac:cxnSpMk id="134" creationId="{02EC1B01-4039-41AC-8EFC-487F7EED6D4B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5" creationId="{E19DD1D4-0CB1-4292-A4A6-55042A2C946F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6" creationId="{57B0A409-3024-4356-B3B1-016E0B0B2DD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7" creationId="{9163AF8A-B04B-47AA-B1EA-0659CFF47D4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8" creationId="{3AAE28D1-C19F-4003-B1AB-56944DA88FA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9" creationId="{A697321E-CF4E-4037-8C52-F71ABE4FDD2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0" creationId="{EE58FC60-FE3C-49AD-9579-DED479800B4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1" creationId="{BC8011A0-D361-4C8D-9217-F76B901FEE28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2" creationId="{C334C1A0-4ADF-44AB-B8E0-141FBD000B9B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6" creationId="{F080AC50-46D8-453C-B2E9-4FF6CB30C039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7" creationId="{29D17218-3A54-45DA-A46B-962E1E885144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8" creationId="{0E33F368-D605-467B-B601-FD7C670DEADF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9" creationId="{E141EF20-1EE1-4A13-9CA1-9E8BBF7A4EB6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0" creationId="{6CDA84B6-245D-48C7-95CB-92C4F258A20D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1" creationId="{29809047-ACD4-45B9-9818-500343C5FD0E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09:34.338" v="1178"/>
        <pc:sldMkLst>
          <pc:docMk/>
          <pc:sldMk cId="297872628" sldId="401"/>
        </pc:sldMkLst>
        <pc:spChg chg="del">
          <ac:chgData name="Kulinich Bohdan" userId="48e65c9f34e137d0" providerId="LiveId" clId="{4F4595B0-F631-4D75-B48D-EA7476EA3CC6}" dt="2020-01-29T11:05:25.924" v="1116" actId="478"/>
          <ac:spMkLst>
            <pc:docMk/>
            <pc:sldMk cId="297872628" sldId="401"/>
            <ac:spMk id="2" creationId="{7FBE592C-913E-457B-BC4B-2434A4CB726E}"/>
          </ac:spMkLst>
        </pc:spChg>
        <pc:spChg chg="del">
          <ac:chgData name="Kulinich Bohdan" userId="48e65c9f34e137d0" providerId="LiveId" clId="{4F4595B0-F631-4D75-B48D-EA7476EA3CC6}" dt="2020-01-29T11:06:12.519" v="1128" actId="478"/>
          <ac:spMkLst>
            <pc:docMk/>
            <pc:sldMk cId="297872628" sldId="401"/>
            <ac:spMk id="9" creationId="{734EE400-2B6E-4617-9279-38089A84B3EB}"/>
          </ac:spMkLst>
        </pc:spChg>
        <pc:spChg chg="del">
          <ac:chgData name="Kulinich Bohdan" userId="48e65c9f34e137d0" providerId="LiveId" clId="{4F4595B0-F631-4D75-B48D-EA7476EA3CC6}" dt="2020-01-29T11:05:37.234" v="1123" actId="478"/>
          <ac:spMkLst>
            <pc:docMk/>
            <pc:sldMk cId="297872628" sldId="401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9T11:05:27.096" v="1117" actId="478"/>
          <ac:spMkLst>
            <pc:docMk/>
            <pc:sldMk cId="297872628" sldId="401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9T11:05:27.924" v="1118" actId="478"/>
          <ac:spMkLst>
            <pc:docMk/>
            <pc:sldMk cId="297872628" sldId="401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9T11:05:34.985" v="1122" actId="478"/>
          <ac:spMkLst>
            <pc:docMk/>
            <pc:sldMk cId="297872628" sldId="401"/>
            <ac:spMk id="41" creationId="{AF512CF9-6326-400B-96A4-008C2F1831DF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2" creationId="{2721ACA3-7E73-4D65-9414-7D6D637F9834}"/>
          </ac:spMkLst>
        </pc:spChg>
        <pc:spChg chg="del">
          <ac:chgData name="Kulinich Bohdan" userId="48e65c9f34e137d0" providerId="LiveId" clId="{4F4595B0-F631-4D75-B48D-EA7476EA3CC6}" dt="2020-01-29T11:06:10.832" v="1127" actId="478"/>
          <ac:spMkLst>
            <pc:docMk/>
            <pc:sldMk cId="297872628" sldId="401"/>
            <ac:spMk id="43" creationId="{F72E6CC2-D535-46C4-96AB-2C0ED0FB7EA9}"/>
          </ac:spMkLst>
        </pc:spChg>
        <pc:spChg chg="ord">
          <ac:chgData name="Kulinich Bohdan" userId="48e65c9f34e137d0" providerId="LiveId" clId="{4F4595B0-F631-4D75-B48D-EA7476EA3CC6}" dt="2020-01-29T11:06:39.752" v="1132" actId="167"/>
          <ac:spMkLst>
            <pc:docMk/>
            <pc:sldMk cId="297872628" sldId="401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5:45.560" v="1125" actId="478"/>
          <ac:spMkLst>
            <pc:docMk/>
            <pc:sldMk cId="297872628" sldId="401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9T11:05:24.659" v="1115" actId="478"/>
          <ac:spMkLst>
            <pc:docMk/>
            <pc:sldMk cId="297872628" sldId="401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9T11:08:06.867" v="1170" actId="14100"/>
          <ac:spMkLst>
            <pc:docMk/>
            <pc:sldMk cId="297872628" sldId="401"/>
            <ac:spMk id="51" creationId="{F48CCC55-67E4-4725-9746-C3A4F4B7DC8A}"/>
          </ac:spMkLst>
        </pc:spChg>
        <pc:spChg chg="del">
          <ac:chgData name="Kulinich Bohdan" userId="48e65c9f34e137d0" providerId="LiveId" clId="{4F4595B0-F631-4D75-B48D-EA7476EA3CC6}" dt="2020-01-29T11:06:42.127" v="1133" actId="478"/>
          <ac:spMkLst>
            <pc:docMk/>
            <pc:sldMk cId="297872628" sldId="401"/>
            <ac:spMk id="112" creationId="{80ADEA7B-78B5-4F58-B196-15E6C1979889}"/>
          </ac:spMkLst>
        </pc:spChg>
        <pc:grpChg chg="del">
          <ac:chgData name="Kulinich Bohdan" userId="48e65c9f34e137d0" providerId="LiveId" clId="{4F4595B0-F631-4D75-B48D-EA7476EA3CC6}" dt="2020-01-29T11:05:33.985" v="1121" actId="478"/>
          <ac:grpSpMkLst>
            <pc:docMk/>
            <pc:sldMk cId="297872628" sldId="401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9T11:05:45.560" v="1125" actId="478"/>
          <ac:picMkLst>
            <pc:docMk/>
            <pc:sldMk cId="297872628" sldId="401"/>
            <ac:picMk id="44" creationId="{8467152E-EB17-44C8-8EEF-5C2C6B2C9E97}"/>
          </ac:picMkLst>
        </pc:picChg>
        <pc:picChg chg="del">
          <ac:chgData name="Kulinich Bohdan" userId="48e65c9f34e137d0" providerId="LiveId" clId="{4F4595B0-F631-4D75-B48D-EA7476EA3CC6}" dt="2020-01-29T11:05:24.659" v="1115" actId="478"/>
          <ac:picMkLst>
            <pc:docMk/>
            <pc:sldMk cId="297872628" sldId="401"/>
            <ac:picMk id="48" creationId="{72F5CEB9-1F72-4B85-BB1C-D7AC023F763B}"/>
          </ac:picMkLst>
        </pc:picChg>
        <pc:picChg chg="add">
          <ac:chgData name="Kulinich Bohdan" userId="48e65c9f34e137d0" providerId="LiveId" clId="{4F4595B0-F631-4D75-B48D-EA7476EA3CC6}" dt="2020-01-29T11:07:53.661" v="1149"/>
          <ac:picMkLst>
            <pc:docMk/>
            <pc:sldMk cId="297872628" sldId="401"/>
            <ac:picMk id="50" creationId="{1BDDBEF9-F917-411D-A05B-52CAE9ED1984}"/>
          </ac:picMkLst>
        </pc:pic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0" creationId="{9D459D0C-B05F-4874-8E98-D8FAE92883F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3" creationId="{581A8BF5-5BD8-4390-9F23-F5C6E1260277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90" creationId="{20FD5E58-99E2-4944-8335-9D005F14594B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53:22.789" v="1702" actId="693"/>
        <pc:sldMkLst>
          <pc:docMk/>
          <pc:sldMk cId="2108240046" sldId="402"/>
        </pc:sldMkLst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27" creationId="{34240656-E011-4499-8E3C-4AFE43F4822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37" creationId="{0A6C39F6-5C58-43A6-9DF6-A39C6A140DED}"/>
          </ac:spMkLst>
        </pc:spChg>
        <pc:spChg chg="del">
          <ac:chgData name="Kulinich Bohdan" userId="48e65c9f34e137d0" providerId="LiveId" clId="{4F4595B0-F631-4D75-B48D-EA7476EA3CC6}" dt="2020-01-29T11:08:36.079" v="1175" actId="478"/>
          <ac:spMkLst>
            <pc:docMk/>
            <pc:sldMk cId="2108240046" sldId="402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8:34.767" v="1174" actId="478"/>
          <ac:spMkLst>
            <pc:docMk/>
            <pc:sldMk cId="2108240046" sldId="402"/>
            <ac:spMk id="46" creationId="{FDB4E440-586F-4857-BB66-0FB0372A7C13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8" creationId="{51E6DAEB-027F-43B7-8E33-022D183CC6A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9" creationId="{E61CC089-E876-4569-8101-4DEF57EC799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2" creationId="{19FE1AB4-510E-4610-8602-BDF6AA5AD64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3" creationId="{1BCFD0DB-A90D-4024-991F-79CC5C4C4E7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4" creationId="{5233391A-FD6F-4416-A9FC-E657757D44D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8" creationId="{A54303C2-924D-4FDE-BE39-7562C2B78C8E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9" creationId="{F728F92E-1CD7-4E5A-87FF-9DA3B1858874}"/>
          </ac:spMkLst>
        </pc:spChg>
        <pc:spChg chg="add mod">
          <ac:chgData name="Kulinich Bohdan" userId="48e65c9f34e137d0" providerId="LiveId" clId="{4F4595B0-F631-4D75-B48D-EA7476EA3CC6}" dt="2020-01-29T11:47:01.779" v="1680" actId="1076"/>
          <ac:spMkLst>
            <pc:docMk/>
            <pc:sldMk cId="2108240046" sldId="402"/>
            <ac:spMk id="81" creationId="{F45E4A5A-797C-4898-8CD9-8AB68BFD9914}"/>
          </ac:spMkLst>
        </pc:spChg>
        <pc:grpChg chg="add mod ord">
          <ac:chgData name="Kulinich Bohdan" userId="48e65c9f34e137d0" providerId="LiveId" clId="{4F4595B0-F631-4D75-B48D-EA7476EA3CC6}" dt="2020-01-29T11:31:49.263" v="1523" actId="166"/>
          <ac:grpSpMkLst>
            <pc:docMk/>
            <pc:sldMk cId="2108240046" sldId="402"/>
            <ac:grpSpMk id="2" creationId="{D3F06CBB-E86F-4115-A2D4-DFFE051AEEAF}"/>
          </ac:grpSpMkLst>
        </pc:grp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8" creationId="{C0E99916-371A-4E2F-A1D4-E2083185C68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9" creationId="{E37BC9A6-2CB0-45B5-AB0B-76EE4B3775C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0" creationId="{1754CBA9-EECC-4922-B2F4-698B03DD5B89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1" creationId="{28BC2CED-EC90-430C-B5F3-E26990062FE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2" creationId="{A847EA0A-F0C1-415A-BACC-0A4BEAD8562B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3" creationId="{4F948905-D102-4C87-9415-8E955CFD3B7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4" creationId="{512931C3-C63A-4865-9443-3CE9C3720515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5" creationId="{5629A3E0-215E-42DA-AA1E-BE2FF821058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6" creationId="{5B9EB594-AB48-4136-8AE3-753DCC192AA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8" creationId="{45395F9F-8EF3-4B0B-ACA8-3A8C2E9F117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9" creationId="{BD56DA20-823B-4C7D-AFC0-BD17FFE5CADC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0" creationId="{7F6788F8-550F-4C67-AC0A-C9CA70A4C347}"/>
          </ac:cxnSpMkLst>
        </pc:cxnChg>
        <pc:cxnChg chg="add ord">
          <ac:chgData name="Kulinich Bohdan" userId="48e65c9f34e137d0" providerId="LiveId" clId="{4F4595B0-F631-4D75-B48D-EA7476EA3CC6}" dt="2020-01-29T11:48:23.906" v="1695" actId="166"/>
          <ac:cxnSpMkLst>
            <pc:docMk/>
            <pc:sldMk cId="2108240046" sldId="402"/>
            <ac:cxnSpMk id="41" creationId="{EA06B4B2-F8A2-4C81-8701-B8002D95C5B0}"/>
          </ac:cxnSpMkLst>
        </pc:cxnChg>
        <pc:cxnChg chg="add ord">
          <ac:chgData name="Kulinich Bohdan" userId="48e65c9f34e137d0" providerId="LiveId" clId="{4F4595B0-F631-4D75-B48D-EA7476EA3CC6}" dt="2020-01-29T11:48:29.795" v="1696" actId="166"/>
          <ac:cxnSpMkLst>
            <pc:docMk/>
            <pc:sldMk cId="2108240046" sldId="402"/>
            <ac:cxnSpMk id="42" creationId="{D6D53067-BB7F-4676-B0D6-01EE838E986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3" creationId="{8FCC8DF5-054B-43E1-8C59-6D750FEF738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4" creationId="{C3D38263-9519-4C8B-8739-B00C094C466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7" creationId="{C38C8B81-228E-4F34-B22F-BE82F89099E1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8" creationId="{FB74C654-72E8-4EB3-A444-2CAB0D9AF09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9" creationId="{88B1E583-D527-44FA-9BAD-626890B8E8E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2" creationId="{5386E462-07EE-4DF7-B6A1-A4AFE14139F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3" creationId="{63808D73-C266-4CA5-BBF5-484D5CB88BC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4" creationId="{67BEECCD-F349-45C3-9EFC-98BDE08286E9}"/>
          </ac:cxnSpMkLst>
        </pc:cxnChg>
        <pc:cxnChg chg="add ord">
          <ac:chgData name="Kulinich Bohdan" userId="48e65c9f34e137d0" providerId="LiveId" clId="{4F4595B0-F631-4D75-B48D-EA7476EA3CC6}" dt="2020-01-29T11:48:17.485" v="1694" actId="166"/>
          <ac:cxnSpMkLst>
            <pc:docMk/>
            <pc:sldMk cId="2108240046" sldId="402"/>
            <ac:cxnSpMk id="55" creationId="{AA54C82E-DE9A-4A57-8C07-4B2557C63DE3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6" creationId="{9916DAA8-6E2C-430C-97E5-98CFCB5D016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7" creationId="{3D330844-DE9D-4B1F-BCC2-598C2276484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8" creationId="{C23F719D-13F9-414F-9145-7D925F88307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9" creationId="{97D3B96B-2771-4909-A54C-11F575B280C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0" creationId="{F23B86BC-EDA0-40FB-B96A-24FA517826E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1" creationId="{380762B7-F791-4C43-9130-1C6C1B41EDE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2" creationId="{7737B9C8-9B40-4D44-BB71-4F5493FB4CA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3" creationId="{20507180-4FE3-49C5-AE1C-B88CE64DA0D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4" creationId="{EAFF180A-4C7F-4EF3-9B4C-A7C79AC533F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5" creationId="{E581E446-6A13-463C-82AC-3DC791AB6E6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66" creationId="{CADDCBB7-1DAC-4CB6-99FE-60C4DAE7B3A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7" creationId="{886B25CB-C8E5-4B61-ADA2-6F8B8F60BBE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0" creationId="{9D459D0C-B05F-4874-8E98-D8FAE92883FB}"/>
          </ac:cxnSpMkLst>
        </pc:cxnChg>
        <pc:cxnChg chg="add del">
          <ac:chgData name="Kulinich Bohdan" userId="48e65c9f34e137d0" providerId="LiveId" clId="{4F4595B0-F631-4D75-B48D-EA7476EA3CC6}" dt="2020-01-29T11:47:11.214" v="1682"/>
          <ac:cxnSpMkLst>
            <pc:docMk/>
            <pc:sldMk cId="2108240046" sldId="402"/>
            <ac:cxnSpMk id="82" creationId="{87A07A49-9D61-4F9C-9FB5-D3C9A4D895F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3" creationId="{581A8BF5-5BD8-4390-9F23-F5C6E126027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84" creationId="{5FF77B40-BC83-4AAA-A2B0-25A39F599D21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0" creationId="{20FD5E58-99E2-4944-8335-9D005F14594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1" creationId="{BF74A26F-84D2-475E-A74B-66F96E33F7F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3" creationId="{40DF2A0E-D8FD-4EC8-8D4C-F11392D22C87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5" creationId="{CA59377F-10EA-4B7C-A6A9-0F134F91AD98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6" creationId="{128A0B6C-EE60-46E0-B3C3-617CB9851B0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7" creationId="{729297BB-23E3-4A5E-8CDD-02429E8E9200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8" creationId="{9C0A157C-0956-480C-B450-80709B0FC22A}"/>
          </ac:cxnSpMkLst>
        </pc:cxnChg>
      </pc:sldChg>
      <pc:sldChg chg="addSp delSp modSp add addAnim delAnim modAnim">
        <pc:chgData name="Kulinich Bohdan" userId="48e65c9f34e137d0" providerId="LiveId" clId="{4F4595B0-F631-4D75-B48D-EA7476EA3CC6}" dt="2020-01-30T07:52:46.654" v="5174" actId="1076"/>
        <pc:sldMkLst>
          <pc:docMk/>
          <pc:sldMk cId="2675362017" sldId="403"/>
        </pc:sldMkLst>
        <pc:spChg chg="mod">
          <ac:chgData name="Kulinich Bohdan" userId="48e65c9f34e137d0" providerId="LiveId" clId="{4F4595B0-F631-4D75-B48D-EA7476EA3CC6}" dt="2020-01-29T12:24:46.369" v="2041" actId="20577"/>
          <ac:spMkLst>
            <pc:docMk/>
            <pc:sldMk cId="2675362017" sldId="403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5" creationId="{652F20A5-1311-4786-BF35-344D65DE9D6F}"/>
          </ac:spMkLst>
        </pc:spChg>
        <pc:spChg chg="add mod ord">
          <ac:chgData name="Kulinich Bohdan" userId="48e65c9f34e137d0" providerId="LiveId" clId="{4F4595B0-F631-4D75-B48D-EA7476EA3CC6}" dt="2020-01-29T18:20:07.674" v="2710" actId="164"/>
          <ac:spMkLst>
            <pc:docMk/>
            <pc:sldMk cId="2675362017" sldId="403"/>
            <ac:spMk id="22" creationId="{5032E67F-B3DD-4BB3-8DF2-368B21F6A3F6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29" creationId="{272BB99B-FAD1-45E2-8ACB-029FD17A5074}"/>
          </ac:spMkLst>
        </pc:spChg>
        <pc:spChg chg="add mod ord">
          <ac:chgData name="Kulinich Bohdan" userId="48e65c9f34e137d0" providerId="LiveId" clId="{4F4595B0-F631-4D75-B48D-EA7476EA3CC6}" dt="2020-01-29T12:47:41.532" v="2409" actId="164"/>
          <ac:spMkLst>
            <pc:docMk/>
            <pc:sldMk cId="2675362017" sldId="403"/>
            <ac:spMk id="49" creationId="{2CD85D6D-F7F0-433A-A3CD-7E7C81DC0671}"/>
          </ac:spMkLst>
        </pc:spChg>
        <pc:spChg chg="add mod ord topLvl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50" creationId="{BEBA784F-A7DC-4995-87DB-C94817521796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99" creationId="{FF7BA5E5-E79D-4D59-996F-6D46AAC8CFA1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0" creationId="{3B531EF9-F022-4908-A247-67E1D26BDD88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1" creationId="{8276E487-EFC9-4A75-B8A0-44DB7B4E239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08" creationId="{33891DED-11D9-46AB-9FBA-F2B465B165A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1" creationId="{A949FCE2-10E8-4798-B49B-A8F4FEF38AC3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4" creationId="{D067839C-E5AD-4B27-955F-5A37BA364E42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9" creationId="{8BCFD352-331C-43E5-9C05-37EB8F0A86C3}"/>
          </ac:spMkLst>
        </pc:spChg>
        <pc:spChg chg="add mod ord">
          <ac:chgData name="Kulinich Bohdan" userId="48e65c9f34e137d0" providerId="LiveId" clId="{4F4595B0-F631-4D75-B48D-EA7476EA3CC6}" dt="2020-01-29T18:27:52.175" v="2801" actId="164"/>
          <ac:spMkLst>
            <pc:docMk/>
            <pc:sldMk cId="2675362017" sldId="403"/>
            <ac:spMk id="121" creationId="{8A65CFCC-457F-4C8B-98AF-44BECDD61CCA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4" creationId="{53AA8769-99A0-44E6-A06B-855A7CFE30EF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6" creationId="{0893F8CB-6F40-42E1-BF04-4C2155A5D6F2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7" creationId="{C2F1EE73-58AA-464B-8839-143CEA8AF50D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9" creationId="{C495F333-6558-4A7F-97AD-CA857D348E10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30" creationId="{D743A4A1-A119-413B-9742-A0DD9307C9AE}"/>
          </ac:spMkLst>
        </pc:spChg>
        <pc:spChg chg="del mod topLvl">
          <ac:chgData name="Kulinich Bohdan" userId="48e65c9f34e137d0" providerId="LiveId" clId="{4F4595B0-F631-4D75-B48D-EA7476EA3CC6}" dt="2020-01-29T12:35:28.749" v="2226" actId="478"/>
          <ac:spMkLst>
            <pc:docMk/>
            <pc:sldMk cId="2675362017" sldId="403"/>
            <ac:spMk id="132" creationId="{078C545E-2207-444B-866E-6D5701DCECC4}"/>
          </ac:spMkLst>
        </pc:spChg>
        <pc:spChg chg="del">
          <ac:chgData name="Kulinich Bohdan" userId="48e65c9f34e137d0" providerId="LiveId" clId="{4F4595B0-F631-4D75-B48D-EA7476EA3CC6}" dt="2020-01-29T18:24:26.959" v="2767" actId="478"/>
          <ac:spMkLst>
            <pc:docMk/>
            <pc:sldMk cId="2675362017" sldId="403"/>
            <ac:spMk id="134" creationId="{53C4901F-0E18-48FF-99DF-A71504098230}"/>
          </ac:spMkLst>
        </pc:spChg>
        <pc:spChg chg="del mod topLvl">
          <ac:chgData name="Kulinich Bohdan" userId="48e65c9f34e137d0" providerId="LiveId" clId="{4F4595B0-F631-4D75-B48D-EA7476EA3CC6}" dt="2020-01-29T12:35:30.170" v="2228" actId="478"/>
          <ac:spMkLst>
            <pc:docMk/>
            <pc:sldMk cId="2675362017" sldId="403"/>
            <ac:spMk id="137" creationId="{788D5F48-36DD-41D3-9C67-88B99E8B3E65}"/>
          </ac:spMkLst>
        </pc:spChg>
        <pc:spChg chg="del mod topLvl">
          <ac:chgData name="Kulinich Bohdan" userId="48e65c9f34e137d0" providerId="LiveId" clId="{4F4595B0-F631-4D75-B48D-EA7476EA3CC6}" dt="2020-01-29T12:35:22.360" v="2220" actId="478"/>
          <ac:spMkLst>
            <pc:docMk/>
            <pc:sldMk cId="2675362017" sldId="403"/>
            <ac:spMk id="138" creationId="{480386EA-7279-40E8-A86D-82850962210E}"/>
          </ac:spMkLst>
        </pc:spChg>
        <pc:spChg chg="del mod topLvl">
          <ac:chgData name="Kulinich Bohdan" userId="48e65c9f34e137d0" providerId="LiveId" clId="{4F4595B0-F631-4D75-B48D-EA7476EA3CC6}" dt="2020-01-29T12:35:23.109" v="2221" actId="478"/>
          <ac:spMkLst>
            <pc:docMk/>
            <pc:sldMk cId="2675362017" sldId="403"/>
            <ac:spMk id="139" creationId="{58D1491F-7D90-4665-BD09-66A4E656EBF0}"/>
          </ac:spMkLst>
        </pc:spChg>
        <pc:spChg chg="del mod topLvl">
          <ac:chgData name="Kulinich Bohdan" userId="48e65c9f34e137d0" providerId="LiveId" clId="{4F4595B0-F631-4D75-B48D-EA7476EA3CC6}" dt="2020-01-29T12:35:24.375" v="2223" actId="478"/>
          <ac:spMkLst>
            <pc:docMk/>
            <pc:sldMk cId="2675362017" sldId="403"/>
            <ac:spMk id="140" creationId="{AE94B26A-6CCB-4E88-96EA-1C964F33EEDA}"/>
          </ac:spMkLst>
        </pc:spChg>
        <pc:spChg chg="del mod topLvl">
          <ac:chgData name="Kulinich Bohdan" userId="48e65c9f34e137d0" providerId="LiveId" clId="{4F4595B0-F631-4D75-B48D-EA7476EA3CC6}" dt="2020-01-29T12:35:26.343" v="2225" actId="478"/>
          <ac:spMkLst>
            <pc:docMk/>
            <pc:sldMk cId="2675362017" sldId="403"/>
            <ac:spMk id="141" creationId="{C95DB624-F99F-4681-818F-6DB2F05D89D6}"/>
          </ac:spMkLst>
        </pc:spChg>
        <pc:spChg chg="add mod">
          <ac:chgData name="Kulinich Bohdan" userId="48e65c9f34e137d0" providerId="LiveId" clId="{4F4595B0-F631-4D75-B48D-EA7476EA3CC6}" dt="2020-01-29T18:43:09.447" v="3114" actId="14100"/>
          <ac:spMkLst>
            <pc:docMk/>
            <pc:sldMk cId="2675362017" sldId="403"/>
            <ac:spMk id="146" creationId="{632AC788-815D-4957-BD29-8A9D25B70F95}"/>
          </ac:spMkLst>
        </pc:spChg>
        <pc:spChg chg="add del">
          <ac:chgData name="Kulinich Bohdan" userId="48e65c9f34e137d0" providerId="LiveId" clId="{4F4595B0-F631-4D75-B48D-EA7476EA3CC6}" dt="2020-01-29T12:25:28.362" v="2053" actId="478"/>
          <ac:spMkLst>
            <pc:docMk/>
            <pc:sldMk cId="2675362017" sldId="403"/>
            <ac:spMk id="161" creationId="{BCE64CBF-4CC3-4B7A-8E76-E17C0886C676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2" creationId="{BAEC2EB4-00FD-461B-9871-A32CCD1F256C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3" creationId="{6E40D2B1-A6E0-4D02-B169-9070482E3D57}"/>
          </ac:spMkLst>
        </pc:spChg>
        <pc:spChg chg="add mod ord topLvl">
          <ac:chgData name="Kulinich Bohdan" userId="48e65c9f34e137d0" providerId="LiveId" clId="{4F4595B0-F631-4D75-B48D-EA7476EA3CC6}" dt="2020-01-29T18:23:11.007" v="2753" actId="164"/>
          <ac:spMkLst>
            <pc:docMk/>
            <pc:sldMk cId="2675362017" sldId="403"/>
            <ac:spMk id="191" creationId="{84842882-FAC4-4B8B-B099-A052CDC4091D}"/>
          </ac:spMkLst>
        </pc:spChg>
        <pc:grpChg chg="add del mod">
          <ac:chgData name="Kulinich Bohdan" userId="48e65c9f34e137d0" providerId="LiveId" clId="{4F4595B0-F631-4D75-B48D-EA7476EA3CC6}" dt="2020-01-29T17:37:53.597" v="2579" actId="165"/>
          <ac:grpSpMkLst>
            <pc:docMk/>
            <pc:sldMk cId="2675362017" sldId="403"/>
            <ac:grpSpMk id="2" creationId="{FF1ECCC8-1EF7-43DF-9E7F-C543C6959623}"/>
          </ac:grpSpMkLst>
        </pc:grpChg>
        <pc:grpChg chg="add mod">
          <ac:chgData name="Kulinich Bohdan" userId="48e65c9f34e137d0" providerId="LiveId" clId="{4F4595B0-F631-4D75-B48D-EA7476EA3CC6}" dt="2020-01-29T17:40:22.409" v="2622" actId="164"/>
          <ac:grpSpMkLst>
            <pc:docMk/>
            <pc:sldMk cId="2675362017" sldId="403"/>
            <ac:grpSpMk id="18" creationId="{CBAD45C3-F755-45A0-BC05-CEA8F6EBF42D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9" creationId="{960026BE-8A74-47A8-9582-57165348E314}"/>
          </ac:grpSpMkLst>
        </pc:grpChg>
        <pc:grpChg chg="add mod">
          <ac:chgData name="Kulinich Bohdan" userId="48e65c9f34e137d0" providerId="LiveId" clId="{4F4595B0-F631-4D75-B48D-EA7476EA3CC6}" dt="2020-01-29T18:21:07.250" v="2720" actId="1076"/>
          <ac:grpSpMkLst>
            <pc:docMk/>
            <pc:sldMk cId="2675362017" sldId="403"/>
            <ac:grpSpMk id="20" creationId="{BAA501C9-2EB7-4C00-824F-99F35F084B68}"/>
          </ac:grpSpMkLst>
        </pc:grpChg>
        <pc:grpChg chg="add del mod">
          <ac:chgData name="Kulinich Bohdan" userId="48e65c9f34e137d0" providerId="LiveId" clId="{4F4595B0-F631-4D75-B48D-EA7476EA3CC6}" dt="2020-01-29T17:40:54.776" v="2635" actId="165"/>
          <ac:grpSpMkLst>
            <pc:docMk/>
            <pc:sldMk cId="2675362017" sldId="403"/>
            <ac:grpSpMk id="21" creationId="{DDF90A24-B8BB-4DCC-B6BB-4E6E91C66303}"/>
          </ac:grpSpMkLst>
        </pc:grpChg>
        <pc:grpChg chg="add mod">
          <ac:chgData name="Kulinich Bohdan" userId="48e65c9f34e137d0" providerId="LiveId" clId="{4F4595B0-F631-4D75-B48D-EA7476EA3CC6}" dt="2020-01-29T17:45:21.683" v="2669" actId="164"/>
          <ac:grpSpMkLst>
            <pc:docMk/>
            <pc:sldMk cId="2675362017" sldId="403"/>
            <ac:grpSpMk id="23" creationId="{A47EF410-A71F-424F-A957-7B64EF46826B}"/>
          </ac:grpSpMkLst>
        </pc:grpChg>
        <pc:grpChg chg="add mod">
          <ac:chgData name="Kulinich Bohdan" userId="48e65c9f34e137d0" providerId="LiveId" clId="{4F4595B0-F631-4D75-B48D-EA7476EA3CC6}" dt="2020-01-29T18:20:07.674" v="2710" actId="164"/>
          <ac:grpSpMkLst>
            <pc:docMk/>
            <pc:sldMk cId="2675362017" sldId="403"/>
            <ac:grpSpMk id="24" creationId="{B31FE4B5-32EF-4BEA-AFB6-61475683EBF2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5" creationId="{78D3A593-752D-457E-87ED-1E431D8C239F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6" creationId="{592ED6CE-3A65-4D22-BC53-DA48A4B70EE1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7" creationId="{8796F3FC-CC5D-4758-96E5-0E2A66E80F75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8" creationId="{D83D737D-7976-4ECA-9A38-F3AC63DC18C8}"/>
          </ac:grpSpMkLst>
        </pc:grpChg>
        <pc:grpChg chg="add mod">
          <ac:chgData name="Kulinich Bohdan" userId="48e65c9f34e137d0" providerId="LiveId" clId="{4F4595B0-F631-4D75-B48D-EA7476EA3CC6}" dt="2020-01-29T12:47:41.532" v="2409" actId="164"/>
          <ac:grpSpMkLst>
            <pc:docMk/>
            <pc:sldMk cId="2675362017" sldId="403"/>
            <ac:grpSpMk id="30" creationId="{B3672B4E-68C7-42D7-846A-7562A0F9A262}"/>
          </ac:grpSpMkLst>
        </pc:grpChg>
        <pc:grpChg chg="add del mod">
          <ac:chgData name="Kulinich Bohdan" userId="48e65c9f34e137d0" providerId="LiveId" clId="{4F4595B0-F631-4D75-B48D-EA7476EA3CC6}" dt="2020-01-29T17:44:51.768" v="2661" actId="165"/>
          <ac:grpSpMkLst>
            <pc:docMk/>
            <pc:sldMk cId="2675362017" sldId="403"/>
            <ac:grpSpMk id="31" creationId="{0715FEE1-CF31-4BCC-8002-BFFA92B7B12C}"/>
          </ac:grpSpMkLst>
        </pc:grpChg>
        <pc:grpChg chg="add mod">
          <ac:chgData name="Kulinich Bohdan" userId="48e65c9f34e137d0" providerId="LiveId" clId="{4F4595B0-F631-4D75-B48D-EA7476EA3CC6}" dt="2020-01-29T12:37:02.187" v="2277" actId="164"/>
          <ac:grpSpMkLst>
            <pc:docMk/>
            <pc:sldMk cId="2675362017" sldId="403"/>
            <ac:grpSpMk id="34" creationId="{B4C1483F-F7B7-4118-950D-95F8EE2DCE1F}"/>
          </ac:grpSpMkLst>
        </pc:grpChg>
        <pc:grpChg chg="add del mod">
          <ac:chgData name="Kulinich Bohdan" userId="48e65c9f34e137d0" providerId="LiveId" clId="{4F4595B0-F631-4D75-B48D-EA7476EA3CC6}" dt="2020-01-29T12:37:37.576" v="2289" actId="165"/>
          <ac:grpSpMkLst>
            <pc:docMk/>
            <pc:sldMk cId="2675362017" sldId="403"/>
            <ac:grpSpMk id="35" creationId="{3C5AB06A-BD38-4DD5-8374-A3620B4050FC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55" creationId="{58AB97CB-DA06-430C-9B7B-D74A0544A362}"/>
          </ac:grpSpMkLst>
        </pc:grpChg>
        <pc:grpChg chg="add del mod">
          <ac:chgData name="Kulinich Bohdan" userId="48e65c9f34e137d0" providerId="LiveId" clId="{4F4595B0-F631-4D75-B48D-EA7476EA3CC6}" dt="2020-01-29T18:22:32.349" v="2746" actId="165"/>
          <ac:grpSpMkLst>
            <pc:docMk/>
            <pc:sldMk cId="2675362017" sldId="403"/>
            <ac:grpSpMk id="56" creationId="{DB8826D5-E839-4DCC-B9BA-90346BA90253}"/>
          </ac:grpSpMkLst>
        </pc:grpChg>
        <pc:grpChg chg="add del mod">
          <ac:chgData name="Kulinich Bohdan" userId="48e65c9f34e137d0" providerId="LiveId" clId="{4F4595B0-F631-4D75-B48D-EA7476EA3CC6}" dt="2020-01-29T17:29:31.611" v="2571" actId="165"/>
          <ac:grpSpMkLst>
            <pc:docMk/>
            <pc:sldMk cId="2675362017" sldId="403"/>
            <ac:grpSpMk id="57" creationId="{DD8222F9-8D50-4E63-9A4A-551BC03B866B}"/>
          </ac:grpSpMkLst>
        </pc:grpChg>
        <pc:grpChg chg="add del mod">
          <ac:chgData name="Kulinich Bohdan" userId="48e65c9f34e137d0" providerId="LiveId" clId="{4F4595B0-F631-4D75-B48D-EA7476EA3CC6}" dt="2020-01-29T17:09:38.933" v="2439" actId="165"/>
          <ac:grpSpMkLst>
            <pc:docMk/>
            <pc:sldMk cId="2675362017" sldId="403"/>
            <ac:grpSpMk id="67" creationId="{A533DDAE-35AE-4AEF-8B9F-1467BFC15F60}"/>
          </ac:grpSpMkLst>
        </pc:grpChg>
        <pc:grpChg chg="add del">
          <ac:chgData name="Kulinich Bohdan" userId="48e65c9f34e137d0" providerId="LiveId" clId="{4F4595B0-F631-4D75-B48D-EA7476EA3CC6}" dt="2020-01-29T12:25:29.768" v="2054" actId="478"/>
          <ac:grpSpMkLst>
            <pc:docMk/>
            <pc:sldMk cId="2675362017" sldId="403"/>
            <ac:grpSpMk id="93" creationId="{E745A030-A1B3-4041-B56C-9AABD70CC04D}"/>
          </ac:grpSpMkLst>
        </pc:grpChg>
        <pc:grpChg chg="add mod">
          <ac:chgData name="Kulinich Bohdan" userId="48e65c9f34e137d0" providerId="LiveId" clId="{4F4595B0-F631-4D75-B48D-EA7476EA3CC6}" dt="2020-01-29T18:23:42.404" v="2756" actId="1076"/>
          <ac:grpSpMkLst>
            <pc:docMk/>
            <pc:sldMk cId="2675362017" sldId="403"/>
            <ac:grpSpMk id="125" creationId="{C085873A-85D5-44EE-BC4E-D383DD21F188}"/>
          </ac:grpSpMkLst>
        </pc:grpChg>
        <pc:grpChg chg="add del mod">
          <ac:chgData name="Kulinich Bohdan" userId="48e65c9f34e137d0" providerId="LiveId" clId="{4F4595B0-F631-4D75-B48D-EA7476EA3CC6}" dt="2020-01-29T12:35:04.864" v="2214" actId="165"/>
          <ac:grpSpMkLst>
            <pc:docMk/>
            <pc:sldMk cId="2675362017" sldId="403"/>
            <ac:grpSpMk id="131" creationId="{11097A7D-B18A-4AB8-A7B2-999A4EC93E76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133" creationId="{91E4837B-0B63-48FE-8E57-F0CD54A78D94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41" creationId="{403F91DC-ED94-43D6-B3A0-3AF9ED6AD7E3}"/>
          </ac:grpSpMkLst>
        </pc:grpChg>
        <pc:grpChg chg="del mod">
          <ac:chgData name="Kulinich Bohdan" userId="48e65c9f34e137d0" providerId="LiveId" clId="{4F4595B0-F631-4D75-B48D-EA7476EA3CC6}" dt="2020-01-29T12:29:01.618" v="2097" actId="478"/>
          <ac:grpSpMkLst>
            <pc:docMk/>
            <pc:sldMk cId="2675362017" sldId="403"/>
            <ac:grpSpMk id="152" creationId="{50A6D3ED-549D-4E41-B6EE-8E47CB3A3FC8}"/>
          </ac:grpSpMkLst>
        </pc:grpChg>
        <pc:grpChg chg="add del mod">
          <ac:chgData name="Kulinich Bohdan" userId="48e65c9f34e137d0" providerId="LiveId" clId="{4F4595B0-F631-4D75-B48D-EA7476EA3CC6}" dt="2020-01-29T12:25:31.736" v="2056" actId="478"/>
          <ac:grpSpMkLst>
            <pc:docMk/>
            <pc:sldMk cId="2675362017" sldId="403"/>
            <ac:grpSpMk id="154" creationId="{1945EF7E-3FA6-457B-87EE-930AA9C84152}"/>
          </ac:grpSpMkLst>
        </pc:grpChg>
        <pc:picChg chg="add del mod">
          <ac:chgData name="Kulinich Bohdan" userId="48e65c9f34e137d0" providerId="LiveId" clId="{4F4595B0-F631-4D75-B48D-EA7476EA3CC6}" dt="2020-01-29T17:13:52.812" v="2496" actId="478"/>
          <ac:picMkLst>
            <pc:docMk/>
            <pc:sldMk cId="2675362017" sldId="403"/>
            <ac:picMk id="6" creationId="{69515B71-3BBC-4805-99A3-4A3A133CB698}"/>
          </ac:picMkLst>
        </pc:picChg>
        <pc:picChg chg="add del mod">
          <ac:chgData name="Kulinich Bohdan" userId="48e65c9f34e137d0" providerId="LiveId" clId="{4F4595B0-F631-4D75-B48D-EA7476EA3CC6}" dt="2020-01-29T12:34:27.802" v="2205" actId="478"/>
          <ac:picMkLst>
            <pc:docMk/>
            <pc:sldMk cId="2675362017" sldId="403"/>
            <ac:picMk id="18" creationId="{B9B96C8E-DC62-415F-A36A-4BFFFFD85197}"/>
          </ac:picMkLst>
        </pc:picChg>
        <pc:picChg chg="add del mod">
          <ac:chgData name="Kulinich Bohdan" userId="48e65c9f34e137d0" providerId="LiveId" clId="{4F4595B0-F631-4D75-B48D-EA7476EA3CC6}" dt="2020-01-29T12:43:16.006" v="2344" actId="478"/>
          <ac:picMkLst>
            <pc:docMk/>
            <pc:sldMk cId="2675362017" sldId="403"/>
            <ac:picMk id="41" creationId="{8BBF3909-2D79-4318-A92A-498130FA5675}"/>
          </ac:picMkLst>
        </pc:picChg>
        <pc:cxnChg chg="add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61" creationId="{B0CAB2A7-CFEF-45DA-8B90-8B1BBE855A45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2" creationId="{35EDBEE4-FD68-4915-A687-B301FBEA7EC8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3" creationId="{5E03D086-A30E-4E16-8913-A192904C4EC4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4" creationId="{12A593EA-EF59-4919-8062-14C59CFA8C92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5" creationId="{1E3F9DAF-E782-4ADC-B89D-20D006EB66A5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8" creationId="{7D5FA8FD-C153-47F4-92CC-780B88269AB2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9" creationId="{5AC42172-977F-434F-93EB-3CE2DFEFDD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0" creationId="{58B81D45-C271-4A74-9F86-0EE8F6A11F02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1" creationId="{1BBCCC20-175D-4DF7-9E17-FC40706428DE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2" creationId="{BF2EFC4B-1813-48CD-A6A7-E8E0E6CA291F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3" creationId="{860E24B7-0AD4-4075-AF5C-FFC3A39422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4" creationId="{74FD2713-06EB-4DCF-834C-D7D758324F5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75" creationId="{54B1276B-0703-4F2E-811C-41FDBE1E517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6" creationId="{D6C7DE44-554E-4141-ADBE-9E1603A9C4C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7" creationId="{B11447EB-0E00-4577-A2EB-9616E924A527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8" creationId="{1A9C4A08-18AF-4D04-877C-D6709E90EE7D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9" creationId="{8C113D8F-8DCD-4E83-AD0D-F82D3BC74D9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79" creationId="{9AC4629E-4BDF-45C4-AC63-C23C4307840E}"/>
          </ac:cxnSpMkLst>
        </pc:cxnChg>
        <pc:cxnChg chg="add del mod">
          <ac:chgData name="Kulinich Bohdan" userId="48e65c9f34e137d0" providerId="LiveId" clId="{4F4595B0-F631-4D75-B48D-EA7476EA3CC6}" dt="2020-01-29T17:14:19.245" v="2500" actId="478"/>
          <ac:cxnSpMkLst>
            <pc:docMk/>
            <pc:sldMk cId="2675362017" sldId="403"/>
            <ac:cxnSpMk id="80" creationId="{54DCBDBA-0079-49E2-B6F2-A33FD585DEB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0" creationId="{A615E5B2-A73D-4275-B0B4-B5BD3408A9A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1" creationId="{B734FFE8-B99D-4200-8AE4-07DCE27B8107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2" creationId="{18959307-8210-49B5-A60B-FAA5A83E5165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83" creationId="{2E21EA17-EC9A-4816-8095-D18B9B2A3320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3" creationId="{D4D6E1C9-3219-4C7E-B493-4F3517C0C0E7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4" creationId="{046C9ADC-9AA7-47AB-9BBB-DE4AA413540B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4" creationId="{6726B5F2-2336-4102-964B-298141749BF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5" creationId="{31466EA5-5C21-4934-939B-3635B5C505F6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5" creationId="{B14717BE-02C4-42EF-B1A9-E419A138D8DC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6" creationId="{62FC2551-0A98-4B42-AB50-0BC3E328CDD6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7" creationId="{87648C6A-139A-471C-BB90-9CB2F5A7ED0B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8" creationId="{0379A216-7295-43D1-BEDB-FDBD1C11B3D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9" creationId="{558A03D7-2112-4231-99D5-6F627CECB368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9" creationId="{F0055A97-2940-43B7-840B-5E89A1C14F8F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0" creationId="{2AF9D2E1-A7DC-4D49-9C5A-5C0B9392013E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90" creationId="{D35BC4F0-8528-4CB6-ACF4-83D8620FC2E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1" creationId="{B0AB150B-F66C-4A94-9A65-3DA0F958FD10}"/>
          </ac:cxnSpMkLst>
        </pc:cxnChg>
        <pc:cxnChg chg="add del">
          <ac:chgData name="Kulinich Bohdan" userId="48e65c9f34e137d0" providerId="LiveId" clId="{4F4595B0-F631-4D75-B48D-EA7476EA3CC6}" dt="2020-01-29T17:26:34.885" v="2505" actId="478"/>
          <ac:cxnSpMkLst>
            <pc:docMk/>
            <pc:sldMk cId="2675362017" sldId="403"/>
            <ac:cxnSpMk id="91" creationId="{DAAE9984-F586-4447-805A-3CC5401B31B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2" creationId="{A05F22A1-2A71-4368-9C85-F4F941D3547E}"/>
          </ac:cxnSpMkLst>
        </pc:cxnChg>
        <pc:cxnChg chg="add mod topLvl">
          <ac:chgData name="Kulinich Bohdan" userId="48e65c9f34e137d0" providerId="LiveId" clId="{4F4595B0-F631-4D75-B48D-EA7476EA3CC6}" dt="2020-01-30T07:52:46.654" v="5174" actId="1076"/>
          <ac:cxnSpMkLst>
            <pc:docMk/>
            <pc:sldMk cId="2675362017" sldId="403"/>
            <ac:cxnSpMk id="92" creationId="{C36AB870-8CE9-4870-AAD3-DFB8B56FF5E5}"/>
          </ac:cxnSpMkLst>
        </pc:cxnChg>
        <pc:cxnChg chg="add mod or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3" creationId="{5D8780FB-0AA2-42D6-AC7C-26FB4CDDA7C7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4" creationId="{5EB9C754-A8A5-440B-94FA-3B5AD203151E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5" creationId="{2D960378-6CEF-4C45-AA95-FE1D8F60DACB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96" creationId="{124A1555-28C2-490D-AC16-5A3792BE0FAB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7" creationId="{BC869478-1DB0-4663-95AF-6BE31169AD9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8" creationId="{3C447433-07D7-490D-8492-02E0648E744D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0" creationId="{D0721107-01AA-40C7-8D13-902E681A45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2" creationId="{51AE4513-AAD3-4E5D-87F6-5418F28ED48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2" creationId="{D82AC1B8-33EE-4957-A7C6-DAA1F313909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3" creationId="{5F113FEB-D813-4555-A909-B4E3BA28482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5" creationId="{738D39D9-030C-4A24-A7B1-7CF0EF7A2941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6" creationId="{7191268A-22D0-4519-B09C-E9C2268927F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6" creationId="{76C28D7D-A893-4B29-8C94-E13FC77A6A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7" creationId="{86DC3FEB-D78E-42E7-96A2-D2E7C4AAE7D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8" creationId="{162517E0-C4EA-44BD-8072-3EC8ED12520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09" creationId="{6B6823B6-28D0-4895-ABB3-FF9982F239A3}"/>
          </ac:cxnSpMkLst>
        </pc:cxnChg>
        <pc:cxnChg chg="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10" creationId="{27D59037-A36F-49EB-AAE8-76760E076ECC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1" creationId="{B4D2320D-E741-43C7-8D48-E0B88394B0C1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2" creationId="{85F7E433-3F29-4855-A475-F2E1CFEAA44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3" creationId="{2D39C1D6-6D23-4DBE-9263-8E72E805DA5E}"/>
          </ac:cxnSpMkLst>
        </pc:cxnChg>
        <pc:cxnChg chg="add del mod">
          <ac:chgData name="Kulinich Bohdan" userId="48e65c9f34e137d0" providerId="LiveId" clId="{4F4595B0-F631-4D75-B48D-EA7476EA3CC6}" dt="2020-01-29T12:31:27.392" v="2137" actId="478"/>
          <ac:cxnSpMkLst>
            <pc:docMk/>
            <pc:sldMk cId="2675362017" sldId="403"/>
            <ac:cxnSpMk id="114" creationId="{7657F336-692F-4944-B112-10128F418843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5" creationId="{6405FC74-DDB7-4101-BDD8-8991C780ABE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6" creationId="{D8A42032-E3B7-4CAD-8710-EED6426F0A4A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7" creationId="{D2C7DB27-CCEB-4B96-AB71-61A4AADAF86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8" creationId="{A897A7D5-1C17-47E7-BCDC-CF911A0BE7FE}"/>
          </ac:cxnSpMkLst>
        </pc:cxnChg>
        <pc:cxnChg chg="add 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9" creationId="{5E41A345-FEE4-4E43-BB95-6E9D1D5CC473}"/>
          </ac:cxnSpMkLst>
        </pc:cxnChg>
        <pc:cxnChg chg="add del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20" creationId="{4D9EA4FF-9842-4ED2-9FEA-1B68835B6F1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1" creationId="{B1A1E678-07BF-4AEE-84C6-7A41DE57217D}"/>
          </ac:cxnSpMkLst>
        </pc:cxnChg>
        <pc:cxnChg chg="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122" creationId="{D7C7FC49-781F-4A83-9952-A6E4293E4C48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23" creationId="{F49CA3A6-3362-43A0-A8D6-E56FD1E5352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5" creationId="{80344889-E246-408B-A789-CEA582D0BC73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8" creationId="{EB5D22D9-BA90-488C-8642-D056EE223794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3" creationId="{ADD20FA8-8810-41FB-A49F-B64A6D683E0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4" creationId="{02EC1B01-4039-41AC-8EFC-487F7EED6D4B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5" creationId="{385F7764-E78D-4FC1-9773-C4A5DE9DEB6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5" creationId="{E19DD1D4-0CB1-4292-A4A6-55042A2C946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6" creationId="{46604053-431D-42D6-AF2C-CAD5EC8A8C3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6" creationId="{57B0A409-3024-4356-B3B1-016E0B0B2DD6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7" creationId="{93D27ADD-5E3D-4B54-87E8-9626848B019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8" creationId="{E5B35AE6-BF8E-4246-9B62-5BFF6212C9AD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9" creationId="{786C114F-E43C-44FD-A846-ACBF245AE3D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40" creationId="{30C9E78D-1D00-4262-9D50-CDA9C8F0F4C0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2" creationId="{DE986D79-5CB7-476B-B85D-8108A4AFF8B6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3" creationId="{2CDE595C-A423-467F-BC08-40D455C0C8D4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4" creationId="{93A8E912-633A-41A3-A84E-1282D541BE55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5" creationId="{5B80A3C4-5751-434A-A80E-A6FC86D38502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53" creationId="{614DEA3C-F177-442B-A741-344491AA39FE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64" creationId="{6BC436D7-EE47-42DF-8335-4200F5DF2657}"/>
          </ac:cxnSpMkLst>
        </pc:cxnChg>
        <pc:cxnChg chg="del mod topLvl">
          <ac:chgData name="Kulinich Bohdan" userId="48e65c9f34e137d0" providerId="LiveId" clId="{4F4595B0-F631-4D75-B48D-EA7476EA3CC6}" dt="2020-01-29T12:35:29.577" v="2227" actId="478"/>
          <ac:cxnSpMkLst>
            <pc:docMk/>
            <pc:sldMk cId="2675362017" sldId="403"/>
            <ac:cxnSpMk id="165" creationId="{9B79A390-BED5-4EA5-AE4B-A87CC88BAFE6}"/>
          </ac:cxnSpMkLst>
        </pc:cxnChg>
        <pc:cxnChg chg="del mod topLvl">
          <ac:chgData name="Kulinich Bohdan" userId="48e65c9f34e137d0" providerId="LiveId" clId="{4F4595B0-F631-4D75-B48D-EA7476EA3CC6}" dt="2020-01-29T12:35:23.781" v="2222" actId="478"/>
          <ac:cxnSpMkLst>
            <pc:docMk/>
            <pc:sldMk cId="2675362017" sldId="403"/>
            <ac:cxnSpMk id="166" creationId="{446BE077-497C-4412-944C-5151BDB527CE}"/>
          </ac:cxnSpMkLst>
        </pc:cxnChg>
        <pc:cxnChg chg="del mod topLvl">
          <ac:chgData name="Kulinich Bohdan" userId="48e65c9f34e137d0" providerId="LiveId" clId="{4F4595B0-F631-4D75-B48D-EA7476EA3CC6}" dt="2020-01-29T12:35:19.610" v="2219" actId="478"/>
          <ac:cxnSpMkLst>
            <pc:docMk/>
            <pc:sldMk cId="2675362017" sldId="403"/>
            <ac:cxnSpMk id="167" creationId="{76562A06-C598-4DB9-ADC7-9BE7E0191B89}"/>
          </ac:cxnSpMkLst>
        </pc:cxnChg>
        <pc:cxnChg chg="del mod topLvl">
          <ac:chgData name="Kulinich Bohdan" userId="48e65c9f34e137d0" providerId="LiveId" clId="{4F4595B0-F631-4D75-B48D-EA7476EA3CC6}" dt="2020-01-29T12:35:30.780" v="2229" actId="478"/>
          <ac:cxnSpMkLst>
            <pc:docMk/>
            <pc:sldMk cId="2675362017" sldId="403"/>
            <ac:cxnSpMk id="168" creationId="{AB0B82CB-7261-4662-BE61-E6E17F34F7E4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69" creationId="{09EFF726-6D96-411C-A7F5-0F69AC21C3AE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70" creationId="{5169DBB9-82A4-48F9-85C6-AEB34310ACBB}"/>
          </ac:cxnSpMkLst>
        </pc:cxnChg>
        <pc:cxnChg chg="del mod topLvl">
          <ac:chgData name="Kulinich Bohdan" userId="48e65c9f34e137d0" providerId="LiveId" clId="{4F4595B0-F631-4D75-B48D-EA7476EA3CC6}" dt="2020-01-29T12:35:25.156" v="2224" actId="478"/>
          <ac:cxnSpMkLst>
            <pc:docMk/>
            <pc:sldMk cId="2675362017" sldId="403"/>
            <ac:cxnSpMk id="171" creationId="{3D2824FC-433C-4C83-93A7-BE9481E6E5A2}"/>
          </ac:cxnSpMkLst>
        </pc:cxnChg>
        <pc:cxnChg chg="add del mod">
          <ac:chgData name="Kulinich Bohdan" userId="48e65c9f34e137d0" providerId="LiveId" clId="{4F4595B0-F631-4D75-B48D-EA7476EA3CC6}" dt="2020-01-29T12:37:24.155" v="2285"/>
          <ac:cxnSpMkLst>
            <pc:docMk/>
            <pc:sldMk cId="2675362017" sldId="403"/>
            <ac:cxnSpMk id="172" creationId="{57DCB14A-67F2-48CA-9728-8FD113FE5974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3" creationId="{69687E7D-F60E-4EC6-A920-3D2CC9814330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4" creationId="{7D2BBB25-200D-44C8-9796-46620DADE29D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5" creationId="{58635E18-BCD6-4FC6-AB74-9E32CD035287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6" creationId="{AC039831-448E-4A46-8593-130675AC9E99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7" creationId="{4BE53E97-10D0-4255-A65A-6F88AC258118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8" creationId="{0A180C90-F140-4C41-80B6-B68C616A30AA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79" creationId="{4CF5E357-FFCA-4A75-980E-23908EC008EE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0" creationId="{DB65FC55-AA92-430F-AF1B-06025E219879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1" creationId="{536771D4-F6B6-4EC9-8E6D-2406E66B7C86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2" creationId="{B48B2324-369A-49EA-AE96-F4C1F599AC80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3" creationId="{3B2EF08A-5C95-43FC-9368-061A72823811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4" creationId="{1CAFE818-3C1E-4FCD-8BB8-D5FFC885030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5" creationId="{B6C7E06D-E800-431D-B048-AE212C1EF03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6" creationId="{8C7F5520-DF09-4E57-9E64-4C04D771DCC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7" creationId="{8460C8E2-9F3F-438E-8E32-2EFA9DD804DB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8" creationId="{3543327A-4389-48F2-9B56-5FEB7569CB57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9" creationId="{24CF4260-82D5-4B05-92A9-A4BC4D28151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90" creationId="{B19FEC71-A5FF-4E82-863D-6402801A0E3E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2" creationId="{AB4CA3F0-6177-4AA5-A146-A0C7A0C9C958}"/>
          </ac:cxnSpMkLst>
        </pc:cxnChg>
        <pc:cxnChg chg="add del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3" creationId="{1EB6CA8D-0243-4137-803C-54468190EF00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4" creationId="{E4AF0BDC-2A70-445A-8971-B647F0C65E4C}"/>
          </ac:cxnSpMkLst>
        </pc:cxnChg>
      </pc:sldChg>
      <pc:sldChg chg="add del">
        <pc:chgData name="Kulinich Bohdan" userId="48e65c9f34e137d0" providerId="LiveId" clId="{4F4595B0-F631-4D75-B48D-EA7476EA3CC6}" dt="2020-01-29T18:43:37.091" v="3115" actId="47"/>
        <pc:sldMkLst>
          <pc:docMk/>
          <pc:sldMk cId="368202282" sldId="404"/>
        </pc:sldMkLst>
      </pc:sldChg>
      <pc:sldChg chg="addSp modSp add modTransition modAnim">
        <pc:chgData name="Kulinich Bohdan" userId="48e65c9f34e137d0" providerId="LiveId" clId="{4F4595B0-F631-4D75-B48D-EA7476EA3CC6}" dt="2020-01-29T21:16:23.862" v="4911" actId="1076"/>
        <pc:sldMkLst>
          <pc:docMk/>
          <pc:sldMk cId="1681526688" sldId="404"/>
        </pc:sldMkLst>
        <pc:spChg chg="add mod">
          <ac:chgData name="Kulinich Bohdan" userId="48e65c9f34e137d0" providerId="LiveId" clId="{4F4595B0-F631-4D75-B48D-EA7476EA3CC6}" dt="2020-01-29T20:55:29.575" v="4486" actId="1076"/>
          <ac:spMkLst>
            <pc:docMk/>
            <pc:sldMk cId="1681526688" sldId="404"/>
            <ac:spMk id="43" creationId="{EF304F9C-29B4-480A-B86F-02DCBEDB6FB0}"/>
          </ac:spMkLst>
        </pc:spChg>
        <pc:spChg chg="add mod">
          <ac:chgData name="Kulinich Bohdan" userId="48e65c9f34e137d0" providerId="LiveId" clId="{4F4595B0-F631-4D75-B48D-EA7476EA3CC6}" dt="2020-01-29T20:56:59.514" v="4547" actId="14100"/>
          <ac:spMkLst>
            <pc:docMk/>
            <pc:sldMk cId="1681526688" sldId="404"/>
            <ac:spMk id="45" creationId="{FC4016C6-39DD-4B09-8497-3B9DF78F5316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7" creationId="{6A84DD92-13E1-4BAF-8E1A-E9AA225AEB9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8" creationId="{816C46FD-8A29-4ACB-9C7F-C0963E89B5F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9" creationId="{DA6A711D-A9BF-4FB6-9D32-3CA34B20F8C3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1" creationId="{A250E60D-83CD-467B-8804-977D1EB4C8DA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4" creationId="{51EA7092-06EA-4F4E-979D-FAB7C482796E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6" creationId="{A97E14C9-A2FA-4E9B-AE91-7BAE1AF821FD}"/>
          </ac:spMkLst>
        </pc:spChg>
        <pc:spChg chg="add mod">
          <ac:chgData name="Kulinich Bohdan" userId="48e65c9f34e137d0" providerId="LiveId" clId="{4F4595B0-F631-4D75-B48D-EA7476EA3CC6}" dt="2020-01-29T21:13:03.252" v="4863" actId="1076"/>
          <ac:spMkLst>
            <pc:docMk/>
            <pc:sldMk cId="1681526688" sldId="404"/>
            <ac:spMk id="59" creationId="{898E04F5-9A40-4686-9F69-63B4E94919E9}"/>
          </ac:spMkLst>
        </pc:spChg>
        <pc:spChg chg="add mod">
          <ac:chgData name="Kulinich Bohdan" userId="48e65c9f34e137d0" providerId="LiveId" clId="{4F4595B0-F631-4D75-B48D-EA7476EA3CC6}" dt="2020-01-29T21:14:35.634" v="4897" actId="1076"/>
          <ac:spMkLst>
            <pc:docMk/>
            <pc:sldMk cId="1681526688" sldId="404"/>
            <ac:spMk id="61" creationId="{7DF134FC-4919-498E-A5D8-38E53D8CE2B0}"/>
          </ac:spMkLst>
        </pc:spChg>
        <pc:picChg chg="add">
          <ac:chgData name="Kulinich Bohdan" userId="48e65c9f34e137d0" providerId="LiveId" clId="{4F4595B0-F631-4D75-B48D-EA7476EA3CC6}" dt="2020-01-29T20:56:03.700" v="4495"/>
          <ac:picMkLst>
            <pc:docMk/>
            <pc:sldMk cId="1681526688" sldId="404"/>
            <ac:picMk id="44" creationId="{7DF5E16A-B2A4-4CA4-843F-5F449BAC04CB}"/>
          </ac:picMkLst>
        </pc:picChg>
      </pc:sldChg>
      <pc:sldChg chg="add del">
        <pc:chgData name="Kulinich Bohdan" userId="48e65c9f34e137d0" providerId="LiveId" clId="{4F4595B0-F631-4D75-B48D-EA7476EA3CC6}" dt="2020-01-29T20:57:23.740" v="4549"/>
        <pc:sldMkLst>
          <pc:docMk/>
          <pc:sldMk cId="746253274" sldId="405"/>
        </pc:sldMkLst>
      </pc:sldChg>
      <pc:sldChg chg="addSp delSp modSp add del delAnim modAnim">
        <pc:chgData name="Kulinich Bohdan" userId="48e65c9f34e137d0" providerId="LiveId" clId="{4F4595B0-F631-4D75-B48D-EA7476EA3CC6}" dt="2020-01-30T08:36:18.441" v="5290" actId="47"/>
        <pc:sldMkLst>
          <pc:docMk/>
          <pc:sldMk cId="4231826833" sldId="405"/>
        </pc:sldMkLst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2" creationId="{E048417F-C38E-466E-ADB3-D6E2C228B231}"/>
          </ac:spMkLst>
        </pc:spChg>
        <pc:spChg chg="add del mod">
          <ac:chgData name="Kulinich Bohdan" userId="48e65c9f34e137d0" providerId="LiveId" clId="{4F4595B0-F631-4D75-B48D-EA7476EA3CC6}" dt="2020-01-29T21:08:01.584" v="4738" actId="11529"/>
          <ac:spMkLst>
            <pc:docMk/>
            <pc:sldMk cId="4231826833" sldId="405"/>
            <ac:spMk id="5" creationId="{2FCBAEE0-C1E2-4E60-B349-261EFF8AEF6B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6" creationId="{8FA27D7B-5206-43E9-BB31-CA0D212B188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7" creationId="{CCE74507-AD9B-4391-B68D-469C4B837E7E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39" creationId="{A944D129-C8BC-478C-94D1-80723C9A02EA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1" creationId="{AC624C5E-BB00-46B7-B564-160C069DE40C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2" creationId="{C40DA1C2-1C65-482D-8C2F-B57B51C03701}"/>
          </ac:spMkLst>
        </pc:spChg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43" creationId="{EF304F9C-29B4-480A-B86F-02DCBEDB6FB0}"/>
          </ac:spMkLst>
        </pc:spChg>
        <pc:spChg chg="del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5" creationId="{FC4016C6-39DD-4B09-8497-3B9DF78F531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7" creationId="{9350509F-EADD-4AF2-B1B8-2F7F2CD50010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8" creationId="{CD03809C-876C-48AD-AA97-9ECDB68546EF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9" creationId="{DC27890F-02C8-4AFB-9214-A8FA9ED81B84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1" creationId="{5399C586-F062-42F4-B904-423BCF9AC4E7}"/>
          </ac:spMkLst>
        </pc:spChg>
        <pc:spChg chg="add del mod">
          <ac:chgData name="Kulinich Bohdan" userId="48e65c9f34e137d0" providerId="LiveId" clId="{4F4595B0-F631-4D75-B48D-EA7476EA3CC6}" dt="2020-01-29T21:09:17.766" v="4786" actId="478"/>
          <ac:spMkLst>
            <pc:docMk/>
            <pc:sldMk cId="4231826833" sldId="405"/>
            <ac:spMk id="54" creationId="{E2157E50-9BA5-4B07-B319-DBB2C6EF0DC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6" creationId="{E6A0B21F-2E39-49D1-ACFE-D0C89AF48AE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9" creationId="{957BC9E3-BC2B-4B73-BAD1-E610A12FDF1F}"/>
          </ac:spMkLst>
        </pc:s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32" creationId="{5C39ED12-7B54-4C75-805C-6AB9970984C3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46" creationId="{77216445-1F42-44BA-B878-124F122B83A8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60" creationId="{CB999D89-B650-4A79-B90D-976A09086C4C}"/>
          </ac:grpSpMkLst>
        </pc:grpChg>
        <pc:picChg chg="del">
          <ac:chgData name="Kulinich Bohdan" userId="48e65c9f34e137d0" providerId="LiveId" clId="{4F4595B0-F631-4D75-B48D-EA7476EA3CC6}" dt="2020-01-29T21:20:47.301" v="4912" actId="478"/>
          <ac:picMkLst>
            <pc:docMk/>
            <pc:sldMk cId="4231826833" sldId="405"/>
            <ac:picMk id="44" creationId="{7DF5E16A-B2A4-4CA4-843F-5F449BAC04CB}"/>
          </ac:picMkLst>
        </pc:pic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0" creationId="{576AB7BF-071A-4ED6-BD72-360FEE7DAA18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3" creationId="{754DF443-83DE-48B2-B4A4-716EB0A59D3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4" creationId="{B2A19C6D-01E2-426A-AB49-E3B2E59BFFF2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5" creationId="{23F8416F-F164-47F6-852D-3D33AE0316E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6" creationId="{DDFEB75A-7A57-4996-BE8F-23138D072B38}"/>
          </ac:cxnSpMkLst>
        </pc:cxnChg>
      </pc:sldChg>
    </pc:docChg>
  </pc:docChgLst>
  <pc:docChgLst>
    <pc:chgData name="Kulinich Bohdan" userId="48e65c9f34e137d0" providerId="LiveId" clId="{87244FF7-9721-794E-9B45-F5B60D855798}"/>
    <pc:docChg chg="modSld">
      <pc:chgData name="Kulinich Bohdan" userId="48e65c9f34e137d0" providerId="LiveId" clId="{87244FF7-9721-794E-9B45-F5B60D855798}" dt="2023-07-05T09:40:35.386" v="3"/>
      <pc:docMkLst>
        <pc:docMk/>
      </pc:docMkLst>
      <pc:sldChg chg="addSp delSp modSp modAnim">
        <pc:chgData name="Kulinich Bohdan" userId="48e65c9f34e137d0" providerId="LiveId" clId="{87244FF7-9721-794E-9B45-F5B60D855798}" dt="2023-07-05T09:40:35.386" v="3"/>
        <pc:sldMkLst>
          <pc:docMk/>
          <pc:sldMk cId="444526353" sldId="409"/>
        </pc:sldMkLst>
        <pc:spChg chg="add del mod">
          <ac:chgData name="Kulinich Bohdan" userId="48e65c9f34e137d0" providerId="LiveId" clId="{87244FF7-9721-794E-9B45-F5B60D855798}" dt="2023-07-05T09:40:35.386" v="3"/>
          <ac:spMkLst>
            <pc:docMk/>
            <pc:sldMk cId="444526353" sldId="409"/>
            <ac:spMk id="14" creationId="{AEFD569B-316F-D9D4-29CB-B3BCF7E21AAA}"/>
          </ac:spMkLst>
        </pc:spChg>
        <pc:spChg chg="add del mod">
          <ac:chgData name="Kulinich Bohdan" userId="48e65c9f34e137d0" providerId="LiveId" clId="{87244FF7-9721-794E-9B45-F5B60D855798}" dt="2023-07-05T09:40:34.741" v="2"/>
          <ac:spMkLst>
            <pc:docMk/>
            <pc:sldMk cId="444526353" sldId="409"/>
            <ac:spMk id="30" creationId="{CAFC427B-F47A-8FAE-256A-26810B37E654}"/>
          </ac:spMkLst>
        </pc:sp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2" creationId="{72A52295-CCAF-82C7-669E-ECCDEA18FC92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5" creationId="{7BB6F92D-4227-B634-7A2E-E75AA00878CC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6" creationId="{59A5C036-D19C-7DF2-8398-8B62F5D05F4F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7" creationId="{A0F5E0AB-6C76-DC42-1D8D-A0636C444299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9" creationId="{FD3892A8-655A-E2D2-F700-EE3A71722A2E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0" creationId="{4C9073BE-9C7D-2B43-189B-380706449E61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1" creationId="{FB5694B9-B9DC-FA76-D5FA-C3D9A3FA0C27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2" creationId="{86AA8063-23C8-ED49-8ABD-5D3604544559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3" creationId="{F66D7D1B-4A61-9789-BD29-14F08EE3B9A7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5" creationId="{64D3FCBC-9B24-AEAA-A1BD-D000303408A5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6" creationId="{55B4291B-70EF-0C44-8ECF-CCE8A87C137A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7" creationId="{223ED7CD-1E90-39BE-DE11-5CCB3B9071F5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8" creationId="{76B50D2C-F292-E226-B504-87715B5B5074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19" creationId="{51980EC1-4A83-4FC9-34FD-0AE276DA1BC5}"/>
          </ac:cxnSpMkLst>
        </pc:cxnChg>
        <pc:cxnChg chg="add del mod">
          <ac:chgData name="Kulinich Bohdan" userId="48e65c9f34e137d0" providerId="LiveId" clId="{87244FF7-9721-794E-9B45-F5B60D855798}" dt="2023-07-05T09:40:35.386" v="3"/>
          <ac:cxnSpMkLst>
            <pc:docMk/>
            <pc:sldMk cId="444526353" sldId="409"/>
            <ac:cxnSpMk id="20" creationId="{0C34CA58-3F83-A326-CABE-670B0F6CAA72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1" creationId="{260F429C-AB1D-3616-1343-A64505B22D44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2" creationId="{A0C2F4E0-8617-1B33-45BE-0FA50A273CEF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3" creationId="{19EE7A10-38A6-573B-08A0-13C84075959B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4" creationId="{0ACBDCE5-C380-FA38-5E78-C67EC3C82228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5" creationId="{4A412317-8A44-9BE0-1D85-DB0EA9792DCB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6" creationId="{B6BE00D4-7610-C2BB-28DB-B5A9FDF8DABB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7" creationId="{CCF02E09-72A4-A345-7FBA-95914CF016B7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8" creationId="{3213B4B7-75A0-4776-1F62-E7D61A75522E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29" creationId="{F5031C9C-1DE5-94DE-4C62-A082F66A358E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1" creationId="{F0261A46-690C-8F2E-61BE-7A1499FF94F3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2" creationId="{D6968908-4165-52B9-C96A-6F896BF7DB6D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3" creationId="{3E419B60-8D19-FF67-F40D-6C93D0099BCD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4" creationId="{B7877F08-3DF5-D916-9932-0F67C57F88AD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5" creationId="{64B0D785-ADAC-308B-364C-7F5971796B7C}"/>
          </ac:cxnSpMkLst>
        </pc:cxnChg>
        <pc:cxnChg chg="add del mod">
          <ac:chgData name="Kulinich Bohdan" userId="48e65c9f34e137d0" providerId="LiveId" clId="{87244FF7-9721-794E-9B45-F5B60D855798}" dt="2023-07-05T09:40:34.741" v="2"/>
          <ac:cxnSpMkLst>
            <pc:docMk/>
            <pc:sldMk cId="444526353" sldId="409"/>
            <ac:cxnSpMk id="36" creationId="{3E4B646A-9426-A901-3C6A-F6DD65D1E7CB}"/>
          </ac:cxnSpMkLst>
        </pc:cxnChg>
      </pc:sldChg>
    </pc:docChg>
  </pc:docChgLst>
  <pc:docChgLst>
    <pc:chgData name="Kulinich Bohdan" userId="48e65c9f34e137d0" providerId="LiveId" clId="{291C1392-DA44-448A-BF07-CE8FEC3A3FE6}"/>
    <pc:docChg chg="undo custSel addSld delSld modSld sldOrd">
      <pc:chgData name="Kulinich Bohdan" userId="48e65c9f34e137d0" providerId="LiveId" clId="{291C1392-DA44-448A-BF07-CE8FEC3A3FE6}" dt="2020-02-20T11:38:12.530" v="4900"/>
      <pc:docMkLst>
        <pc:docMk/>
      </pc:docMkLst>
      <pc:sldChg chg="modSp">
        <pc:chgData name="Kulinich Bohdan" userId="48e65c9f34e137d0" providerId="LiveId" clId="{291C1392-DA44-448A-BF07-CE8FEC3A3FE6}" dt="2020-02-18T06:27:28.401" v="40" actId="20577"/>
        <pc:sldMkLst>
          <pc:docMk/>
          <pc:sldMk cId="1088591982" sldId="256"/>
        </pc:sldMkLst>
        <pc:spChg chg="mod">
          <ac:chgData name="Kulinich Bohdan" userId="48e65c9f34e137d0" providerId="LiveId" clId="{291C1392-DA44-448A-BF07-CE8FEC3A3FE6}" dt="2020-02-18T06:27:28.401" v="40" actId="20577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291C1392-DA44-448A-BF07-CE8FEC3A3FE6}" dt="2020-02-18T06:27:17.576" v="1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modSp">
        <pc:chgData name="Kulinich Bohdan" userId="48e65c9f34e137d0" providerId="LiveId" clId="{291C1392-DA44-448A-BF07-CE8FEC3A3FE6}" dt="2020-02-20T11:20:57.342" v="4712" actId="1076"/>
        <pc:sldMkLst>
          <pc:docMk/>
          <pc:sldMk cId="2889811499" sldId="366"/>
        </pc:sldMkLst>
        <pc:spChg chg="mod">
          <ac:chgData name="Kulinich Bohdan" userId="48e65c9f34e137d0" providerId="LiveId" clId="{291C1392-DA44-448A-BF07-CE8FEC3A3FE6}" dt="2020-02-20T11:20:57.342" v="4712" actId="1076"/>
          <ac:spMkLst>
            <pc:docMk/>
            <pc:sldMk cId="2889811499" sldId="366"/>
            <ac:spMk id="7" creationId="{00000000-0000-0000-0000-000000000000}"/>
          </ac:spMkLst>
        </pc:spChg>
        <pc:spChg chg="mod">
          <ac:chgData name="Kulinich Bohdan" userId="48e65c9f34e137d0" providerId="LiveId" clId="{291C1392-DA44-448A-BF07-CE8FEC3A3FE6}" dt="2020-02-20T11:20:57.342" v="4712" actId="1076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291C1392-DA44-448A-BF07-CE8FEC3A3FE6}" dt="2020-02-20T11:20:57.342" v="4712" actId="1076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291C1392-DA44-448A-BF07-CE8FEC3A3FE6}" dt="2020-02-20T11:20:57.342" v="4712" actId="1076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291C1392-DA44-448A-BF07-CE8FEC3A3FE6}" dt="2020-02-20T11:20:57.342" v="4712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del">
        <pc:chgData name="Kulinich Bohdan" userId="48e65c9f34e137d0" providerId="LiveId" clId="{291C1392-DA44-448A-BF07-CE8FEC3A3FE6}" dt="2020-02-18T14:19:45.556" v="2793" actId="47"/>
        <pc:sldMkLst>
          <pc:docMk/>
          <pc:sldMk cId="948890182" sldId="367"/>
        </pc:sldMkLst>
      </pc:sldChg>
      <pc:sldChg chg="addSp modSp modAnim">
        <pc:chgData name="Kulinich Bohdan" userId="48e65c9f34e137d0" providerId="LiveId" clId="{291C1392-DA44-448A-BF07-CE8FEC3A3FE6}" dt="2020-02-20T11:37:30.187" v="4895" actId="207"/>
        <pc:sldMkLst>
          <pc:docMk/>
          <pc:sldMk cId="1851933935" sldId="387"/>
        </pc:sldMkLst>
        <pc:spChg chg="mod">
          <ac:chgData name="Kulinich Bohdan" userId="48e65c9f34e137d0" providerId="LiveId" clId="{291C1392-DA44-448A-BF07-CE8FEC3A3FE6}" dt="2020-02-18T21:02:07.086" v="2850" actId="14100"/>
          <ac:spMkLst>
            <pc:docMk/>
            <pc:sldMk cId="1851933935" sldId="387"/>
            <ac:spMk id="6" creationId="{4CD1B612-D16C-4F70-8335-78480BFE8EC8}"/>
          </ac:spMkLst>
        </pc:spChg>
        <pc:spChg chg="add mod">
          <ac:chgData name="Kulinich Bohdan" userId="48e65c9f34e137d0" providerId="LiveId" clId="{291C1392-DA44-448A-BF07-CE8FEC3A3FE6}" dt="2020-02-20T11:37:30.187" v="4895" actId="207"/>
          <ac:spMkLst>
            <pc:docMk/>
            <pc:sldMk cId="1851933935" sldId="387"/>
            <ac:spMk id="8" creationId="{0E35B47B-399D-4D11-AC39-4D98FF88F66E}"/>
          </ac:spMkLst>
        </pc:spChg>
        <pc:spChg chg="add mod">
          <ac:chgData name="Kulinich Bohdan" userId="48e65c9f34e137d0" providerId="LiveId" clId="{291C1392-DA44-448A-BF07-CE8FEC3A3FE6}" dt="2020-02-20T11:37:30.187" v="4895" actId="207"/>
          <ac:spMkLst>
            <pc:docMk/>
            <pc:sldMk cId="1851933935" sldId="387"/>
            <ac:spMk id="9" creationId="{B42AD3D7-B8C7-47A8-BB66-F092650F36DD}"/>
          </ac:spMkLst>
        </pc:spChg>
        <pc:spChg chg="add mod">
          <ac:chgData name="Kulinich Bohdan" userId="48e65c9f34e137d0" providerId="LiveId" clId="{291C1392-DA44-448A-BF07-CE8FEC3A3FE6}" dt="2020-02-20T11:37:30.187" v="4895" actId="207"/>
          <ac:spMkLst>
            <pc:docMk/>
            <pc:sldMk cId="1851933935" sldId="387"/>
            <ac:spMk id="10" creationId="{AA6A2541-3576-4EE7-AEDE-62A696F6CE1E}"/>
          </ac:spMkLst>
        </pc:spChg>
      </pc:sldChg>
      <pc:sldChg chg="addSp modSp modAnim">
        <pc:chgData name="Kulinich Bohdan" userId="48e65c9f34e137d0" providerId="LiveId" clId="{291C1392-DA44-448A-BF07-CE8FEC3A3FE6}" dt="2020-02-18T21:23:53.153" v="3044"/>
        <pc:sldMkLst>
          <pc:docMk/>
          <pc:sldMk cId="1256064280" sldId="388"/>
        </pc:sldMkLst>
        <pc:spChg chg="mod">
          <ac:chgData name="Kulinich Bohdan" userId="48e65c9f34e137d0" providerId="LiveId" clId="{291C1392-DA44-448A-BF07-CE8FEC3A3FE6}" dt="2020-02-18T21:09:13.519" v="2948" actId="14100"/>
          <ac:spMkLst>
            <pc:docMk/>
            <pc:sldMk cId="1256064280" sldId="388"/>
            <ac:spMk id="6" creationId="{4CD1B612-D16C-4F70-8335-78480BFE8EC8}"/>
          </ac:spMkLst>
        </pc:spChg>
        <pc:spChg chg="add mod">
          <ac:chgData name="Kulinich Bohdan" userId="48e65c9f34e137d0" providerId="LiveId" clId="{291C1392-DA44-448A-BF07-CE8FEC3A3FE6}" dt="2020-02-18T21:23:21.925" v="3041" actId="207"/>
          <ac:spMkLst>
            <pc:docMk/>
            <pc:sldMk cId="1256064280" sldId="388"/>
            <ac:spMk id="9" creationId="{6CBE4EA9-3EC4-4647-8459-6CB04DC725B8}"/>
          </ac:spMkLst>
        </pc:spChg>
        <pc:picChg chg="add mod">
          <ac:chgData name="Kulinich Bohdan" userId="48e65c9f34e137d0" providerId="LiveId" clId="{291C1392-DA44-448A-BF07-CE8FEC3A3FE6}" dt="2020-02-18T21:22:29.569" v="2950" actId="1076"/>
          <ac:picMkLst>
            <pc:docMk/>
            <pc:sldMk cId="1256064280" sldId="388"/>
            <ac:picMk id="8" creationId="{36FF5552-D250-4E74-B921-24D5AA0C8AB9}"/>
          </ac:picMkLst>
        </pc:picChg>
      </pc:sldChg>
      <pc:sldChg chg="addSp delSp modSp delAnim modAnim">
        <pc:chgData name="Kulinich Bohdan" userId="48e65c9f34e137d0" providerId="LiveId" clId="{291C1392-DA44-448A-BF07-CE8FEC3A3FE6}" dt="2020-02-20T07:52:00.019" v="3543"/>
        <pc:sldMkLst>
          <pc:docMk/>
          <pc:sldMk cId="273846800" sldId="389"/>
        </pc:sldMkLst>
        <pc:spChg chg="mod">
          <ac:chgData name="Kulinich Bohdan" userId="48e65c9f34e137d0" providerId="LiveId" clId="{291C1392-DA44-448A-BF07-CE8FEC3A3FE6}" dt="2020-02-18T21:26:56.351" v="3149" actId="1076"/>
          <ac:spMkLst>
            <pc:docMk/>
            <pc:sldMk cId="273846800" sldId="389"/>
            <ac:spMk id="6" creationId="{4CD1B612-D16C-4F70-8335-78480BFE8EC8}"/>
          </ac:spMkLst>
        </pc:spChg>
        <pc:spChg chg="add mod">
          <ac:chgData name="Kulinich Bohdan" userId="48e65c9f34e137d0" providerId="LiveId" clId="{291C1392-DA44-448A-BF07-CE8FEC3A3FE6}" dt="2020-02-18T21:36:34.574" v="3330" actId="207"/>
          <ac:spMkLst>
            <pc:docMk/>
            <pc:sldMk cId="273846800" sldId="389"/>
            <ac:spMk id="8" creationId="{C0CC6727-DA18-46C0-91E1-8E5527410E79}"/>
          </ac:spMkLst>
        </pc:spChg>
        <pc:spChg chg="add mod">
          <ac:chgData name="Kulinich Bohdan" userId="48e65c9f34e137d0" providerId="LiveId" clId="{291C1392-DA44-448A-BF07-CE8FEC3A3FE6}" dt="2020-02-18T21:36:34.574" v="3330" actId="207"/>
          <ac:spMkLst>
            <pc:docMk/>
            <pc:sldMk cId="273846800" sldId="389"/>
            <ac:spMk id="9" creationId="{DA8CDE65-0CE5-464E-ABA6-3ADCF637D203}"/>
          </ac:spMkLst>
        </pc:spChg>
        <pc:spChg chg="add mod">
          <ac:chgData name="Kulinich Bohdan" userId="48e65c9f34e137d0" providerId="LiveId" clId="{291C1392-DA44-448A-BF07-CE8FEC3A3FE6}" dt="2020-02-18T21:36:34.574" v="3330" actId="207"/>
          <ac:spMkLst>
            <pc:docMk/>
            <pc:sldMk cId="273846800" sldId="389"/>
            <ac:spMk id="10" creationId="{84491D0D-C496-4E38-89DB-1DF359AF4514}"/>
          </ac:spMkLst>
        </pc:spChg>
        <pc:spChg chg="add mod">
          <ac:chgData name="Kulinich Bohdan" userId="48e65c9f34e137d0" providerId="LiveId" clId="{291C1392-DA44-448A-BF07-CE8FEC3A3FE6}" dt="2020-02-18T21:35:59.764" v="3324" actId="164"/>
          <ac:spMkLst>
            <pc:docMk/>
            <pc:sldMk cId="273846800" sldId="389"/>
            <ac:spMk id="41" creationId="{F50AAD51-4172-4D92-B993-CBC974003141}"/>
          </ac:spMkLst>
        </pc:spChg>
        <pc:spChg chg="add mod">
          <ac:chgData name="Kulinich Bohdan" userId="48e65c9f34e137d0" providerId="LiveId" clId="{291C1392-DA44-448A-BF07-CE8FEC3A3FE6}" dt="2020-02-18T21:35:59.764" v="3324" actId="164"/>
          <ac:spMkLst>
            <pc:docMk/>
            <pc:sldMk cId="273846800" sldId="389"/>
            <ac:spMk id="42" creationId="{9E74B733-D885-4150-AE23-E69D9C139DE6}"/>
          </ac:spMkLst>
        </pc:spChg>
        <pc:spChg chg="add mod">
          <ac:chgData name="Kulinich Bohdan" userId="48e65c9f34e137d0" providerId="LiveId" clId="{291C1392-DA44-448A-BF07-CE8FEC3A3FE6}" dt="2020-02-18T21:35:59.764" v="3324" actId="164"/>
          <ac:spMkLst>
            <pc:docMk/>
            <pc:sldMk cId="273846800" sldId="389"/>
            <ac:spMk id="43" creationId="{B4914869-11E1-4AA0-8459-A1DD8B9CCC63}"/>
          </ac:spMkLst>
        </pc:spChg>
        <pc:spChg chg="add mod">
          <ac:chgData name="Kulinich Bohdan" userId="48e65c9f34e137d0" providerId="LiveId" clId="{291C1392-DA44-448A-BF07-CE8FEC3A3FE6}" dt="2020-02-18T21:35:59.764" v="3324" actId="164"/>
          <ac:spMkLst>
            <pc:docMk/>
            <pc:sldMk cId="273846800" sldId="389"/>
            <ac:spMk id="44" creationId="{A991A02A-4BC3-4A8F-8F1E-0159094442F7}"/>
          </ac:spMkLst>
        </pc:spChg>
        <pc:grpChg chg="add mod">
          <ac:chgData name="Kulinich Bohdan" userId="48e65c9f34e137d0" providerId="LiveId" clId="{291C1392-DA44-448A-BF07-CE8FEC3A3FE6}" dt="2020-02-18T21:36:03.122" v="3326" actId="1076"/>
          <ac:grpSpMkLst>
            <pc:docMk/>
            <pc:sldMk cId="273846800" sldId="389"/>
            <ac:grpSpMk id="40" creationId="{9E670FD3-9631-4215-83FF-EEFECBF11272}"/>
          </ac:grpSpMkLst>
        </pc:grpChg>
        <pc:picChg chg="add del mod">
          <ac:chgData name="Kulinich Bohdan" userId="48e65c9f34e137d0" providerId="LiveId" clId="{291C1392-DA44-448A-BF07-CE8FEC3A3FE6}" dt="2020-02-18T21:31:44.410" v="3316" actId="478"/>
          <ac:picMkLst>
            <pc:docMk/>
            <pc:sldMk cId="273846800" sldId="389"/>
            <ac:picMk id="2" creationId="{378120A4-FCE8-4365-9AD2-30EF48E83AD8}"/>
          </ac:picMkLst>
        </pc:picChg>
        <pc:picChg chg="del">
          <ac:chgData name="Kulinich Bohdan" userId="48e65c9f34e137d0" providerId="LiveId" clId="{291C1392-DA44-448A-BF07-CE8FEC3A3FE6}" dt="2020-02-18T21:28:44.036" v="3271" actId="478"/>
          <ac:picMkLst>
            <pc:docMk/>
            <pc:sldMk cId="273846800" sldId="389"/>
            <ac:picMk id="19" creationId="{33CDDED6-8CCE-4C27-815A-07594633F380}"/>
          </ac:picMkLst>
        </pc:pic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12" creationId="{857E9026-AE15-4602-957D-D1B1210037C2}"/>
          </ac:cxnSpMkLst>
        </pc:cxn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17" creationId="{EC58AF21-92E8-4586-B563-C10435B0EBDF}"/>
          </ac:cxnSpMkLst>
        </pc:cxn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20" creationId="{255C9716-A0A4-492F-8C19-8D9C6B8F00E6}"/>
          </ac:cxnSpMkLst>
        </pc:cxn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25" creationId="{6B5C9034-858E-45E6-B514-54DDBE265E3D}"/>
          </ac:cxnSpMkLst>
        </pc:cxn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29" creationId="{24399B0E-2E15-40C4-BFD9-4FD46178A0DC}"/>
          </ac:cxnSpMkLst>
        </pc:cxnChg>
        <pc:cxnChg chg="add mod">
          <ac:chgData name="Kulinich Bohdan" userId="48e65c9f34e137d0" providerId="LiveId" clId="{291C1392-DA44-448A-BF07-CE8FEC3A3FE6}" dt="2020-02-18T21:35:59.764" v="3324" actId="164"/>
          <ac:cxnSpMkLst>
            <pc:docMk/>
            <pc:sldMk cId="273846800" sldId="389"/>
            <ac:cxnSpMk id="34" creationId="{85716C35-5180-4A25-9085-025E91FE454D}"/>
          </ac:cxnSpMkLst>
        </pc:cxnChg>
      </pc:sldChg>
      <pc:sldChg chg="addSp delSp modSp delAnim modAnim">
        <pc:chgData name="Kulinich Bohdan" userId="48e65c9f34e137d0" providerId="LiveId" clId="{291C1392-DA44-448A-BF07-CE8FEC3A3FE6}" dt="2020-02-20T11:37:16.216" v="4893"/>
        <pc:sldMkLst>
          <pc:docMk/>
          <pc:sldMk cId="2529177141" sldId="391"/>
        </pc:sldMkLst>
        <pc:spChg chg="mod">
          <ac:chgData name="Kulinich Bohdan" userId="48e65c9f34e137d0" providerId="LiveId" clId="{291C1392-DA44-448A-BF07-CE8FEC3A3FE6}" dt="2020-02-20T09:18:09.384" v="3718" actId="14100"/>
          <ac:spMkLst>
            <pc:docMk/>
            <pc:sldMk cId="2529177141" sldId="391"/>
            <ac:spMk id="6" creationId="{4CD1B612-D16C-4F70-8335-78480BFE8EC8}"/>
          </ac:spMkLst>
        </pc:spChg>
        <pc:spChg chg="add del">
          <ac:chgData name="Kulinich Bohdan" userId="48e65c9f34e137d0" providerId="LiveId" clId="{291C1392-DA44-448A-BF07-CE8FEC3A3FE6}" dt="2020-02-20T09:18:24.755" v="3720"/>
          <ac:spMkLst>
            <pc:docMk/>
            <pc:sldMk cId="2529177141" sldId="391"/>
            <ac:spMk id="36" creationId="{92A5902F-A7B9-481B-816C-5EB0BDE9189F}"/>
          </ac:spMkLst>
        </pc:spChg>
        <pc:spChg chg="add mod">
          <ac:chgData name="Kulinich Bohdan" userId="48e65c9f34e137d0" providerId="LiveId" clId="{291C1392-DA44-448A-BF07-CE8FEC3A3FE6}" dt="2020-02-20T09:18:44.342" v="3738" actId="20577"/>
          <ac:spMkLst>
            <pc:docMk/>
            <pc:sldMk cId="2529177141" sldId="391"/>
            <ac:spMk id="37" creationId="{9C82A910-617A-4AD9-8B16-0233ACB7B6CD}"/>
          </ac:spMkLst>
        </pc:spChg>
        <pc:spChg chg="add mod">
          <ac:chgData name="Kulinich Bohdan" userId="48e65c9f34e137d0" providerId="LiveId" clId="{291C1392-DA44-448A-BF07-CE8FEC3A3FE6}" dt="2020-02-20T09:19:01.504" v="3780" actId="20577"/>
          <ac:spMkLst>
            <pc:docMk/>
            <pc:sldMk cId="2529177141" sldId="391"/>
            <ac:spMk id="38" creationId="{17731A97-0964-4A88-89CF-0828A6EBDE66}"/>
          </ac:spMkLst>
        </pc:spChg>
        <pc:grpChg chg="del">
          <ac:chgData name="Kulinich Bohdan" userId="48e65c9f34e137d0" providerId="LiveId" clId="{291C1392-DA44-448A-BF07-CE8FEC3A3FE6}" dt="2020-02-20T09:17:09.676" v="3607" actId="478"/>
          <ac:grpSpMkLst>
            <pc:docMk/>
            <pc:sldMk cId="2529177141" sldId="391"/>
            <ac:grpSpMk id="9" creationId="{7913CE42-8E9A-4113-BCA6-DD2BA5B38452}"/>
          </ac:grpSpMkLst>
        </pc:grpChg>
        <pc:grpChg chg="add">
          <ac:chgData name="Kulinich Bohdan" userId="48e65c9f34e137d0" providerId="LiveId" clId="{291C1392-DA44-448A-BF07-CE8FEC3A3FE6}" dt="2020-02-20T11:37:06.124" v="4889"/>
          <ac:grpSpMkLst>
            <pc:docMk/>
            <pc:sldMk cId="2529177141" sldId="391"/>
            <ac:grpSpMk id="10" creationId="{0147FD0F-7D1F-4586-989F-EE1A1BC8B888}"/>
          </ac:grpSpMkLst>
        </pc:grpChg>
        <pc:grpChg chg="add del">
          <ac:chgData name="Kulinich Bohdan" userId="48e65c9f34e137d0" providerId="LiveId" clId="{291C1392-DA44-448A-BF07-CE8FEC3A3FE6}" dt="2020-02-20T11:12:38.149" v="4420"/>
          <ac:grpSpMkLst>
            <pc:docMk/>
            <pc:sldMk cId="2529177141" sldId="391"/>
            <ac:grpSpMk id="39" creationId="{743061F3-8534-466D-8500-28B0913E5575}"/>
          </ac:grpSpMkLst>
        </pc:grpChg>
        <pc:picChg chg="add mod">
          <ac:chgData name="Kulinich Bohdan" userId="48e65c9f34e137d0" providerId="LiveId" clId="{291C1392-DA44-448A-BF07-CE8FEC3A3FE6}" dt="2020-02-20T09:17:01.368" v="3605" actId="571"/>
          <ac:picMkLst>
            <pc:docMk/>
            <pc:sldMk cId="2529177141" sldId="391"/>
            <ac:picMk id="35" creationId="{F5195735-27EE-4861-AD62-81BD58CB0F98}"/>
          </ac:picMkLst>
        </pc:picChg>
        <pc:picChg chg="mod">
          <ac:chgData name="Kulinich Bohdan" userId="48e65c9f34e137d0" providerId="LiveId" clId="{291C1392-DA44-448A-BF07-CE8FEC3A3FE6}" dt="2020-02-20T09:17:12.508" v="3608" actId="1076"/>
          <ac:picMkLst>
            <pc:docMk/>
            <pc:sldMk cId="2529177141" sldId="391"/>
            <ac:picMk id="42" creationId="{24D7BE60-4D47-46F6-B6E8-C99011EF3D95}"/>
          </ac:picMkLst>
        </pc:picChg>
      </pc:sldChg>
      <pc:sldChg chg="modSp">
        <pc:chgData name="Kulinich Bohdan" userId="48e65c9f34e137d0" providerId="LiveId" clId="{291C1392-DA44-448A-BF07-CE8FEC3A3FE6}" dt="2020-02-20T11:30:13.496" v="4887" actId="20577"/>
        <pc:sldMkLst>
          <pc:docMk/>
          <pc:sldMk cId="2475751100" sldId="395"/>
        </pc:sldMkLst>
        <pc:graphicFrameChg chg="modGraphic">
          <ac:chgData name="Kulinich Bohdan" userId="48e65c9f34e137d0" providerId="LiveId" clId="{291C1392-DA44-448A-BF07-CE8FEC3A3FE6}" dt="2020-02-20T11:23:32.026" v="4780" actId="20577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291C1392-DA44-448A-BF07-CE8FEC3A3FE6}" dt="2020-02-20T11:30:13.496" v="4887" actId="2057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291C1392-DA44-448A-BF07-CE8FEC3A3FE6}" dt="2020-02-20T11:27:13.412" v="4841" actId="2057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291C1392-DA44-448A-BF07-CE8FEC3A3FE6}" dt="2020-02-20T11:29:43.053" v="4881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addSp delSp modSp delAnim modAnim">
        <pc:chgData name="Kulinich Bohdan" userId="48e65c9f34e137d0" providerId="LiveId" clId="{291C1392-DA44-448A-BF07-CE8FEC3A3FE6}" dt="2020-02-20T09:16:42.190" v="3602"/>
        <pc:sldMkLst>
          <pc:docMk/>
          <pc:sldMk cId="1720957842" sldId="397"/>
        </pc:sldMkLst>
        <pc:spChg chg="mod">
          <ac:chgData name="Kulinich Bohdan" userId="48e65c9f34e137d0" providerId="LiveId" clId="{291C1392-DA44-448A-BF07-CE8FEC3A3FE6}" dt="2020-02-18T22:14:02.072" v="3536" actId="1076"/>
          <ac:spMkLst>
            <pc:docMk/>
            <pc:sldMk cId="1720957842" sldId="397"/>
            <ac:spMk id="6" creationId="{4CD1B612-D16C-4F70-8335-78480BFE8EC8}"/>
          </ac:spMkLst>
        </pc:spChg>
        <pc:spChg chg="del">
          <ac:chgData name="Kulinich Bohdan" userId="48e65c9f34e137d0" providerId="LiveId" clId="{291C1392-DA44-448A-BF07-CE8FEC3A3FE6}" dt="2020-02-18T22:12:39.926" v="3391" actId="478"/>
          <ac:spMkLst>
            <pc:docMk/>
            <pc:sldMk cId="1720957842" sldId="397"/>
            <ac:spMk id="9" creationId="{7B6CF7F3-E9D7-45BA-AABD-C69E4DB5CB89}"/>
          </ac:spMkLst>
        </pc:spChg>
        <pc:spChg chg="del">
          <ac:chgData name="Kulinich Bohdan" userId="48e65c9f34e137d0" providerId="LiveId" clId="{291C1392-DA44-448A-BF07-CE8FEC3A3FE6}" dt="2020-02-18T22:12:39.926" v="3391" actId="478"/>
          <ac:spMkLst>
            <pc:docMk/>
            <pc:sldMk cId="1720957842" sldId="397"/>
            <ac:spMk id="11" creationId="{B4CBAC57-9F32-49A6-B9D1-BA918EE4CCBF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0" creationId="{05A99503-3E0E-4C6E-8A3D-7D6845FC52DD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1" creationId="{3C284BA0-AAEC-4D2B-B334-295429ED2950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2" creationId="{BD3FC258-CB86-4D63-80CD-B16A9F3897DF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3" creationId="{0EC1C065-1E67-4538-A22E-22F33587E34C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4" creationId="{E888C3A4-4222-4ECF-85C9-BFCB94A5D2A8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5" creationId="{A66E54F1-A1AB-45E2-9EFD-3B2E3B549B46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6" creationId="{6575599E-E7D6-42D3-B81A-36224DD3246C}"/>
          </ac:spMkLst>
        </pc:spChg>
        <pc:spChg chg="del">
          <ac:chgData name="Kulinich Bohdan" userId="48e65c9f34e137d0" providerId="LiveId" clId="{291C1392-DA44-448A-BF07-CE8FEC3A3FE6}" dt="2020-02-18T22:12:27.057" v="3389" actId="478"/>
          <ac:spMkLst>
            <pc:docMk/>
            <pc:sldMk cId="1720957842" sldId="397"/>
            <ac:spMk id="37" creationId="{B81F83A4-12E5-430B-98D5-F16EE1345F1A}"/>
          </ac:spMkLst>
        </pc:spChg>
        <pc:grpChg chg="add">
          <ac:chgData name="Kulinich Bohdan" userId="48e65c9f34e137d0" providerId="LiveId" clId="{291C1392-DA44-448A-BF07-CE8FEC3A3FE6}" dt="2020-02-20T09:16:38.666" v="3600"/>
          <ac:grpSpMkLst>
            <pc:docMk/>
            <pc:sldMk cId="1720957842" sldId="397"/>
            <ac:grpSpMk id="9" creationId="{9B4CCCA2-4DB5-49BC-95B9-F6F0D8B9B33B}"/>
          </ac:grpSpMkLst>
        </pc:grpChg>
        <pc:grpChg chg="del">
          <ac:chgData name="Kulinich Bohdan" userId="48e65c9f34e137d0" providerId="LiveId" clId="{291C1392-DA44-448A-BF07-CE8FEC3A3FE6}" dt="2020-02-18T22:12:27.057" v="3389" actId="478"/>
          <ac:grpSpMkLst>
            <pc:docMk/>
            <pc:sldMk cId="1720957842" sldId="397"/>
            <ac:grpSpMk id="18" creationId="{D63CB139-713F-40A5-ACA9-CD3D3E6795F5}"/>
          </ac:grpSpMkLst>
        </pc:grpChg>
        <pc:grpChg chg="del">
          <ac:chgData name="Kulinich Bohdan" userId="48e65c9f34e137d0" providerId="LiveId" clId="{291C1392-DA44-448A-BF07-CE8FEC3A3FE6}" dt="2020-02-18T22:12:27.057" v="3389" actId="478"/>
          <ac:grpSpMkLst>
            <pc:docMk/>
            <pc:sldMk cId="1720957842" sldId="397"/>
            <ac:grpSpMk id="25" creationId="{E35D64A1-392B-44BE-8B8D-9BDFF59D2FD0}"/>
          </ac:grpSpMkLst>
        </pc:grpChg>
        <pc:picChg chg="add">
          <ac:chgData name="Kulinich Bohdan" userId="48e65c9f34e137d0" providerId="LiveId" clId="{291C1392-DA44-448A-BF07-CE8FEC3A3FE6}" dt="2020-02-18T22:12:31.413" v="3390"/>
          <ac:picMkLst>
            <pc:docMk/>
            <pc:sldMk cId="1720957842" sldId="397"/>
            <ac:picMk id="40" creationId="{1CB2E2ED-B540-4C82-93C8-F70EC4CCE6C2}"/>
          </ac:picMkLst>
        </pc:pic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2" creationId="{D0E04A37-CD79-4EA2-BE9D-735B68E97988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3" creationId="{BF126D0A-0E39-453F-91BD-E1BD46AC4731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4" creationId="{6D55ACE0-5EB5-4A95-82F0-E7FC77699958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5" creationId="{DF659069-23DD-431D-B874-B802057C75C6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6" creationId="{D4C6E5D6-0305-430C-9D5F-D423BD6A466C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17" creationId="{D40D827C-2147-4F12-96C2-94F0F29AD5A0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23" creationId="{9D15B240-FFE4-4004-8E91-C99A911535B9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24" creationId="{265E9AAD-DA95-41B2-B675-8E726E4AD61F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38" creationId="{8F6565EC-8A28-4055-88F3-6E1C1F79C04F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39" creationId="{03997B3B-3B9E-4D1C-8F88-7C2AE3C5DCA3}"/>
          </ac:cxnSpMkLst>
        </pc:cxnChg>
        <pc:cxnChg chg="del">
          <ac:chgData name="Kulinich Bohdan" userId="48e65c9f34e137d0" providerId="LiveId" clId="{291C1392-DA44-448A-BF07-CE8FEC3A3FE6}" dt="2020-02-18T22:12:27.057" v="3389" actId="478"/>
          <ac:cxnSpMkLst>
            <pc:docMk/>
            <pc:sldMk cId="1720957842" sldId="397"/>
            <ac:cxnSpMk id="42" creationId="{28033692-1D4D-4FAB-943C-31C2152723C7}"/>
          </ac:cxnSpMkLst>
        </pc:cxnChg>
      </pc:sldChg>
      <pc:sldChg chg="del">
        <pc:chgData name="Kulinich Bohdan" userId="48e65c9f34e137d0" providerId="LiveId" clId="{291C1392-DA44-448A-BF07-CE8FEC3A3FE6}" dt="2020-02-18T14:19:51.024" v="2794" actId="47"/>
        <pc:sldMkLst>
          <pc:docMk/>
          <pc:sldMk cId="1139478696" sldId="400"/>
        </pc:sldMkLst>
      </pc:sldChg>
      <pc:sldChg chg="del">
        <pc:chgData name="Kulinich Bohdan" userId="48e65c9f34e137d0" providerId="LiveId" clId="{291C1392-DA44-448A-BF07-CE8FEC3A3FE6}" dt="2020-02-18T14:19:51.024" v="2794" actId="47"/>
        <pc:sldMkLst>
          <pc:docMk/>
          <pc:sldMk cId="297872628" sldId="401"/>
        </pc:sldMkLst>
      </pc:sldChg>
      <pc:sldChg chg="del">
        <pc:chgData name="Kulinich Bohdan" userId="48e65c9f34e137d0" providerId="LiveId" clId="{291C1392-DA44-448A-BF07-CE8FEC3A3FE6}" dt="2020-02-18T14:19:51.024" v="2794" actId="47"/>
        <pc:sldMkLst>
          <pc:docMk/>
          <pc:sldMk cId="2108240046" sldId="402"/>
        </pc:sldMkLst>
      </pc:sldChg>
      <pc:sldChg chg="del">
        <pc:chgData name="Kulinich Bohdan" userId="48e65c9f34e137d0" providerId="LiveId" clId="{291C1392-DA44-448A-BF07-CE8FEC3A3FE6}" dt="2020-02-20T11:34:27.127" v="4888" actId="47"/>
        <pc:sldMkLst>
          <pc:docMk/>
          <pc:sldMk cId="529005796" sldId="405"/>
        </pc:sldMkLst>
      </pc:sldChg>
      <pc:sldChg chg="del">
        <pc:chgData name="Kulinich Bohdan" userId="48e65c9f34e137d0" providerId="LiveId" clId="{291C1392-DA44-448A-BF07-CE8FEC3A3FE6}" dt="2020-02-18T14:19:51.024" v="2794" actId="47"/>
        <pc:sldMkLst>
          <pc:docMk/>
          <pc:sldMk cId="2285805666" sldId="406"/>
        </pc:sldMkLst>
      </pc:sldChg>
      <pc:sldChg chg="del">
        <pc:chgData name="Kulinich Bohdan" userId="48e65c9f34e137d0" providerId="LiveId" clId="{291C1392-DA44-448A-BF07-CE8FEC3A3FE6}" dt="2020-02-18T14:19:51.024" v="2794" actId="47"/>
        <pc:sldMkLst>
          <pc:docMk/>
          <pc:sldMk cId="804219051" sldId="407"/>
        </pc:sldMkLst>
      </pc:sldChg>
      <pc:sldChg chg="addSp delSp modSp add ord addAnim delAnim modAnim">
        <pc:chgData name="Kulinich Bohdan" userId="48e65c9f34e137d0" providerId="LiveId" clId="{291C1392-DA44-448A-BF07-CE8FEC3A3FE6}" dt="2020-02-18T09:54:00.240" v="1276"/>
        <pc:sldMkLst>
          <pc:docMk/>
          <pc:sldMk cId="1733242513" sldId="408"/>
        </pc:sldMkLst>
        <pc:spChg chg="add mod ord">
          <ac:chgData name="Kulinich Bohdan" userId="48e65c9f34e137d0" providerId="LiveId" clId="{291C1392-DA44-448A-BF07-CE8FEC3A3FE6}" dt="2020-02-18T08:09:01.981" v="422" actId="167"/>
          <ac:spMkLst>
            <pc:docMk/>
            <pc:sldMk cId="1733242513" sldId="408"/>
            <ac:spMk id="2" creationId="{5213CCCB-6857-4249-8551-0775C148747F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2" creationId="{7FFB3745-3AA2-4760-8BDB-2C4EAEF778D3}"/>
          </ac:spMkLst>
        </pc:spChg>
        <pc:spChg chg="mod">
          <ac:chgData name="Kulinich Bohdan" userId="48e65c9f34e137d0" providerId="LiveId" clId="{291C1392-DA44-448A-BF07-CE8FEC3A3FE6}" dt="2020-02-18T08:12:32.713" v="479" actId="20577"/>
          <ac:spMkLst>
            <pc:docMk/>
            <pc:sldMk cId="1733242513" sldId="408"/>
            <ac:spMk id="4" creationId="{00000000-0000-0000-0000-000000000000}"/>
          </ac:spMkLst>
        </pc:spChg>
        <pc:spChg chg="add del mod ord">
          <ac:chgData name="Kulinich Bohdan" userId="48e65c9f34e137d0" providerId="LiveId" clId="{291C1392-DA44-448A-BF07-CE8FEC3A3FE6}" dt="2020-02-18T08:31:20.117" v="676" actId="166"/>
          <ac:spMkLst>
            <pc:docMk/>
            <pc:sldMk cId="1733242513" sldId="408"/>
            <ac:spMk id="17" creationId="{3DE603F1-BE38-43E4-9061-2DECDD8B4985}"/>
          </ac:spMkLst>
        </pc:spChg>
        <pc:spChg chg="add del">
          <ac:chgData name="Kulinich Bohdan" userId="48e65c9f34e137d0" providerId="LiveId" clId="{291C1392-DA44-448A-BF07-CE8FEC3A3FE6}" dt="2020-02-18T08:03:15.982" v="375" actId="478"/>
          <ac:spMkLst>
            <pc:docMk/>
            <pc:sldMk cId="1733242513" sldId="408"/>
            <ac:spMk id="18" creationId="{53FB4CCD-0409-4FBC-B721-768DAD06789A}"/>
          </ac:spMkLst>
        </pc:spChg>
        <pc:spChg chg="add del">
          <ac:chgData name="Kulinich Bohdan" userId="48e65c9f34e137d0" providerId="LiveId" clId="{291C1392-DA44-448A-BF07-CE8FEC3A3FE6}" dt="2020-02-18T08:03:15.138" v="374" actId="478"/>
          <ac:spMkLst>
            <pc:docMk/>
            <pc:sldMk cId="1733242513" sldId="408"/>
            <ac:spMk id="19" creationId="{7988FF01-97C8-403C-A111-8B03B5064AA3}"/>
          </ac:spMkLst>
        </pc:spChg>
        <pc:spChg chg="add del">
          <ac:chgData name="Kulinich Bohdan" userId="48e65c9f34e137d0" providerId="LiveId" clId="{291C1392-DA44-448A-BF07-CE8FEC3A3FE6}" dt="2020-02-18T08:03:14.348" v="373" actId="478"/>
          <ac:spMkLst>
            <pc:docMk/>
            <pc:sldMk cId="1733242513" sldId="408"/>
            <ac:spMk id="20" creationId="{0DD0C7D8-3E24-4E0C-951A-C09C8DE9DA46}"/>
          </ac:spMkLst>
        </pc:spChg>
        <pc:spChg chg="add del mod">
          <ac:chgData name="Kulinich Bohdan" userId="48e65c9f34e137d0" providerId="LiveId" clId="{291C1392-DA44-448A-BF07-CE8FEC3A3FE6}" dt="2020-02-18T08:07:56.326" v="412" actId="478"/>
          <ac:spMkLst>
            <pc:docMk/>
            <pc:sldMk cId="1733242513" sldId="408"/>
            <ac:spMk id="22" creationId="{90F3EB62-6DCE-45F0-970E-79CD635F75E7}"/>
          </ac:spMkLst>
        </pc:spChg>
        <pc:spChg chg="add del mod">
          <ac:chgData name="Kulinich Bohdan" userId="48e65c9f34e137d0" providerId="LiveId" clId="{291C1392-DA44-448A-BF07-CE8FEC3A3FE6}" dt="2020-02-18T08:07:56.326" v="412" actId="478"/>
          <ac:spMkLst>
            <pc:docMk/>
            <pc:sldMk cId="1733242513" sldId="408"/>
            <ac:spMk id="23" creationId="{125D4BF9-301B-417A-8297-946D170B8A30}"/>
          </ac:spMkLst>
        </pc:spChg>
        <pc:spChg chg="add del mod">
          <ac:chgData name="Kulinich Bohdan" userId="48e65c9f34e137d0" providerId="LiveId" clId="{291C1392-DA44-448A-BF07-CE8FEC3A3FE6}" dt="2020-02-18T08:07:56.326" v="412" actId="478"/>
          <ac:spMkLst>
            <pc:docMk/>
            <pc:sldMk cId="1733242513" sldId="408"/>
            <ac:spMk id="24" creationId="{2B6B356E-42EA-49A5-95C0-47686AF74CC9}"/>
          </ac:spMkLst>
        </pc:spChg>
        <pc:spChg chg="del mod topLvl">
          <ac:chgData name="Kulinich Bohdan" userId="48e65c9f34e137d0" providerId="LiveId" clId="{291C1392-DA44-448A-BF07-CE8FEC3A3FE6}" dt="2020-02-18T08:07:56.326" v="412" actId="478"/>
          <ac:spMkLst>
            <pc:docMk/>
            <pc:sldMk cId="1733242513" sldId="408"/>
            <ac:spMk id="26" creationId="{EF6BBC55-CCA9-4A77-BAAE-C7BEA7388C42}"/>
          </ac:spMkLst>
        </pc:spChg>
        <pc:spChg chg="del">
          <ac:chgData name="Kulinich Bohdan" userId="48e65c9f34e137d0" providerId="LiveId" clId="{291C1392-DA44-448A-BF07-CE8FEC3A3FE6}" dt="2020-02-18T06:27:46.875" v="43" actId="478"/>
          <ac:spMkLst>
            <pc:docMk/>
            <pc:sldMk cId="1733242513" sldId="408"/>
            <ac:spMk id="27" creationId="{FBBDF50B-DCBA-4A81-8FD3-7E035911F12E}"/>
          </ac:spMkLst>
        </pc:spChg>
        <pc:spChg chg="add del mod">
          <ac:chgData name="Kulinich Bohdan" userId="48e65c9f34e137d0" providerId="LiveId" clId="{291C1392-DA44-448A-BF07-CE8FEC3A3FE6}" dt="2020-02-18T08:06:36.764" v="398"/>
          <ac:spMkLst>
            <pc:docMk/>
            <pc:sldMk cId="1733242513" sldId="408"/>
            <ac:spMk id="30" creationId="{B7010CB4-A3F1-48BD-A094-CC0DCAD2B3FD}"/>
          </ac:spMkLst>
        </pc:spChg>
        <pc:spChg chg="add mod ord">
          <ac:chgData name="Kulinich Bohdan" userId="48e65c9f34e137d0" providerId="LiveId" clId="{291C1392-DA44-448A-BF07-CE8FEC3A3FE6}" dt="2020-02-18T09:20:55.293" v="866" actId="171"/>
          <ac:spMkLst>
            <pc:docMk/>
            <pc:sldMk cId="1733242513" sldId="408"/>
            <ac:spMk id="31" creationId="{4E8B4FEE-5176-4BB7-936B-7E2C59D56717}"/>
          </ac:spMkLst>
        </pc:spChg>
        <pc:spChg chg="add mod ord">
          <ac:chgData name="Kulinich Bohdan" userId="48e65c9f34e137d0" providerId="LiveId" clId="{291C1392-DA44-448A-BF07-CE8FEC3A3FE6}" dt="2020-02-18T08:09:01.981" v="422" actId="167"/>
          <ac:spMkLst>
            <pc:docMk/>
            <pc:sldMk cId="1733242513" sldId="408"/>
            <ac:spMk id="32" creationId="{D8E15DFC-C1D4-4A01-803B-1EEA5D4A3E1E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33" creationId="{9A9BC501-867F-4B8A-80CD-0B44A4A60603}"/>
          </ac:spMkLst>
        </pc:spChg>
        <pc:spChg chg="add del mod ord">
          <ac:chgData name="Kulinich Bohdan" userId="48e65c9f34e137d0" providerId="LiveId" clId="{291C1392-DA44-448A-BF07-CE8FEC3A3FE6}" dt="2020-02-18T08:08:53.741" v="420" actId="478"/>
          <ac:spMkLst>
            <pc:docMk/>
            <pc:sldMk cId="1733242513" sldId="408"/>
            <ac:spMk id="33" creationId="{D2B5AF6D-C092-4FBA-8340-5D5C45745F17}"/>
          </ac:spMkLst>
        </pc:spChg>
        <pc:spChg chg="add del mod">
          <ac:chgData name="Kulinich Bohdan" userId="48e65c9f34e137d0" providerId="LiveId" clId="{291C1392-DA44-448A-BF07-CE8FEC3A3FE6}" dt="2020-02-18T08:08:55.551" v="421" actId="478"/>
          <ac:spMkLst>
            <pc:docMk/>
            <pc:sldMk cId="1733242513" sldId="408"/>
            <ac:spMk id="34" creationId="{1DCBA424-9380-4FAA-9F8F-9ED8233F9CC2}"/>
          </ac:spMkLst>
        </pc:spChg>
        <pc:spChg chg="del">
          <ac:chgData name="Kulinich Bohdan" userId="48e65c9f34e137d0" providerId="LiveId" clId="{291C1392-DA44-448A-BF07-CE8FEC3A3FE6}" dt="2020-02-18T06:27:49.092" v="44" actId="478"/>
          <ac:spMkLst>
            <pc:docMk/>
            <pc:sldMk cId="1733242513" sldId="408"/>
            <ac:spMk id="34" creationId="{2005CC11-A20E-4186-9368-BF172E523FE1}"/>
          </ac:spMkLst>
        </pc:spChg>
        <pc:spChg chg="add mod">
          <ac:chgData name="Kulinich Bohdan" userId="48e65c9f34e137d0" providerId="LiveId" clId="{291C1392-DA44-448A-BF07-CE8FEC3A3FE6}" dt="2020-02-18T08:11:14.721" v="444" actId="1076"/>
          <ac:spMkLst>
            <pc:docMk/>
            <pc:sldMk cId="1733242513" sldId="408"/>
            <ac:spMk id="35" creationId="{65A6E3B6-69D1-49C6-885C-46820CDDA817}"/>
          </ac:spMkLst>
        </pc:spChg>
        <pc:spChg chg="add mod">
          <ac:chgData name="Kulinich Bohdan" userId="48e65c9f34e137d0" providerId="LiveId" clId="{291C1392-DA44-448A-BF07-CE8FEC3A3FE6}" dt="2020-02-18T08:11:44.638" v="453" actId="1076"/>
          <ac:spMkLst>
            <pc:docMk/>
            <pc:sldMk cId="1733242513" sldId="408"/>
            <ac:spMk id="36" creationId="{0678718A-9BF9-4456-97F1-4F0F5D334F41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36" creationId="{5E81F6D6-51BA-4B60-A51B-51E6353DB8BD}"/>
          </ac:spMkLst>
        </pc:spChg>
        <pc:spChg chg="add mod ord">
          <ac:chgData name="Kulinich Bohdan" userId="48e65c9f34e137d0" providerId="LiveId" clId="{291C1392-DA44-448A-BF07-CE8FEC3A3FE6}" dt="2020-02-18T08:31:35.931" v="679" actId="166"/>
          <ac:spMkLst>
            <pc:docMk/>
            <pc:sldMk cId="1733242513" sldId="408"/>
            <ac:spMk id="37" creationId="{9C1EDA64-E840-4A0F-81FA-258475BEC42B}"/>
          </ac:spMkLst>
        </pc:spChg>
        <pc:spChg chg="del">
          <ac:chgData name="Kulinich Bohdan" userId="48e65c9f34e137d0" providerId="LiveId" clId="{291C1392-DA44-448A-BF07-CE8FEC3A3FE6}" dt="2020-02-18T06:27:46.875" v="43" actId="478"/>
          <ac:spMkLst>
            <pc:docMk/>
            <pc:sldMk cId="1733242513" sldId="408"/>
            <ac:spMk id="37" creationId="{AE312AA6-ED16-42F6-B486-24EFD5FCE6E0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38" creationId="{2F833178-FC0F-4844-85A8-0DD6766DDB21}"/>
          </ac:spMkLst>
        </pc:spChg>
        <pc:spChg chg="add mod ord">
          <ac:chgData name="Kulinich Bohdan" userId="48e65c9f34e137d0" providerId="LiveId" clId="{291C1392-DA44-448A-BF07-CE8FEC3A3FE6}" dt="2020-02-18T08:31:35.931" v="679" actId="166"/>
          <ac:spMkLst>
            <pc:docMk/>
            <pc:sldMk cId="1733242513" sldId="408"/>
            <ac:spMk id="38" creationId="{416523FA-997D-4E45-9000-C0D0FCDDBB39}"/>
          </ac:spMkLst>
        </pc:spChg>
        <pc:spChg chg="add mod ord">
          <ac:chgData name="Kulinich Bohdan" userId="48e65c9f34e137d0" providerId="LiveId" clId="{291C1392-DA44-448A-BF07-CE8FEC3A3FE6}" dt="2020-02-18T08:35:50.595" v="726"/>
          <ac:spMkLst>
            <pc:docMk/>
            <pc:sldMk cId="1733242513" sldId="408"/>
            <ac:spMk id="39" creationId="{2D8364D6-82FB-426F-875B-14E6C7EB70B4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40" creationId="{6A1FEAA6-DD10-4F9B-8FD8-C3C21FCB1988}"/>
          </ac:spMkLst>
        </pc:spChg>
        <pc:spChg chg="del">
          <ac:chgData name="Kulinich Bohdan" userId="48e65c9f34e137d0" providerId="LiveId" clId="{291C1392-DA44-448A-BF07-CE8FEC3A3FE6}" dt="2020-02-18T06:27:46.875" v="43" actId="478"/>
          <ac:spMkLst>
            <pc:docMk/>
            <pc:sldMk cId="1733242513" sldId="408"/>
            <ac:spMk id="41" creationId="{E4BD145D-4187-4FF5-BB0C-0BD5AD1C4CF8}"/>
          </ac:spMkLst>
        </pc:spChg>
        <pc:spChg chg="add mod">
          <ac:chgData name="Kulinich Bohdan" userId="48e65c9f34e137d0" providerId="LiveId" clId="{291C1392-DA44-448A-BF07-CE8FEC3A3FE6}" dt="2020-02-18T07:53:59.006" v="271" actId="1076"/>
          <ac:spMkLst>
            <pc:docMk/>
            <pc:sldMk cId="1733242513" sldId="408"/>
            <ac:spMk id="44" creationId="{7F46C94F-2602-4CBF-BD78-9F005CF0FD22}"/>
          </ac:spMkLst>
        </pc:spChg>
        <pc:spChg chg="add mod">
          <ac:chgData name="Kulinich Bohdan" userId="48e65c9f34e137d0" providerId="LiveId" clId="{291C1392-DA44-448A-BF07-CE8FEC3A3FE6}" dt="2020-02-18T08:26:21.786" v="612" actId="14100"/>
          <ac:spMkLst>
            <pc:docMk/>
            <pc:sldMk cId="1733242513" sldId="408"/>
            <ac:spMk id="54" creationId="{8328D4DF-3FA1-4D43-9786-2401D32704B4}"/>
          </ac:spMkLst>
        </pc:spChg>
        <pc:spChg chg="add mod">
          <ac:chgData name="Kulinich Bohdan" userId="48e65c9f34e137d0" providerId="LiveId" clId="{291C1392-DA44-448A-BF07-CE8FEC3A3FE6}" dt="2020-02-18T08:26:54.679" v="619" actId="1076"/>
          <ac:spMkLst>
            <pc:docMk/>
            <pc:sldMk cId="1733242513" sldId="408"/>
            <ac:spMk id="56" creationId="{1CCCF1D8-F662-4894-A5E9-B0F730E7B6E2}"/>
          </ac:spMkLst>
        </pc:spChg>
        <pc:spChg chg="add mod ord">
          <ac:chgData name="Kulinich Bohdan" userId="48e65c9f34e137d0" providerId="LiveId" clId="{291C1392-DA44-448A-BF07-CE8FEC3A3FE6}" dt="2020-02-18T08:31:30.562" v="678" actId="166"/>
          <ac:spMkLst>
            <pc:docMk/>
            <pc:sldMk cId="1733242513" sldId="408"/>
            <ac:spMk id="57" creationId="{E8043C94-B9AD-47C6-8870-76B2CAEE507B}"/>
          </ac:spMkLst>
        </pc:spChg>
        <pc:spChg chg="add mod">
          <ac:chgData name="Kulinich Bohdan" userId="48e65c9f34e137d0" providerId="LiveId" clId="{291C1392-DA44-448A-BF07-CE8FEC3A3FE6}" dt="2020-02-18T08:33:09.055" v="708" actId="1076"/>
          <ac:spMkLst>
            <pc:docMk/>
            <pc:sldMk cId="1733242513" sldId="408"/>
            <ac:spMk id="63" creationId="{E9517EFD-33EF-49D7-9E34-3AA26F062BC2}"/>
          </ac:spMkLst>
        </pc:spChg>
        <pc:spChg chg="add del mod">
          <ac:chgData name="Kulinich Bohdan" userId="48e65c9f34e137d0" providerId="LiveId" clId="{291C1392-DA44-448A-BF07-CE8FEC3A3FE6}" dt="2020-02-18T07:58:48.305" v="355" actId="1076"/>
          <ac:spMkLst>
            <pc:docMk/>
            <pc:sldMk cId="1733242513" sldId="408"/>
            <ac:spMk id="69" creationId="{402AC857-64A3-45E3-B140-791BCA76A3F3}"/>
          </ac:spMkLst>
        </pc:spChg>
        <pc:spChg chg="add mod">
          <ac:chgData name="Kulinich Bohdan" userId="48e65c9f34e137d0" providerId="LiveId" clId="{291C1392-DA44-448A-BF07-CE8FEC3A3FE6}" dt="2020-02-18T09:20:10.541" v="836" actId="1076"/>
          <ac:spMkLst>
            <pc:docMk/>
            <pc:sldMk cId="1733242513" sldId="408"/>
            <ac:spMk id="77" creationId="{B44D914E-B6DA-45C1-B0BC-E018B97975C6}"/>
          </ac:spMkLst>
        </pc:spChg>
        <pc:spChg chg="add mod">
          <ac:chgData name="Kulinich Bohdan" userId="48e65c9f34e137d0" providerId="LiveId" clId="{291C1392-DA44-448A-BF07-CE8FEC3A3FE6}" dt="2020-02-18T09:23:57.444" v="984" actId="14100"/>
          <ac:spMkLst>
            <pc:docMk/>
            <pc:sldMk cId="1733242513" sldId="408"/>
            <ac:spMk id="79" creationId="{3D578F14-A0BD-4FB0-8744-EA8347073096}"/>
          </ac:spMkLst>
        </pc:spChg>
        <pc:spChg chg="add mod">
          <ac:chgData name="Kulinich Bohdan" userId="48e65c9f34e137d0" providerId="LiveId" clId="{291C1392-DA44-448A-BF07-CE8FEC3A3FE6}" dt="2020-02-18T07:59:20.720" v="364" actId="1076"/>
          <ac:spMkLst>
            <pc:docMk/>
            <pc:sldMk cId="1733242513" sldId="408"/>
            <ac:spMk id="93" creationId="{23ABA9AD-6D4A-4E31-96E9-A3B6F45CB882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94" creationId="{4C19CD97-0B8B-4C76-9019-D35B08F5299E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99" creationId="{3611C06D-209E-4FE6-92B8-EFC6F328E6B7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100" creationId="{AACF87C3-C76F-48F8-90C2-9F4EA938AC50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101" creationId="{833C51BB-38C3-46CF-9209-4B6B35BD141C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102" creationId="{28F25EC6-AA62-4CDC-ADC2-6FEA4DB02CA3}"/>
          </ac:spMkLst>
        </pc:spChg>
        <pc:spChg chg="del">
          <ac:chgData name="Kulinich Bohdan" userId="48e65c9f34e137d0" providerId="LiveId" clId="{291C1392-DA44-448A-BF07-CE8FEC3A3FE6}" dt="2020-02-18T06:27:51.164" v="45" actId="478"/>
          <ac:spMkLst>
            <pc:docMk/>
            <pc:sldMk cId="1733242513" sldId="408"/>
            <ac:spMk id="103" creationId="{78D11CB1-1833-4442-BE49-7B3D8F9DC1DA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104" creationId="{F7AF12B7-1686-4576-ACA9-BE0E2B3C5043}"/>
          </ac:spMkLst>
        </pc:spChg>
        <pc:spChg chg="del">
          <ac:chgData name="Kulinich Bohdan" userId="48e65c9f34e137d0" providerId="LiveId" clId="{291C1392-DA44-448A-BF07-CE8FEC3A3FE6}" dt="2020-02-18T06:27:49.092" v="44" actId="478"/>
          <ac:spMkLst>
            <pc:docMk/>
            <pc:sldMk cId="1733242513" sldId="408"/>
            <ac:spMk id="112" creationId="{80ADEA7B-78B5-4F58-B196-15E6C1979889}"/>
          </ac:spMkLst>
        </pc:spChg>
        <pc:spChg chg="del">
          <ac:chgData name="Kulinich Bohdan" userId="48e65c9f34e137d0" providerId="LiveId" clId="{291C1392-DA44-448A-BF07-CE8FEC3A3FE6}" dt="2020-02-18T06:27:45.372" v="42" actId="478"/>
          <ac:spMkLst>
            <pc:docMk/>
            <pc:sldMk cId="1733242513" sldId="408"/>
            <ac:spMk id="119" creationId="{E3760781-36FD-4571-BEBA-4C7F29F81665}"/>
          </ac:spMkLst>
        </pc:spChg>
        <pc:grpChg chg="add del mod">
          <ac:chgData name="Kulinich Bohdan" userId="48e65c9f34e137d0" providerId="LiveId" clId="{291C1392-DA44-448A-BF07-CE8FEC3A3FE6}" dt="2020-02-18T08:04:18.125" v="385" actId="165"/>
          <ac:grpSpMkLst>
            <pc:docMk/>
            <pc:sldMk cId="1733242513" sldId="408"/>
            <ac:grpSpMk id="25" creationId="{17E8D052-99F4-48B6-8258-2D1A4899E486}"/>
          </ac:grpSpMkLst>
        </pc:grpChg>
        <pc:grpChg chg="add del mod">
          <ac:chgData name="Kulinich Bohdan" userId="48e65c9f34e137d0" providerId="LiveId" clId="{291C1392-DA44-448A-BF07-CE8FEC3A3FE6}" dt="2020-02-18T07:54:23.794" v="276" actId="165"/>
          <ac:grpSpMkLst>
            <pc:docMk/>
            <pc:sldMk cId="1733242513" sldId="408"/>
            <ac:grpSpMk id="62" creationId="{C092CBB2-EE15-43BA-8E2E-EC54669130FD}"/>
          </ac:grpSpMkLst>
        </pc:grpChg>
        <pc:grpChg chg="del">
          <ac:chgData name="Kulinich Bohdan" userId="48e65c9f34e137d0" providerId="LiveId" clId="{291C1392-DA44-448A-BF07-CE8FEC3A3FE6}" dt="2020-02-18T06:27:51.164" v="45" actId="478"/>
          <ac:grpSpMkLst>
            <pc:docMk/>
            <pc:sldMk cId="1733242513" sldId="408"/>
            <ac:grpSpMk id="63" creationId="{AD36D5AF-4CB3-4C51-A6A2-5E3F42D1F76B}"/>
          </ac:grpSpMkLst>
        </pc:grpChg>
        <pc:grpChg chg="del">
          <ac:chgData name="Kulinich Bohdan" userId="48e65c9f34e137d0" providerId="LiveId" clId="{291C1392-DA44-448A-BF07-CE8FEC3A3FE6}" dt="2020-02-18T06:27:51.164" v="45" actId="478"/>
          <ac:grpSpMkLst>
            <pc:docMk/>
            <pc:sldMk cId="1733242513" sldId="408"/>
            <ac:grpSpMk id="113" creationId="{B1538042-7BBC-42F5-B54A-9D1F18F0D615}"/>
          </ac:grpSpMkLst>
        </pc:grpChg>
        <pc:picChg chg="add del mod ord">
          <ac:chgData name="Kulinich Bohdan" userId="48e65c9f34e137d0" providerId="LiveId" clId="{291C1392-DA44-448A-BF07-CE8FEC3A3FE6}" dt="2020-02-18T07:53:53.240" v="270" actId="478"/>
          <ac:picMkLst>
            <pc:docMk/>
            <pc:sldMk cId="1733242513" sldId="408"/>
            <ac:picMk id="6" creationId="{A374FE1D-3A6E-488F-B4E1-BF050339FE83}"/>
          </ac:picMkLst>
        </pc:picChg>
        <pc:picChg chg="add">
          <ac:chgData name="Kulinich Bohdan" userId="48e65c9f34e137d0" providerId="LiveId" clId="{291C1392-DA44-448A-BF07-CE8FEC3A3FE6}" dt="2020-02-18T09:23:25.629" v="921"/>
          <ac:picMkLst>
            <pc:docMk/>
            <pc:sldMk cId="1733242513" sldId="408"/>
            <ac:picMk id="78" creationId="{E4268604-3184-4F36-976B-9A2B6F45E378}"/>
          </ac:picMkLst>
        </pc:picChg>
        <pc:picChg chg="del">
          <ac:chgData name="Kulinich Bohdan" userId="48e65c9f34e137d0" providerId="LiveId" clId="{291C1392-DA44-448A-BF07-CE8FEC3A3FE6}" dt="2020-02-18T06:27:45.372" v="42" actId="478"/>
          <ac:picMkLst>
            <pc:docMk/>
            <pc:sldMk cId="1733242513" sldId="408"/>
            <ac:picMk id="118" creationId="{FB874F26-09A1-46D5-BB95-E2AE52B9FA31}"/>
          </ac:picMkLst>
        </pc:picChg>
        <pc:cxnChg chg="add mod ord">
          <ac:chgData name="Kulinich Bohdan" userId="48e65c9f34e137d0" providerId="LiveId" clId="{291C1392-DA44-448A-BF07-CE8FEC3A3FE6}" dt="2020-02-18T08:31:17.364" v="675" actId="166"/>
          <ac:cxnSpMkLst>
            <pc:docMk/>
            <pc:sldMk cId="1733242513" sldId="408"/>
            <ac:cxnSpMk id="6" creationId="{BE75BC42-0BCF-478D-817B-F100B096C7D4}"/>
          </ac:cxnSpMkLst>
        </pc:cxnChg>
        <pc:cxnChg chg="del mod topLvl">
          <ac:chgData name="Kulinich Bohdan" userId="48e65c9f34e137d0" providerId="LiveId" clId="{291C1392-DA44-448A-BF07-CE8FEC3A3FE6}" dt="2020-02-18T08:04:23.328" v="387" actId="478"/>
          <ac:cxnSpMkLst>
            <pc:docMk/>
            <pc:sldMk cId="1733242513" sldId="408"/>
            <ac:cxnSpMk id="27" creationId="{AB5D5CB7-5EA0-45AF-BEB5-1FDE581BE95B}"/>
          </ac:cxnSpMkLst>
        </pc:cxnChg>
        <pc:cxnChg chg="del mod topLvl">
          <ac:chgData name="Kulinich Bohdan" userId="48e65c9f34e137d0" providerId="LiveId" clId="{291C1392-DA44-448A-BF07-CE8FEC3A3FE6}" dt="2020-02-18T08:04:23.328" v="387" actId="478"/>
          <ac:cxnSpMkLst>
            <pc:docMk/>
            <pc:sldMk cId="1733242513" sldId="408"/>
            <ac:cxnSpMk id="28" creationId="{BD83F5A9-9226-457F-9113-51E9DD642B6C}"/>
          </ac:cxnSpMkLst>
        </pc:cxnChg>
        <pc:cxnChg chg="del mod topLvl">
          <ac:chgData name="Kulinich Bohdan" userId="48e65c9f34e137d0" providerId="LiveId" clId="{291C1392-DA44-448A-BF07-CE8FEC3A3FE6}" dt="2020-02-18T08:04:23.328" v="387" actId="478"/>
          <ac:cxnSpMkLst>
            <pc:docMk/>
            <pc:sldMk cId="1733242513" sldId="408"/>
            <ac:cxnSpMk id="29" creationId="{B68E3C95-BE57-4342-AE0F-7B79CE971181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42" creationId="{727733E4-96A9-4DC5-8792-38E42A78ECB2}"/>
          </ac:cxnSpMkLst>
        </pc:cxnChg>
        <pc:cxnChg chg="add mod">
          <ac:chgData name="Kulinich Bohdan" userId="48e65c9f34e137d0" providerId="LiveId" clId="{291C1392-DA44-448A-BF07-CE8FEC3A3FE6}" dt="2020-02-18T08:18:06.996" v="566" actId="14100"/>
          <ac:cxnSpMkLst>
            <pc:docMk/>
            <pc:sldMk cId="1733242513" sldId="408"/>
            <ac:cxnSpMk id="43" creationId="{219806D1-F1F0-443C-8205-B9D9C2A11B09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46" creationId="{8EE646F1-8FAE-44EE-9F92-003AC78F33B9}"/>
          </ac:cxnSpMkLst>
        </pc:cxnChg>
        <pc:cxnChg chg="add mod ord topLvl">
          <ac:chgData name="Kulinich Bohdan" userId="48e65c9f34e137d0" providerId="LiveId" clId="{291C1392-DA44-448A-BF07-CE8FEC3A3FE6}" dt="2020-02-18T08:36:02.107" v="727" actId="693"/>
          <ac:cxnSpMkLst>
            <pc:docMk/>
            <pc:sldMk cId="1733242513" sldId="408"/>
            <ac:cxnSpMk id="47" creationId="{297F1E8F-DB08-4816-B002-E5ACBC8DECC9}"/>
          </ac:cxnSpMkLst>
        </pc:cxnChg>
        <pc:cxnChg chg="add mod">
          <ac:chgData name="Kulinich Bohdan" userId="48e65c9f34e137d0" providerId="LiveId" clId="{291C1392-DA44-448A-BF07-CE8FEC3A3FE6}" dt="2020-02-18T08:18:22.307" v="572" actId="14100"/>
          <ac:cxnSpMkLst>
            <pc:docMk/>
            <pc:sldMk cId="1733242513" sldId="408"/>
            <ac:cxnSpMk id="48" creationId="{EAB90A7A-2111-4988-ADE0-0E2A099BE35C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50" creationId="{3969AD59-44EC-4BC3-A033-D1CF5387B200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51" creationId="{BAE8497C-A788-4484-AC62-896D03BEA1CD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52" creationId="{7A8E2B79-A0B5-46B1-878A-FDF79D5F9D43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53" creationId="{9F6803BC-6135-4B6D-9005-9167C4A4CEE8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54" creationId="{1DC993A4-EBA7-4F3E-A16F-D0C7C5B7274B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55" creationId="{EE38F664-6BDC-419E-8670-7BBF0B37AF2B}"/>
          </ac:cxnSpMkLst>
        </pc:cxnChg>
        <pc:cxnChg chg="add mod ord">
          <ac:chgData name="Kulinich Bohdan" userId="48e65c9f34e137d0" providerId="LiveId" clId="{291C1392-DA44-448A-BF07-CE8FEC3A3FE6}" dt="2020-02-18T08:31:27.155" v="677" actId="166"/>
          <ac:cxnSpMkLst>
            <pc:docMk/>
            <pc:sldMk cId="1733242513" sldId="408"/>
            <ac:cxnSpMk id="58" creationId="{B0A86E1E-750E-4CE5-A7A7-0599E102FD60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59" creationId="{7D6928E1-E5AE-407C-9947-20D098C89CE4}"/>
          </ac:cxnSpMkLst>
        </pc:cxnChg>
        <pc:cxnChg chg="add mod">
          <ac:chgData name="Kulinich Bohdan" userId="48e65c9f34e137d0" providerId="LiveId" clId="{291C1392-DA44-448A-BF07-CE8FEC3A3FE6}" dt="2020-02-18T08:33:03.847" v="707" actId="14100"/>
          <ac:cxnSpMkLst>
            <pc:docMk/>
            <pc:sldMk cId="1733242513" sldId="408"/>
            <ac:cxnSpMk id="62" creationId="{6AAA4806-44EC-46C3-AB27-52BD09ACAB3B}"/>
          </ac:cxnSpMkLst>
        </pc:cxnChg>
        <pc:cxnChg chg="add mod topLvl">
          <ac:chgData name="Kulinich Bohdan" userId="48e65c9f34e137d0" providerId="LiveId" clId="{291C1392-DA44-448A-BF07-CE8FEC3A3FE6}" dt="2020-02-18T07:54:23.794" v="276" actId="165"/>
          <ac:cxnSpMkLst>
            <pc:docMk/>
            <pc:sldMk cId="1733242513" sldId="408"/>
            <ac:cxnSpMk id="68" creationId="{7C9229E6-0A6E-4D47-A059-694D3E760FD2}"/>
          </ac:cxnSpMkLst>
        </pc:cxnChg>
        <pc:cxnChg chg="add mod ord">
          <ac:chgData name="Kulinich Bohdan" userId="48e65c9f34e137d0" providerId="LiveId" clId="{291C1392-DA44-448A-BF07-CE8FEC3A3FE6}" dt="2020-02-18T09:21:11.708" v="896" actId="171"/>
          <ac:cxnSpMkLst>
            <pc:docMk/>
            <pc:sldMk cId="1733242513" sldId="408"/>
            <ac:cxnSpMk id="70" creationId="{0A97FBB7-4031-478D-8B60-F57E9504A3FF}"/>
          </ac:cxnSpMkLst>
        </pc:cxnChg>
        <pc:cxnChg chg="add mod topLvl">
          <ac:chgData name="Kulinich Bohdan" userId="48e65c9f34e137d0" providerId="LiveId" clId="{291C1392-DA44-448A-BF07-CE8FEC3A3FE6}" dt="2020-02-18T08:17:22.815" v="554" actId="208"/>
          <ac:cxnSpMkLst>
            <pc:docMk/>
            <pc:sldMk cId="1733242513" sldId="408"/>
            <ac:cxnSpMk id="71" creationId="{4C8BF042-4B1C-4345-AA67-E78426FD350B}"/>
          </ac:cxnSpMkLst>
        </pc:cxnChg>
        <pc:cxnChg chg="add del mod">
          <ac:chgData name="Kulinich Bohdan" userId="48e65c9f34e137d0" providerId="LiveId" clId="{291C1392-DA44-448A-BF07-CE8FEC3A3FE6}" dt="2020-02-18T07:51:55.375" v="245" actId="478"/>
          <ac:cxnSpMkLst>
            <pc:docMk/>
            <pc:sldMk cId="1733242513" sldId="408"/>
            <ac:cxnSpMk id="75" creationId="{BB242770-FCA8-4654-A535-0DA1B9F0D07E}"/>
          </ac:cxnSpMkLst>
        </pc:cxnChg>
        <pc:cxnChg chg="del">
          <ac:chgData name="Kulinich Bohdan" userId="48e65c9f34e137d0" providerId="LiveId" clId="{291C1392-DA44-448A-BF07-CE8FEC3A3FE6}" dt="2020-02-18T06:27:45.372" v="42" actId="478"/>
          <ac:cxnSpMkLst>
            <pc:docMk/>
            <pc:sldMk cId="1733242513" sldId="408"/>
            <ac:cxnSpMk id="81" creationId="{FEB87F40-6117-407D-BAA5-51BD7370516F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84" creationId="{A64C994B-9027-4AA5-87C9-4C963DDA9720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85" creationId="{293F6284-5E7C-4F43-A139-C3FF64E9758D}"/>
          </ac:cxnSpMkLst>
        </pc:cxnChg>
        <pc:cxnChg chg="add mod ord topLvl">
          <ac:chgData name="Kulinich Bohdan" userId="48e65c9f34e137d0" providerId="LiveId" clId="{291C1392-DA44-448A-BF07-CE8FEC3A3FE6}" dt="2020-02-18T08:36:02.107" v="727" actId="693"/>
          <ac:cxnSpMkLst>
            <pc:docMk/>
            <pc:sldMk cId="1733242513" sldId="408"/>
            <ac:cxnSpMk id="86" creationId="{C81B5BAA-AA4C-4CAD-B748-BFE45377A953}"/>
          </ac:cxnSpMkLst>
        </pc:cxnChg>
        <pc:cxnChg chg="add mod ord topLvl">
          <ac:chgData name="Kulinich Bohdan" userId="48e65c9f34e137d0" providerId="LiveId" clId="{291C1392-DA44-448A-BF07-CE8FEC3A3FE6}" dt="2020-02-18T08:36:02.107" v="727" actId="693"/>
          <ac:cxnSpMkLst>
            <pc:docMk/>
            <pc:sldMk cId="1733242513" sldId="408"/>
            <ac:cxnSpMk id="87" creationId="{68394304-967C-4676-9F0B-252BEA2AD7BA}"/>
          </ac:cxnSpMkLst>
        </pc:cxnChg>
        <pc:cxnChg chg="del">
          <ac:chgData name="Kulinich Bohdan" userId="48e65c9f34e137d0" providerId="LiveId" clId="{291C1392-DA44-448A-BF07-CE8FEC3A3FE6}" dt="2020-02-18T06:27:51.164" v="45" actId="478"/>
          <ac:cxnSpMkLst>
            <pc:docMk/>
            <pc:sldMk cId="1733242513" sldId="408"/>
            <ac:cxnSpMk id="92" creationId="{3C99BE2F-9948-4145-A562-5549CFF36863}"/>
          </ac:cxnSpMkLst>
        </pc:cxnChg>
      </pc:sldChg>
      <pc:sldChg chg="addSp delSp modSp add delAnim modAnim">
        <pc:chgData name="Kulinich Bohdan" userId="48e65c9f34e137d0" providerId="LiveId" clId="{291C1392-DA44-448A-BF07-CE8FEC3A3FE6}" dt="2020-02-18T14:18:46.534" v="2790"/>
        <pc:sldMkLst>
          <pc:docMk/>
          <pc:sldMk cId="444526353" sldId="409"/>
        </pc:sldMkLst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2" creationId="{5213CCCB-6857-4249-8551-0775C148747F}"/>
          </ac:spMkLst>
        </pc:spChg>
        <pc:spChg chg="mod">
          <ac:chgData name="Kulinich Bohdan" userId="48e65c9f34e137d0" providerId="LiveId" clId="{291C1392-DA44-448A-BF07-CE8FEC3A3FE6}" dt="2020-02-18T09:55:16.408" v="1317" actId="20577"/>
          <ac:spMkLst>
            <pc:docMk/>
            <pc:sldMk cId="444526353" sldId="409"/>
            <ac:spMk id="4" creationId="{00000000-0000-0000-0000-000000000000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17" creationId="{3DE603F1-BE38-43E4-9061-2DECDD8B4985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31" creationId="{4E8B4FEE-5176-4BB7-936B-7E2C59D56717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32" creationId="{D8E15DFC-C1D4-4A01-803B-1EEA5D4A3E1E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35" creationId="{65A6E3B6-69D1-49C6-885C-46820CDDA817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36" creationId="{0678718A-9BF9-4456-97F1-4F0F5D334F41}"/>
          </ac:spMkLst>
        </pc:spChg>
        <pc:spChg chg="del">
          <ac:chgData name="Kulinich Bohdan" userId="48e65c9f34e137d0" providerId="LiveId" clId="{291C1392-DA44-448A-BF07-CE8FEC3A3FE6}" dt="2020-02-18T09:34:32.046" v="1072" actId="478"/>
          <ac:spMkLst>
            <pc:docMk/>
            <pc:sldMk cId="444526353" sldId="409"/>
            <ac:spMk id="37" creationId="{9C1EDA64-E840-4A0F-81FA-258475BEC42B}"/>
          </ac:spMkLst>
        </pc:spChg>
        <pc:spChg chg="del">
          <ac:chgData name="Kulinich Bohdan" userId="48e65c9f34e137d0" providerId="LiveId" clId="{291C1392-DA44-448A-BF07-CE8FEC3A3FE6}" dt="2020-02-18T09:34:32.046" v="1072" actId="478"/>
          <ac:spMkLst>
            <pc:docMk/>
            <pc:sldMk cId="444526353" sldId="409"/>
            <ac:spMk id="38" creationId="{416523FA-997D-4E45-9000-C0D0FCDDBB39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39" creationId="{2D8364D6-82FB-426F-875B-14E6C7EB70B4}"/>
          </ac:spMkLst>
        </pc:spChg>
        <pc:spChg chg="add mod">
          <ac:chgData name="Kulinich Bohdan" userId="48e65c9f34e137d0" providerId="LiveId" clId="{291C1392-DA44-448A-BF07-CE8FEC3A3FE6}" dt="2020-02-18T12:31:06.823" v="1569" actId="207"/>
          <ac:spMkLst>
            <pc:docMk/>
            <pc:sldMk cId="444526353" sldId="409"/>
            <ac:spMk id="40" creationId="{08FB8580-402A-406A-BBCF-A0266650E4FB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44" creationId="{7F46C94F-2602-4CBF-BD78-9F005CF0FD22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54" creationId="{8328D4DF-3FA1-4D43-9786-2401D32704B4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56" creationId="{1CCCF1D8-F662-4894-A5E9-B0F730E7B6E2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57" creationId="{E8043C94-B9AD-47C6-8870-76B2CAEE507B}"/>
          </ac:spMkLst>
        </pc:spChg>
        <pc:spChg chg="del">
          <ac:chgData name="Kulinich Bohdan" userId="48e65c9f34e137d0" providerId="LiveId" clId="{291C1392-DA44-448A-BF07-CE8FEC3A3FE6}" dt="2020-02-18T09:34:28.151" v="1070" actId="478"/>
          <ac:spMkLst>
            <pc:docMk/>
            <pc:sldMk cId="444526353" sldId="409"/>
            <ac:spMk id="63" creationId="{E9517EFD-33EF-49D7-9E34-3AA26F062BC2}"/>
          </ac:spMkLst>
        </pc:spChg>
        <pc:spChg chg="add mod">
          <ac:chgData name="Kulinich Bohdan" userId="48e65c9f34e137d0" providerId="LiveId" clId="{291C1392-DA44-448A-BF07-CE8FEC3A3FE6}" dt="2020-02-18T12:33:13.764" v="1598" actId="1076"/>
          <ac:spMkLst>
            <pc:docMk/>
            <pc:sldMk cId="444526353" sldId="409"/>
            <ac:spMk id="64" creationId="{79C0C465-91D3-4048-A541-D7803D7E82D8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69" creationId="{402AC857-64A3-45E3-B140-791BCA76A3F3}"/>
          </ac:spMkLst>
        </pc:spChg>
        <pc:spChg chg="add mod">
          <ac:chgData name="Kulinich Bohdan" userId="48e65c9f34e137d0" providerId="LiveId" clId="{291C1392-DA44-448A-BF07-CE8FEC3A3FE6}" dt="2020-02-18T12:29:59.649" v="1562" actId="1076"/>
          <ac:spMkLst>
            <pc:docMk/>
            <pc:sldMk cId="444526353" sldId="409"/>
            <ac:spMk id="89" creationId="{6EFCB925-433C-44A5-9F1F-8679947C3772}"/>
          </ac:spMkLst>
        </pc:spChg>
        <pc:spChg chg="add mod">
          <ac:chgData name="Kulinich Bohdan" userId="48e65c9f34e137d0" providerId="LiveId" clId="{291C1392-DA44-448A-BF07-CE8FEC3A3FE6}" dt="2020-02-18T12:30:07.036" v="1564" actId="1076"/>
          <ac:spMkLst>
            <pc:docMk/>
            <pc:sldMk cId="444526353" sldId="409"/>
            <ac:spMk id="90" creationId="{8C23D367-5EDF-4F38-9BE4-59A733B1624A}"/>
          </ac:spMkLst>
        </pc:spChg>
        <pc:spChg chg="add mod">
          <ac:chgData name="Kulinich Bohdan" userId="48e65c9f34e137d0" providerId="LiveId" clId="{291C1392-DA44-448A-BF07-CE8FEC3A3FE6}" dt="2020-02-18T12:30:17.625" v="1568" actId="1076"/>
          <ac:spMkLst>
            <pc:docMk/>
            <pc:sldMk cId="444526353" sldId="409"/>
            <ac:spMk id="91" creationId="{FA85DF48-C9A9-4136-8A57-8C34CD1F6641}"/>
          </ac:spMkLst>
        </pc:spChg>
        <pc:spChg chg="add mod">
          <ac:chgData name="Kulinich Bohdan" userId="48e65c9f34e137d0" providerId="LiveId" clId="{291C1392-DA44-448A-BF07-CE8FEC3A3FE6}" dt="2020-02-18T12:30:12.294" v="1566" actId="1076"/>
          <ac:spMkLst>
            <pc:docMk/>
            <pc:sldMk cId="444526353" sldId="409"/>
            <ac:spMk id="92" creationId="{8D0910CB-5610-4CA5-A292-DF3CFB7F95F3}"/>
          </ac:spMkLst>
        </pc:spChg>
        <pc:spChg chg="del">
          <ac:chgData name="Kulinich Bohdan" userId="48e65c9f34e137d0" providerId="LiveId" clId="{291C1392-DA44-448A-BF07-CE8FEC3A3FE6}" dt="2020-02-18T09:34:30.049" v="1071" actId="478"/>
          <ac:spMkLst>
            <pc:docMk/>
            <pc:sldMk cId="444526353" sldId="409"/>
            <ac:spMk id="93" creationId="{23ABA9AD-6D4A-4E31-96E9-A3B6F45CB882}"/>
          </ac:spMkLst>
        </pc:spChg>
        <pc:spChg chg="add mod">
          <ac:chgData name="Kulinich Bohdan" userId="48e65c9f34e137d0" providerId="LiveId" clId="{291C1392-DA44-448A-BF07-CE8FEC3A3FE6}" dt="2020-02-18T12:35:13.443" v="1662" actId="14100"/>
          <ac:spMkLst>
            <pc:docMk/>
            <pc:sldMk cId="444526353" sldId="409"/>
            <ac:spMk id="105" creationId="{73C6D228-F50F-4D2A-9F62-4DC1E49F748C}"/>
          </ac:spMkLst>
        </pc:spChg>
        <pc:spChg chg="add mod">
          <ac:chgData name="Kulinich Bohdan" userId="48e65c9f34e137d0" providerId="LiveId" clId="{291C1392-DA44-448A-BF07-CE8FEC3A3FE6}" dt="2020-02-18T12:36:35.279" v="1747" actId="120"/>
          <ac:spMkLst>
            <pc:docMk/>
            <pc:sldMk cId="444526353" sldId="409"/>
            <ac:spMk id="106" creationId="{E73F4C61-5666-4088-9D95-78F4F4C81C78}"/>
          </ac:spMkLst>
        </pc:spChg>
        <pc:spChg chg="add mod">
          <ac:chgData name="Kulinich Bohdan" userId="48e65c9f34e137d0" providerId="LiveId" clId="{291C1392-DA44-448A-BF07-CE8FEC3A3FE6}" dt="2020-02-18T12:39:07.407" v="1851" actId="20577"/>
          <ac:spMkLst>
            <pc:docMk/>
            <pc:sldMk cId="444526353" sldId="409"/>
            <ac:spMk id="107" creationId="{C12FB4F6-F724-4DE8-A307-14FBAF636AF8}"/>
          </ac:spMkLst>
        </pc:spChg>
        <pc:spChg chg="add mod">
          <ac:chgData name="Kulinich Bohdan" userId="48e65c9f34e137d0" providerId="LiveId" clId="{291C1392-DA44-448A-BF07-CE8FEC3A3FE6}" dt="2020-02-18T12:40:42.943" v="1942" actId="14100"/>
          <ac:spMkLst>
            <pc:docMk/>
            <pc:sldMk cId="444526353" sldId="409"/>
            <ac:spMk id="108" creationId="{EAE1B9FA-DA25-4010-B5D6-2D8AE8A2DE8C}"/>
          </ac:spMkLst>
        </pc:spChg>
        <pc:spChg chg="add mod">
          <ac:chgData name="Kulinich Bohdan" userId="48e65c9f34e137d0" providerId="LiveId" clId="{291C1392-DA44-448A-BF07-CE8FEC3A3FE6}" dt="2020-02-18T12:41:45.593" v="1996" actId="14100"/>
          <ac:spMkLst>
            <pc:docMk/>
            <pc:sldMk cId="444526353" sldId="409"/>
            <ac:spMk id="109" creationId="{276C17B3-B608-4658-8A18-95B2EB2B7A9E}"/>
          </ac:spMkLst>
        </pc:spChg>
        <pc:spChg chg="add mod">
          <ac:chgData name="Kulinich Bohdan" userId="48e65c9f34e137d0" providerId="LiveId" clId="{291C1392-DA44-448A-BF07-CE8FEC3A3FE6}" dt="2020-02-18T12:42:23.242" v="2006" actId="20577"/>
          <ac:spMkLst>
            <pc:docMk/>
            <pc:sldMk cId="444526353" sldId="409"/>
            <ac:spMk id="110" creationId="{A9E5D281-1ED0-4FBA-9E5B-319C61494577}"/>
          </ac:spMkLst>
        </pc:spChg>
        <pc:spChg chg="add mod">
          <ac:chgData name="Kulinich Bohdan" userId="48e65c9f34e137d0" providerId="LiveId" clId="{291C1392-DA44-448A-BF07-CE8FEC3A3FE6}" dt="2020-02-18T14:18:00.441" v="2784" actId="20577"/>
          <ac:spMkLst>
            <pc:docMk/>
            <pc:sldMk cId="444526353" sldId="409"/>
            <ac:spMk id="111" creationId="{B6307840-8A91-409E-AE3B-DAABEA481F33}"/>
          </ac:spMkLst>
        </pc:spChg>
        <pc:picChg chg="add del mod">
          <ac:chgData name="Kulinich Bohdan" userId="48e65c9f34e137d0" providerId="LiveId" clId="{291C1392-DA44-448A-BF07-CE8FEC3A3FE6}" dt="2020-02-18T12:28:54.775" v="1552" actId="478"/>
          <ac:picMkLst>
            <pc:docMk/>
            <pc:sldMk cId="444526353" sldId="409"/>
            <ac:picMk id="5" creationId="{E017375C-AAE5-4AAE-BA92-4C6F649E9346}"/>
          </ac:picMkLst>
        </pc:picChg>
        <pc:picChg chg="add">
          <ac:chgData name="Kulinich Bohdan" userId="48e65c9f34e137d0" providerId="LiveId" clId="{291C1392-DA44-448A-BF07-CE8FEC3A3FE6}" dt="2020-02-18T12:34:49.752" v="1603"/>
          <ac:picMkLst>
            <pc:docMk/>
            <pc:sldMk cId="444526353" sldId="409"/>
            <ac:picMk id="104" creationId="{088F6515-BA38-45B7-B094-F595B95D63B6}"/>
          </ac:picMkLst>
        </pc:pic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6" creationId="{BE75BC42-0BCF-478D-817B-F100B096C7D4}"/>
          </ac:cxnSpMkLst>
        </pc:cxnChg>
        <pc:cxnChg chg="add mod">
          <ac:chgData name="Kulinich Bohdan" userId="48e65c9f34e137d0" providerId="LiveId" clId="{291C1392-DA44-448A-BF07-CE8FEC3A3FE6}" dt="2020-02-18T12:33:24.965" v="1599" actId="693"/>
          <ac:cxnSpMkLst>
            <pc:docMk/>
            <pc:sldMk cId="444526353" sldId="409"/>
            <ac:cxnSpMk id="8" creationId="{7EE25487-9DF6-4A6F-BC2F-0E85BF623501}"/>
          </ac:cxnSpMkLst>
        </pc:cxnChg>
        <pc:cxnChg chg="add mod">
          <ac:chgData name="Kulinich Bohdan" userId="48e65c9f34e137d0" providerId="LiveId" clId="{291C1392-DA44-448A-BF07-CE8FEC3A3FE6}" dt="2020-02-18T12:19:47.050" v="1487" actId="1076"/>
          <ac:cxnSpMkLst>
            <pc:docMk/>
            <pc:sldMk cId="444526353" sldId="409"/>
            <ac:cxnSpMk id="41" creationId="{A185BE7A-B028-4EDB-B33D-30A5986A6CE6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42" creationId="{727733E4-96A9-4DC5-8792-38E42A78ECB2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43" creationId="{219806D1-F1F0-443C-8205-B9D9C2A11B09}"/>
          </ac:cxnSpMkLst>
        </pc:cxnChg>
        <pc:cxnChg chg="add mod">
          <ac:chgData name="Kulinich Bohdan" userId="48e65c9f34e137d0" providerId="LiveId" clId="{291C1392-DA44-448A-BF07-CE8FEC3A3FE6}" dt="2020-02-18T12:33:24.965" v="1599" actId="693"/>
          <ac:cxnSpMkLst>
            <pc:docMk/>
            <pc:sldMk cId="444526353" sldId="409"/>
            <ac:cxnSpMk id="45" creationId="{302F82E9-7162-4674-843B-8F154120EBEE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46" creationId="{8EE646F1-8FAE-44EE-9F92-003AC78F33B9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47" creationId="{297F1E8F-DB08-4816-B002-E5ACBC8DECC9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48" creationId="{EAB90A7A-2111-4988-ADE0-0E2A099BE35C}"/>
          </ac:cxnSpMkLst>
        </pc:cxnChg>
        <pc:cxnChg chg="add mod">
          <ac:chgData name="Kulinich Bohdan" userId="48e65c9f34e137d0" providerId="LiveId" clId="{291C1392-DA44-448A-BF07-CE8FEC3A3FE6}" dt="2020-02-18T12:20:47.869" v="1503" actId="14100"/>
          <ac:cxnSpMkLst>
            <pc:docMk/>
            <pc:sldMk cId="444526353" sldId="409"/>
            <ac:cxnSpMk id="49" creationId="{BB1A4402-E0A8-4424-B229-AEE05BE3E3F1}"/>
          </ac:cxnSpMkLst>
        </pc:cxnChg>
        <pc:cxnChg chg="add mod">
          <ac:chgData name="Kulinich Bohdan" userId="48e65c9f34e137d0" providerId="LiveId" clId="{291C1392-DA44-448A-BF07-CE8FEC3A3FE6}" dt="2020-02-18T12:21:14.780" v="1509" actId="14100"/>
          <ac:cxnSpMkLst>
            <pc:docMk/>
            <pc:sldMk cId="444526353" sldId="409"/>
            <ac:cxnSpMk id="51" creationId="{7AF32057-7DAD-4ED8-A02C-0A71757EBD56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53" creationId="{9F6803BC-6135-4B6D-9005-9167C4A4CEE8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55" creationId="{EE38F664-6BDC-419E-8670-7BBF0B37AF2B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58" creationId="{B0A86E1E-750E-4CE5-A7A7-0599E102FD60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59" creationId="{7D6928E1-E5AE-407C-9947-20D098C89CE4}"/>
          </ac:cxnSpMkLst>
        </pc:cxnChg>
        <pc:cxnChg chg="add mod">
          <ac:chgData name="Kulinich Bohdan" userId="48e65c9f34e137d0" providerId="LiveId" clId="{291C1392-DA44-448A-BF07-CE8FEC3A3FE6}" dt="2020-02-18T12:29:20.700" v="1556" actId="14100"/>
          <ac:cxnSpMkLst>
            <pc:docMk/>
            <pc:sldMk cId="444526353" sldId="409"/>
            <ac:cxnSpMk id="60" creationId="{66742F09-B190-4A07-AC97-CF411A09C461}"/>
          </ac:cxnSpMkLst>
        </pc:cxnChg>
        <pc:cxnChg chg="add mod">
          <ac:chgData name="Kulinich Bohdan" userId="48e65c9f34e137d0" providerId="LiveId" clId="{291C1392-DA44-448A-BF07-CE8FEC3A3FE6}" dt="2020-02-18T12:23:00.115" v="1536" actId="208"/>
          <ac:cxnSpMkLst>
            <pc:docMk/>
            <pc:sldMk cId="444526353" sldId="409"/>
            <ac:cxnSpMk id="61" creationId="{1A77891E-CB68-4E9C-A080-C6A105A53BD8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62" creationId="{6AAA4806-44EC-46C3-AB27-52BD09ACAB3B}"/>
          </ac:cxnSpMkLst>
        </pc:cxnChg>
        <pc:cxnChg chg="add mod">
          <ac:chgData name="Kulinich Bohdan" userId="48e65c9f34e137d0" providerId="LiveId" clId="{291C1392-DA44-448A-BF07-CE8FEC3A3FE6}" dt="2020-02-18T12:33:24.965" v="1599" actId="693"/>
          <ac:cxnSpMkLst>
            <pc:docMk/>
            <pc:sldMk cId="444526353" sldId="409"/>
            <ac:cxnSpMk id="65" creationId="{894E3DF1-EB52-44A4-8164-0DAC0ED7F96F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68" creationId="{7C9229E6-0A6E-4D47-A059-694D3E760FD2}"/>
          </ac:cxnSpMkLst>
        </pc:cxnChg>
        <pc:cxnChg chg="add mod ord">
          <ac:chgData name="Kulinich Bohdan" userId="48e65c9f34e137d0" providerId="LiveId" clId="{291C1392-DA44-448A-BF07-CE8FEC3A3FE6}" dt="2020-02-18T12:33:40.643" v="1602" actId="167"/>
          <ac:cxnSpMkLst>
            <pc:docMk/>
            <pc:sldMk cId="444526353" sldId="409"/>
            <ac:cxnSpMk id="70" creationId="{C8A5AFE5-C359-49E8-B7FF-96640D3D90DA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71" creationId="{4C8BF042-4B1C-4345-AA67-E78426FD350B}"/>
          </ac:cxnSpMkLst>
        </pc:cxnChg>
        <pc:cxnChg chg="add mod">
          <ac:chgData name="Kulinich Bohdan" userId="48e65c9f34e137d0" providerId="LiveId" clId="{291C1392-DA44-448A-BF07-CE8FEC3A3FE6}" dt="2020-02-18T12:28:19.184" v="1542" actId="14100"/>
          <ac:cxnSpMkLst>
            <pc:docMk/>
            <pc:sldMk cId="444526353" sldId="409"/>
            <ac:cxnSpMk id="73" creationId="{ABC198BC-CFB4-4918-A0E3-5FFD34232C94}"/>
          </ac:cxnSpMkLst>
        </pc:cxnChg>
        <pc:cxnChg chg="add mod">
          <ac:chgData name="Kulinich Bohdan" userId="48e65c9f34e137d0" providerId="LiveId" clId="{291C1392-DA44-448A-BF07-CE8FEC3A3FE6}" dt="2020-02-18T12:28:25.764" v="1544" actId="1076"/>
          <ac:cxnSpMkLst>
            <pc:docMk/>
            <pc:sldMk cId="444526353" sldId="409"/>
            <ac:cxnSpMk id="75" creationId="{98DD1045-842E-42B4-9E46-98CD9F598127}"/>
          </ac:cxnSpMkLst>
        </pc:cxnChg>
        <pc:cxnChg chg="add mod">
          <ac:chgData name="Kulinich Bohdan" userId="48e65c9f34e137d0" providerId="LiveId" clId="{291C1392-DA44-448A-BF07-CE8FEC3A3FE6}" dt="2020-02-18T12:28:49.489" v="1549" actId="14100"/>
          <ac:cxnSpMkLst>
            <pc:docMk/>
            <pc:sldMk cId="444526353" sldId="409"/>
            <ac:cxnSpMk id="76" creationId="{CFC58DB8-3B74-4296-94DC-E1DD9BBA46BB}"/>
          </ac:cxnSpMkLst>
        </pc:cxnChg>
        <pc:cxnChg chg="add mod">
          <ac:chgData name="Kulinich Bohdan" userId="48e65c9f34e137d0" providerId="LiveId" clId="{291C1392-DA44-448A-BF07-CE8FEC3A3FE6}" dt="2020-02-18T12:28:53.472" v="1551" actId="1076"/>
          <ac:cxnSpMkLst>
            <pc:docMk/>
            <pc:sldMk cId="444526353" sldId="409"/>
            <ac:cxnSpMk id="79" creationId="{74DA7295-DE2C-4F3C-BD3F-F27E401C407B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86" creationId="{C81B5BAA-AA4C-4CAD-B748-BFE45377A953}"/>
          </ac:cxnSpMkLst>
        </pc:cxnChg>
        <pc:cxnChg chg="del">
          <ac:chgData name="Kulinich Bohdan" userId="48e65c9f34e137d0" providerId="LiveId" clId="{291C1392-DA44-448A-BF07-CE8FEC3A3FE6}" dt="2020-02-18T09:34:28.151" v="1070" actId="478"/>
          <ac:cxnSpMkLst>
            <pc:docMk/>
            <pc:sldMk cId="444526353" sldId="409"/>
            <ac:cxnSpMk id="87" creationId="{68394304-967C-4676-9F0B-252BEA2AD7BA}"/>
          </ac:cxnSpMkLst>
        </pc:cxnChg>
        <pc:cxnChg chg="add del">
          <ac:chgData name="Kulinich Bohdan" userId="48e65c9f34e137d0" providerId="LiveId" clId="{291C1392-DA44-448A-BF07-CE8FEC3A3FE6}" dt="2020-02-18T12:29:37.598" v="1560"/>
          <ac:cxnSpMkLst>
            <pc:docMk/>
            <pc:sldMk cId="444526353" sldId="409"/>
            <ac:cxnSpMk id="88" creationId="{C738D385-0BDA-4604-B741-772DA66E43EA}"/>
          </ac:cxnSpMkLst>
        </pc:cxnChg>
        <pc:cxnChg chg="add mod">
          <ac:chgData name="Kulinich Bohdan" userId="48e65c9f34e137d0" providerId="LiveId" clId="{291C1392-DA44-448A-BF07-CE8FEC3A3FE6}" dt="2020-02-18T12:33:24.965" v="1599" actId="693"/>
          <ac:cxnSpMkLst>
            <pc:docMk/>
            <pc:sldMk cId="444526353" sldId="409"/>
            <ac:cxnSpMk id="94" creationId="{70161A4F-DA4C-4224-8E4F-630BBD04146F}"/>
          </ac:cxnSpMkLst>
        </pc:cxnChg>
        <pc:cxnChg chg="add mod">
          <ac:chgData name="Kulinich Bohdan" userId="48e65c9f34e137d0" providerId="LiveId" clId="{291C1392-DA44-448A-BF07-CE8FEC3A3FE6}" dt="2020-02-18T12:33:24.965" v="1599" actId="693"/>
          <ac:cxnSpMkLst>
            <pc:docMk/>
            <pc:sldMk cId="444526353" sldId="409"/>
            <ac:cxnSpMk id="96" creationId="{CD7D11ED-5E6D-4B13-99C3-C23AC0C03EFE}"/>
          </ac:cxnSpMkLst>
        </pc:cxnChg>
      </pc:sldChg>
      <pc:sldChg chg="addSp delSp modSp add modTransition addAnim delAnim modAnim">
        <pc:chgData name="Kulinich Bohdan" userId="48e65c9f34e137d0" providerId="LiveId" clId="{291C1392-DA44-448A-BF07-CE8FEC3A3FE6}" dt="2020-02-18T12:19:11.761" v="1479" actId="208"/>
        <pc:sldMkLst>
          <pc:docMk/>
          <pc:sldMk cId="1473598284" sldId="410"/>
        </pc:sldMkLst>
        <pc:spChg chg="del">
          <ac:chgData name="Kulinich Bohdan" userId="48e65c9f34e137d0" providerId="LiveId" clId="{291C1392-DA44-448A-BF07-CE8FEC3A3FE6}" dt="2020-02-18T09:25:33.869" v="1011" actId="478"/>
          <ac:spMkLst>
            <pc:docMk/>
            <pc:sldMk cId="1473598284" sldId="410"/>
            <ac:spMk id="2" creationId="{5213CCCB-6857-4249-8551-0775C148747F}"/>
          </ac:spMkLst>
        </pc:spChg>
        <pc:spChg chg="add del">
          <ac:chgData name="Kulinich Bohdan" userId="48e65c9f34e137d0" providerId="LiveId" clId="{291C1392-DA44-448A-BF07-CE8FEC3A3FE6}" dt="2020-02-18T09:25:30.504" v="1010" actId="478"/>
          <ac:spMkLst>
            <pc:docMk/>
            <pc:sldMk cId="1473598284" sldId="410"/>
            <ac:spMk id="17" creationId="{3DE603F1-BE38-43E4-9061-2DECDD8B4985}"/>
          </ac:spMkLst>
        </pc:spChg>
        <pc:spChg chg="del">
          <ac:chgData name="Kulinich Bohdan" userId="48e65c9f34e137d0" providerId="LiveId" clId="{291C1392-DA44-448A-BF07-CE8FEC3A3FE6}" dt="2020-02-18T09:25:33.869" v="1011" actId="478"/>
          <ac:spMkLst>
            <pc:docMk/>
            <pc:sldMk cId="1473598284" sldId="410"/>
            <ac:spMk id="31" creationId="{4E8B4FEE-5176-4BB7-936B-7E2C59D56717}"/>
          </ac:spMkLst>
        </pc:spChg>
        <pc:spChg chg="del">
          <ac:chgData name="Kulinich Bohdan" userId="48e65c9f34e137d0" providerId="LiveId" clId="{291C1392-DA44-448A-BF07-CE8FEC3A3FE6}" dt="2020-02-18T09:25:33.869" v="1011" actId="478"/>
          <ac:spMkLst>
            <pc:docMk/>
            <pc:sldMk cId="1473598284" sldId="410"/>
            <ac:spMk id="32" creationId="{D8E15DFC-C1D4-4A01-803B-1EEA5D4A3E1E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35" creationId="{65A6E3B6-69D1-49C6-885C-46820CDDA817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36" creationId="{0678718A-9BF9-4456-97F1-4F0F5D334F41}"/>
          </ac:spMkLst>
        </pc:spChg>
        <pc:spChg chg="del">
          <ac:chgData name="Kulinich Bohdan" userId="48e65c9f34e137d0" providerId="LiveId" clId="{291C1392-DA44-448A-BF07-CE8FEC3A3FE6}" dt="2020-02-18T09:25:30.504" v="1010" actId="478"/>
          <ac:spMkLst>
            <pc:docMk/>
            <pc:sldMk cId="1473598284" sldId="410"/>
            <ac:spMk id="37" creationId="{9C1EDA64-E840-4A0F-81FA-258475BEC42B}"/>
          </ac:spMkLst>
        </pc:spChg>
        <pc:spChg chg="del">
          <ac:chgData name="Kulinich Bohdan" userId="48e65c9f34e137d0" providerId="LiveId" clId="{291C1392-DA44-448A-BF07-CE8FEC3A3FE6}" dt="2020-02-18T09:25:30.504" v="1010" actId="478"/>
          <ac:spMkLst>
            <pc:docMk/>
            <pc:sldMk cId="1473598284" sldId="410"/>
            <ac:spMk id="38" creationId="{416523FA-997D-4E45-9000-C0D0FCDDBB39}"/>
          </ac:spMkLst>
        </pc:spChg>
        <pc:spChg chg="del">
          <ac:chgData name="Kulinich Bohdan" userId="48e65c9f34e137d0" providerId="LiveId" clId="{291C1392-DA44-448A-BF07-CE8FEC3A3FE6}" dt="2020-02-18T09:25:35.768" v="1012" actId="478"/>
          <ac:spMkLst>
            <pc:docMk/>
            <pc:sldMk cId="1473598284" sldId="410"/>
            <ac:spMk id="39" creationId="{2D8364D6-82FB-426F-875B-14E6C7EB70B4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44" creationId="{7F46C94F-2602-4CBF-BD78-9F005CF0FD22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54" creationId="{8328D4DF-3FA1-4D43-9786-2401D32704B4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56" creationId="{1CCCF1D8-F662-4894-A5E9-B0F730E7B6E2}"/>
          </ac:spMkLst>
        </pc:spChg>
        <pc:spChg chg="del">
          <ac:chgData name="Kulinich Bohdan" userId="48e65c9f34e137d0" providerId="LiveId" clId="{291C1392-DA44-448A-BF07-CE8FEC3A3FE6}" dt="2020-02-18T09:25:30.504" v="1010" actId="478"/>
          <ac:spMkLst>
            <pc:docMk/>
            <pc:sldMk cId="1473598284" sldId="410"/>
            <ac:spMk id="57" creationId="{E8043C94-B9AD-47C6-8870-76B2CAEE507B}"/>
          </ac:spMkLst>
        </pc:spChg>
        <pc:spChg chg="del">
          <ac:chgData name="Kulinich Bohdan" userId="48e65c9f34e137d0" providerId="LiveId" clId="{291C1392-DA44-448A-BF07-CE8FEC3A3FE6}" dt="2020-02-18T09:25:30.504" v="1010" actId="478"/>
          <ac:spMkLst>
            <pc:docMk/>
            <pc:sldMk cId="1473598284" sldId="410"/>
            <ac:spMk id="63" creationId="{E9517EFD-33EF-49D7-9E34-3AA26F062BC2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69" creationId="{402AC857-64A3-45E3-B140-791BCA76A3F3}"/>
          </ac:spMkLst>
        </pc:spChg>
        <pc:spChg chg="mod ord">
          <ac:chgData name="Kulinich Bohdan" userId="48e65c9f34e137d0" providerId="LiveId" clId="{291C1392-DA44-448A-BF07-CE8FEC3A3FE6}" dt="2020-02-18T09:25:13.406" v="1008" actId="167"/>
          <ac:spMkLst>
            <pc:docMk/>
            <pc:sldMk cId="1473598284" sldId="410"/>
            <ac:spMk id="77" creationId="{B44D914E-B6DA-45C1-B0BC-E018B97975C6}"/>
          </ac:spMkLst>
        </pc:spChg>
        <pc:spChg chg="add ord">
          <ac:chgData name="Kulinich Bohdan" userId="48e65c9f34e137d0" providerId="LiveId" clId="{291C1392-DA44-448A-BF07-CE8FEC3A3FE6}" dt="2020-02-18T09:47:41.796" v="1198" actId="167"/>
          <ac:spMkLst>
            <pc:docMk/>
            <pc:sldMk cId="1473598284" sldId="410"/>
            <ac:spMk id="82" creationId="{C8C3FA91-971A-4FAE-8AD1-7450E6911CB4}"/>
          </ac:spMkLst>
        </pc:spChg>
        <pc:spChg chg="add del">
          <ac:chgData name="Kulinich Bohdan" userId="48e65c9f34e137d0" providerId="LiveId" clId="{291C1392-DA44-448A-BF07-CE8FEC3A3FE6}" dt="2020-02-18T09:25:18.785" v="1009" actId="478"/>
          <ac:spMkLst>
            <pc:docMk/>
            <pc:sldMk cId="1473598284" sldId="410"/>
            <ac:spMk id="93" creationId="{23ABA9AD-6D4A-4E31-96E9-A3B6F45CB882}"/>
          </ac:spMkLst>
        </pc:spChg>
        <pc:cxnChg chg="del">
          <ac:chgData name="Kulinich Bohdan" userId="48e65c9f34e137d0" providerId="LiveId" clId="{291C1392-DA44-448A-BF07-CE8FEC3A3FE6}" dt="2020-02-18T09:25:30.504" v="1010" actId="478"/>
          <ac:cxnSpMkLst>
            <pc:docMk/>
            <pc:sldMk cId="1473598284" sldId="410"/>
            <ac:cxnSpMk id="6" creationId="{BE75BC42-0BCF-478D-817B-F100B096C7D4}"/>
          </ac:cxnSpMkLst>
        </pc:cxnChg>
        <pc:cxnChg chg="add mod">
          <ac:chgData name="Kulinich Bohdan" userId="48e65c9f34e137d0" providerId="LiveId" clId="{291C1392-DA44-448A-BF07-CE8FEC3A3FE6}" dt="2020-02-18T09:33:10.909" v="1057" actId="14100"/>
          <ac:cxnSpMkLst>
            <pc:docMk/>
            <pc:sldMk cId="1473598284" sldId="410"/>
            <ac:cxnSpMk id="7" creationId="{887E546D-0DF3-43FC-B76F-59DBB7A23711}"/>
          </ac:cxnSpMkLst>
        </pc:cxnChg>
        <pc:cxnChg chg="add mod">
          <ac:chgData name="Kulinich Bohdan" userId="48e65c9f34e137d0" providerId="LiveId" clId="{291C1392-DA44-448A-BF07-CE8FEC3A3FE6}" dt="2020-02-18T09:32:18.901" v="1045" actId="692"/>
          <ac:cxnSpMkLst>
            <pc:docMk/>
            <pc:sldMk cId="1473598284" sldId="410"/>
            <ac:cxnSpMk id="41" creationId="{00F58D66-E14B-42D3-9296-466CF6CC0728}"/>
          </ac:cxnSpMkLst>
        </pc:cxnChg>
        <pc:cxnChg chg="del">
          <ac:chgData name="Kulinich Bohdan" userId="48e65c9f34e137d0" providerId="LiveId" clId="{291C1392-DA44-448A-BF07-CE8FEC3A3FE6}" dt="2020-02-18T09:25:30.504" v="1010" actId="478"/>
          <ac:cxnSpMkLst>
            <pc:docMk/>
            <pc:sldMk cId="1473598284" sldId="410"/>
            <ac:cxnSpMk id="43" creationId="{219806D1-F1F0-443C-8205-B9D9C2A11B09}"/>
          </ac:cxnSpMkLst>
        </pc:cxnChg>
        <pc:cxnChg chg="add del mod">
          <ac:chgData name="Kulinich Bohdan" userId="48e65c9f34e137d0" providerId="LiveId" clId="{291C1392-DA44-448A-BF07-CE8FEC3A3FE6}" dt="2020-02-18T09:32:03.742" v="1044" actId="478"/>
          <ac:cxnSpMkLst>
            <pc:docMk/>
            <pc:sldMk cId="1473598284" sldId="410"/>
            <ac:cxnSpMk id="45" creationId="{3760DC61-F7E3-4155-A511-18BAD29EB56A}"/>
          </ac:cxnSpMkLst>
        </pc:cxnChg>
        <pc:cxnChg chg="del">
          <ac:chgData name="Kulinich Bohdan" userId="48e65c9f34e137d0" providerId="LiveId" clId="{291C1392-DA44-448A-BF07-CE8FEC3A3FE6}" dt="2020-02-18T09:25:30.504" v="1010" actId="478"/>
          <ac:cxnSpMkLst>
            <pc:docMk/>
            <pc:sldMk cId="1473598284" sldId="410"/>
            <ac:cxnSpMk id="48" creationId="{EAB90A7A-2111-4988-ADE0-0E2A099BE35C}"/>
          </ac:cxnSpMkLst>
        </pc:cxnChg>
        <pc:cxnChg chg="add mod">
          <ac:chgData name="Kulinich Bohdan" userId="48e65c9f34e137d0" providerId="LiveId" clId="{291C1392-DA44-448A-BF07-CE8FEC3A3FE6}" dt="2020-02-18T09:32:51.502" v="1053" actId="14100"/>
          <ac:cxnSpMkLst>
            <pc:docMk/>
            <pc:sldMk cId="1473598284" sldId="410"/>
            <ac:cxnSpMk id="49" creationId="{0B5BF758-9FA5-4844-BD03-99B0FE903E0C}"/>
          </ac:cxnSpMkLst>
        </pc:cxnChg>
        <pc:cxnChg chg="add mod">
          <ac:chgData name="Kulinich Bohdan" userId="48e65c9f34e137d0" providerId="LiveId" clId="{291C1392-DA44-448A-BF07-CE8FEC3A3FE6}" dt="2020-02-18T09:32:59.670" v="1056" actId="1076"/>
          <ac:cxnSpMkLst>
            <pc:docMk/>
            <pc:sldMk cId="1473598284" sldId="410"/>
            <ac:cxnSpMk id="50" creationId="{F7C6E203-9B2B-4F1F-9E2B-D49AF535D508}"/>
          </ac:cxnSpMkLst>
        </pc:cxnChg>
        <pc:cxnChg chg="add del mod">
          <ac:chgData name="Kulinich Bohdan" userId="48e65c9f34e137d0" providerId="LiveId" clId="{291C1392-DA44-448A-BF07-CE8FEC3A3FE6}" dt="2020-02-18T09:46:37.116" v="1187" actId="478"/>
          <ac:cxnSpMkLst>
            <pc:docMk/>
            <pc:sldMk cId="1473598284" sldId="410"/>
            <ac:cxnSpMk id="52" creationId="{8FA14BB9-54C5-4795-8D38-FA0E97599033}"/>
          </ac:cxnSpMkLst>
        </pc:cxnChg>
        <pc:cxnChg chg="mod">
          <ac:chgData name="Kulinich Bohdan" userId="48e65c9f34e137d0" providerId="LiveId" clId="{291C1392-DA44-448A-BF07-CE8FEC3A3FE6}" dt="2020-02-18T09:31:25.130" v="1034" actId="208"/>
          <ac:cxnSpMkLst>
            <pc:docMk/>
            <pc:sldMk cId="1473598284" sldId="410"/>
            <ac:cxnSpMk id="55" creationId="{EE38F664-6BDC-419E-8670-7BBF0B37AF2B}"/>
          </ac:cxnSpMkLst>
        </pc:cxnChg>
        <pc:cxnChg chg="del">
          <ac:chgData name="Kulinich Bohdan" userId="48e65c9f34e137d0" providerId="LiveId" clId="{291C1392-DA44-448A-BF07-CE8FEC3A3FE6}" dt="2020-02-18T09:25:30.504" v="1010" actId="478"/>
          <ac:cxnSpMkLst>
            <pc:docMk/>
            <pc:sldMk cId="1473598284" sldId="410"/>
            <ac:cxnSpMk id="58" creationId="{B0A86E1E-750E-4CE5-A7A7-0599E102FD60}"/>
          </ac:cxnSpMkLst>
        </pc:cxnChg>
        <pc:cxnChg chg="mod">
          <ac:chgData name="Kulinich Bohdan" userId="48e65c9f34e137d0" providerId="LiveId" clId="{291C1392-DA44-448A-BF07-CE8FEC3A3FE6}" dt="2020-02-18T12:19:11.761" v="1479" actId="208"/>
          <ac:cxnSpMkLst>
            <pc:docMk/>
            <pc:sldMk cId="1473598284" sldId="410"/>
            <ac:cxnSpMk id="59" creationId="{7D6928E1-E5AE-407C-9947-20D098C89CE4}"/>
          </ac:cxnSpMkLst>
        </pc:cxnChg>
        <pc:cxnChg chg="add mod">
          <ac:chgData name="Kulinich Bohdan" userId="48e65c9f34e137d0" providerId="LiveId" clId="{291C1392-DA44-448A-BF07-CE8FEC3A3FE6}" dt="2020-02-18T09:33:44.191" v="1068" actId="693"/>
          <ac:cxnSpMkLst>
            <pc:docMk/>
            <pc:sldMk cId="1473598284" sldId="410"/>
            <ac:cxnSpMk id="60" creationId="{0FF4D454-B5C7-495C-8743-4CC0294B376D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61" creationId="{8DBC05D9-4712-4E44-92D9-52CE5ADAE671}"/>
          </ac:cxnSpMkLst>
        </pc:cxnChg>
        <pc:cxnChg chg="del">
          <ac:chgData name="Kulinich Bohdan" userId="48e65c9f34e137d0" providerId="LiveId" clId="{291C1392-DA44-448A-BF07-CE8FEC3A3FE6}" dt="2020-02-18T09:25:30.504" v="1010" actId="478"/>
          <ac:cxnSpMkLst>
            <pc:docMk/>
            <pc:sldMk cId="1473598284" sldId="410"/>
            <ac:cxnSpMk id="62" creationId="{6AAA4806-44EC-46C3-AB27-52BD09ACAB3B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64" creationId="{40481C67-1B1B-4150-86CD-50ED7330198C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65" creationId="{4BABB786-91E5-4463-ABEF-7E6184ACECA1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66" creationId="{20E2A4ED-418E-4C38-BD0A-7DEBAA2F81B7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67" creationId="{7D7034B4-AFFD-4CEC-A51D-E1E658DDBA1A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72" creationId="{52CE1171-E3BB-4023-B682-EDB45B2E39C3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73" creationId="{5BC76373-CB22-46D7-84C4-CAD2F9FD13F3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74" creationId="{0859CA9D-64F9-4496-ADA1-24723005B9BB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75" creationId="{A2F0BDE9-782F-41C5-AE74-5524EAEE3B61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76" creationId="{F22A4A98-F3C1-40C3-92EA-A1918AA7CF21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80" creationId="{52840594-CACE-44E7-99D6-D283BE196CB3}"/>
          </ac:cxnSpMkLst>
        </pc:cxnChg>
        <pc:cxnChg chg="add">
          <ac:chgData name="Kulinich Bohdan" userId="48e65c9f34e137d0" providerId="LiveId" clId="{291C1392-DA44-448A-BF07-CE8FEC3A3FE6}" dt="2020-02-18T09:46:37.916" v="1188"/>
          <ac:cxnSpMkLst>
            <pc:docMk/>
            <pc:sldMk cId="1473598284" sldId="410"/>
            <ac:cxnSpMk id="81" creationId="{2E3F761A-2A99-45E4-A377-C14E1C8F2844}"/>
          </ac:cxnSpMkLst>
        </pc:cxnChg>
      </pc:sldChg>
      <pc:sldChg chg="add del">
        <pc:chgData name="Kulinich Bohdan" userId="48e65c9f34e137d0" providerId="LiveId" clId="{291C1392-DA44-448A-BF07-CE8FEC3A3FE6}" dt="2020-02-18T14:19:43.685" v="2792" actId="47"/>
        <pc:sldMkLst>
          <pc:docMk/>
          <pc:sldMk cId="2984411008" sldId="411"/>
        </pc:sldMkLst>
      </pc:sldChg>
      <pc:sldChg chg="addSp delSp modSp add del modTransition delAnim modAnim">
        <pc:chgData name="Kulinich Bohdan" userId="48e65c9f34e137d0" providerId="LiveId" clId="{291C1392-DA44-448A-BF07-CE8FEC3A3FE6}" dt="2020-02-18T09:55:01.354" v="1279" actId="47"/>
        <pc:sldMkLst>
          <pc:docMk/>
          <pc:sldMk cId="1397313115" sldId="412"/>
        </pc:sldMkLst>
        <pc:spChg chg="del">
          <ac:chgData name="Kulinich Bohdan" userId="48e65c9f34e137d0" providerId="LiveId" clId="{291C1392-DA44-448A-BF07-CE8FEC3A3FE6}" dt="2020-02-18T09:34:38.116" v="1074" actId="478"/>
          <ac:spMkLst>
            <pc:docMk/>
            <pc:sldMk cId="1397313115" sldId="412"/>
            <ac:spMk id="77" creationId="{B44D914E-B6DA-45C1-B0BC-E018B97975C6}"/>
          </ac:spMkLst>
        </pc:spChg>
        <pc:spChg chg="del">
          <ac:chgData name="Kulinich Bohdan" userId="48e65c9f34e137d0" providerId="LiveId" clId="{291C1392-DA44-448A-BF07-CE8FEC3A3FE6}" dt="2020-02-18T09:34:39.380" v="1075" actId="478"/>
          <ac:spMkLst>
            <pc:docMk/>
            <pc:sldMk cId="1397313115" sldId="412"/>
            <ac:spMk id="79" creationId="{3D578F14-A0BD-4FB0-8744-EA8347073096}"/>
          </ac:spMkLst>
        </pc:spChg>
        <pc:spChg chg="add del mod">
          <ac:chgData name="Kulinich Bohdan" userId="48e65c9f34e137d0" providerId="LiveId" clId="{291C1392-DA44-448A-BF07-CE8FEC3A3FE6}" dt="2020-02-18T09:54:57.571" v="1277" actId="478"/>
          <ac:spMkLst>
            <pc:docMk/>
            <pc:sldMk cId="1397313115" sldId="412"/>
            <ac:spMk id="93" creationId="{1B2316D0-F354-45DB-A194-4E799E33F907}"/>
          </ac:spMkLst>
        </pc:spChg>
        <pc:picChg chg="del">
          <ac:chgData name="Kulinich Bohdan" userId="48e65c9f34e137d0" providerId="LiveId" clId="{291C1392-DA44-448A-BF07-CE8FEC3A3FE6}" dt="2020-02-18T09:40:08.147" v="1120" actId="478"/>
          <ac:picMkLst>
            <pc:docMk/>
            <pc:sldMk cId="1397313115" sldId="412"/>
            <ac:picMk id="78" creationId="{E4268604-3184-4F36-976B-9A2B6F45E378}"/>
          </ac:picMkLst>
        </pc:pic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7" creationId="{887E546D-0DF3-43FC-B76F-59DBB7A23711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24" creationId="{738192E7-8119-43AC-96E4-9E06244F6C81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25" creationId="{90706A24-6BA4-4E9D-B792-030236291AF2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29" creationId="{24DF1DA9-9C1F-4822-B987-FC3B654C5A05}"/>
          </ac:cxnSpMkLst>
        </pc:cxnChg>
        <pc:cxnChg chg="add del mod">
          <ac:chgData name="Kulinich Bohdan" userId="48e65c9f34e137d0" providerId="LiveId" clId="{291C1392-DA44-448A-BF07-CE8FEC3A3FE6}" dt="2020-02-18T09:45:01.552" v="1172" actId="478"/>
          <ac:cxnSpMkLst>
            <pc:docMk/>
            <pc:sldMk cId="1397313115" sldId="412"/>
            <ac:cxnSpMk id="32" creationId="{7E0C2A29-1431-4478-A015-5595C77AC6BA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36" creationId="{895047D1-E4D2-437D-88E6-5C191BC6C60E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1" creationId="{00F58D66-E14B-42D3-9296-466CF6CC0728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2" creationId="{727733E4-96A9-4DC5-8792-38E42A78ECB2}"/>
          </ac:cxnSpMkLst>
        </pc:cxnChg>
        <pc:cxnChg chg="add del mod or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3" creationId="{FD8F51A5-3954-4CEE-B51C-4E07F3840019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5" creationId="{5A3157EF-03C2-4216-BFE2-169A7ED3E3C5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6" creationId="{8EE646F1-8FAE-44EE-9F92-003AC78F33B9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7" creationId="{297F1E8F-DB08-4816-B002-E5ACBC8DECC9}"/>
          </ac:cxnSpMkLst>
        </pc:cxnChg>
        <pc:cxnChg chg="add del mod or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8" creationId="{0C531CBE-BA74-419D-9FC7-52EEBC7414D3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49" creationId="{0B5BF758-9FA5-4844-BD03-99B0FE903E0C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0" creationId="{F7C6E203-9B2B-4F1F-9E2B-D49AF535D508}"/>
          </ac:cxnSpMkLst>
        </pc:cxnChg>
        <pc:cxnChg chg="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2" creationId="{8FA14BB9-54C5-4795-8D38-FA0E97599033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3" creationId="{9F6803BC-6135-4B6D-9005-9167C4A4CEE8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4" creationId="{285B7ADF-45C1-488B-88CB-D6BD6354FCC2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5" creationId="{EE38F664-6BDC-419E-8670-7BBF0B37AF2B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59" creationId="{7D6928E1-E5AE-407C-9947-20D098C89CE4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60" creationId="{0FF4D454-B5C7-495C-8743-4CC0294B376D}"/>
          </ac:cxnSpMkLst>
        </pc:cxnChg>
        <pc:cxnChg chg="add del mod">
          <ac:chgData name="Kulinich Bohdan" userId="48e65c9f34e137d0" providerId="LiveId" clId="{291C1392-DA44-448A-BF07-CE8FEC3A3FE6}" dt="2020-02-18T09:44:59.138" v="1171" actId="478"/>
          <ac:cxnSpMkLst>
            <pc:docMk/>
            <pc:sldMk cId="1397313115" sldId="412"/>
            <ac:cxnSpMk id="61" creationId="{08B2B64D-C743-49E5-9C67-A41AF3082AA5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63" creationId="{75704F2F-FFE0-4D24-9F8F-6EA7F3E2C7B0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68" creationId="{7C9229E6-0A6E-4D47-A059-694D3E760FD2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70" creationId="{0A97FBB7-4031-478D-8B60-F57E9504A3FF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71" creationId="{4C8BF042-4B1C-4345-AA67-E78426FD350B}"/>
          </ac:cxnSpMkLst>
        </pc:cxnChg>
        <pc:cxnChg chg="add del mod">
          <ac:chgData name="Kulinich Bohdan" userId="48e65c9f34e137d0" providerId="LiveId" clId="{291C1392-DA44-448A-BF07-CE8FEC3A3FE6}" dt="2020-02-18T09:44:38.291" v="1170" actId="478"/>
          <ac:cxnSpMkLst>
            <pc:docMk/>
            <pc:sldMk cId="1397313115" sldId="412"/>
            <ac:cxnSpMk id="83" creationId="{970888E8-1DCD-4F79-A3C0-976EB1F4B156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86" creationId="{C81B5BAA-AA4C-4CAD-B748-BFE45377A953}"/>
          </ac:cxnSpMkLst>
        </pc:cxnChg>
        <pc:cxnChg chg="del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87" creationId="{68394304-967C-4676-9F0B-252BEA2AD7BA}"/>
          </ac:cxnSpMkLst>
        </pc:cxnChg>
        <pc:cxnChg chg="add del mod or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88" creationId="{E205D129-D438-49AC-A012-E74EE68EAC3B}"/>
          </ac:cxnSpMkLst>
        </pc:cxnChg>
        <pc:cxnChg chg="add del mod">
          <ac:chgData name="Kulinich Bohdan" userId="48e65c9f34e137d0" providerId="LiveId" clId="{291C1392-DA44-448A-BF07-CE8FEC3A3FE6}" dt="2020-02-18T09:54:57.571" v="1277" actId="478"/>
          <ac:cxnSpMkLst>
            <pc:docMk/>
            <pc:sldMk cId="1397313115" sldId="412"/>
            <ac:cxnSpMk id="90" creationId="{A0ADF753-B5BD-43F8-941B-316B4CD829CB}"/>
          </ac:cxnSpMkLst>
        </pc:cxnChg>
      </pc:sldChg>
      <pc:sldChg chg="addSp delSp modSp add modTransition delAnim modAnim">
        <pc:chgData name="Kulinich Bohdan" userId="48e65c9f34e137d0" providerId="LiveId" clId="{291C1392-DA44-448A-BF07-CE8FEC3A3FE6}" dt="2020-02-18T19:18:06.741" v="2816" actId="14100"/>
        <pc:sldMkLst>
          <pc:docMk/>
          <pc:sldMk cId="3452866820" sldId="412"/>
        </pc:sldMkLst>
        <pc:spChg chg="add mod">
          <ac:chgData name="Kulinich Bohdan" userId="48e65c9f34e137d0" providerId="LiveId" clId="{291C1392-DA44-448A-BF07-CE8FEC3A3FE6}" dt="2020-02-18T19:18:06.741" v="2816" actId="14100"/>
          <ac:spMkLst>
            <pc:docMk/>
            <pc:sldMk cId="3452866820" sldId="412"/>
            <ac:spMk id="33" creationId="{FFB0F400-CD09-44ED-B09B-B9F7A308FEF2}"/>
          </ac:spMkLst>
        </pc:spChg>
        <pc:spChg chg="add mod">
          <ac:chgData name="Kulinich Bohdan" userId="48e65c9f34e137d0" providerId="LiveId" clId="{291C1392-DA44-448A-BF07-CE8FEC3A3FE6}" dt="2020-02-18T12:57:35.981" v="2185" actId="122"/>
          <ac:spMkLst>
            <pc:docMk/>
            <pc:sldMk cId="3452866820" sldId="412"/>
            <ac:spMk id="34" creationId="{7866D384-83D9-4D8D-B1D8-FD6458A688D1}"/>
          </ac:spMkLst>
        </pc:spChg>
        <pc:spChg chg="add del">
          <ac:chgData name="Kulinich Bohdan" userId="48e65c9f34e137d0" providerId="LiveId" clId="{291C1392-DA44-448A-BF07-CE8FEC3A3FE6}" dt="2020-02-18T12:57:40.314" v="2187"/>
          <ac:spMkLst>
            <pc:docMk/>
            <pc:sldMk cId="3452866820" sldId="412"/>
            <ac:spMk id="35" creationId="{BCFDB070-B85A-4792-9D27-20F31BA3DFA6}"/>
          </ac:spMkLst>
        </pc:spChg>
        <pc:spChg chg="add mod">
          <ac:chgData name="Kulinich Bohdan" userId="48e65c9f34e137d0" providerId="LiveId" clId="{291C1392-DA44-448A-BF07-CE8FEC3A3FE6}" dt="2020-02-18T12:58:15.332" v="2259" actId="20577"/>
          <ac:spMkLst>
            <pc:docMk/>
            <pc:sldMk cId="3452866820" sldId="412"/>
            <ac:spMk id="36" creationId="{9EE69144-8586-4AA8-A50C-D48DD3D24BD2}"/>
          </ac:spMkLst>
        </pc:spChg>
        <pc:spChg chg="del">
          <ac:chgData name="Kulinich Bohdan" userId="48e65c9f34e137d0" providerId="LiveId" clId="{291C1392-DA44-448A-BF07-CE8FEC3A3FE6}" dt="2020-02-18T12:54:46.641" v="2017" actId="478"/>
          <ac:spMkLst>
            <pc:docMk/>
            <pc:sldMk cId="3452866820" sldId="412"/>
            <ac:spMk id="105" creationId="{73C6D228-F50F-4D2A-9F62-4DC1E49F748C}"/>
          </ac:spMkLst>
        </pc:spChg>
        <pc:picChg chg="add">
          <ac:chgData name="Kulinich Bohdan" userId="48e65c9f34e137d0" providerId="LiveId" clId="{291C1392-DA44-448A-BF07-CE8FEC3A3FE6}" dt="2020-02-18T12:55:18.703" v="2023"/>
          <ac:picMkLst>
            <pc:docMk/>
            <pc:sldMk cId="3452866820" sldId="412"/>
            <ac:picMk id="32" creationId="{B1A64025-D494-4F17-A6D4-434DEF77EA2D}"/>
          </ac:picMkLst>
        </pc:picChg>
        <pc:picChg chg="del">
          <ac:chgData name="Kulinich Bohdan" userId="48e65c9f34e137d0" providerId="LiveId" clId="{291C1392-DA44-448A-BF07-CE8FEC3A3FE6}" dt="2020-02-18T12:54:46.641" v="2017" actId="478"/>
          <ac:picMkLst>
            <pc:docMk/>
            <pc:sldMk cId="3452866820" sldId="412"/>
            <ac:picMk id="104" creationId="{088F6515-BA38-45B7-B094-F595B95D63B6}"/>
          </ac:picMkLst>
        </pc:picChg>
      </pc:sldChg>
      <pc:sldChg chg="addSp delSp modSp add modTransition modAnim">
        <pc:chgData name="Kulinich Bohdan" userId="48e65c9f34e137d0" providerId="LiveId" clId="{291C1392-DA44-448A-BF07-CE8FEC3A3FE6}" dt="2020-02-18T14:19:38.736" v="2791" actId="14100"/>
        <pc:sldMkLst>
          <pc:docMk/>
          <pc:sldMk cId="1346930507" sldId="413"/>
        </pc:sldMkLst>
        <pc:spChg chg="ord">
          <ac:chgData name="Kulinich Bohdan" userId="48e65c9f34e137d0" providerId="LiveId" clId="{291C1392-DA44-448A-BF07-CE8FEC3A3FE6}" dt="2020-02-18T13:05:27.344" v="2304" actId="167"/>
          <ac:spMkLst>
            <pc:docMk/>
            <pc:sldMk cId="1346930507" sldId="413"/>
            <ac:spMk id="34" creationId="{7866D384-83D9-4D8D-B1D8-FD6458A688D1}"/>
          </ac:spMkLst>
        </pc:spChg>
        <pc:spChg chg="ord">
          <ac:chgData name="Kulinich Bohdan" userId="48e65c9f34e137d0" providerId="LiveId" clId="{291C1392-DA44-448A-BF07-CE8FEC3A3FE6}" dt="2020-02-18T13:05:27.344" v="2304" actId="167"/>
          <ac:spMkLst>
            <pc:docMk/>
            <pc:sldMk cId="1346930507" sldId="413"/>
            <ac:spMk id="36" creationId="{9EE69144-8586-4AA8-A50C-D48DD3D24BD2}"/>
          </ac:spMkLst>
        </pc:spChg>
        <pc:spChg chg="add mod">
          <ac:chgData name="Kulinich Bohdan" userId="48e65c9f34e137d0" providerId="LiveId" clId="{291C1392-DA44-448A-BF07-CE8FEC3A3FE6}" dt="2020-02-18T13:13:59.106" v="2500" actId="14100"/>
          <ac:spMkLst>
            <pc:docMk/>
            <pc:sldMk cId="1346930507" sldId="413"/>
            <ac:spMk id="47" creationId="{A346578F-9E1B-4F9A-BF23-5F61746969B4}"/>
          </ac:spMkLst>
        </pc:spChg>
        <pc:spChg chg="add mod">
          <ac:chgData name="Kulinich Bohdan" userId="48e65c9f34e137d0" providerId="LiveId" clId="{291C1392-DA44-448A-BF07-CE8FEC3A3FE6}" dt="2020-02-18T14:07:25.993" v="2540" actId="1076"/>
          <ac:spMkLst>
            <pc:docMk/>
            <pc:sldMk cId="1346930507" sldId="413"/>
            <ac:spMk id="48" creationId="{37B00908-6E59-47A4-89B4-FC6F37E43F58}"/>
          </ac:spMkLst>
        </pc:spChg>
        <pc:spChg chg="add mod">
          <ac:chgData name="Kulinich Bohdan" userId="48e65c9f34e137d0" providerId="LiveId" clId="{291C1392-DA44-448A-BF07-CE8FEC3A3FE6}" dt="2020-02-18T14:09:58.738" v="2605" actId="1076"/>
          <ac:spMkLst>
            <pc:docMk/>
            <pc:sldMk cId="1346930507" sldId="413"/>
            <ac:spMk id="50" creationId="{817C077B-2933-4328-8CA1-F3D5B38B77EF}"/>
          </ac:spMkLst>
        </pc:spChg>
        <pc:spChg chg="add mod">
          <ac:chgData name="Kulinich Bohdan" userId="48e65c9f34e137d0" providerId="LiveId" clId="{291C1392-DA44-448A-BF07-CE8FEC3A3FE6}" dt="2020-02-18T14:11:06.181" v="2661" actId="20577"/>
          <ac:spMkLst>
            <pc:docMk/>
            <pc:sldMk cId="1346930507" sldId="413"/>
            <ac:spMk id="52" creationId="{2FE9AB4C-0FB6-48B6-AF89-F060C8B4F2E5}"/>
          </ac:spMkLst>
        </pc:spChg>
        <pc:spChg chg="add mod">
          <ac:chgData name="Kulinich Bohdan" userId="48e65c9f34e137d0" providerId="LiveId" clId="{291C1392-DA44-448A-BF07-CE8FEC3A3FE6}" dt="2020-02-18T14:12:20.530" v="2726" actId="1076"/>
          <ac:spMkLst>
            <pc:docMk/>
            <pc:sldMk cId="1346930507" sldId="413"/>
            <ac:spMk id="53" creationId="{A554E1FA-514F-44F7-9A84-687F87DD4FA7}"/>
          </ac:spMkLst>
        </pc:spChg>
        <pc:spChg chg="add mod">
          <ac:chgData name="Kulinich Bohdan" userId="48e65c9f34e137d0" providerId="LiveId" clId="{291C1392-DA44-448A-BF07-CE8FEC3A3FE6}" dt="2020-02-18T14:19:38.736" v="2791" actId="14100"/>
          <ac:spMkLst>
            <pc:docMk/>
            <pc:sldMk cId="1346930507" sldId="413"/>
            <ac:spMk id="54" creationId="{CD4D58EA-B61C-44FD-8DC0-3611AFEB020A}"/>
          </ac:spMkLst>
        </pc:spChg>
        <pc:spChg chg="del ord">
          <ac:chgData name="Kulinich Bohdan" userId="48e65c9f34e137d0" providerId="LiveId" clId="{291C1392-DA44-448A-BF07-CE8FEC3A3FE6}" dt="2020-02-18T13:05:32.125" v="2305" actId="478"/>
          <ac:spMkLst>
            <pc:docMk/>
            <pc:sldMk cId="1346930507" sldId="413"/>
            <ac:spMk id="106" creationId="{E73F4C61-5666-4088-9D95-78F4F4C81C78}"/>
          </ac:spMkLst>
        </pc:spChg>
        <pc:spChg chg="del ord">
          <ac:chgData name="Kulinich Bohdan" userId="48e65c9f34e137d0" providerId="LiveId" clId="{291C1392-DA44-448A-BF07-CE8FEC3A3FE6}" dt="2020-02-18T13:05:32.125" v="2305" actId="478"/>
          <ac:spMkLst>
            <pc:docMk/>
            <pc:sldMk cId="1346930507" sldId="413"/>
            <ac:spMk id="107" creationId="{C12FB4F6-F724-4DE8-A307-14FBAF636AF8}"/>
          </ac:spMkLst>
        </pc:spChg>
        <pc:spChg chg="del">
          <ac:chgData name="Kulinich Bohdan" userId="48e65c9f34e137d0" providerId="LiveId" clId="{291C1392-DA44-448A-BF07-CE8FEC3A3FE6}" dt="2020-02-18T13:05:32.125" v="2305" actId="478"/>
          <ac:spMkLst>
            <pc:docMk/>
            <pc:sldMk cId="1346930507" sldId="413"/>
            <ac:spMk id="108" creationId="{EAE1B9FA-DA25-4010-B5D6-2D8AE8A2DE8C}"/>
          </ac:spMkLst>
        </pc:spChg>
        <pc:spChg chg="del">
          <ac:chgData name="Kulinich Bohdan" userId="48e65c9f34e137d0" providerId="LiveId" clId="{291C1392-DA44-448A-BF07-CE8FEC3A3FE6}" dt="2020-02-18T13:05:32.125" v="2305" actId="478"/>
          <ac:spMkLst>
            <pc:docMk/>
            <pc:sldMk cId="1346930507" sldId="413"/>
            <ac:spMk id="109" creationId="{276C17B3-B608-4658-8A18-95B2EB2B7A9E}"/>
          </ac:spMkLst>
        </pc:spChg>
        <pc:grpChg chg="add mod ord">
          <ac:chgData name="Kulinich Bohdan" userId="48e65c9f34e137d0" providerId="LiveId" clId="{291C1392-DA44-448A-BF07-CE8FEC3A3FE6}" dt="2020-02-18T13:10:31.901" v="2372" actId="167"/>
          <ac:grpSpMkLst>
            <pc:docMk/>
            <pc:sldMk cId="1346930507" sldId="413"/>
            <ac:grpSpMk id="12" creationId="{55911E9A-62DB-464F-8585-F5FA991FAED4}"/>
          </ac:grpSpMkLst>
        </pc:grpChg>
        <pc:cxnChg chg="add mod ord">
          <ac:chgData name="Kulinich Bohdan" userId="48e65c9f34e137d0" providerId="LiveId" clId="{291C1392-DA44-448A-BF07-CE8FEC3A3FE6}" dt="2020-02-18T13:09:17.100" v="2351" actId="167"/>
          <ac:cxnSpMkLst>
            <pc:docMk/>
            <pc:sldMk cId="1346930507" sldId="413"/>
            <ac:cxnSpMk id="35" creationId="{861FCAAF-268D-4D58-AF7C-6340EBA1C7E9}"/>
          </ac:cxnSpMkLst>
        </pc:cxnChg>
        <pc:cxnChg chg="add mod">
          <ac:chgData name="Kulinich Bohdan" userId="48e65c9f34e137d0" providerId="LiveId" clId="{291C1392-DA44-448A-BF07-CE8FEC3A3FE6}" dt="2020-02-18T13:08:43.524" v="2341" actId="1076"/>
          <ac:cxnSpMkLst>
            <pc:docMk/>
            <pc:sldMk cId="1346930507" sldId="413"/>
            <ac:cxnSpMk id="38" creationId="{1AFED975-27B6-471F-8651-97AA00081F81}"/>
          </ac:cxnSpMkLst>
        </pc:cxnChg>
        <pc:cxnChg chg="add mod">
          <ac:chgData name="Kulinich Bohdan" userId="48e65c9f34e137d0" providerId="LiveId" clId="{291C1392-DA44-448A-BF07-CE8FEC3A3FE6}" dt="2020-02-18T13:08:51.179" v="2344" actId="1076"/>
          <ac:cxnSpMkLst>
            <pc:docMk/>
            <pc:sldMk cId="1346930507" sldId="413"/>
            <ac:cxnSpMk id="39" creationId="{A0101B77-BE85-43D3-BE29-5066FA49A291}"/>
          </ac:cxnSpMkLst>
        </pc:cxnChg>
        <pc:cxnChg chg="add mod">
          <ac:chgData name="Kulinich Bohdan" userId="48e65c9f34e137d0" providerId="LiveId" clId="{291C1392-DA44-448A-BF07-CE8FEC3A3FE6}" dt="2020-02-18T13:10:29.826" v="2371" actId="164"/>
          <ac:cxnSpMkLst>
            <pc:docMk/>
            <pc:sldMk cId="1346930507" sldId="413"/>
            <ac:cxnSpMk id="42" creationId="{9E1B99DB-943D-450B-B824-9859DA88F6BB}"/>
          </ac:cxnSpMkLst>
        </pc:cxnChg>
        <pc:cxnChg chg="add mod">
          <ac:chgData name="Kulinich Bohdan" userId="48e65c9f34e137d0" providerId="LiveId" clId="{291C1392-DA44-448A-BF07-CE8FEC3A3FE6}" dt="2020-02-18T13:10:29.826" v="2371" actId="164"/>
          <ac:cxnSpMkLst>
            <pc:docMk/>
            <pc:sldMk cId="1346930507" sldId="413"/>
            <ac:cxnSpMk id="43" creationId="{73C2A4FA-0E58-4910-91E7-B132E0AB6D53}"/>
          </ac:cxnSpMkLst>
        </pc:cxnChg>
        <pc:cxnChg chg="ord">
          <ac:chgData name="Kulinich Bohdan" userId="48e65c9f34e137d0" providerId="LiveId" clId="{291C1392-DA44-448A-BF07-CE8FEC3A3FE6}" dt="2020-02-18T13:09:28.512" v="2352" actId="167"/>
          <ac:cxnSpMkLst>
            <pc:docMk/>
            <pc:sldMk cId="1346930507" sldId="413"/>
            <ac:cxnSpMk id="94" creationId="{70161A4F-DA4C-4224-8E4F-630BBD04146F}"/>
          </ac:cxnSpMkLst>
        </pc:cxnChg>
      </pc:sldChg>
      <pc:sldChg chg="addSp delSp modSp add del delAnim modAnim">
        <pc:chgData name="Kulinich Bohdan" userId="48e65c9f34e137d0" providerId="LiveId" clId="{291C1392-DA44-448A-BF07-CE8FEC3A3FE6}" dt="2020-02-20T09:16:47.576" v="3603" actId="47"/>
        <pc:sldMkLst>
          <pc:docMk/>
          <pc:sldMk cId="905305519" sldId="414"/>
        </pc:sldMkLst>
        <pc:spChg chg="add mod">
          <ac:chgData name="Kulinich Bohdan" userId="48e65c9f34e137d0" providerId="LiveId" clId="{291C1392-DA44-448A-BF07-CE8FEC3A3FE6}" dt="2020-02-20T08:39:52.946" v="3590" actId="164"/>
          <ac:spMkLst>
            <pc:docMk/>
            <pc:sldMk cId="905305519" sldId="414"/>
            <ac:spMk id="37" creationId="{0FEF8700-94AC-4406-AA26-BF41E5DC5352}"/>
          </ac:spMkLst>
        </pc:spChg>
        <pc:grpChg chg="add mod topLvl">
          <ac:chgData name="Kulinich Bohdan" userId="48e65c9f34e137d0" providerId="LiveId" clId="{291C1392-DA44-448A-BF07-CE8FEC3A3FE6}" dt="2020-02-20T08:39:42.731" v="3585" actId="165"/>
          <ac:grpSpMkLst>
            <pc:docMk/>
            <pc:sldMk cId="905305519" sldId="414"/>
            <ac:grpSpMk id="9" creationId="{F2FCF268-A863-4023-B341-7E28D1E23FBE}"/>
          </ac:grpSpMkLst>
        </pc:grpChg>
        <pc:grpChg chg="add del mod">
          <ac:chgData name="Kulinich Bohdan" userId="48e65c9f34e137d0" providerId="LiveId" clId="{291C1392-DA44-448A-BF07-CE8FEC3A3FE6}" dt="2020-02-20T08:39:52.946" v="3590" actId="164"/>
          <ac:grpSpMkLst>
            <pc:docMk/>
            <pc:sldMk cId="905305519" sldId="414"/>
            <ac:grpSpMk id="35" creationId="{85B5E43E-EC4F-450A-AA7C-06A5B16D3A7F}"/>
          </ac:grpSpMkLst>
        </pc:grpChg>
        <pc:grpChg chg="add mod">
          <ac:chgData name="Kulinich Bohdan" userId="48e65c9f34e137d0" providerId="LiveId" clId="{291C1392-DA44-448A-BF07-CE8FEC3A3FE6}" dt="2020-02-20T08:39:57.467" v="3593" actId="1076"/>
          <ac:grpSpMkLst>
            <pc:docMk/>
            <pc:sldMk cId="905305519" sldId="414"/>
            <ac:grpSpMk id="36" creationId="{B24E87D0-A8C4-4E87-959D-B55832B42CA5}"/>
          </ac:grpSpMkLst>
        </pc:grpChg>
        <pc:picChg chg="del">
          <ac:chgData name="Kulinich Bohdan" userId="48e65c9f34e137d0" providerId="LiveId" clId="{291C1392-DA44-448A-BF07-CE8FEC3A3FE6}" dt="2020-02-20T07:59:33.614" v="3545" actId="478"/>
          <ac:picMkLst>
            <pc:docMk/>
            <pc:sldMk cId="905305519" sldId="414"/>
            <ac:picMk id="40" creationId="{1CB2E2ED-B540-4C82-93C8-F70EC4CCE6C2}"/>
          </ac:picMkLst>
        </pc:picChg>
        <pc:cxnChg chg="add mod topLvl">
          <ac:chgData name="Kulinich Bohdan" userId="48e65c9f34e137d0" providerId="LiveId" clId="{291C1392-DA44-448A-BF07-CE8FEC3A3FE6}" dt="2020-02-20T08:39:42.731" v="3585" actId="165"/>
          <ac:cxnSpMkLst>
            <pc:docMk/>
            <pc:sldMk cId="905305519" sldId="414"/>
            <ac:cxnSpMk id="5" creationId="{8781C18A-3F11-4E5D-9152-E2DC96481949}"/>
          </ac:cxnSpMkLst>
        </pc:cxnChg>
        <pc:cxnChg chg="mod">
          <ac:chgData name="Kulinich Bohdan" userId="48e65c9f34e137d0" providerId="LiveId" clId="{291C1392-DA44-448A-BF07-CE8FEC3A3FE6}" dt="2020-02-20T08:30:41.485" v="3548" actId="208"/>
          <ac:cxnSpMkLst>
            <pc:docMk/>
            <pc:sldMk cId="905305519" sldId="414"/>
            <ac:cxnSpMk id="15" creationId="{356D63FF-6E6B-4A22-AF93-8A72926A4CD7}"/>
          </ac:cxnSpMkLst>
        </pc:cxnChg>
        <pc:cxnChg chg="add mod topLvl">
          <ac:chgData name="Kulinich Bohdan" userId="48e65c9f34e137d0" providerId="LiveId" clId="{291C1392-DA44-448A-BF07-CE8FEC3A3FE6}" dt="2020-02-20T08:39:42.731" v="3585" actId="165"/>
          <ac:cxnSpMkLst>
            <pc:docMk/>
            <pc:sldMk cId="905305519" sldId="414"/>
            <ac:cxnSpMk id="21" creationId="{F64DA7FD-2693-4A4A-B0B3-1FA7FB473F6A}"/>
          </ac:cxnSpMkLst>
        </pc:cxnChg>
        <pc:cxnChg chg="add mod topLvl">
          <ac:chgData name="Kulinich Bohdan" userId="48e65c9f34e137d0" providerId="LiveId" clId="{291C1392-DA44-448A-BF07-CE8FEC3A3FE6}" dt="2020-02-20T08:39:42.731" v="3585" actId="165"/>
          <ac:cxnSpMkLst>
            <pc:docMk/>
            <pc:sldMk cId="905305519" sldId="414"/>
            <ac:cxnSpMk id="25" creationId="{5BA5F839-B00F-4FEB-AE15-A13897280185}"/>
          </ac:cxnSpMkLst>
        </pc:cxnChg>
      </pc:sldChg>
      <pc:sldChg chg="addSp delSp modSp add del">
        <pc:chgData name="Kulinich Bohdan" userId="48e65c9f34e137d0" providerId="LiveId" clId="{291C1392-DA44-448A-BF07-CE8FEC3A3FE6}" dt="2020-02-18T22:12:20.399" v="3388" actId="47"/>
        <pc:sldMkLst>
          <pc:docMk/>
          <pc:sldMk cId="3236661217" sldId="414"/>
        </pc:sldMkLst>
        <pc:spChg chg="add del">
          <ac:chgData name="Kulinich Bohdan" userId="48e65c9f34e137d0" providerId="LiveId" clId="{291C1392-DA44-448A-BF07-CE8FEC3A3FE6}" dt="2020-02-18T21:59:07.296" v="3362"/>
          <ac:spMkLst>
            <pc:docMk/>
            <pc:sldMk cId="3236661217" sldId="414"/>
            <ac:spMk id="33" creationId="{0048656A-0AEC-4A6B-B4B7-DDB4EF09D621}"/>
          </ac:spMkLst>
        </pc:spChg>
        <pc:spChg chg="add mod">
          <ac:chgData name="Kulinich Bohdan" userId="48e65c9f34e137d0" providerId="LiveId" clId="{291C1392-DA44-448A-BF07-CE8FEC3A3FE6}" dt="2020-02-18T22:02:34.614" v="3372" actId="20577"/>
          <ac:spMkLst>
            <pc:docMk/>
            <pc:sldMk cId="3236661217" sldId="414"/>
            <ac:spMk id="46" creationId="{FB02491D-2BC2-4D29-A3A8-5657555BF809}"/>
          </ac:spMkLst>
        </pc:spChg>
        <pc:spChg chg="add mod">
          <ac:chgData name="Kulinich Bohdan" userId="48e65c9f34e137d0" providerId="LiveId" clId="{291C1392-DA44-448A-BF07-CE8FEC3A3FE6}" dt="2020-02-18T22:09:02.116" v="3387" actId="1076"/>
          <ac:spMkLst>
            <pc:docMk/>
            <pc:sldMk cId="3236661217" sldId="414"/>
            <ac:spMk id="54" creationId="{C330E899-2F41-40E7-89F7-3934844F852F}"/>
          </ac:spMkLst>
        </pc:spChg>
        <pc:cxnChg chg="add del mod">
          <ac:chgData name="Kulinich Bohdan" userId="48e65c9f34e137d0" providerId="LiveId" clId="{291C1392-DA44-448A-BF07-CE8FEC3A3FE6}" dt="2020-02-18T21:47:56.107" v="3345" actId="478"/>
          <ac:cxnSpMkLst>
            <pc:docMk/>
            <pc:sldMk cId="3236661217" sldId="414"/>
            <ac:cxnSpMk id="19" creationId="{93D15959-199E-41F6-8FC1-8450AE57B427}"/>
          </ac:cxnSpMkLst>
        </pc:cxnChg>
        <pc:cxnChg chg="add mod">
          <ac:chgData name="Kulinich Bohdan" userId="48e65c9f34e137d0" providerId="LiveId" clId="{291C1392-DA44-448A-BF07-CE8FEC3A3FE6}" dt="2020-02-18T21:59:00.769" v="3360" actId="693"/>
          <ac:cxnSpMkLst>
            <pc:docMk/>
            <pc:sldMk cId="3236661217" sldId="414"/>
            <ac:cxnSpMk id="21" creationId="{DE92EA47-69B2-42A6-AA61-A8F0D4485BBA}"/>
          </ac:cxnSpMkLst>
        </pc:cxnChg>
        <pc:cxnChg chg="add mod">
          <ac:chgData name="Kulinich Bohdan" userId="48e65c9f34e137d0" providerId="LiveId" clId="{291C1392-DA44-448A-BF07-CE8FEC3A3FE6}" dt="2020-02-18T21:59:00.769" v="3360" actId="693"/>
          <ac:cxnSpMkLst>
            <pc:docMk/>
            <pc:sldMk cId="3236661217" sldId="414"/>
            <ac:cxnSpMk id="23" creationId="{7DC307DF-8B1A-4E48-B826-72FDF291DCA6}"/>
          </ac:cxnSpMkLst>
        </pc:cxnChg>
        <pc:cxnChg chg="add mod">
          <ac:chgData name="Kulinich Bohdan" userId="48e65c9f34e137d0" providerId="LiveId" clId="{291C1392-DA44-448A-BF07-CE8FEC3A3FE6}" dt="2020-02-18T21:59:00.769" v="3360" actId="693"/>
          <ac:cxnSpMkLst>
            <pc:docMk/>
            <pc:sldMk cId="3236661217" sldId="414"/>
            <ac:cxnSpMk id="26" creationId="{6183AF15-AA04-4895-BC33-8BEEAE4C6E66}"/>
          </ac:cxnSpMkLst>
        </pc:cxnChg>
        <pc:cxnChg chg="mod">
          <ac:chgData name="Kulinich Bohdan" userId="48e65c9f34e137d0" providerId="LiveId" clId="{291C1392-DA44-448A-BF07-CE8FEC3A3FE6}" dt="2020-02-18T21:48:10.821" v="3348" actId="208"/>
          <ac:cxnSpMkLst>
            <pc:docMk/>
            <pc:sldMk cId="3236661217" sldId="414"/>
            <ac:cxnSpMk id="34" creationId="{85716C35-5180-4A25-9085-025E91FE454D}"/>
          </ac:cxnSpMkLst>
        </pc:cxnChg>
        <pc:cxnChg chg="add mod">
          <ac:chgData name="Kulinich Bohdan" userId="48e65c9f34e137d0" providerId="LiveId" clId="{291C1392-DA44-448A-BF07-CE8FEC3A3FE6}" dt="2020-02-18T21:59:30.473" v="3368" actId="14100"/>
          <ac:cxnSpMkLst>
            <pc:docMk/>
            <pc:sldMk cId="3236661217" sldId="414"/>
            <ac:cxnSpMk id="45" creationId="{D11E30D6-90FF-49A6-8107-D94BA035E769}"/>
          </ac:cxnSpMkLst>
        </pc:cxnChg>
        <pc:cxnChg chg="add mod">
          <ac:chgData name="Kulinich Bohdan" userId="48e65c9f34e137d0" providerId="LiveId" clId="{291C1392-DA44-448A-BF07-CE8FEC3A3FE6}" dt="2020-02-18T22:04:04.355" v="3379" actId="1076"/>
          <ac:cxnSpMkLst>
            <pc:docMk/>
            <pc:sldMk cId="3236661217" sldId="414"/>
            <ac:cxnSpMk id="47" creationId="{D4D47401-2C9F-4A47-B847-B3766503FB3C}"/>
          </ac:cxnSpMkLst>
        </pc:cxnChg>
        <pc:cxnChg chg="add mod">
          <ac:chgData name="Kulinich Bohdan" userId="48e65c9f34e137d0" providerId="LiveId" clId="{291C1392-DA44-448A-BF07-CE8FEC3A3FE6}" dt="2020-02-18T22:04:08.506" v="3381" actId="1076"/>
          <ac:cxnSpMkLst>
            <pc:docMk/>
            <pc:sldMk cId="3236661217" sldId="414"/>
            <ac:cxnSpMk id="50" creationId="{F0622450-91F1-4BC8-BB46-807D8CD78C70}"/>
          </ac:cxnSpMkLst>
        </pc:cxnChg>
        <pc:cxnChg chg="add mod">
          <ac:chgData name="Kulinich Bohdan" userId="48e65c9f34e137d0" providerId="LiveId" clId="{291C1392-DA44-448A-BF07-CE8FEC3A3FE6}" dt="2020-02-18T22:04:13.688" v="3383" actId="1076"/>
          <ac:cxnSpMkLst>
            <pc:docMk/>
            <pc:sldMk cId="3236661217" sldId="414"/>
            <ac:cxnSpMk id="52" creationId="{5D349762-7428-4F64-91F6-8BC74406BEC5}"/>
          </ac:cxnSpMkLst>
        </pc:cxnChg>
        <pc:cxnChg chg="add mod">
          <ac:chgData name="Kulinich Bohdan" userId="48e65c9f34e137d0" providerId="LiveId" clId="{291C1392-DA44-448A-BF07-CE8FEC3A3FE6}" dt="2020-02-18T22:04:13.688" v="3383" actId="1076"/>
          <ac:cxnSpMkLst>
            <pc:docMk/>
            <pc:sldMk cId="3236661217" sldId="414"/>
            <ac:cxnSpMk id="53" creationId="{E5BF6E63-CC60-4375-9CC3-0735BC2CCBD0}"/>
          </ac:cxnSpMkLst>
        </pc:cxnChg>
      </pc:sldChg>
      <pc:sldChg chg="addSp delSp modSp add del delAnim modAnim">
        <pc:chgData name="Kulinich Bohdan" userId="48e65c9f34e137d0" providerId="LiveId" clId="{291C1392-DA44-448A-BF07-CE8FEC3A3FE6}" dt="2020-02-20T11:37:21.859" v="4894" actId="47"/>
        <pc:sldMkLst>
          <pc:docMk/>
          <pc:sldMk cId="4015854951" sldId="414"/>
        </pc:sldMkLst>
        <pc:spChg chg="add del">
          <ac:chgData name="Kulinich Bohdan" userId="48e65c9f34e137d0" providerId="LiveId" clId="{291C1392-DA44-448A-BF07-CE8FEC3A3FE6}" dt="2020-02-20T09:21:20.295" v="3785"/>
          <ac:spMkLst>
            <pc:docMk/>
            <pc:sldMk cId="4015854951" sldId="414"/>
            <ac:spMk id="24" creationId="{2D9B1B20-FFF7-4EA2-BEE3-BDBFEE922DF8}"/>
          </ac:spMkLst>
        </pc:spChg>
        <pc:spChg chg="add del">
          <ac:chgData name="Kulinich Bohdan" userId="48e65c9f34e137d0" providerId="LiveId" clId="{291C1392-DA44-448A-BF07-CE8FEC3A3FE6}" dt="2020-02-20T09:21:20.295" v="3785"/>
          <ac:spMkLst>
            <pc:docMk/>
            <pc:sldMk cId="4015854951" sldId="414"/>
            <ac:spMk id="29" creationId="{F21A5C94-096B-4F33-BAC7-A0DC7E795EA1}"/>
          </ac:spMkLst>
        </pc:spChg>
        <pc:spChg chg="add del">
          <ac:chgData name="Kulinich Bohdan" userId="48e65c9f34e137d0" providerId="LiveId" clId="{291C1392-DA44-448A-BF07-CE8FEC3A3FE6}" dt="2020-02-20T09:21:20.295" v="3785"/>
          <ac:spMkLst>
            <pc:docMk/>
            <pc:sldMk cId="4015854951" sldId="414"/>
            <ac:spMk id="30" creationId="{BDEA34E3-1132-4E9F-9BA1-E895AB7B30B0}"/>
          </ac:spMkLst>
        </pc:spChg>
        <pc:spChg chg="add del">
          <ac:chgData name="Kulinich Bohdan" userId="48e65c9f34e137d0" providerId="LiveId" clId="{291C1392-DA44-448A-BF07-CE8FEC3A3FE6}" dt="2020-02-20T09:21:20.295" v="3785"/>
          <ac:spMkLst>
            <pc:docMk/>
            <pc:sldMk cId="4015854951" sldId="414"/>
            <ac:spMk id="31" creationId="{92671BBD-B5CA-498F-915B-5629240DBC52}"/>
          </ac:spMkLst>
        </pc:spChg>
        <pc:spChg chg="add del">
          <ac:chgData name="Kulinich Bohdan" userId="48e65c9f34e137d0" providerId="LiveId" clId="{291C1392-DA44-448A-BF07-CE8FEC3A3FE6}" dt="2020-02-20T09:21:20.295" v="3785"/>
          <ac:spMkLst>
            <pc:docMk/>
            <pc:sldMk cId="4015854951" sldId="414"/>
            <ac:spMk id="33" creationId="{AF4B3B75-4E4A-425C-9B55-6631EFD35D5E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54" creationId="{752EAEDC-ED13-4FF6-8CEE-4AB0F77DCA0C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59" creationId="{F44CDD99-3DFD-4CB1-9900-116DEC175B4A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60" creationId="{0ADB3A02-567E-478B-8B85-053CE145AAD4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61" creationId="{0DEFA760-AEAB-4DE3-82F8-B9837904D214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62" creationId="{AA2DFDE7-D62C-4116-ABA6-2402F1136412}"/>
          </ac:spMkLst>
        </pc:spChg>
        <pc:spChg chg="add mod">
          <ac:chgData name="Kulinich Bohdan" userId="48e65c9f34e137d0" providerId="LiveId" clId="{291C1392-DA44-448A-BF07-CE8FEC3A3FE6}" dt="2020-02-20T09:26:07.248" v="3799" actId="164"/>
          <ac:spMkLst>
            <pc:docMk/>
            <pc:sldMk cId="4015854951" sldId="414"/>
            <ac:spMk id="64" creationId="{80CC4B9C-3D01-4BA7-BC69-5887C4F1A03C}"/>
          </ac:spMkLst>
        </pc:spChg>
        <pc:spChg chg="add mod">
          <ac:chgData name="Kulinich Bohdan" userId="48e65c9f34e137d0" providerId="LiveId" clId="{291C1392-DA44-448A-BF07-CE8FEC3A3FE6}" dt="2020-02-20T09:44:54.141" v="3824" actId="1076"/>
          <ac:spMkLst>
            <pc:docMk/>
            <pc:sldMk cId="4015854951" sldId="414"/>
            <ac:spMk id="67" creationId="{EF68B745-5BAE-4F0A-8DE8-56977E9CA661}"/>
          </ac:spMkLst>
        </pc:spChg>
        <pc:spChg chg="add mod">
          <ac:chgData name="Kulinich Bohdan" userId="48e65c9f34e137d0" providerId="LiveId" clId="{291C1392-DA44-448A-BF07-CE8FEC3A3FE6}" dt="2020-02-20T09:32:00.030" v="3807" actId="164"/>
          <ac:spMkLst>
            <pc:docMk/>
            <pc:sldMk cId="4015854951" sldId="414"/>
            <ac:spMk id="68" creationId="{B028CD77-F513-46D4-9210-EE0E1624576C}"/>
          </ac:spMkLst>
        </pc:spChg>
        <pc:grpChg chg="add mod">
          <ac:chgData name="Kulinich Bohdan" userId="48e65c9f34e137d0" providerId="LiveId" clId="{291C1392-DA44-448A-BF07-CE8FEC3A3FE6}" dt="2020-02-20T09:32:00.030" v="3807" actId="164"/>
          <ac:grpSpMkLst>
            <pc:docMk/>
            <pc:sldMk cId="4015854951" sldId="414"/>
            <ac:grpSpMk id="2" creationId="{FF678C0E-98CB-446D-BD67-AC80E19B7872}"/>
          </ac:grpSpMkLst>
        </pc:grpChg>
        <pc:grpChg chg="add mod">
          <ac:chgData name="Kulinich Bohdan" userId="48e65c9f34e137d0" providerId="LiveId" clId="{291C1392-DA44-448A-BF07-CE8FEC3A3FE6}" dt="2020-02-20T09:45:10.892" v="3828" actId="164"/>
          <ac:grpSpMkLst>
            <pc:docMk/>
            <pc:sldMk cId="4015854951" sldId="414"/>
            <ac:grpSpMk id="5" creationId="{BCA461BB-38C4-4ECB-A4B9-830EBF541C0D}"/>
          </ac:grpSpMkLst>
        </pc:grpChg>
        <pc:grpChg chg="add del">
          <ac:chgData name="Kulinich Bohdan" userId="48e65c9f34e137d0" providerId="LiveId" clId="{291C1392-DA44-448A-BF07-CE8FEC3A3FE6}" dt="2020-02-20T09:21:20.295" v="3785"/>
          <ac:grpSpMkLst>
            <pc:docMk/>
            <pc:sldMk cId="4015854951" sldId="414"/>
            <ac:grpSpMk id="10" creationId="{254CB629-834F-469A-A5A8-8A46F6B7CF30}"/>
          </ac:grpSpMkLst>
        </pc:grpChg>
        <pc:grpChg chg="add mod">
          <ac:chgData name="Kulinich Bohdan" userId="48e65c9f34e137d0" providerId="LiveId" clId="{291C1392-DA44-448A-BF07-CE8FEC3A3FE6}" dt="2020-02-20T09:26:07.248" v="3799" actId="164"/>
          <ac:grpSpMkLst>
            <pc:docMk/>
            <pc:sldMk cId="4015854951" sldId="414"/>
            <ac:grpSpMk id="36" creationId="{0282290B-7E4F-4C1B-B69E-24A7BF37F207}"/>
          </ac:grpSpMkLst>
        </pc:grpChg>
        <pc:grpChg chg="add mod">
          <ac:chgData name="Kulinich Bohdan" userId="48e65c9f34e137d0" providerId="LiveId" clId="{291C1392-DA44-448A-BF07-CE8FEC3A3FE6}" dt="2020-02-20T09:45:10.892" v="3828" actId="164"/>
          <ac:grpSpMkLst>
            <pc:docMk/>
            <pc:sldMk cId="4015854951" sldId="414"/>
            <ac:grpSpMk id="71" creationId="{07F54E86-D18A-4C37-BCE3-3238D58CC3CD}"/>
          </ac:grpSpMkLst>
        </pc:grpChg>
        <pc:picChg chg="del">
          <ac:chgData name="Kulinich Bohdan" userId="48e65c9f34e137d0" providerId="LiveId" clId="{291C1392-DA44-448A-BF07-CE8FEC3A3FE6}" dt="2020-02-20T09:21:12.770" v="3783" actId="478"/>
          <ac:picMkLst>
            <pc:docMk/>
            <pc:sldMk cId="4015854951" sldId="414"/>
            <ac:picMk id="42" creationId="{24D7BE60-4D47-46F6-B6E8-C99011EF3D95}"/>
          </ac:picMkLst>
        </pc:pic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3" creationId="{AC8B1789-E92D-4A40-ADDC-316DD69A5D57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4" creationId="{3D57F514-E74A-42A4-9091-6A936FD52B44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5" creationId="{197E3C30-627B-492E-8666-0E49770F758A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6" creationId="{E05386C2-0C4E-4F1E-8E68-018F8E10B093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7" creationId="{EDCEAE06-D5AA-47BA-8411-CC7B2DA684F0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8" creationId="{DF8BAE1A-35AD-48C1-A4FF-F62FEA649396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19" creationId="{26B25132-2FE0-4173-B816-80A7E66EB151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0" creationId="{DE68D9C5-FBD2-4E9F-B8FA-9BE72F3B3205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1" creationId="{EA18E546-28E4-4600-869C-FFA7D2CDB704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2" creationId="{763F6EDB-C9FD-4AB5-80E4-7D6731392371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3" creationId="{8A385482-0F96-4DB9-9AB7-65592DEE542B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5" creationId="{98C91CC0-303A-438C-A2CF-50D15F75C589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6" creationId="{2E5BF0E4-6FCD-4EB5-8C72-2641EF0297B7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7" creationId="{A039DC7B-B031-4664-B20A-8935A21E86AA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28" creationId="{98D4721B-AA51-429E-A156-324A8A1DD0A7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32" creationId="{322A2F69-A60A-435B-9CC3-36D85DA252B8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34" creationId="{58BF7FCA-BF76-4674-8E80-15374D36A674}"/>
          </ac:cxnSpMkLst>
        </pc:cxnChg>
        <pc:cxnChg chg="add del">
          <ac:chgData name="Kulinich Bohdan" userId="48e65c9f34e137d0" providerId="LiveId" clId="{291C1392-DA44-448A-BF07-CE8FEC3A3FE6}" dt="2020-02-20T09:21:20.295" v="3785"/>
          <ac:cxnSpMkLst>
            <pc:docMk/>
            <pc:sldMk cId="4015854951" sldId="414"/>
            <ac:cxnSpMk id="35" creationId="{6DB7D615-5BF9-4BB9-90B4-5F4F504D4711}"/>
          </ac:cxnSpMkLst>
        </pc:cxnChg>
        <pc:cxnChg chg="mod">
          <ac:chgData name="Kulinich Bohdan" userId="48e65c9f34e137d0" providerId="LiveId" clId="{291C1392-DA44-448A-BF07-CE8FEC3A3FE6}" dt="2020-02-20T09:44:21.749" v="3815" actId="1076"/>
          <ac:cxnSpMkLst>
            <pc:docMk/>
            <pc:sldMk cId="4015854951" sldId="414"/>
            <ac:cxnSpMk id="39" creationId="{A242E98D-AEE8-4B7A-A24F-5DDF05014B1B}"/>
          </ac:cxnSpMkLst>
        </pc:cxnChg>
        <pc:cxnChg chg="mod">
          <ac:chgData name="Kulinich Bohdan" userId="48e65c9f34e137d0" providerId="LiveId" clId="{291C1392-DA44-448A-BF07-CE8FEC3A3FE6}" dt="2020-02-20T09:44:39.759" v="3822" actId="1076"/>
          <ac:cxnSpMkLst>
            <pc:docMk/>
            <pc:sldMk cId="4015854951" sldId="414"/>
            <ac:cxnSpMk id="40" creationId="{01A0BC69-8F77-4517-B260-0AB1B3670A6C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1" creationId="{AE896805-D19D-4666-9A6F-358386A3789E}"/>
          </ac:cxnSpMkLst>
        </pc:cxnChg>
        <pc:cxnChg chg="add mod">
          <ac:chgData name="Kulinich Bohdan" userId="48e65c9f34e137d0" providerId="LiveId" clId="{291C1392-DA44-448A-BF07-CE8FEC3A3FE6}" dt="2020-02-20T09:43:56.841" v="3812" actId="14100"/>
          <ac:cxnSpMkLst>
            <pc:docMk/>
            <pc:sldMk cId="4015854951" sldId="414"/>
            <ac:cxnSpMk id="43" creationId="{1F7EB2A1-4640-467D-A3A1-23420E6C6568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4" creationId="{B9A53040-7778-417A-9581-359B7DD9E768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5" creationId="{9CDD1B80-68E6-427C-AB23-018660F9C56C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6" creationId="{BF3D12BB-04D4-45BA-8C26-D0952669544D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7" creationId="{1ACD36A7-F5BA-4BC2-B53D-C3161BDBB778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8" creationId="{C837EFAF-BFB6-4C88-BBFB-A606465D099B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49" creationId="{63426571-8403-46F0-B432-C1F20DE3F846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50" creationId="{A52E57CF-138D-42A9-8A8A-6C698EDE1A7A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52" creationId="{D73C94E5-1EFA-4EB0-AB43-4B6D43E756D6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53" creationId="{5DB95ED3-CBA7-4F21-913C-AD94ACAD032F}"/>
          </ac:cxnSpMkLst>
        </pc:cxnChg>
        <pc:cxnChg chg="add del">
          <ac:chgData name="Kulinich Bohdan" userId="48e65c9f34e137d0" providerId="LiveId" clId="{291C1392-DA44-448A-BF07-CE8FEC3A3FE6}" dt="2020-02-20T09:22:17.204" v="3796" actId="478"/>
          <ac:cxnSpMkLst>
            <pc:docMk/>
            <pc:sldMk cId="4015854951" sldId="414"/>
            <ac:cxnSpMk id="55" creationId="{5B6F47FE-21A7-4527-B7CA-23282C2DD0C5}"/>
          </ac:cxnSpMkLst>
        </pc:cxnChg>
        <pc:cxnChg chg="add del">
          <ac:chgData name="Kulinich Bohdan" userId="48e65c9f34e137d0" providerId="LiveId" clId="{291C1392-DA44-448A-BF07-CE8FEC3A3FE6}" dt="2020-02-20T09:22:18.507" v="3797" actId="478"/>
          <ac:cxnSpMkLst>
            <pc:docMk/>
            <pc:sldMk cId="4015854951" sldId="414"/>
            <ac:cxnSpMk id="56" creationId="{425541F3-6547-4BB6-80C7-98842AD37185}"/>
          </ac:cxnSpMkLst>
        </pc:cxnChg>
        <pc:cxnChg chg="add del">
          <ac:chgData name="Kulinich Bohdan" userId="48e65c9f34e137d0" providerId="LiveId" clId="{291C1392-DA44-448A-BF07-CE8FEC3A3FE6}" dt="2020-02-20T09:22:05.337" v="3794" actId="478"/>
          <ac:cxnSpMkLst>
            <pc:docMk/>
            <pc:sldMk cId="4015854951" sldId="414"/>
            <ac:cxnSpMk id="57" creationId="{7A2CE92C-9059-4C85-9C37-5FE995C641EE}"/>
          </ac:cxnSpMkLst>
        </pc:cxnChg>
        <pc:cxnChg chg="add del">
          <ac:chgData name="Kulinich Bohdan" userId="48e65c9f34e137d0" providerId="LiveId" clId="{291C1392-DA44-448A-BF07-CE8FEC3A3FE6}" dt="2020-02-20T09:22:19.789" v="3798" actId="478"/>
          <ac:cxnSpMkLst>
            <pc:docMk/>
            <pc:sldMk cId="4015854951" sldId="414"/>
            <ac:cxnSpMk id="58" creationId="{EB18A9E5-5FA6-4A4E-B75F-1D2FE6BE18B2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63" creationId="{5FC56831-F277-4EF9-9E9C-AE796F097F21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65" creationId="{300ED312-D673-444D-BD14-F1CF1F804369}"/>
          </ac:cxnSpMkLst>
        </pc:cxnChg>
        <pc:cxnChg chg="add mod">
          <ac:chgData name="Kulinich Bohdan" userId="48e65c9f34e137d0" providerId="LiveId" clId="{291C1392-DA44-448A-BF07-CE8FEC3A3FE6}" dt="2020-02-20T09:26:07.248" v="3799" actId="164"/>
          <ac:cxnSpMkLst>
            <pc:docMk/>
            <pc:sldMk cId="4015854951" sldId="414"/>
            <ac:cxnSpMk id="66" creationId="{7BDE6AC7-E2F9-41A7-890A-55F1FAADA4C7}"/>
          </ac:cxnSpMkLst>
        </pc:cxnChg>
        <pc:cxnChg chg="add mod">
          <ac:chgData name="Kulinich Bohdan" userId="48e65c9f34e137d0" providerId="LiveId" clId="{291C1392-DA44-448A-BF07-CE8FEC3A3FE6}" dt="2020-02-20T09:45:10.892" v="3828" actId="164"/>
          <ac:cxnSpMkLst>
            <pc:docMk/>
            <pc:sldMk cId="4015854951" sldId="414"/>
            <ac:cxnSpMk id="69" creationId="{0C484BC1-F50D-49CB-ABF8-F446BD0BA02C}"/>
          </ac:cxnSpMkLst>
        </pc:cxnChg>
      </pc:sldChg>
      <pc:sldChg chg="addSp delSp modSp add delAnim modAnim">
        <pc:chgData name="Kulinich Bohdan" userId="48e65c9f34e137d0" providerId="LiveId" clId="{291C1392-DA44-448A-BF07-CE8FEC3A3FE6}" dt="2020-02-20T11:38:12.530" v="4900"/>
        <pc:sldMkLst>
          <pc:docMk/>
          <pc:sldMk cId="1854187886" sldId="415"/>
        </pc:sldMkLst>
        <pc:spChg chg="mod">
          <ac:chgData name="Kulinich Bohdan" userId="48e65c9f34e137d0" providerId="LiveId" clId="{291C1392-DA44-448A-BF07-CE8FEC3A3FE6}" dt="2020-02-20T10:45:07.849" v="4098" actId="14100"/>
          <ac:spMkLst>
            <pc:docMk/>
            <pc:sldMk cId="1854187886" sldId="415"/>
            <ac:spMk id="6" creationId="{4CD1B612-D16C-4F70-8335-78480BFE8EC8}"/>
          </ac:spMkLst>
        </pc:spChg>
        <pc:spChg chg="del">
          <ac:chgData name="Kulinich Bohdan" userId="48e65c9f34e137d0" providerId="LiveId" clId="{291C1392-DA44-448A-BF07-CE8FEC3A3FE6}" dt="2020-02-20T10:42:15.927" v="3830" actId="478"/>
          <ac:spMkLst>
            <pc:docMk/>
            <pc:sldMk cId="1854187886" sldId="415"/>
            <ac:spMk id="37" creationId="{9C82A910-617A-4AD9-8B16-0233ACB7B6CD}"/>
          </ac:spMkLst>
        </pc:spChg>
        <pc:spChg chg="del">
          <ac:chgData name="Kulinich Bohdan" userId="48e65c9f34e137d0" providerId="LiveId" clId="{291C1392-DA44-448A-BF07-CE8FEC3A3FE6}" dt="2020-02-20T10:42:16.824" v="3831" actId="478"/>
          <ac:spMkLst>
            <pc:docMk/>
            <pc:sldMk cId="1854187886" sldId="415"/>
            <ac:spMk id="38" creationId="{17731A97-0964-4A88-89CF-0828A6EBDE66}"/>
          </ac:spMkLst>
        </pc:spChg>
        <pc:spChg chg="mod">
          <ac:chgData name="Kulinich Bohdan" userId="48e65c9f34e137d0" providerId="LiveId" clId="{291C1392-DA44-448A-BF07-CE8FEC3A3FE6}" dt="2020-02-20T10:46:57.804" v="4099" actId="20577"/>
          <ac:spMkLst>
            <pc:docMk/>
            <pc:sldMk cId="1854187886" sldId="415"/>
            <ac:spMk id="51" creationId="{86BC9140-E395-435D-A852-213A1317C46C}"/>
          </ac:spMkLst>
        </pc:spChg>
        <pc:spChg chg="del">
          <ac:chgData name="Kulinich Bohdan" userId="48e65c9f34e137d0" providerId="LiveId" clId="{291C1392-DA44-448A-BF07-CE8FEC3A3FE6}" dt="2020-02-20T10:49:14.717" v="4107" actId="478"/>
          <ac:spMkLst>
            <pc:docMk/>
            <pc:sldMk cId="1854187886" sldId="415"/>
            <ac:spMk id="67" creationId="{EF68B745-5BAE-4F0A-8DE8-56977E9CA661}"/>
          </ac:spMkLst>
        </pc:spChg>
        <pc:grpChg chg="mod topLvl">
          <ac:chgData name="Kulinich Bohdan" userId="48e65c9f34e137d0" providerId="LiveId" clId="{291C1392-DA44-448A-BF07-CE8FEC3A3FE6}" dt="2020-02-20T10:49:16.467" v="4109" actId="1076"/>
          <ac:grpSpMkLst>
            <pc:docMk/>
            <pc:sldMk cId="1854187886" sldId="415"/>
            <ac:grpSpMk id="5" creationId="{BCA461BB-38C4-4ECB-A4B9-830EBF541C0D}"/>
          </ac:grpSpMkLst>
        </pc:grpChg>
        <pc:grpChg chg="del">
          <ac:chgData name="Kulinich Bohdan" userId="48e65c9f34e137d0" providerId="LiveId" clId="{291C1392-DA44-448A-BF07-CE8FEC3A3FE6}" dt="2020-02-20T10:49:07.951" v="4105" actId="478"/>
          <ac:grpSpMkLst>
            <pc:docMk/>
            <pc:sldMk cId="1854187886" sldId="415"/>
            <ac:grpSpMk id="36" creationId="{0282290B-7E4F-4C1B-B69E-24A7BF37F207}"/>
          </ac:grpSpMkLst>
        </pc:grpChg>
        <pc:grpChg chg="del">
          <ac:chgData name="Kulinich Bohdan" userId="48e65c9f34e137d0" providerId="LiveId" clId="{291C1392-DA44-448A-BF07-CE8FEC3A3FE6}" dt="2020-02-20T10:48:13.328" v="4103" actId="478"/>
          <ac:grpSpMkLst>
            <pc:docMk/>
            <pc:sldMk cId="1854187886" sldId="415"/>
            <ac:grpSpMk id="71" creationId="{07F54E86-D18A-4C37-BCE3-3238D58CC3CD}"/>
          </ac:grpSpMkLst>
        </pc:grpChg>
        <pc:picChg chg="add">
          <ac:chgData name="Kulinich Bohdan" userId="48e65c9f34e137d0" providerId="LiveId" clId="{291C1392-DA44-448A-BF07-CE8FEC3A3FE6}" dt="2020-02-20T11:38:00.112" v="4896"/>
          <ac:picMkLst>
            <pc:docMk/>
            <pc:sldMk cId="1854187886" sldId="415"/>
            <ac:picMk id="27" creationId="{9C8EB92B-614E-4C38-BEA3-F223A73645DF}"/>
          </ac:picMkLst>
        </pc:picChg>
        <pc:cxnChg chg="del">
          <ac:chgData name="Kulinich Bohdan" userId="48e65c9f34e137d0" providerId="LiveId" clId="{291C1392-DA44-448A-BF07-CE8FEC3A3FE6}" dt="2020-02-20T10:49:07.951" v="4105" actId="478"/>
          <ac:cxnSpMkLst>
            <pc:docMk/>
            <pc:sldMk cId="1854187886" sldId="415"/>
            <ac:cxnSpMk id="39" creationId="{A242E98D-AEE8-4B7A-A24F-5DDF05014B1B}"/>
          </ac:cxnSpMkLst>
        </pc:cxnChg>
        <pc:cxnChg chg="del">
          <ac:chgData name="Kulinich Bohdan" userId="48e65c9f34e137d0" providerId="LiveId" clId="{291C1392-DA44-448A-BF07-CE8FEC3A3FE6}" dt="2020-02-20T10:49:09.714" v="4106" actId="478"/>
          <ac:cxnSpMkLst>
            <pc:docMk/>
            <pc:sldMk cId="1854187886" sldId="415"/>
            <ac:cxnSpMk id="40" creationId="{01A0BC69-8F77-4517-B260-0AB1B3670A6C}"/>
          </ac:cxnSpMkLst>
        </pc:cxnChg>
        <pc:cxnChg chg="del">
          <ac:chgData name="Kulinich Bohdan" userId="48e65c9f34e137d0" providerId="LiveId" clId="{291C1392-DA44-448A-BF07-CE8FEC3A3FE6}" dt="2020-02-20T10:48:06.974" v="4100" actId="478"/>
          <ac:cxnSpMkLst>
            <pc:docMk/>
            <pc:sldMk cId="1854187886" sldId="415"/>
            <ac:cxnSpMk id="43" creationId="{1F7EB2A1-4640-467D-A3A1-23420E6C6568}"/>
          </ac:cxnSpMkLst>
        </pc:cxnChg>
        <pc:cxnChg chg="del">
          <ac:chgData name="Kulinich Bohdan" userId="48e65c9f34e137d0" providerId="LiveId" clId="{291C1392-DA44-448A-BF07-CE8FEC3A3FE6}" dt="2020-02-20T10:48:09.414" v="4101" actId="478"/>
          <ac:cxnSpMkLst>
            <pc:docMk/>
            <pc:sldMk cId="1854187886" sldId="415"/>
            <ac:cxnSpMk id="65" creationId="{300ED312-D673-444D-BD14-F1CF1F804369}"/>
          </ac:cxnSpMkLst>
        </pc:cxnChg>
        <pc:cxnChg chg="del">
          <ac:chgData name="Kulinich Bohdan" userId="48e65c9f34e137d0" providerId="LiveId" clId="{291C1392-DA44-448A-BF07-CE8FEC3A3FE6}" dt="2020-02-20T10:48:11.306" v="4102" actId="478"/>
          <ac:cxnSpMkLst>
            <pc:docMk/>
            <pc:sldMk cId="1854187886" sldId="415"/>
            <ac:cxnSpMk id="66" creationId="{7BDE6AC7-E2F9-41A7-890A-55F1FAADA4C7}"/>
          </ac:cxnSpMkLst>
        </pc:cxnChg>
        <pc:cxnChg chg="del topLvl">
          <ac:chgData name="Kulinich Bohdan" userId="48e65c9f34e137d0" providerId="LiveId" clId="{291C1392-DA44-448A-BF07-CE8FEC3A3FE6}" dt="2020-02-20T10:48:13.328" v="4103" actId="478"/>
          <ac:cxnSpMkLst>
            <pc:docMk/>
            <pc:sldMk cId="1854187886" sldId="415"/>
            <ac:cxnSpMk id="69" creationId="{0C484BC1-F50D-49CB-ABF8-F446BD0BA02C}"/>
          </ac:cxnSpMkLst>
        </pc:cxnChg>
      </pc:sldChg>
      <pc:sldChg chg="addSp delSp modSp add del modAnim">
        <pc:chgData name="Kulinich Bohdan" userId="48e65c9f34e137d0" providerId="LiveId" clId="{291C1392-DA44-448A-BF07-CE8FEC3A3FE6}" dt="2020-02-20T11:15:46.875" v="4440" actId="47"/>
        <pc:sldMkLst>
          <pc:docMk/>
          <pc:sldMk cId="3015394194" sldId="416"/>
        </pc:sldMkLst>
        <pc:spChg chg="mod">
          <ac:chgData name="Kulinich Bohdan" userId="48e65c9f34e137d0" providerId="LiveId" clId="{291C1392-DA44-448A-BF07-CE8FEC3A3FE6}" dt="2020-02-20T11:10:41.532" v="4415" actId="122"/>
          <ac:spMkLst>
            <pc:docMk/>
            <pc:sldMk cId="3015394194" sldId="416"/>
            <ac:spMk id="6" creationId="{4CD1B612-D16C-4F70-8335-78480BFE8EC8}"/>
          </ac:spMkLst>
        </pc:spChg>
        <pc:spChg chg="mod">
          <ac:chgData name="Kulinich Bohdan" userId="48e65c9f34e137d0" providerId="LiveId" clId="{291C1392-DA44-448A-BF07-CE8FEC3A3FE6}" dt="2020-02-20T11:06:02.379" v="4111" actId="20577"/>
          <ac:spMkLst>
            <pc:docMk/>
            <pc:sldMk cId="3015394194" sldId="416"/>
            <ac:spMk id="51" creationId="{86BC9140-E395-435D-A852-213A1317C46C}"/>
          </ac:spMkLst>
        </pc:spChg>
        <pc:grpChg chg="add del">
          <ac:chgData name="Kulinich Bohdan" userId="48e65c9f34e137d0" providerId="LiveId" clId="{291C1392-DA44-448A-BF07-CE8FEC3A3FE6}" dt="2020-02-20T11:12:33.746" v="4418" actId="478"/>
          <ac:grpSpMkLst>
            <pc:docMk/>
            <pc:sldMk cId="3015394194" sldId="416"/>
            <ac:grpSpMk id="5" creationId="{BCA461BB-38C4-4ECB-A4B9-830EBF541C0D}"/>
          </ac:grpSpMkLst>
        </pc:grpChg>
        <pc:picChg chg="add">
          <ac:chgData name="Kulinich Bohdan" userId="48e65c9f34e137d0" providerId="LiveId" clId="{291C1392-DA44-448A-BF07-CE8FEC3A3FE6}" dt="2020-02-20T11:12:40.134" v="4421"/>
          <ac:picMkLst>
            <pc:docMk/>
            <pc:sldMk cId="3015394194" sldId="416"/>
            <ac:picMk id="27" creationId="{58988504-D0E1-4953-948B-A0FC2D577B31}"/>
          </ac:picMkLst>
        </pc:picChg>
      </pc:sldChg>
      <pc:sldChg chg="addSp delSp modSp add del delAnim modAnim">
        <pc:chgData name="Kulinich Bohdan" userId="48e65c9f34e137d0" providerId="LiveId" clId="{291C1392-DA44-448A-BF07-CE8FEC3A3FE6}" dt="2020-02-20T11:15:46.007" v="4439" actId="47"/>
        <pc:sldMkLst>
          <pc:docMk/>
          <pc:sldMk cId="2341414475" sldId="417"/>
        </pc:sldMkLst>
        <pc:grpChg chg="add">
          <ac:chgData name="Kulinich Bohdan" userId="48e65c9f34e137d0" providerId="LiveId" clId="{291C1392-DA44-448A-BF07-CE8FEC3A3FE6}" dt="2020-02-20T11:12:47.529" v="4424"/>
          <ac:grpSpMkLst>
            <pc:docMk/>
            <pc:sldMk cId="2341414475" sldId="417"/>
            <ac:grpSpMk id="9" creationId="{1D25F61A-96E6-4FE5-8D91-9538AECEABF5}"/>
          </ac:grpSpMkLst>
        </pc:grpChg>
        <pc:picChg chg="del">
          <ac:chgData name="Kulinich Bohdan" userId="48e65c9f34e137d0" providerId="LiveId" clId="{291C1392-DA44-448A-BF07-CE8FEC3A3FE6}" dt="2020-02-20T11:12:43.166" v="4423" actId="478"/>
          <ac:picMkLst>
            <pc:docMk/>
            <pc:sldMk cId="2341414475" sldId="417"/>
            <ac:picMk id="27" creationId="{58988504-D0E1-4953-948B-A0FC2D577B31}"/>
          </ac:picMkLst>
        </pc:picChg>
        <pc:cxnChg chg="add mod">
          <ac:chgData name="Kulinich Bohdan" userId="48e65c9f34e137d0" providerId="LiveId" clId="{291C1392-DA44-448A-BF07-CE8FEC3A3FE6}" dt="2020-02-20T11:13:09.663" v="4428" actId="1076"/>
          <ac:cxnSpMkLst>
            <pc:docMk/>
            <pc:sldMk cId="2341414475" sldId="417"/>
            <ac:cxnSpMk id="20" creationId="{A2B60D39-1305-43CB-BF07-0E0849229CB2}"/>
          </ac:cxnSpMkLst>
        </pc:cxnChg>
        <pc:cxnChg chg="add mod">
          <ac:chgData name="Kulinich Bohdan" userId="48e65c9f34e137d0" providerId="LiveId" clId="{291C1392-DA44-448A-BF07-CE8FEC3A3FE6}" dt="2020-02-20T11:13:33.848" v="4433" actId="14100"/>
          <ac:cxnSpMkLst>
            <pc:docMk/>
            <pc:sldMk cId="2341414475" sldId="417"/>
            <ac:cxnSpMk id="21" creationId="{67C2E3B9-D01C-4F43-A49B-67B18099CD54}"/>
          </ac:cxnSpMkLst>
        </pc:cxnChg>
        <pc:cxnChg chg="add del mod">
          <ac:chgData name="Kulinich Bohdan" userId="48e65c9f34e137d0" providerId="LiveId" clId="{291C1392-DA44-448A-BF07-CE8FEC3A3FE6}" dt="2020-02-20T11:14:00.181" v="4438" actId="478"/>
          <ac:cxnSpMkLst>
            <pc:docMk/>
            <pc:sldMk cId="2341414475" sldId="417"/>
            <ac:cxnSpMk id="25" creationId="{0456A813-EDC6-4E8D-892D-859495D57E13}"/>
          </ac:cxnSpMkLst>
        </pc:cxnChg>
      </pc:sldChg>
    </pc:docChg>
  </pc:docChgLst>
  <pc:docChgLst>
    <pc:chgData name="Kulinich Bohdan" userId="48e65c9f34e137d0" providerId="LiveId" clId="{5F1719DF-9111-40D5-BB90-D5A453CF7734}"/>
    <pc:docChg chg="undo redo custSel addSld delSld modSld sldOrd modMainMaster">
      <pc:chgData name="Kulinich Bohdan" userId="48e65c9f34e137d0" providerId="LiveId" clId="{5F1719DF-9111-40D5-BB90-D5A453CF7734}" dt="2020-01-27T09:00:10.687" v="13426" actId="47"/>
      <pc:docMkLst>
        <pc:docMk/>
      </pc:docMkLst>
      <pc:sldChg chg="modSp modTransition modAnim">
        <pc:chgData name="Kulinich Bohdan" userId="48e65c9f34e137d0" providerId="LiveId" clId="{5F1719DF-9111-40D5-BB90-D5A453CF7734}" dt="2020-01-05T17:15:43.255" v="61"/>
        <pc:sldMkLst>
          <pc:docMk/>
          <pc:sldMk cId="1088591982" sldId="256"/>
        </pc:sldMkLst>
        <pc:spChg chg="mod">
          <ac:chgData name="Kulinich Bohdan" userId="48e65c9f34e137d0" providerId="LiveId" clId="{5F1719DF-9111-40D5-BB90-D5A453CF7734}" dt="2020-01-05T10:33:28.395" v="57" actId="1076"/>
          <ac:spMkLst>
            <pc:docMk/>
            <pc:sldMk cId="1088591982" sldId="256"/>
            <ac:spMk id="13" creationId="{00000000-0000-0000-0000-000000000000}"/>
          </ac:spMkLst>
        </pc:spChg>
      </pc:sldChg>
      <pc:sldChg chg="add del modTransition">
        <pc:chgData name="Kulinich Bohdan" userId="48e65c9f34e137d0" providerId="LiveId" clId="{5F1719DF-9111-40D5-BB90-D5A453CF7734}" dt="2020-01-25T09:43:01.704" v="12741" actId="47"/>
        <pc:sldMkLst>
          <pc:docMk/>
          <pc:sldMk cId="4006822545" sldId="285"/>
        </pc:sldMkLst>
      </pc:sldChg>
      <pc:sldChg chg="del modTransition">
        <pc:chgData name="Kulinich Bohdan" userId="48e65c9f34e137d0" providerId="LiveId" clId="{5F1719DF-9111-40D5-BB90-D5A453CF7734}" dt="2020-01-05T17:16:00.969" v="67" actId="47"/>
        <pc:sldMkLst>
          <pc:docMk/>
          <pc:sldMk cId="1613192009" sldId="365"/>
        </pc:sldMkLst>
      </pc:sldChg>
      <pc:sldChg chg="modSp modTransition">
        <pc:chgData name="Kulinich Bohdan" userId="48e65c9f34e137d0" providerId="LiveId" clId="{5F1719DF-9111-40D5-BB90-D5A453CF7734}" dt="2020-01-25T09:51:20.854" v="12824" actId="20577"/>
        <pc:sldMkLst>
          <pc:docMk/>
          <pc:sldMk cId="2889811499" sldId="366"/>
        </pc:sldMkLst>
        <pc:spChg chg="mod">
          <ac:chgData name="Kulinich Bohdan" userId="48e65c9f34e137d0" providerId="LiveId" clId="{5F1719DF-9111-40D5-BB90-D5A453CF7734}" dt="2020-01-25T09:51:20.854" v="12824" actId="20577"/>
          <ac:spMkLst>
            <pc:docMk/>
            <pc:sldMk cId="2889811499" sldId="366"/>
            <ac:spMk id="7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0:56.480" v="12732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1:41.517" v="12735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2:07.681" v="12738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35:20" v="12635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add modTransition addAnim delAnim modAnim">
        <pc:chgData name="Kulinich Bohdan" userId="48e65c9f34e137d0" providerId="LiveId" clId="{5F1719DF-9111-40D5-BB90-D5A453CF7734}" dt="2020-01-09T08:17:48.466" v="944" actId="14100"/>
        <pc:sldMkLst>
          <pc:docMk/>
          <pc:sldMk cId="948890182" sldId="367"/>
        </pc:sldMkLst>
        <pc:spChg chg="mod">
          <ac:chgData name="Kulinich Bohdan" userId="48e65c9f34e137d0" providerId="LiveId" clId="{5F1719DF-9111-40D5-BB90-D5A453CF7734}" dt="2020-01-05T17:24:02.832" v="95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5.907" v="62" actId="478"/>
          <ac:spMkLst>
            <pc:docMk/>
            <pc:sldMk cId="948890182" sldId="367"/>
            <ac:spMk id="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8T08:58:27.781" v="171" actId="1076"/>
          <ac:spMkLst>
            <pc:docMk/>
            <pc:sldMk cId="948890182" sldId="367"/>
            <ac:spMk id="7" creationId="{0D957D4D-4079-4759-B4B1-3C26EE13D178}"/>
          </ac:spMkLst>
        </pc:spChg>
        <pc:spChg chg="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6" creationId="{86CB3065-B974-4B30-BB89-7026BFBBE3F2}"/>
          </ac:spMkLst>
        </pc:spChg>
        <pc:spChg chg="add 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5F1719DF-9111-40D5-BB90-D5A453CF7734}" dt="2020-01-08T09:19:07.478" v="362" actId="207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5F1719DF-9111-40D5-BB90-D5A453CF7734}" dt="2020-01-08T09:18:59.860" v="359" actId="207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5T17:15:56.482" v="63" actId="478"/>
          <ac:spMkLst>
            <pc:docMk/>
            <pc:sldMk cId="948890182" sldId="367"/>
            <ac:spMk id="35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9T08:00:47.678" v="510" actId="1582"/>
          <ac:spMkLst>
            <pc:docMk/>
            <pc:sldMk cId="948890182" sldId="367"/>
            <ac:spMk id="40" creationId="{C48C3763-79FF-4D90-8BF7-1E30F9C1392E}"/>
          </ac:spMkLst>
        </pc:spChg>
        <pc:spChg chg="add mod">
          <ac:chgData name="Kulinich Bohdan" userId="48e65c9f34e137d0" providerId="LiveId" clId="{5F1719DF-9111-40D5-BB90-D5A453CF7734}" dt="2020-01-08T09:19:15.640" v="363" actId="14100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5F1719DF-9111-40D5-BB90-D5A453CF7734}" dt="2020-01-08T09:18:52.682" v="356" actId="207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5F1719DF-9111-40D5-BB90-D5A453CF7734}" dt="2020-01-09T08:17:48.466" v="944" actId="14100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5F1719DF-9111-40D5-BB90-D5A453CF7734}" dt="2020-01-08T09:20:44.686" v="389" actId="1076"/>
          <ac:spMkLst>
            <pc:docMk/>
            <pc:sldMk cId="948890182" sldId="367"/>
            <ac:spMk id="48" creationId="{EF435653-FED0-41C2-9888-BEEF468017F0}"/>
          </ac:spMkLst>
        </pc:spChg>
        <pc:spChg chg="del">
          <ac:chgData name="Kulinich Bohdan" userId="48e65c9f34e137d0" providerId="LiveId" clId="{5F1719DF-9111-40D5-BB90-D5A453CF7734}" dt="2020-01-05T17:15:57.511" v="64" actId="478"/>
          <ac:spMkLst>
            <pc:docMk/>
            <pc:sldMk cId="948890182" sldId="367"/>
            <ac:spMk id="5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993" v="66" actId="478"/>
          <ac:spMkLst>
            <pc:docMk/>
            <pc:sldMk cId="948890182" sldId="367"/>
            <ac:spMk id="55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270" v="65" actId="478"/>
          <ac:spMkLst>
            <pc:docMk/>
            <pc:sldMk cId="948890182" sldId="367"/>
            <ac:spMk id="57" creationId="{00000000-0000-0000-0000-000000000000}"/>
          </ac:spMkLst>
        </pc:spChg>
        <pc:picChg chg="add mod">
          <ac:chgData name="Kulinich Bohdan" userId="48e65c9f34e137d0" providerId="LiveId" clId="{5F1719DF-9111-40D5-BB90-D5A453CF7734}" dt="2020-01-05T17:58:45.289" v="117" actId="1076"/>
          <ac:picMkLst>
            <pc:docMk/>
            <pc:sldMk cId="948890182" sldId="367"/>
            <ac:picMk id="5" creationId="{E3AC0E2F-BDA0-4F72-B614-17A5F1011196}"/>
          </ac:picMkLst>
        </pc:picChg>
        <pc:picChg chg="add mod">
          <ac:chgData name="Kulinich Bohdan" userId="48e65c9f34e137d0" providerId="LiveId" clId="{5F1719DF-9111-40D5-BB90-D5A453CF7734}" dt="2020-01-05T17:58:46.293" v="118" actId="1076"/>
          <ac:picMkLst>
            <pc:docMk/>
            <pc:sldMk cId="948890182" sldId="367"/>
            <ac:picMk id="8" creationId="{F1599FFB-1162-4C0A-93A2-0ADA3C023897}"/>
          </ac:picMkLst>
        </pc:picChg>
        <pc:picChg chg="add mod">
          <ac:chgData name="Kulinich Bohdan" userId="48e65c9f34e137d0" providerId="LiveId" clId="{5F1719DF-9111-40D5-BB90-D5A453CF7734}" dt="2020-01-05T17:58:47.443" v="119" actId="1076"/>
          <ac:picMkLst>
            <pc:docMk/>
            <pc:sldMk cId="948890182" sldId="367"/>
            <ac:picMk id="10" creationId="{60F5CC73-9BF0-4329-90E2-5DC0D9E65DB6}"/>
          </ac:picMkLst>
        </pc:picChg>
        <pc:picChg chg="add del mod">
          <ac:chgData name="Kulinich Bohdan" userId="48e65c9f34e137d0" providerId="LiveId" clId="{5F1719DF-9111-40D5-BB90-D5A453CF7734}" dt="2020-01-08T09:16:11.936" v="286" actId="478"/>
          <ac:picMkLst>
            <pc:docMk/>
            <pc:sldMk cId="948890182" sldId="367"/>
            <ac:picMk id="14" creationId="{A3E9BAD8-C500-400A-8E81-E85FDC72C33D}"/>
          </ac:picMkLst>
        </pc:picChg>
        <pc:picChg chg="add mod ord modCrop">
          <ac:chgData name="Kulinich Bohdan" userId="48e65c9f34e137d0" providerId="LiveId" clId="{5F1719DF-9111-40D5-BB90-D5A453CF7734}" dt="2020-01-09T07:28:53.539" v="426" actId="166"/>
          <ac:picMkLst>
            <pc:docMk/>
            <pc:sldMk cId="948890182" sldId="367"/>
            <ac:picMk id="14" creationId="{B8018C40-D132-4681-86EC-1255D9130E40}"/>
          </ac:picMkLst>
        </pc:picChg>
        <pc:picChg chg="add mod modCrop">
          <ac:chgData name="Kulinich Bohdan" userId="48e65c9f34e137d0" providerId="LiveId" clId="{5F1719DF-9111-40D5-BB90-D5A453CF7734}" dt="2020-01-09T07:27:05.010" v="408" actId="732"/>
          <ac:picMkLst>
            <pc:docMk/>
            <pc:sldMk cId="948890182" sldId="367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09T07:35:51.899" v="457" actId="1076"/>
          <ac:picMkLst>
            <pc:docMk/>
            <pc:sldMk cId="948890182" sldId="367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09T07:35:47.033" v="455" actId="1076"/>
          <ac:picMkLst>
            <pc:docMk/>
            <pc:sldMk cId="948890182" sldId="367"/>
            <ac:picMk id="28" creationId="{EF13DB39-FBDD-45EE-8369-10A7221D815B}"/>
          </ac:picMkLst>
        </pc:picChg>
        <pc:picChg chg="add del">
          <ac:chgData name="Kulinich Bohdan" userId="48e65c9f34e137d0" providerId="LiveId" clId="{5F1719DF-9111-40D5-BB90-D5A453CF7734}" dt="2020-01-08T09:13:53.880" v="248"/>
          <ac:picMkLst>
            <pc:docMk/>
            <pc:sldMk cId="948890182" sldId="367"/>
            <ac:picMk id="38" creationId="{4CF95D98-8D45-4642-9B80-497BBD899B9F}"/>
          </ac:picMkLst>
        </pc:picChg>
        <pc:picChg chg="add mod modCrop">
          <ac:chgData name="Kulinich Bohdan" userId="48e65c9f34e137d0" providerId="LiveId" clId="{5F1719DF-9111-40D5-BB90-D5A453CF7734}" dt="2020-01-09T07:59:38.987" v="503" actId="732"/>
          <ac:picMkLst>
            <pc:docMk/>
            <pc:sldMk cId="948890182" sldId="367"/>
            <ac:picMk id="39" creationId="{2EC0020E-EE94-4357-B09B-18C8DE3338AC}"/>
          </ac:picMkLst>
        </pc:picChg>
        <pc:picChg chg="add del">
          <ac:chgData name="Kulinich Bohdan" userId="48e65c9f34e137d0" providerId="LiveId" clId="{5F1719DF-9111-40D5-BB90-D5A453CF7734}" dt="2020-01-08T09:13:56.384" v="250"/>
          <ac:picMkLst>
            <pc:docMk/>
            <pc:sldMk cId="948890182" sldId="367"/>
            <ac:picMk id="40" creationId="{E6BB9453-9718-4588-A076-8846AB868B6A}"/>
          </ac:picMkLst>
        </pc:picChg>
        <pc:inkChg chg="add del mod">
          <ac:chgData name="Kulinich Bohdan" userId="48e65c9f34e137d0" providerId="LiveId" clId="{5F1719DF-9111-40D5-BB90-D5A453CF7734}" dt="2020-01-08T08:58:21.966" v="170" actId="1076"/>
          <ac:inkMkLst>
            <pc:docMk/>
            <pc:sldMk cId="948890182" sldId="367"/>
            <ac:inkMk id="2" creationId="{053DD8D6-20C5-344E-A4F1-8BBE0022EDB7}"/>
          </ac:inkMkLst>
        </pc:inkChg>
        <pc:cxnChg chg="mod ord">
          <ac:chgData name="Kulinich Bohdan" userId="48e65c9f34e137d0" providerId="LiveId" clId="{5F1719DF-9111-40D5-BB90-D5A453CF7734}" dt="2020-01-09T07:28:53.539" v="426" actId="166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5F1719DF-9111-40D5-BB90-D5A453CF7734}" dt="2020-01-08T09:02:36.539" v="181" actId="11529"/>
          <ac:cxnSpMkLst>
            <pc:docMk/>
            <pc:sldMk cId="948890182" sldId="367"/>
            <ac:cxnSpMk id="19" creationId="{D1545956-555A-421F-9DFF-ED9E458A6BF7}"/>
          </ac:cxnSpMkLst>
        </pc:cxnChg>
        <pc:cxnChg chg="add mod">
          <ac:chgData name="Kulinich Bohdan" userId="48e65c9f34e137d0" providerId="LiveId" clId="{5F1719DF-9111-40D5-BB90-D5A453CF7734}" dt="2020-01-08T09:03:09.086" v="184" actId="1582"/>
          <ac:cxnSpMkLst>
            <pc:docMk/>
            <pc:sldMk cId="948890182" sldId="367"/>
            <ac:cxnSpMk id="21" creationId="{A100FECE-3953-4D7E-BF42-4E9DDB870394}"/>
          </ac:cxnSpMkLst>
        </pc:cxnChg>
        <pc:cxnChg chg="add mod">
          <ac:chgData name="Kulinich Bohdan" userId="48e65c9f34e137d0" providerId="LiveId" clId="{5F1719DF-9111-40D5-BB90-D5A453CF7734}" dt="2020-01-08T09:03:16.887" v="186" actId="1076"/>
          <ac:cxnSpMkLst>
            <pc:docMk/>
            <pc:sldMk cId="948890182" sldId="367"/>
            <ac:cxnSpMk id="22" creationId="{74D1D897-1385-42CC-B381-17C880DCB0F6}"/>
          </ac:cxnSpMkLst>
        </pc:cxnChg>
        <pc:cxnChg chg="add mod">
          <ac:chgData name="Kulinich Bohdan" userId="48e65c9f34e137d0" providerId="LiveId" clId="{5F1719DF-9111-40D5-BB90-D5A453CF7734}" dt="2020-01-08T09:04:01.018" v="192" actId="1076"/>
          <ac:cxnSpMkLst>
            <pc:docMk/>
            <pc:sldMk cId="948890182" sldId="367"/>
            <ac:cxnSpMk id="23" creationId="{894ADD61-BAE0-4A1A-AB95-7D7A7705DF80}"/>
          </ac:cxnSpMkLst>
        </pc:cxnChg>
        <pc:cxnChg chg="add mod">
          <ac:chgData name="Kulinich Bohdan" userId="48e65c9f34e137d0" providerId="LiveId" clId="{5F1719DF-9111-40D5-BB90-D5A453CF7734}" dt="2020-01-08T09:04:09.764" v="194" actId="1076"/>
          <ac:cxnSpMkLst>
            <pc:docMk/>
            <pc:sldMk cId="948890182" sldId="367"/>
            <ac:cxnSpMk id="26" creationId="{C5D055C3-D194-4AFB-B7AA-5D86C574813C}"/>
          </ac:cxnSpMkLst>
        </pc:cxnChg>
        <pc:cxnChg chg="add mod">
          <ac:chgData name="Kulinich Bohdan" userId="48e65c9f34e137d0" providerId="LiveId" clId="{5F1719DF-9111-40D5-BB90-D5A453CF7734}" dt="2020-01-08T09:04:21.977" v="198" actId="14100"/>
          <ac:cxnSpMkLst>
            <pc:docMk/>
            <pc:sldMk cId="948890182" sldId="367"/>
            <ac:cxnSpMk id="27" creationId="{B4829C3A-C097-49C8-9E69-B72910122DC7}"/>
          </ac:cxnSpMkLst>
        </pc:cxnChg>
        <pc:cxnChg chg="add mod">
          <ac:chgData name="Kulinich Bohdan" userId="48e65c9f34e137d0" providerId="LiveId" clId="{5F1719DF-9111-40D5-BB90-D5A453CF7734}" dt="2020-01-08T09:04:34.723" v="200" actId="1076"/>
          <ac:cxnSpMkLst>
            <pc:docMk/>
            <pc:sldMk cId="948890182" sldId="367"/>
            <ac:cxnSpMk id="30" creationId="{D8E0EF88-6AEA-4AD1-BDAB-CC243DAF3A13}"/>
          </ac:cxnSpMkLst>
        </pc:cxnChg>
        <pc:cxnChg chg="add mod">
          <ac:chgData name="Kulinich Bohdan" userId="48e65c9f34e137d0" providerId="LiveId" clId="{5F1719DF-9111-40D5-BB90-D5A453CF7734}" dt="2020-01-08T09:04:45.579" v="202" actId="1076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5F1719DF-9111-40D5-BB90-D5A453CF7734}" dt="2020-01-08T09:13:27.520" v="241" actId="11529"/>
          <ac:cxnSpMkLst>
            <pc:docMk/>
            <pc:sldMk cId="948890182" sldId="367"/>
            <ac:cxnSpMk id="35" creationId="{C0746DA2-D9E4-45C5-A440-7D795D4F9F3D}"/>
          </ac:cxnSpMkLst>
        </pc:cxnChg>
        <pc:cxnChg chg="add mod">
          <ac:chgData name="Kulinich Bohdan" userId="48e65c9f34e137d0" providerId="LiveId" clId="{5F1719DF-9111-40D5-BB90-D5A453CF7734}" dt="2020-01-08T09:13:51.004" v="246" actId="14100"/>
          <ac:cxnSpMkLst>
            <pc:docMk/>
            <pc:sldMk cId="948890182" sldId="367"/>
            <ac:cxnSpMk id="36" creationId="{BC83C39C-5F45-467D-92DE-55E7D60D0B78}"/>
          </ac:cxnSpMkLst>
        </pc:cxnChg>
        <pc:cxnChg chg="add del">
          <ac:chgData name="Kulinich Bohdan" userId="48e65c9f34e137d0" providerId="LiveId" clId="{5F1719DF-9111-40D5-BB90-D5A453CF7734}" dt="2020-01-08T09:13:53.880" v="248"/>
          <ac:cxnSpMkLst>
            <pc:docMk/>
            <pc:sldMk cId="948890182" sldId="367"/>
            <ac:cxnSpMk id="39" creationId="{96463B49-126A-4636-90E7-A469C3C51EE5}"/>
          </ac:cxnSpMkLst>
        </pc:cxnChg>
        <pc:cxnChg chg="add del">
          <ac:chgData name="Kulinich Bohdan" userId="48e65c9f34e137d0" providerId="LiveId" clId="{5F1719DF-9111-40D5-BB90-D5A453CF7734}" dt="2020-01-08T09:13:56.384" v="250"/>
          <ac:cxnSpMkLst>
            <pc:docMk/>
            <pc:sldMk cId="948890182" sldId="367"/>
            <ac:cxnSpMk id="41" creationId="{FC83FC5A-F6E5-4A7E-A4F9-BB8AC2A42DB6}"/>
          </ac:cxnSpMkLst>
        </pc:cxnChg>
        <pc:cxnChg chg="add mod">
          <ac:chgData name="Kulinich Bohdan" userId="48e65c9f34e137d0" providerId="LiveId" clId="{5F1719DF-9111-40D5-BB90-D5A453CF7734}" dt="2020-01-08T09:19:23.387" v="364" actId="14100"/>
          <ac:cxnSpMkLst>
            <pc:docMk/>
            <pc:sldMk cId="948890182" sldId="367"/>
            <ac:cxnSpMk id="42" creationId="{39AC0758-A108-437A-8FAD-6907CDD43973}"/>
          </ac:cxnSpMkLst>
        </pc:cxnChg>
      </pc:sldChg>
      <pc:sldChg chg="addSp delSp modSp delAnim modAnim">
        <pc:chgData name="Kulinich Bohdan" userId="48e65c9f34e137d0" providerId="LiveId" clId="{5F1719DF-9111-40D5-BB90-D5A453CF7734}" dt="2020-01-14T12:29:53.189" v="2844"/>
        <pc:sldMkLst>
          <pc:docMk/>
          <pc:sldMk cId="1743156989" sldId="368"/>
        </pc:sldMkLst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5F1719DF-9111-40D5-BB90-D5A453CF7734}" dt="2020-01-09T09:19:28.293" v="1125" actId="207"/>
          <ac:spMkLst>
            <pc:docMk/>
            <pc:sldMk cId="1743156989" sldId="368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09T08:33:31.244" v="968" actId="20577"/>
          <ac:spMkLst>
            <pc:docMk/>
            <pc:sldMk cId="1743156989" sldId="368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5" creationId="{D146BC9A-5850-4D37-AE7D-A4918074CCF9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7" creationId="{89E0ABE1-2859-4D1B-9664-6195C49F867A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2" creationId="{7A5391F8-553D-4E3B-B01E-B801783550F3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3" creationId="{EA1ACBFE-7007-432E-BD19-F72359B06E6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9T08:34:15.715" v="973" actId="478"/>
          <ac:spMkLst>
            <pc:docMk/>
            <pc:sldMk cId="1743156989" sldId="368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8" creationId="{F40E5BD0-779A-4AC0-8096-F731E262E638}"/>
          </ac:spMkLst>
        </pc:spChg>
        <pc:spChg chg="add mod">
          <ac:chgData name="Kulinich Bohdan" userId="48e65c9f34e137d0" providerId="LiveId" clId="{5F1719DF-9111-40D5-BB90-D5A453CF7734}" dt="2020-01-09T08:59:17.314" v="1042" actId="1076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6" creationId="{DAA23EB9-A699-4CF2-9EA7-C3BC81A3450C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8" creationId="{EF435653-FED0-41C2-9888-BEEF468017F0}"/>
          </ac:spMkLst>
        </pc:spChg>
        <pc:spChg chg="add mod ord">
          <ac:chgData name="Kulinich Bohdan" userId="48e65c9f34e137d0" providerId="LiveId" clId="{5F1719DF-9111-40D5-BB90-D5A453CF7734}" dt="2020-01-13T12:00:58.997" v="2616" actId="167"/>
          <ac:spMkLst>
            <pc:docMk/>
            <pc:sldMk cId="1743156989" sldId="368"/>
            <ac:spMk id="86" creationId="{C830C49C-4B22-403C-A351-713BFD029551}"/>
          </ac:spMkLst>
        </pc:spChg>
        <pc:spChg chg="add mod ord">
          <ac:chgData name="Kulinich Bohdan" userId="48e65c9f34e137d0" providerId="LiveId" clId="{5F1719DF-9111-40D5-BB90-D5A453CF7734}" dt="2020-01-13T12:01:26.984" v="2620"/>
          <ac:spMkLst>
            <pc:docMk/>
            <pc:sldMk cId="1743156989" sldId="368"/>
            <ac:spMk id="87" creationId="{4BD8D31F-6FB9-4D70-B50A-6BA5C7BCBCBA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0" creationId="{04CD1B42-DF59-405C-A4AB-5588888EB830}"/>
          </ac:spMkLst>
        </pc:spChg>
        <pc:spChg chg="add mod ord">
          <ac:chgData name="Kulinich Bohdan" userId="48e65c9f34e137d0" providerId="LiveId" clId="{5F1719DF-9111-40D5-BB90-D5A453CF7734}" dt="2020-01-09T12:19:08.775" v="1751" actId="207"/>
          <ac:spMkLst>
            <pc:docMk/>
            <pc:sldMk cId="1743156989" sldId="368"/>
            <ac:spMk id="141" creationId="{C8443418-78B5-4643-8632-FE6F01EB5922}"/>
          </ac:spMkLst>
        </pc:spChg>
        <pc:spChg chg="add mod ord">
          <ac:chgData name="Kulinich Bohdan" userId="48e65c9f34e137d0" providerId="LiveId" clId="{5F1719DF-9111-40D5-BB90-D5A453CF7734}" dt="2020-01-09T12:18:24.898" v="1736" actId="207"/>
          <ac:spMkLst>
            <pc:docMk/>
            <pc:sldMk cId="1743156989" sldId="368"/>
            <ac:spMk id="142" creationId="{2C6FA939-9671-4A67-81A7-CDB615BEB000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5F1719DF-9111-40D5-BB90-D5A453CF7734}" dt="2020-01-09T12:22:10.433" v="1788" actId="14100"/>
          <ac:spMkLst>
            <pc:docMk/>
            <pc:sldMk cId="1743156989" sldId="368"/>
            <ac:spMk id="240" creationId="{8A7BB13E-A04A-40AF-AFE6-F08FBB45C644}"/>
          </ac:spMkLst>
        </pc:spChg>
        <pc:spChg chg="add mod">
          <ac:chgData name="Kulinich Bohdan" userId="48e65c9f34e137d0" providerId="LiveId" clId="{5F1719DF-9111-40D5-BB90-D5A453CF7734}" dt="2020-01-09T12:27:20.936" v="1798" actId="14100"/>
          <ac:spMkLst>
            <pc:docMk/>
            <pc:sldMk cId="1743156989" sldId="368"/>
            <ac:spMk id="241" creationId="{316E2B1D-61AF-4FCF-904B-03931880224F}"/>
          </ac:spMkLst>
        </pc:spChg>
        <pc:spChg chg="add mod">
          <ac:chgData name="Kulinich Bohdan" userId="48e65c9f34e137d0" providerId="LiveId" clId="{5F1719DF-9111-40D5-BB90-D5A453CF7734}" dt="2020-01-09T12:28:35.371" v="1807" actId="14100"/>
          <ac:spMkLst>
            <pc:docMk/>
            <pc:sldMk cId="1743156989" sldId="368"/>
            <ac:spMk id="242" creationId="{EC99F7EA-CBB5-44A1-9E67-C399526490D3}"/>
          </ac:spMkLst>
        </pc:spChg>
        <pc:spChg chg="add mod">
          <ac:chgData name="Kulinich Bohdan" userId="48e65c9f34e137d0" providerId="LiveId" clId="{5F1719DF-9111-40D5-BB90-D5A453CF7734}" dt="2020-01-09T12:22:50.583" v="1796" actId="14100"/>
          <ac:spMkLst>
            <pc:docMk/>
            <pc:sldMk cId="1743156989" sldId="368"/>
            <ac:spMk id="243" creationId="{50928174-4AE3-4614-BE0C-3BC1611091D0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4" creationId="{D30B6BC9-23C2-464C-977E-5FB7E09FACF4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5" creationId="{5652C267-7116-489E-B2CD-4A1579EB9E2F}"/>
          </ac:spMkLst>
        </pc:spChg>
        <pc:spChg chg="add del mod">
          <ac:chgData name="Kulinich Bohdan" userId="48e65c9f34e137d0" providerId="LiveId" clId="{5F1719DF-9111-40D5-BB90-D5A453CF7734}" dt="2020-01-09T12:21:38.683" v="1782" actId="11529"/>
          <ac:spMkLst>
            <pc:docMk/>
            <pc:sldMk cId="1743156989" sldId="368"/>
            <ac:spMk id="246" creationId="{4F8ED599-25D0-49D2-B78C-12F94330B4B7}"/>
          </ac:spMkLst>
        </pc:sp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10" creationId="{60F5CC73-9BF0-4329-90E2-5DC0D9E65DB6}"/>
          </ac:picMkLst>
        </pc:picChg>
        <pc:picChg chg="add del mod modCrop">
          <ac:chgData name="Kulinich Bohdan" userId="48e65c9f34e137d0" providerId="LiveId" clId="{5F1719DF-9111-40D5-BB90-D5A453CF7734}" dt="2020-01-09T10:01:05.395" v="1206" actId="478"/>
          <ac:picMkLst>
            <pc:docMk/>
            <pc:sldMk cId="1743156989" sldId="368"/>
            <ac:picMk id="14" creationId="{E8097726-C117-4C53-8183-38AD1E4279C5}"/>
          </ac:picMkLst>
        </pc:picChg>
        <pc:picChg chg="add del mod ord">
          <ac:chgData name="Kulinich Bohdan" userId="48e65c9f34e137d0" providerId="LiveId" clId="{5F1719DF-9111-40D5-BB90-D5A453CF7734}" dt="2020-01-09T12:19:24.734" v="1756" actId="478"/>
          <ac:picMkLst>
            <pc:docMk/>
            <pc:sldMk cId="1743156989" sldId="368"/>
            <ac:picMk id="19" creationId="{57E609C8-BA22-4740-9985-AE85D6BA4178}"/>
          </ac:picMkLst>
        </pc:picChg>
        <pc:picChg chg="add del mod ord">
          <ac:chgData name="Kulinich Bohdan" userId="48e65c9f34e137d0" providerId="LiveId" clId="{5F1719DF-9111-40D5-BB90-D5A453CF7734}" dt="2020-01-09T09:18:17.800" v="1119" actId="478"/>
          <ac:picMkLst>
            <pc:docMk/>
            <pc:sldMk cId="1743156989" sldId="368"/>
            <ac:picMk id="24" creationId="{6EA56B6F-B4EA-4EC4-AC0E-FF4E3628D15A}"/>
          </ac:picMkLst>
        </pc:picChg>
        <pc:picChg chg="add del mod">
          <ac:chgData name="Kulinich Bohdan" userId="48e65c9f34e137d0" providerId="LiveId" clId="{5F1719DF-9111-40D5-BB90-D5A453CF7734}" dt="2020-01-09T12:01:46.425" v="1584" actId="478"/>
          <ac:picMkLst>
            <pc:docMk/>
            <pc:sldMk cId="1743156989" sldId="368"/>
            <ac:picMk id="28" creationId="{1DEBB540-BB9F-4B1F-89F5-6CF23339E1EA}"/>
          </ac:picMkLst>
        </pc:picChg>
        <pc:picChg chg="add">
          <ac:chgData name="Kulinich Bohdan" userId="48e65c9f34e137d0" providerId="LiveId" clId="{5F1719DF-9111-40D5-BB90-D5A453CF7734}" dt="2020-01-09T08:58:33.067" v="974"/>
          <ac:picMkLst>
            <pc:docMk/>
            <pc:sldMk cId="1743156989" sldId="368"/>
            <ac:picMk id="39" creationId="{D9D3E153-E165-4113-A3FE-05E6D3C56AB0}"/>
          </ac:picMkLst>
        </pc:picChg>
        <pc:picChg chg="add del mod">
          <ac:chgData name="Kulinich Bohdan" userId="48e65c9f34e137d0" providerId="LiveId" clId="{5F1719DF-9111-40D5-BB90-D5A453CF7734}" dt="2020-01-09T10:50:11.221" v="1426" actId="478"/>
          <ac:picMkLst>
            <pc:docMk/>
            <pc:sldMk cId="1743156989" sldId="368"/>
            <ac:picMk id="41" creationId="{9ED40E85-53FC-4687-B094-DDD0ED39B839}"/>
          </ac:picMkLst>
        </pc:picChg>
        <pc:picChg chg="add del mod">
          <ac:chgData name="Kulinich Bohdan" userId="48e65c9f34e137d0" providerId="LiveId" clId="{5F1719DF-9111-40D5-BB90-D5A453CF7734}" dt="2020-01-09T11:24:21.658" v="1506" actId="478"/>
          <ac:picMkLst>
            <pc:docMk/>
            <pc:sldMk cId="1743156989" sldId="368"/>
            <ac:picMk id="44" creationId="{F064B9C3-BC8D-43E7-BFB5-81BB58C3D3BD}"/>
          </ac:picMkLst>
        </pc:picChg>
        <pc:inkChg chg="del">
          <ac:chgData name="Kulinich Bohdan" userId="48e65c9f34e137d0" providerId="LiveId" clId="{5F1719DF-9111-40D5-BB90-D5A453CF7734}" dt="2020-01-09T08:34:02.336" v="969" actId="478"/>
          <ac:inkMkLst>
            <pc:docMk/>
            <pc:sldMk cId="1743156989" sldId="368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3" creationId="{894ADD61-BAE0-4A1A-AB95-7D7A7705DF80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6" creationId="{C5D055C3-D194-4AFB-B7AA-5D86C574813C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7" creationId="{B4829C3A-C097-49C8-9E69-B72910122DC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1" creationId="{DA52F76D-9D38-4636-B586-018F6D8DFD9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42" creationId="{39AC0758-A108-437A-8FAD-6907CDD43973}"/>
          </ac:cxnSpMkLst>
        </pc:cxnChg>
        <pc:cxnChg chg="add mod">
          <ac:chgData name="Kulinich Bohdan" userId="48e65c9f34e137d0" providerId="LiveId" clId="{5F1719DF-9111-40D5-BB90-D5A453CF7734}" dt="2020-01-09T09:20:24.086" v="1136" actId="14100"/>
          <ac:cxnSpMkLst>
            <pc:docMk/>
            <pc:sldMk cId="1743156989" sldId="368"/>
            <ac:cxnSpMk id="49" creationId="{080C1386-0DF0-4DB0-95F8-C7A701ECE6E9}"/>
          </ac:cxnSpMkLst>
        </pc:cxnChg>
        <pc:cxnChg chg="add mod">
          <ac:chgData name="Kulinich Bohdan" userId="48e65c9f34e137d0" providerId="LiveId" clId="{5F1719DF-9111-40D5-BB90-D5A453CF7734}" dt="2020-01-09T09:54:23.843" v="1175" actId="14100"/>
          <ac:cxnSpMkLst>
            <pc:docMk/>
            <pc:sldMk cId="1743156989" sldId="368"/>
            <ac:cxnSpMk id="50" creationId="{594F823C-28D3-41E2-AB39-CC9B6F7A7BA5}"/>
          </ac:cxnSpMkLst>
        </pc:cxnChg>
        <pc:cxnChg chg="add mod">
          <ac:chgData name="Kulinich Bohdan" userId="48e65c9f34e137d0" providerId="LiveId" clId="{5F1719DF-9111-40D5-BB90-D5A453CF7734}" dt="2020-01-09T09:21:26.799" v="1145" actId="14100"/>
          <ac:cxnSpMkLst>
            <pc:docMk/>
            <pc:sldMk cId="1743156989" sldId="368"/>
            <ac:cxnSpMk id="53" creationId="{419240AB-E1DC-48FC-A89E-FECA011EDEB7}"/>
          </ac:cxnSpMkLst>
        </pc:cxnChg>
        <pc:cxnChg chg="add mod">
          <ac:chgData name="Kulinich Bohdan" userId="48e65c9f34e137d0" providerId="LiveId" clId="{5F1719DF-9111-40D5-BB90-D5A453CF7734}" dt="2020-01-09T09:21:18.647" v="1144" actId="14100"/>
          <ac:cxnSpMkLst>
            <pc:docMk/>
            <pc:sldMk cId="1743156989" sldId="368"/>
            <ac:cxnSpMk id="57" creationId="{48CADAA0-545F-4F13-B03E-BF9BFF4D10F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3" creationId="{668DCAFC-957F-4476-A4AA-8929D2E37D77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6" creationId="{5D4DF745-C0E0-4454-BAB9-22B41522E84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71" creationId="{3C1FD0C8-91B4-45F3-85E5-791C65F885EC}"/>
          </ac:cxnSpMkLst>
        </pc:cxnChg>
        <pc:cxnChg chg="add mod ord">
          <ac:chgData name="Kulinich Bohdan" userId="48e65c9f34e137d0" providerId="LiveId" clId="{5F1719DF-9111-40D5-BB90-D5A453CF7734}" dt="2020-01-13T12:02:07.679" v="2622" actId="14100"/>
          <ac:cxnSpMkLst>
            <pc:docMk/>
            <pc:sldMk cId="1743156989" sldId="368"/>
            <ac:cxnSpMk id="74" creationId="{93A33629-25E0-4A41-AD5C-E38395A5882B}"/>
          </ac:cxnSpMkLst>
        </pc:cxnChg>
        <pc:cxnChg chg="add del mod">
          <ac:chgData name="Kulinich Bohdan" userId="48e65c9f34e137d0" providerId="LiveId" clId="{5F1719DF-9111-40D5-BB90-D5A453CF7734}" dt="2020-01-09T10:02:23.391" v="1226" actId="478"/>
          <ac:cxnSpMkLst>
            <pc:docMk/>
            <pc:sldMk cId="1743156989" sldId="368"/>
            <ac:cxnSpMk id="88" creationId="{01141268-D60C-4492-9F25-29099B43B40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0" creationId="{981CDC90-CD84-423C-85A9-4BCE069077E9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6" creationId="{2C70DD29-FB1F-4090-9C2F-B0375F48A7CA}"/>
          </ac:cxnSpMkLst>
        </pc:cxnChg>
        <pc:cxnChg chg="add del">
          <ac:chgData name="Kulinich Bohdan" userId="48e65c9f34e137d0" providerId="LiveId" clId="{5F1719DF-9111-40D5-BB90-D5A453CF7734}" dt="2020-01-09T10:30:17.513" v="1299" actId="478"/>
          <ac:cxnSpMkLst>
            <pc:docMk/>
            <pc:sldMk cId="1743156989" sldId="368"/>
            <ac:cxnSpMk id="99" creationId="{064852DA-BA08-422E-8A60-CFFA10B22EA2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5F1719DF-9111-40D5-BB90-D5A453CF7734}" dt="2020-01-09T10:31:38.262" v="1316"/>
          <ac:cxnSpMkLst>
            <pc:docMk/>
            <pc:sldMk cId="1743156989" sldId="368"/>
            <ac:cxnSpMk id="105" creationId="{81EA4EE4-0D84-4A0F-B565-A1649BDFCA9A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2" creationId="{CD06D6C4-C0D2-4322-8C18-95A2CF84BE8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5" creationId="{D0324B24-61C2-4F9B-AC6D-6660A2F722C5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9" creationId="{FDAC1F18-1458-4596-98B2-E6070AE0E650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3" creationId="{9E7F46CA-57E8-4D36-B5AE-EF5F9C0FA2C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5F1719DF-9111-40D5-BB90-D5A453CF7734}" dt="2020-01-09T11:32:19.875" v="1516" actId="14100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5F1719DF-9111-40D5-BB90-D5A453CF7734}" dt="2020-01-09T11:32:35.562" v="1520" actId="14100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5F1719DF-9111-40D5-BB90-D5A453CF7734}" dt="2020-01-09T11:32:54.138" v="1524" actId="1076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5F1719DF-9111-40D5-BB90-D5A453CF7734}" dt="2020-01-09T11:33:22.632" v="1530" actId="14100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5F1719DF-9111-40D5-BB90-D5A453CF7734}" dt="2020-01-09T11:33:42.721" v="1534" actId="1076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5F1719DF-9111-40D5-BB90-D5A453CF7734}" dt="2020-01-09T11:34:14.615" v="1541" actId="1076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5F1719DF-9111-40D5-BB90-D5A453CF7734}" dt="2020-01-09T11:34:32.134" v="1545" actId="14100"/>
          <ac:cxnSpMkLst>
            <pc:docMk/>
            <pc:sldMk cId="1743156989" sldId="368"/>
            <ac:cxnSpMk id="164" creationId="{C159B005-AC84-4C92-BCF2-6D0ED9AF56B8}"/>
          </ac:cxnSpMkLst>
        </pc:cxnChg>
        <pc:cxnChg chg="add mod">
          <ac:chgData name="Kulinich Bohdan" userId="48e65c9f34e137d0" providerId="LiveId" clId="{5F1719DF-9111-40D5-BB90-D5A453CF7734}" dt="2020-01-09T11:34:55.050" v="1549" actId="14100"/>
          <ac:cxnSpMkLst>
            <pc:docMk/>
            <pc:sldMk cId="1743156989" sldId="368"/>
            <ac:cxnSpMk id="166" creationId="{D65B9A5B-ABDC-4C84-9462-2A30B2F79778}"/>
          </ac:cxnSpMkLst>
        </pc:cxnChg>
        <pc:cxnChg chg="add mod">
          <ac:chgData name="Kulinich Bohdan" userId="48e65c9f34e137d0" providerId="LiveId" clId="{5F1719DF-9111-40D5-BB90-D5A453CF7734}" dt="2020-01-09T11:35:12.364" v="1553" actId="14100"/>
          <ac:cxnSpMkLst>
            <pc:docMk/>
            <pc:sldMk cId="1743156989" sldId="368"/>
            <ac:cxnSpMk id="170" creationId="{73A73A10-547C-40B0-9959-B824A3A88AEA}"/>
          </ac:cxnSpMkLst>
        </pc:cxnChg>
        <pc:cxnChg chg="add mod">
          <ac:chgData name="Kulinich Bohdan" userId="48e65c9f34e137d0" providerId="LiveId" clId="{5F1719DF-9111-40D5-BB90-D5A453CF7734}" dt="2020-01-09T11:35:36.687" v="1557" actId="14100"/>
          <ac:cxnSpMkLst>
            <pc:docMk/>
            <pc:sldMk cId="1743156989" sldId="368"/>
            <ac:cxnSpMk id="172" creationId="{4CB43A14-C8A2-4BAA-BA6E-E9FC4CC2D766}"/>
          </ac:cxnSpMkLst>
        </pc:cxnChg>
        <pc:cxnChg chg="add mod">
          <ac:chgData name="Kulinich Bohdan" userId="48e65c9f34e137d0" providerId="LiveId" clId="{5F1719DF-9111-40D5-BB90-D5A453CF7734}" dt="2020-01-09T11:36:21.062" v="1560" actId="14100"/>
          <ac:cxnSpMkLst>
            <pc:docMk/>
            <pc:sldMk cId="1743156989" sldId="368"/>
            <ac:cxnSpMk id="174" creationId="{3434B50E-4CD6-4272-BE4E-BF520F702C9F}"/>
          </ac:cxnSpMkLst>
        </pc:cxnChg>
        <pc:cxnChg chg="add mod">
          <ac:chgData name="Kulinich Bohdan" userId="48e65c9f34e137d0" providerId="LiveId" clId="{5F1719DF-9111-40D5-BB90-D5A453CF7734}" dt="2020-01-09T11:59:50.721" v="1564" actId="14100"/>
          <ac:cxnSpMkLst>
            <pc:docMk/>
            <pc:sldMk cId="1743156989" sldId="368"/>
            <ac:cxnSpMk id="176" creationId="{C86FDC15-2BDF-4054-B527-29C511676628}"/>
          </ac:cxnSpMkLst>
        </pc:cxnChg>
        <pc:cxnChg chg="add mod">
          <ac:chgData name="Kulinich Bohdan" userId="48e65c9f34e137d0" providerId="LiveId" clId="{5F1719DF-9111-40D5-BB90-D5A453CF7734}" dt="2020-01-09T12:00:10.361" v="1567" actId="14100"/>
          <ac:cxnSpMkLst>
            <pc:docMk/>
            <pc:sldMk cId="1743156989" sldId="368"/>
            <ac:cxnSpMk id="179" creationId="{57EA3B5D-4A9F-464E-8388-3AE839F39EC2}"/>
          </ac:cxnSpMkLst>
        </pc:cxnChg>
        <pc:cxnChg chg="add mod">
          <ac:chgData name="Kulinich Bohdan" userId="48e65c9f34e137d0" providerId="LiveId" clId="{5F1719DF-9111-40D5-BB90-D5A453CF7734}" dt="2020-01-09T12:00:30.780" v="1571" actId="14100"/>
          <ac:cxnSpMkLst>
            <pc:docMk/>
            <pc:sldMk cId="1743156989" sldId="368"/>
            <ac:cxnSpMk id="181" creationId="{0EDEDF63-A075-4CE5-A19B-C7A64A3C29E8}"/>
          </ac:cxnSpMkLst>
        </pc:cxnChg>
        <pc:cxnChg chg="add mod">
          <ac:chgData name="Kulinich Bohdan" userId="48e65c9f34e137d0" providerId="LiveId" clId="{5F1719DF-9111-40D5-BB90-D5A453CF7734}" dt="2020-01-09T12:00:58.146" v="1575" actId="14100"/>
          <ac:cxnSpMkLst>
            <pc:docMk/>
            <pc:sldMk cId="1743156989" sldId="368"/>
            <ac:cxnSpMk id="184" creationId="{E4F36350-648A-4F7C-89F1-29FCCADE9D46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7" creationId="{4B7C6948-507F-4032-93E4-71C5F7F91148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9" creationId="{735A0353-4277-479F-B6A1-667F435BE758}"/>
          </ac:cxnSpMkLst>
        </pc:cxnChg>
        <pc:cxnChg chg="add mod">
          <ac:chgData name="Kulinich Bohdan" userId="48e65c9f34e137d0" providerId="LiveId" clId="{5F1719DF-9111-40D5-BB90-D5A453CF7734}" dt="2020-01-09T12:13:03.553" v="1681" actId="14100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5F1719DF-9111-40D5-BB90-D5A453CF7734}" dt="2020-01-09T12:10:10.357" v="1650" actId="1076"/>
          <ac:cxnSpMkLst>
            <pc:docMk/>
            <pc:sldMk cId="1743156989" sldId="368"/>
            <ac:cxnSpMk id="197" creationId="{DE6E3D65-EDCB-452B-8E90-19F4F6F0CFC4}"/>
          </ac:cxnSpMkLst>
        </pc:cxnChg>
        <pc:cxnChg chg="add mod">
          <ac:chgData name="Kulinich Bohdan" userId="48e65c9f34e137d0" providerId="LiveId" clId="{5F1719DF-9111-40D5-BB90-D5A453CF7734}" dt="2020-01-09T12:15:30.880" v="1705" actId="14100"/>
          <ac:cxnSpMkLst>
            <pc:docMk/>
            <pc:sldMk cId="1743156989" sldId="368"/>
            <ac:cxnSpMk id="198" creationId="{B1AEFA94-88D4-4F6B-9859-C01ED5B5B29E}"/>
          </ac:cxnSpMkLst>
        </pc:cxnChg>
        <pc:cxnChg chg="add mod">
          <ac:chgData name="Kulinich Bohdan" userId="48e65c9f34e137d0" providerId="LiveId" clId="{5F1719DF-9111-40D5-BB90-D5A453CF7734}" dt="2020-01-09T12:10:58.048" v="1661" actId="14100"/>
          <ac:cxnSpMkLst>
            <pc:docMk/>
            <pc:sldMk cId="1743156989" sldId="368"/>
            <ac:cxnSpMk id="200" creationId="{087D7DEF-0B2C-4C33-9799-2953B28869BF}"/>
          </ac:cxnSpMkLst>
        </pc:cxnChg>
        <pc:cxnChg chg="add mod">
          <ac:chgData name="Kulinich Bohdan" userId="48e65c9f34e137d0" providerId="LiveId" clId="{5F1719DF-9111-40D5-BB90-D5A453CF7734}" dt="2020-01-09T12:15:31.312" v="1706" actId="1076"/>
          <ac:cxnSpMkLst>
            <pc:docMk/>
            <pc:sldMk cId="1743156989" sldId="368"/>
            <ac:cxnSpMk id="203" creationId="{6568C762-BFFA-46A1-9BAD-DBBAE2C4DAE8}"/>
          </ac:cxnSpMkLst>
        </pc:cxnChg>
        <pc:cxnChg chg="add mod">
          <ac:chgData name="Kulinich Bohdan" userId="48e65c9f34e137d0" providerId="LiveId" clId="{5F1719DF-9111-40D5-BB90-D5A453CF7734}" dt="2020-01-09T12:12:15.987" v="1673" actId="14100"/>
          <ac:cxnSpMkLst>
            <pc:docMk/>
            <pc:sldMk cId="1743156989" sldId="368"/>
            <ac:cxnSpMk id="206" creationId="{598A9E1D-335C-4DEB-8E2D-B7E66F735BDE}"/>
          </ac:cxnSpMkLst>
        </pc:cxnChg>
        <pc:cxnChg chg="add del mod">
          <ac:chgData name="Kulinich Bohdan" userId="48e65c9f34e137d0" providerId="LiveId" clId="{5F1719DF-9111-40D5-BB90-D5A453CF7734}" dt="2020-01-09T12:15:31.760" v="1707" actId="478"/>
          <ac:cxnSpMkLst>
            <pc:docMk/>
            <pc:sldMk cId="1743156989" sldId="368"/>
            <ac:cxnSpMk id="209" creationId="{A0F8F026-2CD0-47F7-B015-0469BCB7D806}"/>
          </ac:cxnSpMkLst>
        </pc:cxnChg>
        <pc:cxnChg chg="add mod">
          <ac:chgData name="Kulinich Bohdan" userId="48e65c9f34e137d0" providerId="LiveId" clId="{5F1719DF-9111-40D5-BB90-D5A453CF7734}" dt="2020-01-09T12:14:06.079" v="1690" actId="14100"/>
          <ac:cxnSpMkLst>
            <pc:docMk/>
            <pc:sldMk cId="1743156989" sldId="368"/>
            <ac:cxnSpMk id="211" creationId="{C642D5BF-E9BA-44B9-A988-37F38A960440}"/>
          </ac:cxnSpMkLst>
        </pc:cxnChg>
        <pc:cxnChg chg="add mod">
          <ac:chgData name="Kulinich Bohdan" userId="48e65c9f34e137d0" providerId="LiveId" clId="{5F1719DF-9111-40D5-BB90-D5A453CF7734}" dt="2020-01-09T12:13:23.960" v="1684" actId="1076"/>
          <ac:cxnSpMkLst>
            <pc:docMk/>
            <pc:sldMk cId="1743156989" sldId="368"/>
            <ac:cxnSpMk id="213" creationId="{9446EDD7-7CE3-4B46-90A4-5336A5B34F8E}"/>
          </ac:cxnSpMkLst>
        </pc:cxnChg>
        <pc:cxnChg chg="add mod">
          <ac:chgData name="Kulinich Bohdan" userId="48e65c9f34e137d0" providerId="LiveId" clId="{5F1719DF-9111-40D5-BB90-D5A453CF7734}" dt="2020-01-09T12:14:27.365" v="1693" actId="14100"/>
          <ac:cxnSpMkLst>
            <pc:docMk/>
            <pc:sldMk cId="1743156989" sldId="368"/>
            <ac:cxnSpMk id="214" creationId="{D01CDD3A-3A1D-4617-A5CA-1F76218848EA}"/>
          </ac:cxnSpMkLst>
        </pc:cxnChg>
        <pc:cxnChg chg="add mod">
          <ac:chgData name="Kulinich Bohdan" userId="48e65c9f34e137d0" providerId="LiveId" clId="{5F1719DF-9111-40D5-BB90-D5A453CF7734}" dt="2020-01-09T12:15:58.235" v="1711" actId="1076"/>
          <ac:cxnSpMkLst>
            <pc:docMk/>
            <pc:sldMk cId="1743156989" sldId="368"/>
            <ac:cxnSpMk id="226" creationId="{ADF97B2C-CE86-4196-B47D-8233CD74E849}"/>
          </ac:cxnSpMkLst>
        </pc:cxnChg>
        <pc:cxnChg chg="add mod">
          <ac:chgData name="Kulinich Bohdan" userId="48e65c9f34e137d0" providerId="LiveId" clId="{5F1719DF-9111-40D5-BB90-D5A453CF7734}" dt="2020-01-09T12:16:04.220" v="1713" actId="1076"/>
          <ac:cxnSpMkLst>
            <pc:docMk/>
            <pc:sldMk cId="1743156989" sldId="368"/>
            <ac:cxnSpMk id="228" creationId="{CE1DE458-DED0-4B8A-B285-97741D1ACEB2}"/>
          </ac:cxnSpMkLst>
        </pc:cxnChg>
        <pc:cxnChg chg="add mod">
          <ac:chgData name="Kulinich Bohdan" userId="48e65c9f34e137d0" providerId="LiveId" clId="{5F1719DF-9111-40D5-BB90-D5A453CF7734}" dt="2020-01-09T12:16:18.543" v="1717" actId="14100"/>
          <ac:cxnSpMkLst>
            <pc:docMk/>
            <pc:sldMk cId="1743156989" sldId="368"/>
            <ac:cxnSpMk id="229" creationId="{5E7CFDA5-19FC-4585-B4D5-163A6E180DB0}"/>
          </ac:cxnSpMkLst>
        </pc:cxnChg>
        <pc:cxnChg chg="add mod">
          <ac:chgData name="Kulinich Bohdan" userId="48e65c9f34e137d0" providerId="LiveId" clId="{5F1719DF-9111-40D5-BB90-D5A453CF7734}" dt="2020-01-09T12:16:54.499" v="1720" actId="1076"/>
          <ac:cxnSpMkLst>
            <pc:docMk/>
            <pc:sldMk cId="1743156989" sldId="368"/>
            <ac:cxnSpMk id="231" creationId="{23F6C424-683C-4AB1-89ED-148BC4BAAA31}"/>
          </ac:cxnSpMkLst>
        </pc:cxnChg>
        <pc:cxnChg chg="add mod">
          <ac:chgData name="Kulinich Bohdan" userId="48e65c9f34e137d0" providerId="LiveId" clId="{5F1719DF-9111-40D5-BB90-D5A453CF7734}" dt="2020-01-09T12:17:11.108" v="1723" actId="14100"/>
          <ac:cxnSpMkLst>
            <pc:docMk/>
            <pc:sldMk cId="1743156989" sldId="368"/>
            <ac:cxnSpMk id="232" creationId="{D3080FE1-AC78-462A-954E-A0671DDBB776}"/>
          </ac:cxnSpMkLst>
        </pc:cxnChg>
        <pc:cxnChg chg="add mod">
          <ac:chgData name="Kulinich Bohdan" userId="48e65c9f34e137d0" providerId="LiveId" clId="{5F1719DF-9111-40D5-BB90-D5A453CF7734}" dt="2020-01-09T12:17:26.916" v="1727" actId="14100"/>
          <ac:cxnSpMkLst>
            <pc:docMk/>
            <pc:sldMk cId="1743156989" sldId="368"/>
            <ac:cxnSpMk id="234" creationId="{3D99C9A5-09AE-4C45-A073-92B4858D3DDE}"/>
          </ac:cxnSpMkLst>
        </pc:cxnChg>
        <pc:cxnChg chg="add mod">
          <ac:chgData name="Kulinich Bohdan" userId="48e65c9f34e137d0" providerId="LiveId" clId="{5F1719DF-9111-40D5-BB90-D5A453CF7734}" dt="2020-01-09T12:17:44.592" v="1731" actId="14100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delSp modSp add ord delAnim">
        <pc:chgData name="Kulinich Bohdan" userId="48e65c9f34e137d0" providerId="LiveId" clId="{5F1719DF-9111-40D5-BB90-D5A453CF7734}" dt="2020-01-12T11:05:58.942" v="1812" actId="1076"/>
        <pc:sldMkLst>
          <pc:docMk/>
          <pc:sldMk cId="3041926346" sldId="369"/>
        </pc:sldMkLst>
        <pc:spChg chg="del">
          <ac:chgData name="Kulinich Bohdan" userId="48e65c9f34e137d0" providerId="LiveId" clId="{5F1719DF-9111-40D5-BB90-D5A453CF7734}" dt="2020-01-09T09:55:21.820" v="1182" actId="478"/>
          <ac:spMkLst>
            <pc:docMk/>
            <pc:sldMk cId="3041926346" sldId="369"/>
            <ac:spMk id="47" creationId="{263E4E3A-578A-461C-AEA2-8E8B9EEA0D19}"/>
          </ac:spMkLst>
        </pc:spChg>
        <pc:spChg chg="mod">
          <ac:chgData name="Kulinich Bohdan" userId="48e65c9f34e137d0" providerId="LiveId" clId="{5F1719DF-9111-40D5-BB90-D5A453CF7734}" dt="2020-01-12T11:05:58.942" v="1812" actId="1076"/>
          <ac:spMkLst>
            <pc:docMk/>
            <pc:sldMk cId="3041926346" sldId="369"/>
            <ac:spMk id="105" creationId="{DDDE025F-95A6-468D-B1FD-83AF41A5758A}"/>
          </ac:spMkLst>
        </pc:spChg>
        <pc:picChg chg="mod">
          <ac:chgData name="Kulinich Bohdan" userId="48e65c9f34e137d0" providerId="LiveId" clId="{5F1719DF-9111-40D5-BB90-D5A453CF7734}" dt="2020-01-09T09:57:44.948" v="1189" actId="1076"/>
          <ac:picMkLst>
            <pc:docMk/>
            <pc:sldMk cId="3041926346" sldId="369"/>
            <ac:picMk id="19" creationId="{982B4DAE-FFF0-4D3C-9C58-CDF2363AEEAE}"/>
          </ac:picMkLst>
        </pc:picChg>
        <pc:picChg chg="mod">
          <ac:chgData name="Kulinich Bohdan" userId="48e65c9f34e137d0" providerId="LiveId" clId="{5F1719DF-9111-40D5-BB90-D5A453CF7734}" dt="2020-01-09T09:57:43.037" v="1188" actId="1076"/>
          <ac:picMkLst>
            <pc:docMk/>
            <pc:sldMk cId="3041926346" sldId="369"/>
            <ac:picMk id="28" creationId="{EF13DB39-FBDD-45EE-8369-10A7221D815B}"/>
          </ac:picMkLst>
        </pc:picChg>
        <pc:picChg chg="del">
          <ac:chgData name="Kulinich Bohdan" userId="48e65c9f34e137d0" providerId="LiveId" clId="{5F1719DF-9111-40D5-BB90-D5A453CF7734}" dt="2020-01-09T09:55:23.240" v="1183" actId="478"/>
          <ac:picMkLst>
            <pc:docMk/>
            <pc:sldMk cId="3041926346" sldId="369"/>
            <ac:picMk id="39" creationId="{2EC0020E-EE94-4357-B09B-18C8DE3338AC}"/>
          </ac:picMkLst>
        </pc:picChg>
      </pc:sldChg>
      <pc:sldChg chg="addSp delSp modSp delAnim modAnim">
        <pc:chgData name="Kulinich Bohdan" userId="48e65c9f34e137d0" providerId="LiveId" clId="{5F1719DF-9111-40D5-BB90-D5A453CF7734}" dt="2020-01-15T08:35:28.981" v="2889" actId="478"/>
        <pc:sldMkLst>
          <pc:docMk/>
          <pc:sldMk cId="3807911934" sldId="370"/>
        </pc:sldMkLst>
        <pc:spChg chg="mod">
          <ac:chgData name="Kulinich Bohdan" userId="48e65c9f34e137d0" providerId="LiveId" clId="{5F1719DF-9111-40D5-BB90-D5A453CF7734}" dt="2020-01-13T10:35:10.489" v="2544" actId="20577"/>
          <ac:spMkLst>
            <pc:docMk/>
            <pc:sldMk cId="3807911934" sldId="370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5" creationId="{20AA0F78-B166-494C-8DA1-F8EFC18D758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7" creationId="{E9520DD1-42D1-42AE-B381-F20A591D627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" creationId="{82E61374-A707-46EE-8F76-14116575685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9" creationId="{1D99626B-1E64-4CC6-9A3F-6A1F18C144E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0" creationId="{2F6827B5-8633-43F8-9DF5-EC30B2AD92B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1" creationId="{708C5129-539E-4B17-9F22-B96DFA6273E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2" creationId="{7A5391F8-553D-4E3B-B01E-B801783550F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2" creationId="{FE54AF46-6723-4B51-B8AD-D78769BDF7F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3" creationId="{563D97C2-32BF-45A6-8C98-6C7B13F190F9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3" creationId="{EA1ACBFE-7007-432E-BD19-F72359B06E6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13T10:34:58.099" v="2508" actId="478"/>
          <ac:spMkLst>
            <pc:docMk/>
            <pc:sldMk cId="3807911934" sldId="370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13T10:35:00.720" v="2510" actId="478"/>
          <ac:spMkLst>
            <pc:docMk/>
            <pc:sldMk cId="3807911934" sldId="370"/>
            <ac:spMk id="33" creationId="{FEC504CA-F5DD-4CFC-A088-2AA2696FE1C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4" creationId="{086A8388-4F31-471D-B480-804D6524FB3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8" creationId="{F40E5BD0-779A-4AC0-8096-F731E262E6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0" creationId="{C48C3763-79FF-4D90-8BF7-1E30F9C1392E}"/>
          </ac:spMkLst>
        </pc:spChg>
        <pc:spChg chg="del">
          <ac:chgData name="Kulinich Bohdan" userId="48e65c9f34e137d0" providerId="LiveId" clId="{5F1719DF-9111-40D5-BB90-D5A453CF7734}" dt="2020-01-13T10:34:59.466" v="2509" actId="478"/>
          <ac:spMkLst>
            <pc:docMk/>
            <pc:sldMk cId="3807911934" sldId="370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6" creationId="{DAA23EB9-A699-4CF2-9EA7-C3BC81A3450C}"/>
          </ac:spMkLst>
        </pc:spChg>
        <pc:spChg chg="add del mod">
          <ac:chgData name="Kulinich Bohdan" userId="48e65c9f34e137d0" providerId="LiveId" clId="{5F1719DF-9111-40D5-BB90-D5A453CF7734}" dt="2020-01-13T12:02:41.073" v="2623" actId="478"/>
          <ac:spMkLst>
            <pc:docMk/>
            <pc:sldMk cId="3807911934" sldId="370"/>
            <ac:spMk id="47" creationId="{46E2ABE5-C816-4B30-BE49-139FEDE45BB4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8" creationId="{EF435653-FED0-41C2-9888-BEEF468017F0}"/>
          </ac:spMkLst>
        </pc:spChg>
        <pc:spChg chg="add del mod">
          <ac:chgData name="Kulinich Bohdan" userId="48e65c9f34e137d0" providerId="LiveId" clId="{5F1719DF-9111-40D5-BB90-D5A453CF7734}" dt="2020-01-13T12:02:43.067" v="2624" actId="478"/>
          <ac:spMkLst>
            <pc:docMk/>
            <pc:sldMk cId="3807911934" sldId="370"/>
            <ac:spMk id="53" creationId="{269A9781-25FC-4950-8283-BCDAAC9722C6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2" creationId="{F2893490-EA9B-4105-987C-B088F399BB63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4" creationId="{A2979AD7-C204-4950-A86A-B2ACA547F421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6" creationId="{842A2EA5-880F-4EEC-8D26-173BBE02318B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9" creationId="{8F195056-C63A-4306-8390-B8BC775DCCF8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6" creationId="{96119ABA-1917-4C71-A29A-299D565982DA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7" creationId="{CBED7AD6-C5B2-42E2-B0F0-FC817D04BD1E}"/>
          </ac:spMkLst>
        </pc:spChg>
        <pc:spChg chg="add del mod">
          <ac:chgData name="Kulinich Bohdan" userId="48e65c9f34e137d0" providerId="LiveId" clId="{5F1719DF-9111-40D5-BB90-D5A453CF7734}" dt="2020-01-14T12:15:07.570" v="2746" actId="478"/>
          <ac:spMkLst>
            <pc:docMk/>
            <pc:sldMk cId="3807911934" sldId="370"/>
            <ac:spMk id="143" creationId="{4BEC956A-0DA9-465E-80E3-D743D6A7CC23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3" creationId="{3D03F94A-40B5-42F0-8C60-C8F799A55CE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4" creationId="{C4B7939B-BF26-42B4-82CA-34ACD86B7B3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5" creationId="{46810AB4-D468-4A58-B7D9-B9154EB63B0D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6" creationId="{5E91677D-DF6B-440E-8E0A-6114E8584C2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7" creationId="{C2576487-5945-42C9-8677-CAD666CE00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8" creationId="{9AEEC318-8590-42BC-A2E6-8285A9CE5FA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6" creationId="{D15B6F67-5184-4C08-AD8C-3341F1D5A3A8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7" creationId="{64DEE1A5-E247-4305-BFBE-B5859B68CD2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8" creationId="{999AF5C4-3668-4C03-86F3-162680A3754B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9" creationId="{549ACB6C-DA97-4F58-B0D2-9B45ACA7EF3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0" creationId="{BECA8502-C0F9-42B1-B668-9CA14F2CC6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1" creationId="{36B69BBC-7BB0-4725-BBE1-70F1020F34D0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2" creationId="{BE1B59AB-980C-4E49-B106-6206BAE44E5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3" creationId="{1A42490F-8A7C-4067-9832-375B6C2F26E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4" creationId="{1D5A95D1-A841-4AF9-924B-86C754137BB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6" creationId="{688A8699-CB77-4BFE-9B3C-177703BD009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7" creationId="{26B56A91-211D-4B84-8669-9EB66F629322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8" creationId="{3E0E29BC-28C3-4F55-A5AA-4C3271095F0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9" creationId="{D1DA9072-A90D-4624-9048-28295655B517}"/>
          </ac:spMkLst>
        </pc:sp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0" creationId="{60F5CC73-9BF0-4329-90E2-5DC0D9E65DB6}"/>
          </ac:picMkLst>
        </pc:picChg>
        <pc:picChg chg="add mod ord">
          <ac:chgData name="Kulinich Bohdan" userId="48e65c9f34e137d0" providerId="LiveId" clId="{5F1719DF-9111-40D5-BB90-D5A453CF7734}" dt="2020-01-13T11:49:23.507" v="2597" actId="1076"/>
          <ac:picMkLst>
            <pc:docMk/>
            <pc:sldMk cId="3807911934" sldId="370"/>
            <ac:picMk id="11" creationId="{9537EDAF-75A0-4CEC-B0B4-6B6CE8538A7F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4" creationId="{B8018C40-D132-4681-86EC-1255D9130E40}"/>
          </ac:picMkLst>
        </pc:picChg>
        <pc:picChg chg="add del mod modCrop">
          <ac:chgData name="Kulinich Bohdan" userId="48e65c9f34e137d0" providerId="LiveId" clId="{5F1719DF-9111-40D5-BB90-D5A453CF7734}" dt="2020-01-15T08:35:28.981" v="2889" actId="478"/>
          <ac:picMkLst>
            <pc:docMk/>
            <pc:sldMk cId="3807911934" sldId="370"/>
            <ac:picMk id="15" creationId="{1D310997-4F78-4269-BA42-0BE9DD2BCC69}"/>
          </ac:picMkLst>
        </pc:picChg>
        <pc:picChg chg="add mod ord">
          <ac:chgData name="Kulinich Bohdan" userId="48e65c9f34e137d0" providerId="LiveId" clId="{5F1719DF-9111-40D5-BB90-D5A453CF7734}" dt="2020-01-13T11:49:30.032" v="2599" actId="1076"/>
          <ac:picMkLst>
            <pc:docMk/>
            <pc:sldMk cId="3807911934" sldId="370"/>
            <ac:picMk id="18" creationId="{5D135619-3CF0-43C6-A80A-30A73D58A991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13T11:49:20.892" v="2595" actId="1076"/>
          <ac:picMkLst>
            <pc:docMk/>
            <pc:sldMk cId="3807911934" sldId="370"/>
            <ac:picMk id="20" creationId="{3C18559E-EBB7-42DC-8950-01FBAC4BB14C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13T11:49:22.361" v="2596" actId="1076"/>
          <ac:picMkLst>
            <pc:docMk/>
            <pc:sldMk cId="3807911934" sldId="370"/>
            <ac:picMk id="25" creationId="{CEC550FD-4640-4C97-97DB-FE70BD0F2D0D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8" creationId="{EF13DB39-FBDD-45EE-8369-10A7221D815B}"/>
          </ac:picMkLst>
        </pc:picChg>
        <pc:picChg chg="add mod modCrop">
          <ac:chgData name="Kulinich Bohdan" userId="48e65c9f34e137d0" providerId="LiveId" clId="{5F1719DF-9111-40D5-BB90-D5A453CF7734}" dt="2020-01-13T12:05:17.701" v="2648" actId="1076"/>
          <ac:picMkLst>
            <pc:docMk/>
            <pc:sldMk cId="3807911934" sldId="370"/>
            <ac:picMk id="39" creationId="{C0185AB1-6714-46D2-AB18-5ACAC73A0027}"/>
          </ac:picMkLst>
        </pc:picChg>
        <pc:picChg chg="add mod modCrop">
          <ac:chgData name="Kulinich Bohdan" userId="48e65c9f34e137d0" providerId="LiveId" clId="{5F1719DF-9111-40D5-BB90-D5A453CF7734}" dt="2020-01-13T12:04:48.057" v="2639" actId="1076"/>
          <ac:picMkLst>
            <pc:docMk/>
            <pc:sldMk cId="3807911934" sldId="370"/>
            <ac:picMk id="94" creationId="{CA250FA1-7BF2-475E-8F28-6C0BD7A21E37}"/>
          </ac:picMkLst>
        </pc:picChg>
        <pc:picChg chg="add del mod modCrop">
          <ac:chgData name="Kulinich Bohdan" userId="48e65c9f34e137d0" providerId="LiveId" clId="{5F1719DF-9111-40D5-BB90-D5A453CF7734}" dt="2020-01-13T12:05:50.279" v="2652" actId="478"/>
          <ac:picMkLst>
            <pc:docMk/>
            <pc:sldMk cId="3807911934" sldId="370"/>
            <ac:picMk id="96" creationId="{8F56F6F8-B99E-4A06-A68E-9A6E5B43E554}"/>
          </ac:picMkLst>
        </pc:picChg>
        <pc:picChg chg="add mod ord modCrop">
          <ac:chgData name="Kulinich Bohdan" userId="48e65c9f34e137d0" providerId="LiveId" clId="{5F1719DF-9111-40D5-BB90-D5A453CF7734}" dt="2020-01-13T12:06:27.404" v="2666" actId="167"/>
          <ac:picMkLst>
            <pc:docMk/>
            <pc:sldMk cId="3807911934" sldId="370"/>
            <ac:picMk id="98" creationId="{91614071-08A3-448F-892F-3B665BE89658}"/>
          </ac:picMkLst>
        </pc:picChg>
        <pc:inkChg chg="del">
          <ac:chgData name="Kulinich Bohdan" userId="48e65c9f34e137d0" providerId="LiveId" clId="{5F1719DF-9111-40D5-BB90-D5A453CF7734}" dt="2020-01-13T10:34:55.734" v="2506" actId="478"/>
          <ac:inkMkLst>
            <pc:docMk/>
            <pc:sldMk cId="3807911934" sldId="370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13T10:34:57.208" v="2507" actId="478"/>
          <ac:cxnSpMkLst>
            <pc:docMk/>
            <pc:sldMk cId="3807911934" sldId="370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3" creationId="{894ADD61-BAE0-4A1A-AB95-7D7A7705DF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6" creationId="{C5D055C3-D194-4AFB-B7AA-5D86C57481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7" creationId="{B4829C3A-C097-49C8-9E69-B72910122DC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1" creationId="{DA52F76D-9D38-4636-B586-018F6D8DFD9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42" creationId="{39AC0758-A108-437A-8FAD-6907CDD4397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4" creationId="{4120A85A-6DCC-4E32-AA05-D711FD1EC0BE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49" creationId="{3DE932D3-6027-4162-949F-521EA64E15C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9" creationId="{43385842-CB68-45EE-B937-C23596F0B6C7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0" creationId="{45C537D5-58ED-4A69-8944-F137CA894CEC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1" creationId="{BE95ED6E-30C1-4074-98CF-E3577A1C61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2" creationId="{3CACB758-18BB-40EA-A946-C936E082E80F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2" creationId="{E85842EA-2F88-42E6-A3A8-00A9A64FF347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4" creationId="{9D2C07FE-4FF1-49C5-B118-2B64FEF2D1A3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5" creationId="{18307AB3-07EF-49A3-8835-E07AAB3C6A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5" creationId="{7AF09E7F-DF0C-4E1C-8BB7-CF1C9965686E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6" creationId="{8D301520-122B-4534-B02C-BFC48FE81ABB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7" creationId="{87C50DFB-82D7-4EBE-A5F4-01E3C3A8684D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8" creationId="{F75FBABB-201C-4E02-BA7D-87391C3A1400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9" creationId="{A9596021-05FB-4D0A-AC2C-5EF9216C2F6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0" creationId="{7986C02B-FCA9-485A-91C9-E8D09D51967C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1" creationId="{2946B704-39C2-4876-8DF0-6FDCA26322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1" creationId="{400378E8-AAA0-4CF6-B170-52DD8EEB6BEE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3" creationId="{19A8A844-202F-4569-93E4-4AE76AE8CB9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4" creationId="{07C09126-4A26-464A-B358-D55844CAEC9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5" creationId="{95E7D768-D467-4A66-91F4-CFB35DBE59C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7" creationId="{20A4ABF7-235C-4580-9B6B-D90A0645AFE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7" creationId="{F6C9EEE7-32EB-4C30-99DA-4CA3075ABAF3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8" creationId="{D831FE0B-355C-46B9-887B-ABE58676715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0" creationId="{0B324DE9-0230-4EF8-B976-8EF4391D504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0" creationId="{6D51AA5F-4425-4371-B497-04A670FCF45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1" creationId="{78C9242B-2B9D-474A-9957-362F350E5256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2" creationId="{211B7745-5595-4B6C-A607-F3607C2C55B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3" creationId="{711B71BB-10AF-4F25-AB5B-88FAE4D9B0B7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3" creationId="{F1BBC256-CF5F-4CE6-86BD-8CD34EDFDE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6" creationId="{3AAA86B1-B0AF-46BF-B40F-6937C05B980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0" creationId="{BA70E777-75B6-472F-A98D-765B7F9901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2" creationId="{D71C40B0-FFAB-4CBD-9C2E-B6FD3BA9541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3" creationId="{654FC9E2-B6A6-4B1F-BEBB-CAC9932BD649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4" creationId="{E6CDC8A2-3CE4-4996-87CC-236D77D7456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5" creationId="{8C8023E7-E78A-4BE8-AE26-1C4669A1EED6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8" creationId="{46D99052-907B-45F0-9226-0591F454D024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9" creationId="{6DD5FB8E-DAF0-4869-9FD2-46EACDEEA7BB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0" creationId="{FDE57893-68FC-465A-97F4-034252655BD1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1" creationId="{D4CD5213-AAC3-4955-AEC6-7A0955FE267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2" creationId="{A33BFB39-3E1A-4A3D-BE16-D0C1492147A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3" creationId="{7E1CC0D7-A46A-4131-A09F-409D1D5EC915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5" creationId="{220DCEC7-52C3-4419-974D-8FEA43A1E4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6" creationId="{A941126E-62EE-4C9B-85E3-5A3AEB0F8AC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7" creationId="{983207CE-7B56-4A58-9F32-9B423FCF027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9" creationId="{036EFFE5-6F89-4107-9948-943203F4A0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1" creationId="{FC35EA08-6808-4D4C-8D7C-66F4D6970456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4" creationId="{DBC7E78E-EA24-4157-BB65-CBA7A9E559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9" creationId="{0D373D3F-4CC3-4EEF-84FF-0B0AE43A917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3" creationId="{BC9ECCB7-A5C2-4265-9A2C-ACC41A1FF66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4" creationId="{3F0769A1-365E-458C-9215-E774ED721D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5" creationId="{D620BC6B-7CDD-4FC7-B68D-354B8239573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1" creationId="{1B92E0F6-5552-4372-84A2-45205E91C4D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4" creationId="{80E2E1C0-8BA9-4369-8BCD-2F2DAA47FBD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7" creationId="{5AC01FB0-E5A7-40C8-ADBA-9827D938911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0" creationId="{59AB8CCB-B765-4946-961A-79A51139C4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1" creationId="{6E2E11AA-37B6-4E80-9921-34AAC579240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2" creationId="{0B1058DF-B3C0-4798-9240-3E8487DCB30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5" creationId="{E617A6BA-42EB-499B-92A6-AB6E2BE2671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6" creationId="{D3D62ABB-10D3-4CBD-ACC7-8003D800E1D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8" creationId="{1EDF83AE-20A2-461E-A66F-26072863366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1" creationId="{CD957735-9E3C-447C-9926-90592E13B34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4" creationId="{1859D1F8-E912-4D70-9EC9-EF20657892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8" creationId="{0EE9906C-A0B6-47B5-9828-6622A58F3B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2" creationId="{D46EBF56-03DD-4498-9575-83B8DCA0732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4" creationId="{14910FC6-CB70-4BCD-A2FF-9FEAEA15842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6" creationId="{1BBE7BB0-C2F8-4023-9740-2640465F9A0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8" creationId="{CF1B5ED3-EE1E-4E1E-8B0C-5C36D96D112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9" creationId="{1349175E-EB5F-4DFF-B479-901246685B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0" creationId="{214D7CE6-B97A-4B7A-899F-9603548158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1" creationId="{CC8CBC78-8DE8-400A-A052-223294ACBF9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6" creationId="{AD4AF1ED-D044-4F61-B902-1587004E69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7" creationId="{61877E61-59B8-4389-B9EB-7B54CD260EA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2" creationId="{38DA6FC7-A2AF-46D9-9EBC-026EC68F306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5" creationId="{9EEFD231-BE08-453D-9EE4-AC5A22259C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8" creationId="{D31D0539-0D9F-4BB9-BDF5-F53F7454BE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9" creationId="{6581EF75-EBDE-443D-A71A-AA2F6963E10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1" creationId="{7DA3C9E0-CB18-4309-8500-4BAD3D9398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3" creationId="{CADB4628-C32D-4E25-955D-E6EEA8F1BF0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7" creationId="{8CB1CC3B-3D94-4B3B-9A79-4F9F15CC86B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0" creationId="{A0F3DF70-C4ED-4F8A-A3B2-7C67E2ACBD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2" creationId="{EA978AAE-BB9D-4F3E-896B-F9CA11D2449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5" creationId="{982B4D51-FE87-4EB2-A512-BA6E134700C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9" creationId="{55C3AE83-590E-435C-B2C9-4B54CB36704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1" creationId="{94A6124D-9069-4B8B-ADEE-D8199A6735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4" creationId="{26F7A950-C24E-4B67-AF2D-D19F1E4DC69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6" creationId="{72780EA4-C180-40FA-BFB2-D2EE1ECD141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8" creationId="{8E36BD81-6271-4046-A57D-8FBDC6CE6D7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0" creationId="{A62F11CF-6F22-4CE5-8C6F-9C3FDE5E57C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2" creationId="{D7874351-208C-4A51-9A09-75E9DF42C91A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5" creationId="{AFF1DDA1-5AA3-426D-8AD9-A4D57448D0E5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8" creationId="{898841C0-0474-4AA0-9DD7-2741172F791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3" creationId="{004F1870-A5FC-4F2A-A237-4FDC8201F0E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2" creationId="{1A6F5CAC-537A-4F56-A00E-4DE9530C80A8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3" creationId="{E92E7860-D014-4E52-906B-97A05449D97B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5" creationId="{B4CFD313-1FC0-49D1-873D-9E00387ACB6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0" creationId="{9171C62B-873C-448F-9860-473A8351F05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9" creationId="{92D29CEB-70DA-4A67-8233-117BA23BDD2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0" creationId="{B3EA91FE-C8F2-4AFB-B958-2BEB033EDF0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1" creationId="{7EC6CE7E-773A-48D2-A43B-5DB5E3B43C5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2" creationId="{CA81DC9F-F0A6-476B-B5B5-89F726FF07A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3" creationId="{EEBD0335-8ADB-4438-B645-67144A1162C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4" creationId="{09393B0F-CC04-40FE-95D9-405DE01C532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5" creationId="{496555DD-547F-4A7A-8DAA-4F741C844A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6" creationId="{01915C77-49CB-4FC2-A401-9B19388CCF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7" creationId="{1560294D-F216-4775-83B8-28B250FA92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8" creationId="{FEBA9EB7-9B9F-4F0F-B648-EDE6D1AA4F1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9" creationId="{FE95D3C5-A4C3-4254-B69F-AA433C241C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0" creationId="{BD2B404B-8835-403E-B2CB-6342A7935E3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1" creationId="{06B5FAD9-F90F-4CA7-BA90-BB4FF8A2CF0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2" creationId="{3221A98D-F773-4055-9C7B-D139C2CEA1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3" creationId="{4C8C6CF5-602F-4A00-B2B3-6D4964D3B01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4" creationId="{D8EAB82A-13A1-415C-BC0D-62C5411C34E8}"/>
          </ac:cxnSpMkLst>
        </pc:cxnChg>
      </pc:sldChg>
      <pc:sldChg chg="addSp modSp modAnim">
        <pc:chgData name="Kulinich Bohdan" userId="48e65c9f34e137d0" providerId="LiveId" clId="{5F1719DF-9111-40D5-BB90-D5A453CF7734}" dt="2020-01-14T12:23:20.564" v="2811" actId="207"/>
        <pc:sldMkLst>
          <pc:docMk/>
          <pc:sldMk cId="209467062" sldId="371"/>
        </pc:sldMkLst>
        <pc:spChg chg="add mod">
          <ac:chgData name="Kulinich Bohdan" userId="48e65c9f34e137d0" providerId="LiveId" clId="{5F1719DF-9111-40D5-BB90-D5A453CF7734}" dt="2020-01-12T11:09:32.961" v="1826" actId="1076"/>
          <ac:spMkLst>
            <pc:docMk/>
            <pc:sldMk cId="209467062" sldId="371"/>
            <ac:spMk id="40" creationId="{F90A7BC5-A445-4863-8E23-DF1530F7E964}"/>
          </ac:spMkLst>
        </pc:spChg>
        <pc:spChg chg="mod">
          <ac:chgData name="Kulinich Bohdan" userId="48e65c9f34e137d0" providerId="LiveId" clId="{5F1719DF-9111-40D5-BB90-D5A453CF7734}" dt="2020-01-14T12:23:20.564" v="2811" actId="207"/>
          <ac:spMkLst>
            <pc:docMk/>
            <pc:sldMk cId="209467062" sldId="371"/>
            <ac:spMk id="41" creationId="{77A6B595-9BF7-4600-9D72-039C9FCF9130}"/>
          </ac:spMkLst>
        </pc:spChg>
      </pc:sldChg>
      <pc:sldChg chg="addSp delSp modSp modAnim">
        <pc:chgData name="Kulinich Bohdan" userId="48e65c9f34e137d0" providerId="LiveId" clId="{5F1719DF-9111-40D5-BB90-D5A453CF7734}" dt="2020-01-13T09:51:00.544" v="2493" actId="20577"/>
        <pc:sldMkLst>
          <pc:docMk/>
          <pc:sldMk cId="2369868199" sldId="372"/>
        </pc:sldMkLst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40" creationId="{9F71D5E2-99B1-4FFC-91B5-3BF0438D863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55" creationId="{8F2A05B0-057F-447D-915C-38F224D66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0" creationId="{071C767F-1395-4FA3-9C6D-60E55CF324DE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1" creationId="{38196377-C3E6-480B-9CFA-C29CA0AC4801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3" creationId="{9DC60A38-335F-4AC3-B476-F2C0556F95D2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4" creationId="{729C817C-0EEF-464B-B347-0E081934F42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5" creationId="{72393C86-D705-4E90-B5FD-A513AF91B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6" creationId="{92DD7471-B7C4-4072-AE41-24E076425F95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7" creationId="{00A433CD-0E3F-49DE-854D-404EE24DAD1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8" creationId="{DD4EE82D-D0B8-42B1-98A7-7CD5DC860DBA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9" creationId="{3630D2B1-E9F2-42E1-BD47-C2D4C8BB81E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0" creationId="{FE6A72E1-8715-4231-B4DE-1E6CCE73CAC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1" creationId="{5E0177C5-EC8F-4482-90A6-D06247B4E50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2" creationId="{994E302F-7720-477F-B8D2-772DDF6E71D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3" creationId="{8C0A67DC-6934-42CC-BE4A-DFDA84F1EE60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4" creationId="{418E44F3-A33A-4483-80EA-1FA0B79CE53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5" creationId="{E8154A5A-D7B4-467B-B54F-B73E12AC6CC1}"/>
          </ac:spMkLst>
        </pc:spChg>
        <pc:spChg chg="mod">
          <ac:chgData name="Kulinich Bohdan" userId="48e65c9f34e137d0" providerId="LiveId" clId="{5F1719DF-9111-40D5-BB90-D5A453CF7734}" dt="2020-01-13T08:40:52.558" v="1978" actId="2085"/>
          <ac:spMkLst>
            <pc:docMk/>
            <pc:sldMk cId="2369868199" sldId="372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8" creationId="{5F3B7726-0A1A-4814-843A-A39A64F63540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9" creationId="{0FAD0ED0-3DA9-4D85-B439-9EF427F5080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1" creationId="{3E553C43-E242-4BEF-BEB1-4B7697854946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2" creationId="{02281EAA-3935-4E79-BBAD-B62399F441A3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4" creationId="{20D0698D-39E4-4604-AE5C-5E22ECF39FD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8" creationId="{A1299394-A8D3-4262-8325-86F3355BF97A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9" creationId="{619287B8-F031-49C2-9527-5E2C5B43B804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0" creationId="{32C56A2F-3776-40B8-8682-8BCBDDBB1B4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2" creationId="{BBC06AE5-5932-48F4-8A3D-A2958BED673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3" creationId="{B152A423-9826-4B2F-9FE5-654DD3694E8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4" creationId="{85893941-589F-4CE0-9B4D-379A81432E5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5" creationId="{DDDE025F-95A6-468D-B1FD-83AF41A5758A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40:41.127" v="1974" actId="2085"/>
          <ac:spMkLst>
            <pc:docMk/>
            <pc:sldMk cId="2369868199" sldId="372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40:43.900" v="1975" actId="2085"/>
          <ac:spMkLst>
            <pc:docMk/>
            <pc:sldMk cId="2369868199" sldId="372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40:46.839" v="1976" actId="2085"/>
          <ac:spMkLst>
            <pc:docMk/>
            <pc:sldMk cId="2369868199" sldId="372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40:49.484" v="1977" actId="2085"/>
          <ac:spMkLst>
            <pc:docMk/>
            <pc:sldMk cId="2369868199" sldId="372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40:58.405" v="1980" actId="2085"/>
          <ac:spMkLst>
            <pc:docMk/>
            <pc:sldMk cId="2369868199" sldId="372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41:01.376" v="1981" actId="2085"/>
          <ac:spMkLst>
            <pc:docMk/>
            <pc:sldMk cId="2369868199" sldId="372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40:55.541" v="1979" actId="2085"/>
          <ac:spMkLst>
            <pc:docMk/>
            <pc:sldMk cId="2369868199" sldId="372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9" creationId="{0209E68B-EC94-401F-835D-8958C10402E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1" creationId="{6CB68654-08B4-4D9B-8C1D-718469E7E2B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5" creationId="{CBB825B4-8600-4DD3-BA46-16792762E980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5" creationId="{BE61F5A4-1C30-4982-9066-B29229263D3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6" creationId="{16058B7E-2BE9-4782-BB95-024E52B205F2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7" creationId="{BE88B4B1-35A2-4479-93D5-7ECDE65B028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8" creationId="{31516C02-2B7C-4B82-97C0-00D3E93CAF37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9" creationId="{01C67028-3042-4B06-B7C9-33125C40E633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0" creationId="{5AB993DB-3ADC-4701-A3C2-176861E1C6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1" creationId="{E1626854-B66C-4E9F-99D5-59373462FD1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2" creationId="{D65B2D74-61D8-48A8-97AC-DFA42B3B7819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3" creationId="{7E325DA2-7BEE-4499-98AF-A7524DFAC2D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4" creationId="{637375C6-861E-4D4C-B63A-6130519AB2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5" creationId="{FA9AAF61-530D-4677-A497-228E00F8C19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6" creationId="{7AE7328D-8570-4185-9740-5D0B5962D57F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7" creationId="{5B92A7A9-BE43-4488-83D9-D4A9CD574E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8" creationId="{5BE095C5-630B-42E2-B495-4D1FCB15C3C8}"/>
          </ac:spMkLst>
        </pc:spChg>
        <pc:spChg chg="add mod">
          <ac:chgData name="Kulinich Bohdan" userId="48e65c9f34e137d0" providerId="LiveId" clId="{5F1719DF-9111-40D5-BB90-D5A453CF7734}" dt="2020-01-13T09:51:00.544" v="2493" actId="20577"/>
          <ac:spMkLst>
            <pc:docMk/>
            <pc:sldMk cId="2369868199" sldId="372"/>
            <ac:spMk id="159" creationId="{24BAFAB3-82F5-4B6F-A7B9-20041D01F3F0}"/>
          </ac:spMkLst>
        </pc:spChg>
        <pc:grpChg chg="add del mod">
          <ac:chgData name="Kulinich Bohdan" userId="48e65c9f34e137d0" providerId="LiveId" clId="{5F1719DF-9111-40D5-BB90-D5A453CF7734}" dt="2020-01-13T08:35:52.309" v="1929" actId="21"/>
          <ac:grpSpMkLst>
            <pc:docMk/>
            <pc:sldMk cId="2369868199" sldId="372"/>
            <ac:grpSpMk id="39" creationId="{1AE96130-6EEE-4543-9CE2-21F9A85E64FE}"/>
          </ac:grpSpMkLst>
        </pc:grpChg>
        <pc:grpChg chg="add mod">
          <ac:chgData name="Kulinich Bohdan" userId="48e65c9f34e137d0" providerId="LiveId" clId="{5F1719DF-9111-40D5-BB90-D5A453CF7734}" dt="2020-01-13T08:36:58.247" v="1936" actId="1076"/>
          <ac:grpSpMkLst>
            <pc:docMk/>
            <pc:sldMk cId="2369868199" sldId="372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8:40:31.955" v="1972" actId="478"/>
          <ac:grpSpMkLst>
            <pc:docMk/>
            <pc:sldMk cId="2369868199" sldId="372"/>
            <ac:grpSpMk id="130" creationId="{38A16324-7F00-4F1E-A52A-DC732AA51CB0}"/>
          </ac:grpSpMkLst>
        </pc:grpChg>
        <pc:grpChg chg="add del mod">
          <ac:chgData name="Kulinich Bohdan" userId="48e65c9f34e137d0" providerId="LiveId" clId="{5F1719DF-9111-40D5-BB90-D5A453CF7734}" dt="2020-01-13T08:44:20.866" v="2052" actId="478"/>
          <ac:grpSpMkLst>
            <pc:docMk/>
            <pc:sldMk cId="2369868199" sldId="372"/>
            <ac:grpSpMk id="160" creationId="{8388682E-8BF4-4093-AF95-052C7B61BF6A}"/>
          </ac:grpSpMkLst>
        </pc:grp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1" creationId="{863983B7-6579-40C0-9811-D331D5695C9D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3" creationId="{5D028B76-1137-4943-ADF5-8251D0E3DD75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4" creationId="{02F0A0B8-0CA1-4C12-ADE9-0DAB95383099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5" creationId="{F79B0C8F-442D-4451-85DD-2FBDD4F5AE22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7" creationId="{1DAD3AA8-0CAA-4DE1-B4B9-46E00BC72FC0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9" creationId="{ECAF87C3-0942-47EC-983B-CBFBE48DCD7A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1" creationId="{9938D7CE-6B79-45EE-8C42-B7765FE3D00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3" creationId="{C04DFDB5-00E1-4481-8ED9-B7494D65CE34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4" creationId="{EAE9FBE1-9F82-4352-BBDE-B890F8BC397E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6" creationId="{67EEEDCD-4D76-42C0-83F6-461BE44E8AB7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7" creationId="{10FDF6F3-0A51-4E1E-9E7C-0EFAC442F75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8" creationId="{F0FD49DB-6E68-4569-9247-72AFBB9E353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0" creationId="{9F5AD7F1-1FC6-4149-B463-2F90554B66A6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1" creationId="{262CA23D-CD10-4238-98AB-B239030ED2F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2" creationId="{DF522710-8D66-4A7D-8B97-908F813C145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3" creationId="{50BA511B-E57D-4167-8E36-0E1BD7F98EA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4" creationId="{1E7C50DA-D456-4509-BCAB-28943A95F7C1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5" creationId="{4CB05972-24EF-4EA1-87B3-ADEA367D9A3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6" creationId="{E9AF7E75-9A1A-4A0F-92B6-CB2DA0CD9FC2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7" creationId="{FD3AB4F9-F427-4F67-9A8E-043B35A71E8D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9" creationId="{995012B4-7522-4320-BFE4-42285DF4AAE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5" creationId="{AA82DC74-3CD5-4794-B1C2-194E451AACF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2" creationId="{1899EF02-5F06-43F1-80D9-D2D3504E128C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3" creationId="{04A35AEB-33D3-4A0B-AC6B-3CFF03B9BD3E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4" creationId="{69A2076A-BF10-4364-9155-2A37CE5A3FF6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6" creationId="{9D684767-A64B-463C-B483-554DABD4F669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7" creationId="{025458E2-3787-47C4-AE69-45328171F277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8" creationId="{4353D5DC-8604-4690-89CC-C1F83C0E213F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9" creationId="{90321140-74FA-47EF-A04B-CA2ADBB2522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0" creationId="{D0875C6B-EBC6-4EBC-AF82-26CD5DFECED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1" creationId="{4E214F6A-19A4-4E54-BB82-5A5BF726D504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2" creationId="{555FA284-4B2E-4E5C-A16C-4514FDF56188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3" creationId="{9C5D3568-0FD2-4B41-8D39-FC5E670A328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4" creationId="{5F998486-2CD3-4EF3-A2BB-1A0B12D45311}"/>
          </ac:cxnSpMkLst>
        </pc:cxnChg>
      </pc:sldChg>
      <pc:sldChg chg="addSp delSp modSp add del addAnim delAnim modAnim">
        <pc:chgData name="Kulinich Bohdan" userId="48e65c9f34e137d0" providerId="LiveId" clId="{5F1719DF-9111-40D5-BB90-D5A453CF7734}" dt="2020-01-13T08:47:06.696" v="2087" actId="47"/>
        <pc:sldMkLst>
          <pc:docMk/>
          <pc:sldMk cId="411541629" sldId="373"/>
        </pc:sldMkLst>
        <pc:spChg chg="del">
          <ac:chgData name="Kulinich Bohdan" userId="48e65c9f34e137d0" providerId="LiveId" clId="{5F1719DF-9111-40D5-BB90-D5A453CF7734}" dt="2020-01-13T08:33:27.063" v="1914" actId="478"/>
          <ac:spMkLst>
            <pc:docMk/>
            <pc:sldMk cId="411541629" sldId="373"/>
            <ac:spMk id="2" creationId="{6DD189E8-64A2-4C44-9195-DB66ED16763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39" creationId="{810893FF-780D-47CA-85DB-4334BCDCBC52}"/>
          </ac:spMkLst>
        </pc:spChg>
        <pc:spChg chg="del">
          <ac:chgData name="Kulinich Bohdan" userId="48e65c9f34e137d0" providerId="LiveId" clId="{5F1719DF-9111-40D5-BB90-D5A453CF7734}" dt="2020-01-13T08:29:32.438" v="1908" actId="478"/>
          <ac:spMkLst>
            <pc:docMk/>
            <pc:sldMk cId="411541629" sldId="373"/>
            <ac:spMk id="46" creationId="{0B0784B8-F829-45FC-B58D-4367D610535D}"/>
          </ac:spMkLst>
        </pc:spChg>
        <pc:spChg chg="add del">
          <ac:chgData name="Kulinich Bohdan" userId="48e65c9f34e137d0" providerId="LiveId" clId="{5F1719DF-9111-40D5-BB90-D5A453CF7734}" dt="2020-01-13T08:29:38.208" v="1912" actId="478"/>
          <ac:spMkLst>
            <pc:docMk/>
            <pc:sldMk cId="411541629" sldId="373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29:33.049" v="1909" actId="478"/>
          <ac:spMkLst>
            <pc:docMk/>
            <pc:sldMk cId="411541629" sldId="373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29:33.731" v="1910" actId="478"/>
          <ac:spMkLst>
            <pc:docMk/>
            <pc:sldMk cId="411541629" sldId="373"/>
            <ac:spMk id="52" creationId="{84FB0AB1-99DB-4009-9C46-484F79F3087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53" creationId="{FE58BE45-77EC-4959-B78A-7B0AC7176C67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69" creationId="{CB9F34E2-8F90-44AE-901E-B4137D7769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0" creationId="{BBFC4C8B-54BC-4FA1-B728-9AF004D9EBA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1" creationId="{18DF0482-9D71-45D1-B66B-F1A5F52B3F8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3" creationId="{E4567414-3FBC-4A29-A6D6-08D9B0D3BA9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4" creationId="{5B97CF81-B0BF-4856-B59A-F7D7AF41B0B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5" creationId="{508F1513-C487-4299-B6E5-03999E29B0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6" creationId="{AFB4F781-87C0-40B1-968D-EDAC0D4D0BDE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7" creationId="{B5FF5C6A-9602-485F-9746-DD294178126B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8" creationId="{1A475814-0072-41C1-A3DD-E8C32169D40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9" creationId="{AC42AEFE-3A64-42CD-801D-4E737D69CD4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0" creationId="{7C1B1AE8-8570-4D2C-AC32-8092FE7475C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2" creationId="{C0687A2C-F7DA-46F8-8D0A-BD6B1031B3D2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3" creationId="{09606790-F258-40F0-B8F4-E71A1E887B5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4" creationId="{1E4CB764-D3BB-444C-B88E-C51245F8BACC}"/>
          </ac:spMkLst>
        </pc:spChg>
        <pc:grpChg chg="add del mod">
          <ac:chgData name="Kulinich Bohdan" userId="48e65c9f34e137d0" providerId="LiveId" clId="{5F1719DF-9111-40D5-BB90-D5A453CF7734}" dt="2020-01-13T08:33:58.183" v="1919" actId="21"/>
          <ac:grpSpMkLst>
            <pc:docMk/>
            <pc:sldMk cId="411541629" sldId="373"/>
            <ac:grpSpMk id="5" creationId="{CFC2FBBC-713E-427C-A432-CA85ABA53690}"/>
          </ac:grpSpMkLst>
        </pc:grpChg>
        <pc:grpChg chg="add del">
          <ac:chgData name="Kulinich Bohdan" userId="48e65c9f34e137d0" providerId="LiveId" clId="{5F1719DF-9111-40D5-BB90-D5A453CF7734}" dt="2020-01-13T08:35:44.085" v="1927"/>
          <ac:grpSpMkLst>
            <pc:docMk/>
            <pc:sldMk cId="411541629" sldId="373"/>
            <ac:grpSpMk id="85" creationId="{FC515B75-9FDE-4EF1-B41F-56F5E57E7B24}"/>
          </ac:grpSpMkLst>
        </pc:grpChg>
        <pc:grpChg chg="add del">
          <ac:chgData name="Kulinich Bohdan" userId="48e65c9f34e137d0" providerId="LiveId" clId="{5F1719DF-9111-40D5-BB90-D5A453CF7734}" dt="2020-01-13T08:36:43.315" v="1933" actId="21"/>
          <ac:grpSpMkLst>
            <pc:docMk/>
            <pc:sldMk cId="411541629" sldId="373"/>
            <ac:grpSpMk id="129" creationId="{3254492D-A9BC-4788-82F6-0C903F356BAE}"/>
          </ac:grpSpMkLst>
        </pc:grpChg>
        <pc:cxnChg chg="del">
          <ac:chgData name="Kulinich Bohdan" userId="48e65c9f34e137d0" providerId="LiveId" clId="{5F1719DF-9111-40D5-BB90-D5A453CF7734}" dt="2020-01-13T08:29:44.998" v="1913" actId="478"/>
          <ac:cxnSpMkLst>
            <pc:docMk/>
            <pc:sldMk cId="411541629" sldId="373"/>
            <ac:cxnSpMk id="38" creationId="{60CCD2AC-9F56-4D30-AF9A-B3B83303892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0" creationId="{18ED87EC-5995-4EB8-8E05-68030956CFBE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1" creationId="{38AD5728-187E-4D0B-ACB8-E461F342EB0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5" creationId="{276584C3-399C-4711-9E7C-328D8A7B346C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5" creationId="{D91683FF-4234-4BAE-B61B-62275A329976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7" creationId="{03F705D0-B7D0-47EF-B2BB-6A6A4EC4CB2D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8" creationId="{E75A3F21-8BBE-4AF7-AF65-87118FB6BE3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0" creationId="{BA0523DF-1EF5-43D9-A966-08DE14A9017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2" creationId="{7C304D3C-802A-4F5B-BA3D-D46A8587B73A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3" creationId="{C8C5A7EC-D11D-4660-9403-0F2655761769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4" creationId="{768B839C-B98D-49E0-A351-731502DEBD0B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6" creationId="{9C9790BC-CB7C-47A3-8276-9709A4F683F8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7" creationId="{3B2463AF-A7DA-440E-BB23-1714D057D2C5}"/>
          </ac:cxnSpMkLst>
        </pc:cxnChg>
      </pc:sldChg>
      <pc:sldChg chg="addSp delSp modSp add del">
        <pc:chgData name="Kulinich Bohdan" userId="48e65c9f34e137d0" providerId="LiveId" clId="{5F1719DF-9111-40D5-BB90-D5A453CF7734}" dt="2020-01-13T08:40:25.720" v="1970" actId="47"/>
        <pc:sldMkLst>
          <pc:docMk/>
          <pc:sldMk cId="151285350" sldId="374"/>
        </pc:sldMkLst>
        <pc:spChg chg="mod">
          <ac:chgData name="Kulinich Bohdan" userId="48e65c9f34e137d0" providerId="LiveId" clId="{5F1719DF-9111-40D5-BB90-D5A453CF7734}" dt="2020-01-13T08:38:44.283" v="1955" actId="207"/>
          <ac:spMkLst>
            <pc:docMk/>
            <pc:sldMk cId="151285350" sldId="37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3T08:39:31.564" v="1966" actId="2085"/>
          <ac:spMkLst>
            <pc:docMk/>
            <pc:sldMk cId="151285350" sldId="374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39:01.444" v="1958" actId="2085"/>
          <ac:spMkLst>
            <pc:docMk/>
            <pc:sldMk cId="151285350" sldId="374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39:04.692" v="1959" actId="2085"/>
          <ac:spMkLst>
            <pc:docMk/>
            <pc:sldMk cId="151285350" sldId="374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39:28.274" v="1965" actId="2085"/>
          <ac:spMkLst>
            <pc:docMk/>
            <pc:sldMk cId="151285350" sldId="374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39:34.442" v="1967" actId="2085"/>
          <ac:spMkLst>
            <pc:docMk/>
            <pc:sldMk cId="151285350" sldId="374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39:37.439" v="1968" actId="2085"/>
          <ac:spMkLst>
            <pc:docMk/>
            <pc:sldMk cId="151285350" sldId="374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38:57.932" v="1957" actId="2085"/>
          <ac:spMkLst>
            <pc:docMk/>
            <pc:sldMk cId="151285350" sldId="374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39:40.457" v="1969" actId="2085"/>
          <ac:spMkLst>
            <pc:docMk/>
            <pc:sldMk cId="151285350" sldId="374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9" creationId="{0209E68B-EC94-401F-835D-8958C10402EC}"/>
          </ac:spMkLst>
        </pc:spChg>
        <pc:grpChg chg="add del">
          <ac:chgData name="Kulinich Bohdan" userId="48e65c9f34e137d0" providerId="LiveId" clId="{5F1719DF-9111-40D5-BB90-D5A453CF7734}" dt="2020-01-13T08:39:23.320" v="1964" actId="21"/>
          <ac:grpSpMkLst>
            <pc:docMk/>
            <pc:sldMk cId="151285350" sldId="374"/>
            <ac:grpSpMk id="130" creationId="{38A16324-7F00-4F1E-A52A-DC732AA51CB0}"/>
          </ac:grpSpMkLst>
        </pc:grp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5" creationId="{AA82DC74-3CD5-4794-B1C2-194E451AACF5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0:03:58.441" v="3648" actId="20577"/>
        <pc:sldMkLst>
          <pc:docMk/>
          <pc:sldMk cId="496943638" sldId="374"/>
        </pc:sldMkLst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2" creationId="{6DD189E8-64A2-4C44-9195-DB66ED16763F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32" creationId="{8D8F8317-F6FD-44EC-A035-7648DAF207FD}"/>
          </ac:spMkLst>
        </pc:spChg>
        <pc:spChg chg="del">
          <ac:chgData name="Kulinich Bohdan" userId="48e65c9f34e137d0" providerId="LiveId" clId="{5F1719DF-9111-40D5-BB90-D5A453CF7734}" dt="2020-01-13T08:44:31.274" v="2055" actId="478"/>
          <ac:spMkLst>
            <pc:docMk/>
            <pc:sldMk cId="496943638" sldId="374"/>
            <ac:spMk id="46" creationId="{0B0784B8-F829-45FC-B58D-4367D610535D}"/>
          </ac:spMkLst>
        </pc:spChg>
        <pc:spChg chg="del">
          <ac:chgData name="Kulinich Bohdan" userId="48e65c9f34e137d0" providerId="LiveId" clId="{5F1719DF-9111-40D5-BB90-D5A453CF7734}" dt="2020-01-13T08:46:39.023" v="2083" actId="478"/>
          <ac:spMkLst>
            <pc:docMk/>
            <pc:sldMk cId="496943638" sldId="374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44:35.065" v="2056" actId="478"/>
          <ac:spMkLst>
            <pc:docMk/>
            <pc:sldMk cId="496943638" sldId="374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44:36.133" v="2057" actId="478"/>
          <ac:spMkLst>
            <pc:docMk/>
            <pc:sldMk cId="496943638" sldId="374"/>
            <ac:spMk id="52" creationId="{84FB0AB1-99DB-4009-9C46-484F79F3087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1" creationId="{5E0177C5-EC8F-4482-90A6-D06247B4E50B}"/>
          </ac:spMkLst>
        </pc:spChg>
        <pc:spChg chg="del">
          <ac:chgData name="Kulinich Bohdan" userId="48e65c9f34e137d0" providerId="LiveId" clId="{5F1719DF-9111-40D5-BB90-D5A453CF7734}" dt="2020-01-13T08:44:43.785" v="2060" actId="478"/>
          <ac:spMkLst>
            <pc:docMk/>
            <pc:sldMk cId="496943638" sldId="374"/>
            <ac:spMk id="88" creationId="{5F3B7726-0A1A-4814-843A-A39A64F63540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9" creationId="{0FAD0ED0-3DA9-4D85-B439-9EF427F5080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0" creationId="{F96D66C2-6888-4915-A523-69F41611E9B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1" creationId="{3E553C43-E242-4BEF-BEB1-4B7697854946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2" creationId="{02281EAA-3935-4E79-BBAD-B62399F441A3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3" creationId="{7E2E06EE-B604-4EC2-9E6F-5C419EB3752B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4" creationId="{20D0698D-39E4-4604-AE5C-5E22ECF39FD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8" creationId="{A1299394-A8D3-4262-8325-86F3355BF97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9" creationId="{619287B8-F031-49C2-9527-5E2C5B43B804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0" creationId="{32C56A2F-3776-40B8-8682-8BCBDDBB1B4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1" creationId="{8AE3C4AC-2513-442E-A46D-E1D3CF3C29AD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2" creationId="{BBC06AE5-5932-48F4-8A3D-A2958BED673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3" creationId="{B152A423-9826-4B2F-9FE5-654DD3694E8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4" creationId="{85893941-589F-4CE0-9B4D-379A81432E5F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5" creationId="{DDDE025F-95A6-468D-B1FD-83AF41A5758A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1" creationId="{FCBA0161-FFF9-46D9-A35C-D556F4A9096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5" creationId="{6308636F-71C2-433E-9033-8A3E6BC7F6B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5" creationId="{832952FC-509E-4167-81F0-1F9EC52E197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6" creationId="{598174B8-553D-4B3A-A853-C2727F436989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7" creationId="{92ABF3D7-7557-4426-9726-1C2F3908B84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8" creationId="{69C28380-9847-49D1-AE38-7E91E10BA518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9" creationId="{D78726DE-8EA7-42D5-959A-76D71F2AA1A1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0" creationId="{5EF24EBE-D815-4652-A4CA-5901671A930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1" creationId="{3E317234-EB7F-4C48-90F2-7490AB6CA906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2" creationId="{8140E886-04D4-467E-AA9E-64B6551098D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3" creationId="{95608244-B278-4BBC-B029-10E93A99617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4" creationId="{4317ED39-71A5-4839-BBA1-6E19AE2AD9D2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5" creationId="{FB618675-F8A4-4ACC-85F5-35BF19ED4F84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6" creationId="{7813CE17-17F7-4611-B8D3-A45A80199BDF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7" creationId="{396554E2-806A-4A00-A16F-2127B7CB168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8" creationId="{B7D394D2-08D0-49EB-91E9-A79A0717D3E8}"/>
          </ac:spMkLst>
        </pc:spChg>
        <pc:spChg chg="mod ord">
          <ac:chgData name="Kulinich Bohdan" userId="48e65c9f34e137d0" providerId="LiveId" clId="{5F1719DF-9111-40D5-BB90-D5A453CF7734}" dt="2020-01-13T09:51:08.993" v="2494"/>
          <ac:spMkLst>
            <pc:docMk/>
            <pc:sldMk cId="496943638" sldId="374"/>
            <ac:spMk id="159" creationId="{24BAFAB3-82F5-4B6F-A7B9-20041D01F3F0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199" creationId="{A844245C-36C3-475A-B52E-FF7602AAFD28}"/>
          </ac:spMkLst>
        </pc:spChg>
        <pc:spChg chg="add mod">
          <ac:chgData name="Kulinich Bohdan" userId="48e65c9f34e137d0" providerId="LiveId" clId="{5F1719DF-9111-40D5-BB90-D5A453CF7734}" dt="2020-01-15T10:03:58.441" v="3648" actId="20577"/>
          <ac:spMkLst>
            <pc:docMk/>
            <pc:sldMk cId="496943638" sldId="374"/>
            <ac:spMk id="201" creationId="{C1AC6713-F81B-4D49-B0F8-67D80FB290A3}"/>
          </ac:spMkLst>
        </pc:spChg>
        <pc:grpChg chg="del">
          <ac:chgData name="Kulinich Bohdan" userId="48e65c9f34e137d0" providerId="LiveId" clId="{5F1719DF-9111-40D5-BB90-D5A453CF7734}" dt="2020-01-13T08:44:27.080" v="2053" actId="478"/>
          <ac:grpSpMkLst>
            <pc:docMk/>
            <pc:sldMk cId="496943638" sldId="374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9:46:41.452" v="2432" actId="165"/>
          <ac:grpSpMkLst>
            <pc:docMk/>
            <pc:sldMk cId="496943638" sldId="374"/>
            <ac:grpSpMk id="130" creationId="{44E344E5-1589-471E-94CF-D4BA30B9B7BB}"/>
          </ac:grpSpMkLst>
        </pc:grpChg>
        <pc:grpChg chg="del">
          <ac:chgData name="Kulinich Bohdan" userId="48e65c9f34e137d0" providerId="LiveId" clId="{5F1719DF-9111-40D5-BB90-D5A453CF7734}" dt="2020-01-13T08:44:38.273" v="2058" actId="21"/>
          <ac:grpSpMkLst>
            <pc:docMk/>
            <pc:sldMk cId="496943638" sldId="374"/>
            <ac:grpSpMk id="160" creationId="{8388682E-8BF4-4093-AF95-052C7B61BF6A}"/>
          </ac:grpSpMkLst>
        </pc:grp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38" creationId="{60CCD2AC-9F56-4D30-AF9A-B3B833038924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3" creationId="{5D028B76-1137-4943-ADF5-8251D0E3DD7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4" creationId="{02F0A0B8-0CA1-4C12-ADE9-0DAB95383099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7" creationId="{1DAD3AA8-0CAA-4DE1-B4B9-46E00BC72FC0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9" creationId="{ECAF87C3-0942-47EC-983B-CBFBE48DCD7A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1" creationId="{9938D7CE-6B79-45EE-8C42-B7765FE3D00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4" creationId="{EAE9FBE1-9F82-4352-BBDE-B890F8BC397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6" creationId="{67EEEDCD-4D76-42C0-83F6-461BE44E8AB7}"/>
          </ac:cxnSpMkLst>
        </pc:cxnChg>
        <pc:cxnChg chg="del">
          <ac:chgData name="Kulinich Bohdan" userId="48e65c9f34e137d0" providerId="LiveId" clId="{5F1719DF-9111-40D5-BB90-D5A453CF7734}" dt="2020-01-13T08:44:28.404" v="2054" actId="478"/>
          <ac:cxnSpMkLst>
            <pc:docMk/>
            <pc:sldMk cId="496943638" sldId="374"/>
            <ac:cxnSpMk id="59" creationId="{59356A1F-486E-4FE6-9B77-D8DA8149B09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1" creationId="{262CA23D-CD10-4238-98AB-B239030ED2F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5" creationId="{4CB05972-24EF-4EA1-87B3-ADEA367D9A3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8" creationId="{B20CB73E-9472-4EC5-8549-4A90DAB902A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72" creationId="{60E794A4-6A9B-4358-81AE-90CF86F7F8B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2" creationId="{D0265C33-1C90-45DC-A615-AF4A60E9576C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3" creationId="{3FEC5B8C-6DB0-4008-A31C-6B18B3EF2881}"/>
          </ac:cxnSpMkLst>
        </pc:cxnChg>
        <pc:cxnChg chg="del mod topLvl">
          <ac:chgData name="Kulinich Bohdan" userId="48e65c9f34e137d0" providerId="LiveId" clId="{5F1719DF-9111-40D5-BB90-D5A453CF7734}" dt="2020-01-13T09:41:51.105" v="2215" actId="478"/>
          <ac:cxnSpMkLst>
            <pc:docMk/>
            <pc:sldMk cId="496943638" sldId="374"/>
            <ac:cxnSpMk id="134" creationId="{5D2E7186-BE6A-4671-B701-2B397BC629A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6" creationId="{E533DED9-2FD7-4B25-A111-730ECDD38136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7" creationId="{675571C0-DF6F-4114-A73B-9F4BDA6B392D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8" creationId="{9CFDE2B7-02EE-4934-8C1A-072372FF4F7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9" creationId="{E75334F6-F355-4B1F-A0A6-B005F84CC4F4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0" creationId="{AF668AAA-8F56-4BA9-9174-1978477A1EF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1" creationId="{883E2917-DD43-4FD8-A687-B82A3F92883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2" creationId="{B9CAD136-05F6-4418-B881-980D916D4145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3" creationId="{9FDC9AE5-58D2-4741-B18E-4DB5A4B4C76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4" creationId="{E67CCC8B-8375-4505-BAE6-A3CCA1AC9D68}"/>
          </ac:cxnSpMkLst>
        </pc:cxnChg>
        <pc:cxnChg chg="add mod">
          <ac:chgData name="Kulinich Bohdan" userId="48e65c9f34e137d0" providerId="LiveId" clId="{5F1719DF-9111-40D5-BB90-D5A453CF7734}" dt="2020-01-13T09:35:49.699" v="2144" actId="14100"/>
          <ac:cxnSpMkLst>
            <pc:docMk/>
            <pc:sldMk cId="496943638" sldId="374"/>
            <ac:cxnSpMk id="189" creationId="{9E5C5849-64C9-42AE-9B64-2E9B82C56021}"/>
          </ac:cxnSpMkLst>
        </pc:cxnChg>
        <pc:cxnChg chg="add mod">
          <ac:chgData name="Kulinich Bohdan" userId="48e65c9f34e137d0" providerId="LiveId" clId="{5F1719DF-9111-40D5-BB90-D5A453CF7734}" dt="2020-01-13T09:34:45.945" v="2133" actId="14100"/>
          <ac:cxnSpMkLst>
            <pc:docMk/>
            <pc:sldMk cId="496943638" sldId="374"/>
            <ac:cxnSpMk id="190" creationId="{CCB4BFA5-253C-4525-93E9-F4F9964940E5}"/>
          </ac:cxnSpMkLst>
        </pc:cxnChg>
        <pc:cxnChg chg="add mod">
          <ac:chgData name="Kulinich Bohdan" userId="48e65c9f34e137d0" providerId="LiveId" clId="{5F1719DF-9111-40D5-BB90-D5A453CF7734}" dt="2020-01-13T09:34:49.897" v="2134" actId="14100"/>
          <ac:cxnSpMkLst>
            <pc:docMk/>
            <pc:sldMk cId="496943638" sldId="374"/>
            <ac:cxnSpMk id="191" creationId="{3D4F4AC4-B1BD-4895-869B-45B92F0EF937}"/>
          </ac:cxnSpMkLst>
        </pc:cxnChg>
        <pc:cxnChg chg="add del">
          <ac:chgData name="Kulinich Bohdan" userId="48e65c9f34e137d0" providerId="LiveId" clId="{5F1719DF-9111-40D5-BB90-D5A453CF7734}" dt="2020-01-13T09:33:16.922" v="2109" actId="478"/>
          <ac:cxnSpMkLst>
            <pc:docMk/>
            <pc:sldMk cId="496943638" sldId="374"/>
            <ac:cxnSpMk id="192" creationId="{54DBE568-168D-45B8-B978-6F29A82F7D80}"/>
          </ac:cxnSpMkLst>
        </pc:cxnChg>
        <pc:cxnChg chg="add mod">
          <ac:chgData name="Kulinich Bohdan" userId="48e65c9f34e137d0" providerId="LiveId" clId="{5F1719DF-9111-40D5-BB90-D5A453CF7734}" dt="2020-01-13T09:35:39.462" v="2142" actId="14100"/>
          <ac:cxnSpMkLst>
            <pc:docMk/>
            <pc:sldMk cId="496943638" sldId="374"/>
            <ac:cxnSpMk id="193" creationId="{CB2B4DFE-B7F3-48DD-A288-7F167FC60F69}"/>
          </ac:cxnSpMkLst>
        </pc:cxnChg>
        <pc:cxnChg chg="add del mod">
          <ac:chgData name="Kulinich Bohdan" userId="48e65c9f34e137d0" providerId="LiveId" clId="{5F1719DF-9111-40D5-BB90-D5A453CF7734}" dt="2020-01-13T09:33:45.096" v="2118" actId="478"/>
          <ac:cxnSpMkLst>
            <pc:docMk/>
            <pc:sldMk cId="496943638" sldId="374"/>
            <ac:cxnSpMk id="194" creationId="{3505B926-FB74-4826-95AF-C91572BF9B6A}"/>
          </ac:cxnSpMkLst>
        </pc:cxnChg>
        <pc:cxnChg chg="add mod">
          <ac:chgData name="Kulinich Bohdan" userId="48e65c9f34e137d0" providerId="LiveId" clId="{5F1719DF-9111-40D5-BB90-D5A453CF7734}" dt="2020-01-13T09:35:01.416" v="2137" actId="14100"/>
          <ac:cxnSpMkLst>
            <pc:docMk/>
            <pc:sldMk cId="496943638" sldId="374"/>
            <ac:cxnSpMk id="195" creationId="{DEB83975-1E05-488F-A466-501EAC4A8C64}"/>
          </ac:cxnSpMkLst>
        </pc:cxnChg>
        <pc:cxnChg chg="add mod">
          <ac:chgData name="Kulinich Bohdan" userId="48e65c9f34e137d0" providerId="LiveId" clId="{5F1719DF-9111-40D5-BB90-D5A453CF7734}" dt="2020-01-13T09:34:59.727" v="2136" actId="14100"/>
          <ac:cxnSpMkLst>
            <pc:docMk/>
            <pc:sldMk cId="496943638" sldId="374"/>
            <ac:cxnSpMk id="196" creationId="{8FA5D9C0-136C-4101-BD64-5D1EF7EC87D2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7" creationId="{3CED141E-BD6C-4822-8AA5-C2872651565B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8" creationId="{47D4D6C1-2225-4BD7-8E1E-9843A5991153}"/>
          </ac:cxnSpMkLst>
        </pc:cxnChg>
        <pc:cxnChg chg="add mod">
          <ac:chgData name="Kulinich Bohdan" userId="48e65c9f34e137d0" providerId="LiveId" clId="{5F1719DF-9111-40D5-BB90-D5A453CF7734}" dt="2020-01-13T09:42:13.809" v="2218" actId="1076"/>
          <ac:cxnSpMkLst>
            <pc:docMk/>
            <pc:sldMk cId="496943638" sldId="374"/>
            <ac:cxnSpMk id="200" creationId="{08B46852-4593-4341-B3A0-E0647F58EC8F}"/>
          </ac:cxnSpMkLst>
        </pc:cxnChg>
      </pc:sldChg>
      <pc:sldChg chg="add del">
        <pc:chgData name="Kulinich Bohdan" userId="48e65c9f34e137d0" providerId="LiveId" clId="{5F1719DF-9111-40D5-BB90-D5A453CF7734}" dt="2020-01-13T08:44:11.880" v="2050" actId="47"/>
        <pc:sldMkLst>
          <pc:docMk/>
          <pc:sldMk cId="3419551629" sldId="374"/>
        </pc:sldMkLst>
      </pc:sldChg>
      <pc:sldChg chg="addSp delSp modSp add del delAnim modAnim">
        <pc:chgData name="Kulinich Bohdan" userId="48e65c9f34e137d0" providerId="LiveId" clId="{5F1719DF-9111-40D5-BB90-D5A453CF7734}" dt="2020-01-13T09:58:03.897" v="2505" actId="47"/>
        <pc:sldMkLst>
          <pc:docMk/>
          <pc:sldMk cId="528448480" sldId="375"/>
        </pc:sldMkLst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32" creationId="{8D8F8317-F6FD-44EC-A035-7648DAF207FD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1" creationId="{FCBA0161-FFF9-46D9-A35C-D556F4A9096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5" creationId="{6308636F-71C2-433E-9033-8A3E6BC7F6B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5" creationId="{832952FC-509E-4167-81F0-1F9EC52E197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6" creationId="{598174B8-553D-4B3A-A853-C2727F436989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7" creationId="{92ABF3D7-7557-4426-9726-1C2F3908B84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8" creationId="{69C28380-9847-49D1-AE38-7E91E10BA518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9" creationId="{D78726DE-8EA7-42D5-959A-76D71F2AA1A1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0" creationId="{5EF24EBE-D815-4652-A4CA-5901671A930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1" creationId="{3E317234-EB7F-4C48-90F2-7490AB6CA906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2" creationId="{8140E886-04D4-467E-AA9E-64B6551098D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3" creationId="{95608244-B278-4BBC-B029-10E93A99617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4" creationId="{4317ED39-71A5-4839-BBA1-6E19AE2AD9D2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5" creationId="{FB618675-F8A4-4ACC-85F5-35BF19ED4F84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6" creationId="{7813CE17-17F7-4611-B8D3-A45A80199BDF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7" creationId="{396554E2-806A-4A00-A16F-2127B7CB168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8" creationId="{B7D394D2-08D0-49EB-91E9-A79A0717D3E8}"/>
          </ac:spMkLst>
        </pc:spChg>
        <pc:spChg chg="del">
          <ac:chgData name="Kulinich Bohdan" userId="48e65c9f34e137d0" providerId="LiveId" clId="{5F1719DF-9111-40D5-BB90-D5A453CF7734}" dt="2020-01-13T09:56:50.089" v="2496" actId="478"/>
          <ac:spMkLst>
            <pc:docMk/>
            <pc:sldMk cId="528448480" sldId="375"/>
            <ac:spMk id="159" creationId="{24BAFAB3-82F5-4B6F-A7B9-20041D01F3F0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99" creationId="{A844245C-36C3-475A-B52E-FF7602AAFD28}"/>
          </ac:spMkLst>
        </pc:spChg>
        <pc:spChg chg="del">
          <ac:chgData name="Kulinich Bohdan" userId="48e65c9f34e137d0" providerId="LiveId" clId="{5F1719DF-9111-40D5-BB90-D5A453CF7734}" dt="2020-01-13T09:56:52.408" v="2498" actId="478"/>
          <ac:spMkLst>
            <pc:docMk/>
            <pc:sldMk cId="528448480" sldId="375"/>
            <ac:spMk id="201" creationId="{C1AC6713-F81B-4D49-B0F8-67D80FB290A3}"/>
          </ac:spMkLst>
        </pc:spChg>
        <pc:grpChg chg="add mod">
          <ac:chgData name="Kulinich Bohdan" userId="48e65c9f34e137d0" providerId="LiveId" clId="{5F1719DF-9111-40D5-BB90-D5A453CF7734}" dt="2020-01-13T09:58:00.850" v="2504" actId="688"/>
          <ac:grpSpMkLst>
            <pc:docMk/>
            <pc:sldMk cId="528448480" sldId="375"/>
            <ac:grpSpMk id="2" creationId="{0E2B98C6-70D7-4AD2-9586-6E7C474A75B7}"/>
          </ac:grpSpMkLst>
        </pc:grpChg>
        <pc:picChg chg="del">
          <ac:chgData name="Kulinich Bohdan" userId="48e65c9f34e137d0" providerId="LiveId" clId="{5F1719DF-9111-40D5-BB90-D5A453CF7734}" dt="2020-01-13T09:56:51.260" v="2497" actId="478"/>
          <ac:picMkLst>
            <pc:docMk/>
            <pc:sldMk cId="528448480" sldId="375"/>
            <ac:picMk id="42" creationId="{FE99A425-DA4E-426E-AA2B-CDE43C28150C}"/>
          </ac:picMkLst>
        </pc:pic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2" creationId="{D0265C33-1C90-45DC-A615-AF4A60E9576C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3" creationId="{3FEC5B8C-6DB0-4008-A31C-6B18B3EF288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6" creationId="{E533DED9-2FD7-4B25-A111-730ECDD38136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7" creationId="{675571C0-DF6F-4114-A73B-9F4BDA6B392D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8" creationId="{9CFDE2B7-02EE-4934-8C1A-072372FF4F7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9" creationId="{E75334F6-F355-4B1F-A0A6-B005F84CC4F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0" creationId="{AF668AAA-8F56-4BA9-9174-1978477A1EF0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1" creationId="{883E2917-DD43-4FD8-A687-B82A3F92883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2" creationId="{B9CAD136-05F6-4418-B881-980D916D414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3" creationId="{9FDC9AE5-58D2-4741-B18E-4DB5A4B4C76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4" creationId="{E67CCC8B-8375-4505-BAE6-A3CCA1AC9D68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89" creationId="{9E5C5849-64C9-42AE-9B64-2E9B82C5602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0" creationId="{CCB4BFA5-253C-4525-93E9-F4F9964940E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1" creationId="{3D4F4AC4-B1BD-4895-869B-45B92F0EF937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3" creationId="{CB2B4DFE-B7F3-48DD-A288-7F167FC60F6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5" creationId="{DEB83975-1E05-488F-A466-501EAC4A8C6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6" creationId="{8FA5D9C0-136C-4101-BD64-5D1EF7EC87D2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7" creationId="{3CED141E-BD6C-4822-8AA5-C2872651565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8" creationId="{47D4D6C1-2225-4BD7-8E1E-9843A5991153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200" creationId="{08B46852-4593-4341-B3A0-E0647F58EC8F}"/>
          </ac:cxnSpMkLst>
        </pc:cxnChg>
      </pc:sldChg>
      <pc:sldChg chg="addSp delSp modSp delAnim modAnim">
        <pc:chgData name="Kulinich Bohdan" userId="48e65c9f34e137d0" providerId="LiveId" clId="{5F1719DF-9111-40D5-BB90-D5A453CF7734}" dt="2020-01-15T13:27:28.382" v="4553"/>
        <pc:sldMkLst>
          <pc:docMk/>
          <pc:sldMk cId="4192949742" sldId="375"/>
        </pc:sldMkLst>
        <pc:spChg chg="mod">
          <ac:chgData name="Kulinich Bohdan" userId="48e65c9f34e137d0" providerId="LiveId" clId="{5F1719DF-9111-40D5-BB90-D5A453CF7734}" dt="2020-01-15T10:13:46.706" v="3733" actId="20577"/>
          <ac:spMkLst>
            <pc:docMk/>
            <pc:sldMk cId="4192949742" sldId="375"/>
            <ac:spMk id="4" creationId="{00000000-0000-0000-0000-000000000000}"/>
          </ac:spMkLst>
        </pc:spChg>
        <pc:spChg chg="add del mod">
          <ac:chgData name="Kulinich Bohdan" userId="48e65c9f34e137d0" providerId="LiveId" clId="{5F1719DF-9111-40D5-BB90-D5A453CF7734}" dt="2020-01-15T10:27:48.001" v="3990" actId="11529"/>
          <ac:spMkLst>
            <pc:docMk/>
            <pc:sldMk cId="4192949742" sldId="375"/>
            <ac:spMk id="16" creationId="{6DF56893-238E-47E5-BC84-224341F9941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7" creationId="{5379CBCB-FECA-4178-B037-20AFDC837C58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8" creationId="{7A8B0D7D-8A9C-405F-A130-35CFF3230CA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9" creationId="{DB2EEF5F-657F-4C5D-9483-87365B3882B4}"/>
          </ac:spMkLst>
        </pc:spChg>
        <pc:spChg chg="add mod">
          <ac:chgData name="Kulinich Bohdan" userId="48e65c9f34e137d0" providerId="LiveId" clId="{5F1719DF-9111-40D5-BB90-D5A453CF7734}" dt="2020-01-15T12:58:51.572" v="4469" actId="208"/>
          <ac:spMkLst>
            <pc:docMk/>
            <pc:sldMk cId="4192949742" sldId="375"/>
            <ac:spMk id="20" creationId="{F13BF179-1BB0-457A-9D2B-E1091F0B760F}"/>
          </ac:spMkLst>
        </pc:spChg>
        <pc:spChg chg="del">
          <ac:chgData name="Kulinich Bohdan" userId="48e65c9f34e137d0" providerId="LiveId" clId="{5F1719DF-9111-40D5-BB90-D5A453CF7734}" dt="2020-01-15T10:10:09.073" v="3671" actId="478"/>
          <ac:spMkLst>
            <pc:docMk/>
            <pc:sldMk cId="4192949742" sldId="375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5T10:10:06.902" v="3669" actId="478"/>
          <ac:spMkLst>
            <pc:docMk/>
            <pc:sldMk cId="4192949742" sldId="375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10:10:01.309" v="3665" actId="478"/>
          <ac:spMkLst>
            <pc:docMk/>
            <pc:sldMk cId="4192949742" sldId="375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8" creationId="{9AEEC318-8590-42BC-A2E6-8285A9CE5FA4}"/>
          </ac:spMkLst>
        </pc:spChg>
        <pc:spChg chg="add mod">
          <ac:chgData name="Kulinich Bohdan" userId="48e65c9f34e137d0" providerId="LiveId" clId="{5F1719DF-9111-40D5-BB90-D5A453CF7734}" dt="2020-01-15T12:56:37.635" v="4406" actId="14100"/>
          <ac:spMkLst>
            <pc:docMk/>
            <pc:sldMk cId="4192949742" sldId="375"/>
            <ac:spMk id="290" creationId="{BD2A30A0-CCF5-4ABF-88D0-E7AFE85AB7D2}"/>
          </ac:spMkLst>
        </pc:spChg>
        <pc:spChg chg="add mod">
          <ac:chgData name="Kulinich Bohdan" userId="48e65c9f34e137d0" providerId="LiveId" clId="{5F1719DF-9111-40D5-BB90-D5A453CF7734}" dt="2020-01-15T12:58:44.589" v="4467" actId="207"/>
          <ac:spMkLst>
            <pc:docMk/>
            <pc:sldMk cId="4192949742" sldId="375"/>
            <ac:spMk id="291" creationId="{5F25B0C8-1CF3-4F1E-83C0-7BD6E8842565}"/>
          </ac:spMkLst>
        </pc:spChg>
        <pc:spChg chg="add del">
          <ac:chgData name="Kulinich Bohdan" userId="48e65c9f34e137d0" providerId="LiveId" clId="{5F1719DF-9111-40D5-BB90-D5A453CF7734}" dt="2020-01-15T13:27:28.382" v="4553"/>
          <ac:spMkLst>
            <pc:docMk/>
            <pc:sldMk cId="4192949742" sldId="375"/>
            <ac:spMk id="292" creationId="{3045BB9C-9FD1-41DC-A854-802C4DD5BC75}"/>
          </ac:spMkLst>
        </pc:spChg>
        <pc:picChg chg="add del mod">
          <ac:chgData name="Kulinich Bohdan" userId="48e65c9f34e137d0" providerId="LiveId" clId="{5F1719DF-9111-40D5-BB90-D5A453CF7734}" dt="2020-01-15T10:21:07.913" v="3935" actId="478"/>
          <ac:picMkLst>
            <pc:docMk/>
            <pc:sldMk cId="4192949742" sldId="375"/>
            <ac:picMk id="5" creationId="{38E554E4-B91E-4807-BF3F-0953E26E97A1}"/>
          </ac:picMkLst>
        </pc:picChg>
        <pc:picChg chg="add del mod modCrop">
          <ac:chgData name="Kulinich Bohdan" userId="48e65c9f34e137d0" providerId="LiveId" clId="{5F1719DF-9111-40D5-BB90-D5A453CF7734}" dt="2020-01-15T10:27:09.822" v="3988" actId="478"/>
          <ac:picMkLst>
            <pc:docMk/>
            <pc:sldMk cId="4192949742" sldId="375"/>
            <ac:picMk id="6" creationId="{0D5DA1ED-EA64-495E-A10A-01E3075D06DF}"/>
          </ac:picMkLst>
        </pc:pic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4" creationId="{4120A85A-6DCC-4E32-AA05-D711FD1EC0B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9" creationId="{43385842-CB68-45EE-B937-C23596F0B6C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2" creationId="{3CACB758-18BB-40EA-A946-C936E082E80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5" creationId="{7AF09E7F-DF0C-4E1C-8BB7-CF1C9965686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1" creationId="{400378E8-AAA0-4CF6-B170-52DD8EEB6BE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4" creationId="{07C09126-4A26-464A-B358-D55844CAEC9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7" creationId="{F6C9EEE7-32EB-4C30-99DA-4CA3075ABAF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0" creationId="{0B324DE9-0230-4EF8-B976-8EF4391D504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3" creationId="{711B71BB-10AF-4F25-AB5B-88FAE4D9B0B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6" creationId="{3AAA86B1-B0AF-46BF-B40F-6937C05B980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0" creationId="{BA70E777-75B6-472F-A98D-765B7F99014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2" creationId="{D71C40B0-FFAB-4CBD-9C2E-B6FD3BA9541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10:10:08.167" v="3670" actId="478"/>
          <ac:cxnSpMkLst>
            <pc:docMk/>
            <pc:sldMk cId="4192949742" sldId="375"/>
            <ac:cxnSpMk id="92" creationId="{A33BFB39-3E1A-4A3D-BE16-D0C1492147A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3" creationId="{7E1CC0D7-A46A-4131-A09F-409D1D5EC91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5" creationId="{220DCEC7-52C3-4419-974D-8FEA43A1E4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6" creationId="{A941126E-62EE-4C9B-85E3-5A3AEB0F8AC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7" creationId="{983207CE-7B56-4A58-9F32-9B423FCF027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9" creationId="{036EFFE5-6F89-4107-9948-943203F4A0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1" creationId="{FC35EA08-6808-4D4C-8D7C-66F4D697045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4" creationId="{DBC7E78E-EA24-4157-BB65-CBA7A9E5599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09" creationId="{0D373D3F-4CC3-4EEF-84FF-0B0AE43A917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3" creationId="{BC9ECCB7-A5C2-4265-9A2C-ACC41A1FF66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4" creationId="{3F0769A1-365E-458C-9215-E774ED721D7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5" creationId="{D620BC6B-7CDD-4FC7-B68D-354B8239573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21" creationId="{1B92E0F6-5552-4372-84A2-45205E91C4D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4" creationId="{80E2E1C0-8BA9-4369-8BCD-2F2DAA47FBD4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7" creationId="{5AC01FB0-E5A7-40C8-ADBA-9827D938911C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28" creationId="{D07FCD67-6E04-44C9-AC5D-A1C94EAE2CF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0" creationId="{59AB8CCB-B765-4946-961A-79A51139C46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1" creationId="{6E2E11AA-37B6-4E80-9921-34AAC579240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2" creationId="{0B1058DF-B3C0-4798-9240-3E8487DCB30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3" creationId="{A97726A0-9142-49FD-ACC0-3712E3690D5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4" creationId="{238E6011-4F62-44F6-83A3-C9F9E6953FD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5" creationId="{E617A6BA-42EB-499B-92A6-AB6E2BE2671D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6" creationId="{D3D62ABB-10D3-4CBD-ACC7-8003D800E1D0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7" creationId="{2DD16BC3-0621-42C5-9A55-1676A489D89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8" creationId="{1EDF83AE-20A2-461E-A66F-26072863366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9" creationId="{66EAB8FC-9554-4C12-95A6-B00BDE36E9C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40" creationId="{CB66B44E-F0B1-4EB3-B609-4407D542A70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1" creationId="{CD957735-9E3C-447C-9926-90592E13B34B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2" creationId="{64C1549D-6C81-438F-894E-13FCABF8D254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3" creationId="{A8B8777C-A25B-4E50-A723-A86A0AC13AB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4" creationId="{1859D1F8-E912-4D70-9EC9-EF20657892AA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5" creationId="{9DDD965F-08B4-4C66-8E90-122441929C0E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6" creationId="{3776D2C0-61CE-4B04-8353-0D1385DB7F8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7" creationId="{E147431C-08ED-437C-B691-5D32BA9ED3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8" creationId="{0EE9906C-A0B6-47B5-9828-6622A58F3B63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9" creationId="{723B226D-C9DF-4D3F-BA5C-A902726D00F2}"/>
          </ac:cxnSpMkLst>
        </pc:cxnChg>
        <pc:cxnChg chg="add mod">
          <ac:chgData name="Kulinich Bohdan" userId="48e65c9f34e137d0" providerId="LiveId" clId="{5F1719DF-9111-40D5-BB90-D5A453CF7734}" dt="2020-01-15T12:57:26.998" v="4414" actId="208"/>
          <ac:cxnSpMkLst>
            <pc:docMk/>
            <pc:sldMk cId="4192949742" sldId="375"/>
            <ac:cxnSpMk id="150" creationId="{54E85D86-4564-4D06-8B05-9EA7387BC54D}"/>
          </ac:cxnSpMkLst>
        </pc:cxnChg>
        <pc:cxnChg chg="add mod">
          <ac:chgData name="Kulinich Bohdan" userId="48e65c9f34e137d0" providerId="LiveId" clId="{5F1719DF-9111-40D5-BB90-D5A453CF7734}" dt="2020-01-15T10:23:58.062" v="3949" actId="1076"/>
          <ac:cxnSpMkLst>
            <pc:docMk/>
            <pc:sldMk cId="4192949742" sldId="375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2" creationId="{D46EBF56-03DD-4498-9575-83B8DCA0732F}"/>
          </ac:cxnSpMkLst>
        </pc:cxnChg>
        <pc:cxnChg chg="add mod">
          <ac:chgData name="Kulinich Bohdan" userId="48e65c9f34e137d0" providerId="LiveId" clId="{5F1719DF-9111-40D5-BB90-D5A453CF7734}" dt="2020-01-15T10:24:05.342" v="3952" actId="1076"/>
          <ac:cxnSpMkLst>
            <pc:docMk/>
            <pc:sldMk cId="4192949742" sldId="375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4" creationId="{14910FC6-CB70-4BCD-A2FF-9FEAEA158428}"/>
          </ac:cxnSpMkLst>
        </pc:cxnChg>
        <pc:cxnChg chg="add mod">
          <ac:chgData name="Kulinich Bohdan" userId="48e65c9f34e137d0" providerId="LiveId" clId="{5F1719DF-9111-40D5-BB90-D5A453CF7734}" dt="2020-01-15T10:24:09.808" v="3954" actId="1076"/>
          <ac:cxnSpMkLst>
            <pc:docMk/>
            <pc:sldMk cId="4192949742" sldId="375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6" creationId="{1BBE7BB0-C2F8-4023-9740-2640465F9A02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8" creationId="{CF1B5ED3-EE1E-4E1E-8B0C-5C36D96D112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9" creationId="{1349175E-EB5F-4DFF-B479-901246685B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0" creationId="{214D7CE6-B97A-4B7A-899F-9603548158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1" creationId="{CC8CBC78-8DE8-400A-A052-223294ACBF9A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2" creationId="{F19D4B12-7447-4777-9AE8-8425AF9E3CA6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3" creationId="{60651B7E-930A-4A95-BB89-17D53BCF3B97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4" creationId="{3BD71564-3DAE-4394-956C-FCE3E0C5EC16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6" creationId="{AD4AF1ED-D044-4F61-B902-1587004E691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7" creationId="{61877E61-59B8-4389-B9EB-7B54CD260EAD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8" creationId="{4B91666B-28DB-48C9-B499-C6DA5E860AD6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69" creationId="{854382ED-CBAF-4D1A-9A97-B5C034D42981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0" creationId="{4590D56D-03D3-4001-9478-C1B859040688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2" creationId="{38DA6FC7-A2AF-46D9-9EBC-026EC68F306F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3" creationId="{A36FF074-965D-4D44-9095-4A89727D5005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5" creationId="{9EEFD231-BE08-453D-9EE4-AC5A22259C14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6" creationId="{9E1FF614-DB45-4775-AC66-73235458177D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8" creationId="{D31D0539-0D9F-4BB9-BDF5-F53F7454BE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9" creationId="{6581EF75-EBDE-443D-A71A-AA2F6963E109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81" creationId="{7DA3C9E0-CB18-4309-8500-4BAD3D9398E2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3" creationId="{CADB4628-C32D-4E25-955D-E6EEA8F1BF0C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4" creationId="{7A6134AD-901E-4E90-B437-3DCB1234DF91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5" creationId="{906811CB-33C8-4EF7-9796-6D9582F2C700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6" creationId="{B7FFD257-3FEC-4701-96B9-881595E8E6CC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7" creationId="{8CB1CC3B-3D94-4B3B-9A79-4F9F15CC86B7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8" creationId="{18594AAA-5F31-40C4-92C7-69797202A60D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0" creationId="{A0F3DF70-C4ED-4F8A-A3B2-7C67E2ACBD1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2" creationId="{EA978AAE-BB9D-4F3E-896B-F9CA11D2449C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3" creationId="{7C8AF64F-9D95-4F3D-AB46-5B59874EB77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5" creationId="{982B4D51-FE87-4EB2-A512-BA6E134700C1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6" creationId="{32557B3C-56C8-49F6-B961-0FCE373DA15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7" creationId="{6062623D-B9AD-476F-A675-4E3D4F616ACB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9" creationId="{55C3AE83-590E-435C-B2C9-4B54CB367049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1" creationId="{94A6124D-9069-4B8B-ADEE-D8199A673548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2" creationId="{B6852C78-D94E-4CC0-B4E4-55144E3583D4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4" creationId="{26F7A950-C24E-4B67-AF2D-D19F1E4DC69D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6" creationId="{72780EA4-C180-40FA-BFB2-D2EE1ECD1419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08" creationId="{8E36BD81-6271-4046-A57D-8FBDC6CE6D70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10" creationId="{A62F11CF-6F22-4CE5-8C6F-9C3FDE5E57C8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2" creationId="{D7874351-208C-4A51-9A09-75E9DF42C91A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3" creationId="{6A0AECB4-1918-4944-B974-9CCADB9C5A4E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215" creationId="{AFF1DDA1-5AA3-426D-8AD9-A4D57448D0E5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6" creationId="{94680A5E-84BA-49EF-978C-D81FFCDEE5CE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8" creationId="{898841C0-0474-4AA0-9DD7-2741172F7911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9" creationId="{2C6A50FB-6524-48E6-AF48-8E49080DFDA2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0" creationId="{C044E356-D893-458E-BA47-AB36BA002A4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1" creationId="{8BE9768E-FAEC-417B-95F3-E1C9394B6B26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3" creationId="{004F1870-A5FC-4F2A-A237-4FDC8201F0E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4" creationId="{F7D2329A-C7DB-47C4-BD2F-153FDB60BCA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6" creationId="{781AB750-85DD-47C9-8238-37B2CD05F45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7" creationId="{21F169EC-B565-4A4F-A662-94B5148E8DE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8" creationId="{852D1564-0D5D-4F15-AD6B-19F4F3B19728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0" creationId="{4679FCAC-624F-47F7-81CC-CB40F3F128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1" creationId="{D230DD57-C249-4DE8-89D9-FC1F8A1DE7E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2" creationId="{FB69D358-0A92-4FF4-AD54-D94909AC2C1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3" creationId="{AA6DC7EB-1A73-4868-80A3-D4E728A08E4C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4" creationId="{BC7A7182-8395-4C80-B887-F17B9B1BFAD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5" creationId="{A1B3961B-5BDE-4851-AB71-B0EBECCAD51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6" creationId="{604DC0D6-3A44-487C-9459-2830952FAC5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7" creationId="{8D9AEF2E-2656-45AD-851D-F573A5E6AC0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8" creationId="{E0B5F5CF-2A7F-4FF7-B12F-5AC87CC30AA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9" creationId="{EEC3B6F6-E437-4B2F-9E57-587E887C515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0" creationId="{C354D4BC-7AD0-4334-B879-AC71766B767F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1" creationId="{A82FD8EE-E3B4-4EEE-AAC3-8C562A0F6A0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2" creationId="{A6EBA367-B760-4AA1-9E7F-29D1ACD5A1AA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3" creationId="{A5E0FD98-381A-41D8-8777-7544EFB6FBE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4" creationId="{1F9D4B83-DB94-4CA1-A41B-32A96690908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5" creationId="{F2ED8C66-B25B-4220-9B27-6EC08870C9C7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6" creationId="{AAD46D77-A226-404A-A413-93619612B47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7" creationId="{DCFAF031-DE76-46EF-89E1-B49C09D73D1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8" creationId="{05378E60-2E1C-43D6-8ECC-28F6EE05201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9" creationId="{9CF70D12-C515-43E4-B3BD-F3C82176E18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0" creationId="{50798C66-E2D1-4662-9E27-D273C8FE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1" creationId="{9A4E82AE-3037-4F7D-8724-2A7C31614C2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2" creationId="{1A6F5CAC-537A-4F56-A00E-4DE9530C80A8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3" creationId="{E92E7860-D014-4E52-906B-97A05449D97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4" creationId="{6BF10857-96AC-4D95-957C-6C71034897AB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5" creationId="{B4CFD313-1FC0-49D1-873D-9E00387ACB6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6" creationId="{98F2A400-6E0E-437A-B79B-0DB7D5717DD2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7" creationId="{49743128-6908-42FD-A6BF-C8C22D0072A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8" creationId="{26A3395E-7626-43C1-876D-99002F341CB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0" creationId="{9171C62B-873C-448F-9860-473A8351F05C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1" creationId="{6AF8D587-A555-4137-990D-33ADEC51294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4" creationId="{D8EAB82A-13A1-415C-BC0D-62C5411C34E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5" creationId="{7C026C88-8CE6-4EDF-9E4A-AFAD0C7610E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6" creationId="{D60AEC86-1111-46E1-844A-236F4836E28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7" creationId="{341EB99C-51FD-47A2-B846-3D192FE5B1E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8" creationId="{8FBAA38F-D6E0-4187-9D57-45BB05C122D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9" creationId="{0B001B5C-F658-417A-BF1C-18C276D335E8}"/>
          </ac:cxnSpMkLst>
        </pc:cxnChg>
      </pc:sldChg>
      <pc:sldChg chg="addSp delSp modSp add del modTransition delAnim modAnim">
        <pc:chgData name="Kulinich Bohdan" userId="48e65c9f34e137d0" providerId="LiveId" clId="{5F1719DF-9111-40D5-BB90-D5A453CF7734}" dt="2020-01-15T08:33:31.679" v="2882" actId="47"/>
        <pc:sldMkLst>
          <pc:docMk/>
          <pc:sldMk cId="143067684" sldId="376"/>
        </pc:sldMkLst>
        <pc:picChg chg="add del mod modCrop">
          <ac:chgData name="Kulinich Bohdan" userId="48e65c9f34e137d0" providerId="LiveId" clId="{5F1719DF-9111-40D5-BB90-D5A453CF7734}" dt="2020-01-15T08:33:29.820" v="2881" actId="478"/>
          <ac:picMkLst>
            <pc:docMk/>
            <pc:sldMk cId="143067684" sldId="376"/>
            <ac:picMk id="15" creationId="{0C4E8CCE-DF75-4C79-B1AE-02679E3E1D28}"/>
          </ac:picMkLst>
        </pc:picChg>
      </pc:sldChg>
      <pc:sldChg chg="addSp delSp modSp add modTransition modAnim">
        <pc:chgData name="Kulinich Bohdan" userId="48e65c9f34e137d0" providerId="LiveId" clId="{5F1719DF-9111-40D5-BB90-D5A453CF7734}" dt="2020-01-15T08:47:59.965" v="3044" actId="478"/>
        <pc:sldMkLst>
          <pc:docMk/>
          <pc:sldMk cId="2363047467" sldId="376"/>
        </pc:sldMkLst>
        <pc:spChg chg="add mod ord">
          <ac:chgData name="Kulinich Bohdan" userId="48e65c9f34e137d0" providerId="LiveId" clId="{5F1719DF-9111-40D5-BB90-D5A453CF7734}" dt="2020-01-15T08:44:30.605" v="3031" actId="166"/>
          <ac:spMkLst>
            <pc:docMk/>
            <pc:sldMk cId="2363047467" sldId="376"/>
            <ac:spMk id="149" creationId="{59B34D4F-A255-4D39-800A-E7E7539AA8FB}"/>
          </ac:spMkLst>
        </pc:spChg>
        <pc:spChg chg="add del mod">
          <ac:chgData name="Kulinich Bohdan" userId="48e65c9f34e137d0" providerId="LiveId" clId="{5F1719DF-9111-40D5-BB90-D5A453CF7734}" dt="2020-01-15T08:47:59.965" v="3044" actId="478"/>
          <ac:spMkLst>
            <pc:docMk/>
            <pc:sldMk cId="2363047467" sldId="376"/>
            <ac:spMk id="153" creationId="{F9DFC3B8-9EC6-438C-B92A-443218DBD3CE}"/>
          </ac:spMkLst>
        </pc:spChg>
        <pc:picChg chg="add mod modCrop">
          <ac:chgData name="Kulinich Bohdan" userId="48e65c9f34e137d0" providerId="LiveId" clId="{5F1719DF-9111-40D5-BB90-D5A453CF7734}" dt="2020-01-15T08:47:06.093" v="3035" actId="1076"/>
          <ac:picMkLst>
            <pc:docMk/>
            <pc:sldMk cId="2363047467" sldId="376"/>
            <ac:picMk id="15" creationId="{C9466F0F-0DDC-434D-BFEF-A3D9BB3DA1FA}"/>
          </ac:picMkLst>
        </pc:picChg>
        <pc:picChg chg="add mod modCrop">
          <ac:chgData name="Kulinich Bohdan" userId="48e65c9f34e137d0" providerId="LiveId" clId="{5F1719DF-9111-40D5-BB90-D5A453CF7734}" dt="2020-01-15T08:43:35.904" v="3019" actId="732"/>
          <ac:picMkLst>
            <pc:docMk/>
            <pc:sldMk cId="2363047467" sldId="376"/>
            <ac:picMk id="17" creationId="{5C286699-7F35-4AC6-9D9D-001CEBA22C45}"/>
          </ac:picMkLst>
        </pc:picChg>
      </pc:sldChg>
      <pc:sldChg chg="addSp delSp modSp add del modTransition delAnim modAnim">
        <pc:chgData name="Kulinich Bohdan" userId="48e65c9f34e137d0" providerId="LiveId" clId="{5F1719DF-9111-40D5-BB90-D5A453CF7734}" dt="2020-01-15T09:29:13.659" v="3419" actId="47"/>
        <pc:sldMkLst>
          <pc:docMk/>
          <pc:sldMk cId="1055161319" sldId="377"/>
        </pc:sldMkLst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9" creationId="{1D99626B-1E64-4CC6-9A3F-6A1F18C144E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0" creationId="{2F6827B5-8633-43F8-9DF5-EC30B2AD92B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1" creationId="{708C5129-539E-4B17-9F22-B96DFA6273E2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2" creationId="{FE54AF46-6723-4B51-B8AD-D78769BDF7F0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3" creationId="{563D97C2-32BF-45A6-8C98-6C7B13F190F9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5T08:47:49.061" v="3040" actId="478"/>
          <ac:spMkLst>
            <pc:docMk/>
            <pc:sldMk cId="1055161319" sldId="377"/>
            <ac:spMk id="149" creationId="{59B34D4F-A255-4D39-800A-E7E7539AA8FB}"/>
          </ac:spMkLst>
        </pc:spChg>
        <pc:grpChg chg="add mod">
          <ac:chgData name="Kulinich Bohdan" userId="48e65c9f34e137d0" providerId="LiveId" clId="{5F1719DF-9111-40D5-BB90-D5A453CF7734}" dt="2020-01-15T08:50:10.366" v="3055" actId="164"/>
          <ac:grpSpMkLst>
            <pc:docMk/>
            <pc:sldMk cId="1055161319" sldId="377"/>
            <ac:grpSpMk id="2" creationId="{2A83A61B-017F-4C73-8F3C-86F9B4361E51}"/>
          </ac:grpSpMkLst>
        </pc:grpChg>
        <pc:picChg chg="del">
          <ac:chgData name="Kulinich Bohdan" userId="48e65c9f34e137d0" providerId="LiveId" clId="{5F1719DF-9111-40D5-BB90-D5A453CF7734}" dt="2020-01-15T08:47:50.076" v="3041" actId="478"/>
          <ac:picMkLst>
            <pc:docMk/>
            <pc:sldMk cId="1055161319" sldId="377"/>
            <ac:picMk id="15" creationId="{C9466F0F-0DDC-434D-BFEF-A3D9BB3DA1FA}"/>
          </ac:picMkLst>
        </pc:pic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2" creationId="{1A6F5CAC-537A-4F56-A00E-4DE9530C80A8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3" creationId="{E92E7860-D014-4E52-906B-97A05449D97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5" creationId="{B4CFD313-1FC0-49D1-873D-9E00387ACB6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60" creationId="{9171C62B-873C-448F-9860-473A8351F05C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4.014" v="3662" actId="47"/>
        <pc:sldMkLst>
          <pc:docMk/>
          <pc:sldMk cId="1882888830" sldId="378"/>
        </pc:sldMkLst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5" creationId="{20AA0F78-B166-494C-8DA1-F8EFC18D758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7" creationId="{E9520DD1-42D1-42AE-B381-F20A591D627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8" creationId="{82E61374-A707-46EE-8F76-141165756850}"/>
          </ac:spMkLst>
        </pc:spChg>
        <pc:spChg chg="mod ord topLvl">
          <ac:chgData name="Kulinich Bohdan" userId="48e65c9f34e137d0" providerId="LiveId" clId="{5F1719DF-9111-40D5-BB90-D5A453CF7734}" dt="2020-01-15T09:18:39.904" v="3286" actId="167"/>
          <ac:spMkLst>
            <pc:docMk/>
            <pc:sldMk cId="1882888830" sldId="378"/>
            <ac:spMk id="9" creationId="{1D99626B-1E64-4CC6-9A3F-6A1F18C144EE}"/>
          </ac:spMkLst>
        </pc:spChg>
        <pc:spChg chg="mod ord topLvl">
          <ac:chgData name="Kulinich Bohdan" userId="48e65c9f34e137d0" providerId="LiveId" clId="{5F1719DF-9111-40D5-BB90-D5A453CF7734}" dt="2020-01-15T09:18:36.077" v="3285" actId="167"/>
          <ac:spMkLst>
            <pc:docMk/>
            <pc:sldMk cId="1882888830" sldId="378"/>
            <ac:spMk id="10" creationId="{2F6827B5-8633-43F8-9DF5-EC30B2AD92BE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1" creationId="{708C5129-539E-4B17-9F22-B96DFA6273E2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2" creationId="{FE54AF46-6723-4B51-B8AD-D78769BDF7F0}"/>
          </ac:spMkLst>
        </pc:spChg>
        <pc:spChg chg="mod ord topLvl">
          <ac:chgData name="Kulinich Bohdan" userId="48e65c9f34e137d0" providerId="LiveId" clId="{5F1719DF-9111-40D5-BB90-D5A453CF7734}" dt="2020-01-15T09:19:14.546" v="3289" actId="167"/>
          <ac:spMkLst>
            <pc:docMk/>
            <pc:sldMk cId="1882888830" sldId="378"/>
            <ac:spMk id="13" creationId="{563D97C2-32BF-45A6-8C98-6C7B13F190F9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4" creationId="{178C259A-8062-406C-9DFA-91310A11EA38}"/>
          </ac:spMkLst>
        </pc:spChg>
        <pc:spChg chg="add mod ord">
          <ac:chgData name="Kulinich Bohdan" userId="48e65c9f34e137d0" providerId="LiveId" clId="{5F1719DF-9111-40D5-BB90-D5A453CF7734}" dt="2020-01-15T09:22:31.263" v="3353" actId="207"/>
          <ac:spMkLst>
            <pc:docMk/>
            <pc:sldMk cId="1882888830" sldId="378"/>
            <ac:spMk id="46" creationId="{E832340D-5CC8-4910-A94E-10ACD8AEFCF5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8" creationId="{9AEEC318-8590-42BC-A2E6-8285A9CE5FA4}"/>
          </ac:spMkLst>
        </pc:spChg>
        <pc:grpChg chg="del mod">
          <ac:chgData name="Kulinich Bohdan" userId="48e65c9f34e137d0" providerId="LiveId" clId="{5F1719DF-9111-40D5-BB90-D5A453CF7734}" dt="2020-01-15T09:18:09.521" v="3263" actId="165"/>
          <ac:grpSpMkLst>
            <pc:docMk/>
            <pc:sldMk cId="1882888830" sldId="378"/>
            <ac:grpSpMk id="2" creationId="{2A83A61B-017F-4C73-8F3C-86F9B4361E51}"/>
          </ac:grpSpMkLst>
        </pc:grpChg>
        <pc:inkChg chg="mod ord">
          <ac:chgData name="Kulinich Bohdan" userId="48e65c9f34e137d0" providerId="LiveId" clId="{5F1719DF-9111-40D5-BB90-D5A453CF7734}" dt="2020-01-15T09:15:37.368" v="3219" actId="1076"/>
          <ac:inkMkLst>
            <pc:docMk/>
            <pc:sldMk cId="1882888830" sldId="378"/>
            <ac:inkMk id="25" creationId="{E1F15E56-C0B7-DF49-8C3A-1937AA6BC92C}"/>
          </ac:inkMkLst>
        </pc:inkChg>
        <pc:inkChg chg="ord">
          <ac:chgData name="Kulinich Bohdan" userId="48e65c9f34e137d0" providerId="LiveId" clId="{5F1719DF-9111-40D5-BB90-D5A453CF7734}" dt="2020-01-15T09:18:55.922" v="3287" actId="167"/>
          <ac:inkMkLst>
            <pc:docMk/>
            <pc:sldMk cId="1882888830" sldId="378"/>
            <ac:inkMk id="39" creationId="{C548B69A-DD56-FE40-AD9C-51FD7CCF2BC2}"/>
          </ac:inkMkLst>
        </pc:inkChg>
        <pc:inkChg chg="mod ord">
          <ac:chgData name="Kulinich Bohdan" userId="48e65c9f34e137d0" providerId="LiveId" clId="{5F1719DF-9111-40D5-BB90-D5A453CF7734}" dt="2020-01-15T09:04:31.415" v="3111" actId="167"/>
          <ac:inkMkLst>
            <pc:docMk/>
            <pc:sldMk cId="1882888830" sldId="378"/>
            <ac:inkMk id="41" creationId="{4FD79597-4D49-5B4D-9553-0BBFF8A62E91}"/>
          </ac:inkMkLst>
        </pc:inkChg>
        <pc:inkChg chg="del">
          <ac:chgData name="Kulinich Bohdan" userId="48e65c9f34e137d0" providerId="LiveId" clId="{5F1719DF-9111-40D5-BB90-D5A453CF7734}" dt="2020-01-15T09:02:53.578" v="3087" actId="478"/>
          <ac:inkMkLst>
            <pc:docMk/>
            <pc:sldMk cId="1882888830" sldId="378"/>
            <ac:inkMk id="42" creationId="{1FC6FCD0-EACB-0444-9492-5F252413E89B}"/>
          </ac:inkMkLst>
        </pc:ink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2" creationId="{A33BFB39-3E1A-4A3D-BE16-D0C1492147A3}"/>
          </ac:cxnSpMkLst>
        </pc:cxnChg>
        <pc:cxnChg chg="add mod ord">
          <ac:chgData name="Kulinich Bohdan" userId="48e65c9f34e137d0" providerId="LiveId" clId="{5F1719DF-9111-40D5-BB90-D5A453CF7734}" dt="2020-01-15T09:19:07.657" v="3288" actId="166"/>
          <ac:cxnSpMkLst>
            <pc:docMk/>
            <pc:sldMk cId="1882888830" sldId="378"/>
            <ac:cxnSpMk id="168" creationId="{A6130266-23A3-4158-B62F-57A47AC92EC6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3" creationId="{80707DDB-CF09-4951-857F-B30C1CF7015A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4" creationId="{6C675DAF-74B9-4D22-B0BA-26C145A124B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3" creationId="{CADB4628-C32D-4E25-955D-E6EEA8F1BF0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7" creationId="{8CB1CC3B-3D94-4B3B-9A79-4F9F15CC86B7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0" creationId="{A0F3DF70-C4ED-4F8A-A3B2-7C67E2ACBD1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2" creationId="{EA978AAE-BB9D-4F3E-896B-F9CA11D2449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5" creationId="{982B4D51-FE87-4EB2-A512-BA6E134700C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9" creationId="{55C3AE83-590E-435C-B2C9-4B54CB36704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1" creationId="{94A6124D-9069-4B8B-ADEE-D8199A67354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4" creationId="{26F7A950-C24E-4B67-AF2D-D19F1E4DC69D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6" creationId="{72780EA4-C180-40FA-BFB2-D2EE1ECD141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8" creationId="{8E36BD81-6271-4046-A57D-8FBDC6CE6D7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0" creationId="{A62F11CF-6F22-4CE5-8C6F-9C3FDE5E57C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2" creationId="{D7874351-208C-4A51-9A09-75E9DF42C91A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5" creationId="{AFF1DDA1-5AA3-426D-8AD9-A4D57448D0E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8" creationId="{898841C0-0474-4AA0-9DD7-2741172F791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23" creationId="{004F1870-A5FC-4F2A-A237-4FDC8201F0E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26" creationId="{781AB750-85DD-47C9-8238-37B2CD05F45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0" creationId="{4679FCAC-624F-47F7-81CC-CB40F3F12862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1" creationId="{D230DD57-C249-4DE8-89D9-FC1F8A1DE7E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5" creationId="{A1B3961B-5BDE-4851-AB71-B0EBECCAD517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6" creationId="{604DC0D6-3A44-487C-9459-2830952FAC51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8" creationId="{E0B5F5CF-2A7F-4FF7-B12F-5AC87CC30AAB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40" creationId="{C354D4BC-7AD0-4334-B879-AC71766B767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2" creationId="{A6EBA367-B760-4AA1-9E7F-29D1ACD5A1A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4" creationId="{1F9D4B83-DB94-4CA1-A41B-32A966909081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7" creationId="{DCFAF031-DE76-46EF-89E1-B49C09D73D1F}"/>
          </ac:cxnSpMkLst>
        </pc:cxnChg>
        <pc:cxnChg chg="mod ord topLvl">
          <ac:chgData name="Kulinich Bohdan" userId="48e65c9f34e137d0" providerId="LiveId" clId="{5F1719DF-9111-40D5-BB90-D5A453CF7734}" dt="2020-01-15T09:21:06.585" v="3333" actId="171"/>
          <ac:cxnSpMkLst>
            <pc:docMk/>
            <pc:sldMk cId="1882888830" sldId="378"/>
            <ac:cxnSpMk id="248" creationId="{05378E60-2E1C-43D6-8ECC-28F6EE052014}"/>
          </ac:cxnSpMkLst>
        </pc:cxnChg>
        <pc:cxnChg chg="mod ord topLvl">
          <ac:chgData name="Kulinich Bohdan" userId="48e65c9f34e137d0" providerId="LiveId" clId="{5F1719DF-9111-40D5-BB90-D5A453CF7734}" dt="2020-01-15T09:21:00.774" v="3326" actId="170"/>
          <ac:cxnSpMkLst>
            <pc:docMk/>
            <pc:sldMk cId="1882888830" sldId="378"/>
            <ac:cxnSpMk id="249" creationId="{9CF70D12-C515-43E4-B3BD-F3C82176E18E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0" creationId="{50798C66-E2D1-4662-9E27-D273C8FEC4E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1" creationId="{9A4E82AE-3037-4F7D-8724-2A7C31614C2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2" creationId="{1A6F5CAC-537A-4F56-A00E-4DE9530C80A8}"/>
          </ac:cxnSpMkLst>
        </pc:cxnChg>
        <pc:cxnChg chg="mod ord topLvl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253" creationId="{E92E7860-D014-4E52-906B-97A05449D97B}"/>
          </ac:cxnSpMkLst>
        </pc:cxnChg>
        <pc:cxnChg chg="mod ord topLvl">
          <ac:chgData name="Kulinich Bohdan" userId="48e65c9f34e137d0" providerId="LiveId" clId="{5F1719DF-9111-40D5-BB90-D5A453CF7734}" dt="2020-01-15T09:22:11.924" v="3347" actId="167"/>
          <ac:cxnSpMkLst>
            <pc:docMk/>
            <pc:sldMk cId="1882888830" sldId="378"/>
            <ac:cxnSpMk id="255" creationId="{B4CFD313-1FC0-49D1-873D-9E00387ACB61}"/>
          </ac:cxnSpMkLst>
        </pc:cxnChg>
        <pc:cxnChg chg="mod ord topLvl">
          <ac:chgData name="Kulinich Bohdan" userId="48e65c9f34e137d0" providerId="LiveId" clId="{5F1719DF-9111-40D5-BB90-D5A453CF7734}" dt="2020-01-15T09:22:07.331" v="3346" actId="167"/>
          <ac:cxnSpMkLst>
            <pc:docMk/>
            <pc:sldMk cId="1882888830" sldId="378"/>
            <ac:cxnSpMk id="260" creationId="{9171C62B-873C-448F-9860-473A8351F05C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4" creationId="{D8EAB82A-13A1-415C-BC0D-62C5411C34E8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5.217" v="3663" actId="47"/>
        <pc:sldMkLst>
          <pc:docMk/>
          <pc:sldMk cId="681969913" sldId="379"/>
        </pc:sldMkLst>
        <pc:spChg chg="del">
          <ac:chgData name="Kulinich Bohdan" userId="48e65c9f34e137d0" providerId="LiveId" clId="{5F1719DF-9111-40D5-BB90-D5A453CF7734}" dt="2020-01-15T09:22:57.551" v="3358" actId="478"/>
          <ac:spMkLst>
            <pc:docMk/>
            <pc:sldMk cId="681969913" sldId="379"/>
            <ac:spMk id="9" creationId="{1D99626B-1E64-4CC6-9A3F-6A1F18C144EE}"/>
          </ac:spMkLst>
        </pc:spChg>
        <pc:spChg chg="del">
          <ac:chgData name="Kulinich Bohdan" userId="48e65c9f34e137d0" providerId="LiveId" clId="{5F1719DF-9111-40D5-BB90-D5A453CF7734}" dt="2020-01-15T09:22:56.239" v="3357" actId="478"/>
          <ac:spMkLst>
            <pc:docMk/>
            <pc:sldMk cId="681969913" sldId="379"/>
            <ac:spMk id="10" creationId="{2F6827B5-8633-43F8-9DF5-EC30B2AD92BE}"/>
          </ac:spMkLst>
        </pc:spChg>
        <pc:spChg chg="add del">
          <ac:chgData name="Kulinich Bohdan" userId="48e65c9f34e137d0" providerId="LiveId" clId="{5F1719DF-9111-40D5-BB90-D5A453CF7734}" dt="2020-01-15T09:23:17.327" v="3367" actId="478"/>
          <ac:spMkLst>
            <pc:docMk/>
            <pc:sldMk cId="681969913" sldId="379"/>
            <ac:spMk id="11" creationId="{708C5129-539E-4B17-9F22-B96DFA6273E2}"/>
          </ac:spMkLst>
        </pc:spChg>
        <pc:spChg chg="add del">
          <ac:chgData name="Kulinich Bohdan" userId="48e65c9f34e137d0" providerId="LiveId" clId="{5F1719DF-9111-40D5-BB90-D5A453CF7734}" dt="2020-01-15T09:23:16.437" v="3366" actId="478"/>
          <ac:spMkLst>
            <pc:docMk/>
            <pc:sldMk cId="681969913" sldId="379"/>
            <ac:spMk id="12" creationId="{FE54AF46-6723-4B51-B8AD-D78769BDF7F0}"/>
          </ac:spMkLst>
        </pc:spChg>
        <pc:spChg chg="del">
          <ac:chgData name="Kulinich Bohdan" userId="48e65c9f34e137d0" providerId="LiveId" clId="{5F1719DF-9111-40D5-BB90-D5A453CF7734}" dt="2020-01-15T09:23:01.472" v="3359" actId="478"/>
          <ac:spMkLst>
            <pc:docMk/>
            <pc:sldMk cId="681969913" sldId="379"/>
            <ac:spMk id="13" creationId="{563D97C2-32BF-45A6-8C98-6C7B13F190F9}"/>
          </ac:spMkLst>
        </pc:spChg>
        <pc:spChg chg="add del">
          <ac:chgData name="Kulinich Bohdan" userId="48e65c9f34e137d0" providerId="LiveId" clId="{5F1719DF-9111-40D5-BB90-D5A453CF7734}" dt="2020-01-15T09:23:14.281" v="3365" actId="478"/>
          <ac:spMkLst>
            <pc:docMk/>
            <pc:sldMk cId="681969913" sldId="379"/>
            <ac:spMk id="14" creationId="{178C259A-8062-406C-9DFA-91310A11EA38}"/>
          </ac:spMkLst>
        </pc:spChg>
        <pc:spChg chg="ord">
          <ac:chgData name="Kulinich Bohdan" userId="48e65c9f34e137d0" providerId="LiveId" clId="{5F1719DF-9111-40D5-BB90-D5A453CF7734}" dt="2020-01-15T09:22:53.161" v="3356" actId="167"/>
          <ac:spMkLst>
            <pc:docMk/>
            <pc:sldMk cId="681969913" sldId="379"/>
            <ac:spMk id="46" creationId="{E832340D-5CC8-4910-A94E-10ACD8AEFCF5}"/>
          </ac:spMkLst>
        </pc:spChg>
        <pc:spChg chg="add mod ord">
          <ac:chgData name="Kulinich Bohdan" userId="48e65c9f34e137d0" providerId="LiveId" clId="{5F1719DF-9111-40D5-BB90-D5A453CF7734}" dt="2020-01-15T09:24:16.714" v="3376" actId="167"/>
          <ac:spMkLst>
            <pc:docMk/>
            <pc:sldMk cId="681969913" sldId="379"/>
            <ac:spMk id="105" creationId="{E572C3F9-3C04-495B-9D38-FBDC56270573}"/>
          </ac:spMkLst>
        </pc:spChg>
        <pc:cxnChg chg="mod">
          <ac:chgData name="Kulinich Bohdan" userId="48e65c9f34e137d0" providerId="LiveId" clId="{5F1719DF-9111-40D5-BB90-D5A453CF7734}" dt="2020-01-15T09:23:16.437" v="3366" actId="478"/>
          <ac:cxnSpMkLst>
            <pc:docMk/>
            <pc:sldMk cId="681969913" sldId="379"/>
            <ac:cxnSpMk id="173" creationId="{80707DDB-CF09-4951-857F-B30C1CF7015A}"/>
          </ac:cxnSpMkLst>
        </pc:cxnChg>
      </pc:sldChg>
      <pc:sldChg chg="add del">
        <pc:chgData name="Kulinich Bohdan" userId="48e65c9f34e137d0" providerId="LiveId" clId="{5F1719DF-9111-40D5-BB90-D5A453CF7734}" dt="2020-01-15T09:22:42.679" v="3354" actId="47"/>
        <pc:sldMkLst>
          <pc:docMk/>
          <pc:sldMk cId="977916268" sldId="379"/>
        </pc:sldMkLst>
      </pc:sldChg>
      <pc:sldChg chg="addSp delSp modSp add del addAnim delAnim">
        <pc:chgData name="Kulinich Bohdan" userId="48e65c9f34e137d0" providerId="LiveId" clId="{5F1719DF-9111-40D5-BB90-D5A453CF7734}" dt="2020-01-15T09:08:21.261" v="3138" actId="47"/>
        <pc:sldMkLst>
          <pc:docMk/>
          <pc:sldMk cId="2831271116" sldId="379"/>
        </pc:sldMkLst>
        <pc:inkChg chg="ord">
          <ac:chgData name="Kulinich Bohdan" userId="48e65c9f34e137d0" providerId="LiveId" clId="{5F1719DF-9111-40D5-BB90-D5A453CF7734}" dt="2020-01-15T09:06:46.519" v="3120" actId="167"/>
          <ac:inkMkLst>
            <pc:docMk/>
            <pc:sldMk cId="2831271116" sldId="379"/>
            <ac:inkMk id="18" creationId="{CA502509-FAF5-A04D-B071-A90B905A4891}"/>
          </ac:inkMkLst>
        </pc:inkChg>
        <pc:inkChg chg="ord">
          <ac:chgData name="Kulinich Bohdan" userId="48e65c9f34e137d0" providerId="LiveId" clId="{5F1719DF-9111-40D5-BB90-D5A453CF7734}" dt="2020-01-15T09:06:49.706" v="3121" actId="167"/>
          <ac:inkMkLst>
            <pc:docMk/>
            <pc:sldMk cId="2831271116" sldId="379"/>
            <ac:inkMk id="21" creationId="{418882FA-7B26-2D4E-AEF9-AF621B9C36D6}"/>
          </ac:inkMkLst>
        </pc:inkChg>
        <pc:inkChg chg="del">
          <ac:chgData name="Kulinich Bohdan" userId="48e65c9f34e137d0" providerId="LiveId" clId="{5F1719DF-9111-40D5-BB90-D5A453CF7734}" dt="2020-01-15T09:04:51.823" v="3113" actId="478"/>
          <ac:inkMkLst>
            <pc:docMk/>
            <pc:sldMk cId="2831271116" sldId="379"/>
            <ac:inkMk id="25" creationId="{E1F15E56-C0B7-DF49-8C3A-1937AA6BC92C}"/>
          </ac:inkMkLst>
        </pc:inkChg>
        <pc:inkChg chg="add del">
          <ac:chgData name="Kulinich Bohdan" userId="48e65c9f34e137d0" providerId="LiveId" clId="{5F1719DF-9111-40D5-BB90-D5A453CF7734}" dt="2020-01-15T09:05:20.227" v="3119" actId="478"/>
          <ac:inkMkLst>
            <pc:docMk/>
            <pc:sldMk cId="2831271116" sldId="379"/>
            <ac:inkMk id="39" creationId="{C548B69A-DD56-FE40-AD9C-51FD7CCF2BC2}"/>
          </ac:inkMkLst>
        </pc:inkChg>
        <pc:inkChg chg="add del">
          <ac:chgData name="Kulinich Bohdan" userId="48e65c9f34e137d0" providerId="LiveId" clId="{5F1719DF-9111-40D5-BB90-D5A453CF7734}" dt="2020-01-15T09:05:15.525" v="3118" actId="478"/>
          <ac:inkMkLst>
            <pc:docMk/>
            <pc:sldMk cId="2831271116" sldId="379"/>
            <ac:inkMk id="41" creationId="{4FD79597-4D49-5B4D-9553-0BBFF8A62E91}"/>
          </ac:inkMkLst>
        </pc:inkChg>
        <pc:cxnChg chg="add del">
          <ac:chgData name="Kulinich Bohdan" userId="48e65c9f34e137d0" providerId="LiveId" clId="{5F1719DF-9111-40D5-BB90-D5A453CF7734}" dt="2020-01-15T09:05:12.463" v="3117" actId="478"/>
          <ac:cxnSpMkLst>
            <pc:docMk/>
            <pc:sldMk cId="2831271116" sldId="379"/>
            <ac:cxnSpMk id="173" creationId="{80707DDB-CF09-4951-857F-B30C1CF7015A}"/>
          </ac:cxnSpMkLst>
        </pc:cxnChg>
      </pc:sldChg>
      <pc:sldChg chg="addSp delSp modSp add modAnim">
        <pc:chgData name="Kulinich Bohdan" userId="48e65c9f34e137d0" providerId="LiveId" clId="{5F1719DF-9111-40D5-BB90-D5A453CF7734}" dt="2020-01-15T10:05:07.331" v="3661" actId="20577"/>
        <pc:sldMkLst>
          <pc:docMk/>
          <pc:sldMk cId="1897753581" sldId="380"/>
        </pc:sldMkLst>
        <pc:spChg chg="add mod">
          <ac:chgData name="Kulinich Bohdan" userId="48e65c9f34e137d0" providerId="LiveId" clId="{5F1719DF-9111-40D5-BB90-D5A453CF7734}" dt="2020-01-15T09:40:15.075" v="3467" actId="1076"/>
          <ac:spMkLst>
            <pc:docMk/>
            <pc:sldMk cId="1897753581" sldId="380"/>
            <ac:spMk id="15" creationId="{6A615D57-80F6-4AE2-B114-E6C13770D5ED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2" creationId="{573F6CCE-B8B3-45F6-9795-B1D545CAD883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3" creationId="{468B5072-E83F-402F-B58B-BDA20E2F6EC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4" creationId="{05958BC6-FF0E-4BDF-837D-5CBC76A07F9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5" creationId="{4FE4FFAC-6B36-4F33-A565-643D1695446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8" creationId="{C472B5A8-874A-4741-882E-A504D4B76EF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9" creationId="{FDAF81CC-73E8-4E9E-A9F9-8E09CE68DEF1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4" creationId="{79DD3EE9-2DF0-4DAC-A73F-BBFEB2EE6699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6" creationId="{21D8D043-064D-41D2-87EE-01EF2CA89E22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219" creationId="{E75DD906-CC7B-4F1F-B2F5-72CD2C6FE5DC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257" creationId="{5911A578-DFBA-4ACD-8847-B4BD3AA1663B}"/>
          </ac:spMkLst>
        </pc:spChg>
        <pc:spChg chg="add mod">
          <ac:chgData name="Kulinich Bohdan" userId="48e65c9f34e137d0" providerId="LiveId" clId="{5F1719DF-9111-40D5-BB90-D5A453CF7734}" dt="2020-01-15T09:44:12.887" v="3531" actId="207"/>
          <ac:spMkLst>
            <pc:docMk/>
            <pc:sldMk cId="1897753581" sldId="380"/>
            <ac:spMk id="258" creationId="{60F30AE7-390C-4738-A25F-2897B6B9F777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300" creationId="{91AF154A-4F5B-43DB-806B-5C356012E71A}"/>
          </ac:spMkLst>
        </pc:spChg>
        <pc:spChg chg="add mod">
          <ac:chgData name="Kulinich Bohdan" userId="48e65c9f34e137d0" providerId="LiveId" clId="{5F1719DF-9111-40D5-BB90-D5A453CF7734}" dt="2020-01-15T09:40:51.425" v="3480" actId="1076"/>
          <ac:spMkLst>
            <pc:docMk/>
            <pc:sldMk cId="1897753581" sldId="380"/>
            <ac:spMk id="312" creationId="{4FCE2EF9-00D9-4E2A-86A0-2E7F20EED442}"/>
          </ac:spMkLst>
        </pc:spChg>
        <pc:spChg chg="add mod">
          <ac:chgData name="Kulinich Bohdan" userId="48e65c9f34e137d0" providerId="LiveId" clId="{5F1719DF-9111-40D5-BB90-D5A453CF7734}" dt="2020-01-15T09:40:56.549" v="3481" actId="1076"/>
          <ac:spMkLst>
            <pc:docMk/>
            <pc:sldMk cId="1897753581" sldId="380"/>
            <ac:spMk id="313" creationId="{23F94E55-CA40-4D6E-930F-B0B08DD3A65A}"/>
          </ac:spMkLst>
        </pc:spChg>
        <pc:spChg chg="add mod">
          <ac:chgData name="Kulinich Bohdan" userId="48e65c9f34e137d0" providerId="LiveId" clId="{5F1719DF-9111-40D5-BB90-D5A453CF7734}" dt="2020-01-15T09:41:10.218" v="3484" actId="1076"/>
          <ac:spMkLst>
            <pc:docMk/>
            <pc:sldMk cId="1897753581" sldId="380"/>
            <ac:spMk id="314" creationId="{14B0E4EE-A306-43BB-B902-020A757C8DD6}"/>
          </ac:spMkLst>
        </pc:spChg>
        <pc:spChg chg="add mod">
          <ac:chgData name="Kulinich Bohdan" userId="48e65c9f34e137d0" providerId="LiveId" clId="{5F1719DF-9111-40D5-BB90-D5A453CF7734}" dt="2020-01-15T09:41:06" v="3483" actId="1076"/>
          <ac:spMkLst>
            <pc:docMk/>
            <pc:sldMk cId="1897753581" sldId="380"/>
            <ac:spMk id="315" creationId="{FEEA3539-33C3-49C6-BE07-84825EA6B599}"/>
          </ac:spMkLst>
        </pc:spChg>
        <pc:spChg chg="add mod">
          <ac:chgData name="Kulinich Bohdan" userId="48e65c9f34e137d0" providerId="LiveId" clId="{5F1719DF-9111-40D5-BB90-D5A453CF7734}" dt="2020-01-15T10:05:07.331" v="3661" actId="20577"/>
          <ac:spMkLst>
            <pc:docMk/>
            <pc:sldMk cId="1897753581" sldId="380"/>
            <ac:spMk id="316" creationId="{2B5B20CC-8431-4A29-B4D2-9C71CC105818}"/>
          </ac:spMkLst>
        </pc:spChg>
        <pc:grpChg chg="add del mod">
          <ac:chgData name="Kulinich Bohdan" userId="48e65c9f34e137d0" providerId="LiveId" clId="{5F1719DF-9111-40D5-BB90-D5A453CF7734}" dt="2020-01-15T09:27:24.341" v="3399" actId="165"/>
          <ac:grpSpMkLst>
            <pc:docMk/>
            <pc:sldMk cId="1897753581" sldId="380"/>
            <ac:grpSpMk id="150" creationId="{C09A355B-E9D2-435E-840B-8672615E7F9F}"/>
          </ac:grpSpMkLst>
        </pc:grp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2" creationId="{4013E838-CE6D-43B3-8CF0-F0FED57D5F2C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7" creationId="{B2D6F09A-A580-4A54-9F6F-06284C7A6F96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9" creationId="{CDD57A77-381A-4B19-B7DF-49DF41327A96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61" creationId="{12531187-0747-48E7-BA95-BAF98D318A8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85" creationId="{AE173001-5EEE-4817-A290-1CC8F6E9BAC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95" creationId="{8541EABE-8251-4A1A-BC20-820B9DF4647B}"/>
          </ac:inkMkLst>
        </pc:ink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1" creationId="{4FFABE65-39B7-4372-BB85-E1AC23A6CD1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5" creationId="{7AF14050-2C8B-47A3-822E-A739EEDEF00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7" creationId="{177D5398-8CB7-4BAB-AFA6-88C99465453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0" creationId="{A2447869-6453-4823-A5BD-39B8A7911937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1" creationId="{D5170ACE-FA23-4EEC-9D47-30C7913AEF1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3" creationId="{92858D23-59FF-434C-981E-578C8E8FC06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4" creationId="{3BE0B5D7-4808-4D26-8CE0-D25B2194199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6" creationId="{8DE6AE0D-6167-483D-AF31-3608B590E4A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7" creationId="{6AD25113-CBB2-4D55-B17E-66383BFFC2B2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0" creationId="{771A5DC1-7A2D-4C61-B1F1-B3A44AA0B116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2" creationId="{D600CE36-1D74-47B7-A6DD-D6E0CEB14731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4" creationId="{2EA278C3-7D4E-42A6-9AAF-CC175C61D24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5" creationId="{4A8E1B86-43C5-4AC6-9805-B289759B202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6" creationId="{0F69BCBB-5B66-4FAF-8CD0-22DAFA51BB8C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8" creationId="{9757344D-1B2E-401C-AD41-6C646264513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9" creationId="{761D2CA0-508B-46A5-958C-F17BA0E27CD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1" creationId="{973E3B53-2C49-4831-A806-9B9A9C4DD67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3" creationId="{6B959202-56D4-4453-AC88-E46D1FD1B65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7" creationId="{5EF24BA6-C43C-4D48-84F8-DB212BEA4633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8" creationId="{EEB5E261-C1D9-46AD-9046-A1DE0AD50397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0" creationId="{BBFF285A-51EA-4D08-B589-6581431E58A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3" creationId="{53F27D4E-1637-47B9-BC6D-535C22D8FFA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5" creationId="{A8423E4F-99EF-4762-91E0-D92EA3504D62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1" creationId="{BFF72D5C-ECA0-4907-BD53-A5579BE078D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3" creationId="{0D6BA2A2-1E57-4285-B840-514880648DB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4" creationId="{B0863680-B0BC-4003-BF68-DFF7EE28E575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6" creationId="{C4159064-F038-4B0A-B4D9-80418EA8697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7" creationId="{B6C17287-AA07-4485-A2DE-D156D4F1576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0" creationId="{FFD07767-77C4-4DD1-8DC7-F0AA224538E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1" creationId="{3C1529B7-84CD-4D4C-96E9-98E41FFAF16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2" creationId="{6B0CA2EE-6439-4675-A255-CC1BDC359A2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4" creationId="{722FF7D6-FF70-4020-998A-4906643A38A8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5" creationId="{FC79BB36-F675-4892-9B15-876167A051BA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7" creationId="{F760FD92-7075-45D7-A30F-D2132E3F3DF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8" creationId="{4252E77E-78E4-43A6-85D7-2BF637EEB73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9" creationId="{F0E41022-25F2-4E4B-BB17-FFB4C7C6F980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2" creationId="{C7116BA9-23C0-4371-A6D1-A04D04F44106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3" creationId="{89A4281D-ADE9-47CB-AF23-3FB22328B7B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4" creationId="{739B8D0C-5336-422A-81CC-229B69D3576D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7" creationId="{9A0DF4C1-E45B-48D9-8E5E-1AA16A99F83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9" creationId="{A03FD010-1451-4E12-8A86-47D8C374AA4C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1" creationId="{BA6AA1D4-2CF7-4FCD-92F6-8841458428D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3" creationId="{BD7B439C-25DF-4964-B5EC-282FB02A389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5" creationId="{E4288BEE-826A-4F34-B05F-497566104C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6" creationId="{4DF7124D-D6A4-4902-9E5A-9BCED9088AE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4" creationId="{FFBCE37F-539C-411F-80CC-9435ED6AA8C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6" creationId="{387F5295-5DD4-4867-9B21-AEBB0FA03ED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9" creationId="{F5313AEF-6783-4ABA-A0EA-B1005CC4B50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62" creationId="{EC42F529-41EE-42C6-8CCC-666597508527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1" creationId="{A24B6ED5-CB84-4282-B170-C2357EBE91CB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2" creationId="{9D6CD442-D8AA-4B3E-8065-239D8FDDEF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3" creationId="{F630C1FB-F570-40E1-8CB4-E7C8F84A54E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4" creationId="{69D05B7B-94F4-40CE-88B1-74D21E994BE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5" creationId="{EFD8F2AA-24E1-4F4C-80B6-A01A5255259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6" creationId="{865AAA4F-FC9C-4496-8E30-570D1EE0775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7" creationId="{E1C16E2B-9FE9-4C2B-9320-17CE0568C4D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8" creationId="{FFF1DDF3-FEEB-4F28-B9F8-261EC3E0ECA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9" creationId="{9312CD2A-D4A5-4978-8933-25A772FA352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0" creationId="{F565AE84-9E75-4C51-B215-5C4E7525822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1" creationId="{D6806B4D-C9A4-4435-894F-08C92C7A032E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4:35:18.774" v="5219" actId="167"/>
        <pc:sldMkLst>
          <pc:docMk/>
          <pc:sldMk cId="1324434040" sldId="381"/>
        </pc:sldMkLst>
        <pc:spChg chg="mod">
          <ac:chgData name="Kulinich Bohdan" userId="48e65c9f34e137d0" providerId="LiveId" clId="{5F1719DF-9111-40D5-BB90-D5A453CF7734}" dt="2020-01-15T13:20:37.081" v="4506" actId="20577"/>
          <ac:spMkLst>
            <pc:docMk/>
            <pc:sldMk cId="1324434040" sldId="381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7" creationId="{5379CBCB-FECA-4178-B037-20AFDC837C58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8" creationId="{7A8B0D7D-8A9C-405F-A130-35CFF3230CAF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9" creationId="{DB2EEF5F-657F-4C5D-9483-87365B3882B4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3" creationId="{C18BFA43-97B1-4C28-9C93-F343786CF888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4" creationId="{6E4DF9B4-DE4B-4E0D-ADFB-F9DD3379AF19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5" creationId="{311C9EA2-A885-4FE7-AEA4-F7E18DAD83A5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89" creationId="{25C0C86F-CD52-49DA-9792-D92A43E5F1DC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90" creationId="{CF0EF61D-99EF-4A24-B1B1-799A06800EDA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5" creationId="{2CAEF8AE-DEFD-4D49-A767-9648067E400F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6" creationId="{1109D7AF-E4DE-4D7F-9C4D-C8770771A1C0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7" creationId="{82E46389-3DE6-4705-89C7-A71A0D0D3CCC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8" creationId="{07E245D0-6D16-4B7F-A6A4-B214717C5E9B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2" creationId="{4069E051-F023-4F4B-BBD4-518C4CA1A34D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3" creationId="{67477371-B4B1-4D17-9885-A271DDBC1B7C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4" creationId="{AF0C832C-AC0B-4A54-9A8B-D6BEF52925C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79" creationId="{A47AC329-D12C-4166-AF73-26EDA8A3081D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1" creationId="{15306174-2566-4423-BDE5-4DC12A67FDA5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3" creationId="{5C089FED-708E-4C0F-81D5-4FAFD510C6E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4" creationId="{327FFDD5-7685-41E4-8616-A9F2D530F32A}"/>
          </ac:spMkLst>
        </pc:spChg>
        <pc:spChg chg="add mod">
          <ac:chgData name="Kulinich Bohdan" userId="48e65c9f34e137d0" providerId="LiveId" clId="{5F1719DF-9111-40D5-BB90-D5A453CF7734}" dt="2020-01-15T13:32:24.516" v="4636" actId="14100"/>
          <ac:spMkLst>
            <pc:docMk/>
            <pc:sldMk cId="1324434040" sldId="381"/>
            <ac:spMk id="223" creationId="{54AD5743-13EA-44C0-8AF4-37A5C52197B2}"/>
          </ac:spMkLst>
        </pc:spChg>
        <pc:spChg chg="add mod">
          <ac:chgData name="Kulinich Bohdan" userId="48e65c9f34e137d0" providerId="LiveId" clId="{5F1719DF-9111-40D5-BB90-D5A453CF7734}" dt="2020-01-15T13:29:10.905" v="4600" actId="1076"/>
          <ac:spMkLst>
            <pc:docMk/>
            <pc:sldMk cId="1324434040" sldId="381"/>
            <ac:spMk id="230" creationId="{7ED5F97A-6EA8-4476-BDEA-E37FA97E32FA}"/>
          </ac:spMkLst>
        </pc:spChg>
        <pc:spChg chg="add mod">
          <ac:chgData name="Kulinich Bohdan" userId="48e65c9f34e137d0" providerId="LiveId" clId="{5F1719DF-9111-40D5-BB90-D5A453CF7734}" dt="2020-01-15T13:29:31.400" v="4610" actId="20577"/>
          <ac:spMkLst>
            <pc:docMk/>
            <pc:sldMk cId="1324434040" sldId="381"/>
            <ac:spMk id="234" creationId="{FD2FF1F0-2DC3-4334-972C-3D689D4CC941}"/>
          </ac:spMkLst>
        </pc:spChg>
        <pc:spChg chg="add mod">
          <ac:chgData name="Kulinich Bohdan" userId="48e65c9f34e137d0" providerId="LiveId" clId="{5F1719DF-9111-40D5-BB90-D5A453CF7734}" dt="2020-01-15T13:29:54.925" v="4623" actId="20577"/>
          <ac:spMkLst>
            <pc:docMk/>
            <pc:sldMk cId="1324434040" sldId="381"/>
            <ac:spMk id="236" creationId="{F698B733-15D2-4798-953B-71199D7109A3}"/>
          </ac:spMkLst>
        </pc:spChg>
        <pc:spChg chg="add mod ord">
          <ac:chgData name="Kulinich Bohdan" userId="48e65c9f34e137d0" providerId="LiveId" clId="{5F1719DF-9111-40D5-BB90-D5A453CF7734}" dt="2020-01-15T14:35:18.774" v="5219" actId="167"/>
          <ac:spMkLst>
            <pc:docMk/>
            <pc:sldMk cId="1324434040" sldId="381"/>
            <ac:spMk id="237" creationId="{D106722B-2ABF-482B-993E-A9B4D79EB8C9}"/>
          </ac:spMkLst>
        </pc:spChg>
        <pc:spChg chg="add mod">
          <ac:chgData name="Kulinich Bohdan" userId="48e65c9f34e137d0" providerId="LiveId" clId="{5F1719DF-9111-40D5-BB90-D5A453CF7734}" dt="2020-01-15T13:34:33.184" v="4698" actId="2085"/>
          <ac:spMkLst>
            <pc:docMk/>
            <pc:sldMk cId="1324434040" sldId="381"/>
            <ac:spMk id="239" creationId="{8E07797B-9910-4AA7-ACD7-A615048C57CB}"/>
          </ac:spMkLst>
        </pc:spChg>
        <pc:spChg chg="add mod ord">
          <ac:chgData name="Kulinich Bohdan" userId="48e65c9f34e137d0" providerId="LiveId" clId="{5F1719DF-9111-40D5-BB90-D5A453CF7734}" dt="2020-01-15T14:35:08.557" v="5205" actId="167"/>
          <ac:spMkLst>
            <pc:docMk/>
            <pc:sldMk cId="1324434040" sldId="381"/>
            <ac:spMk id="240" creationId="{BB7AC108-A7AB-4B19-A71E-E874C48056EC}"/>
          </ac:spMkLst>
        </pc:spChg>
        <pc:spChg chg="add mod">
          <ac:chgData name="Kulinich Bohdan" userId="48e65c9f34e137d0" providerId="LiveId" clId="{5F1719DF-9111-40D5-BB90-D5A453CF7734}" dt="2020-01-15T13:37:22.874" v="4756" actId="20577"/>
          <ac:spMkLst>
            <pc:docMk/>
            <pc:sldMk cId="1324434040" sldId="381"/>
            <ac:spMk id="241" creationId="{4FF6C16C-ABEC-4769-BC56-82B52965E3D7}"/>
          </ac:spMkLst>
        </pc:spChg>
        <pc:spChg chg="add mod ord">
          <ac:chgData name="Kulinich Bohdan" userId="48e65c9f34e137d0" providerId="LiveId" clId="{5F1719DF-9111-40D5-BB90-D5A453CF7734}" dt="2020-01-15T14:34:55.263" v="5191" actId="167"/>
          <ac:spMkLst>
            <pc:docMk/>
            <pc:sldMk cId="1324434040" sldId="381"/>
            <ac:spMk id="242" creationId="{90549AC1-A169-46C8-9F7C-0621D1458BD1}"/>
          </ac:spMkLst>
        </pc:spChg>
        <pc:spChg chg="add mod">
          <ac:chgData name="Kulinich Bohdan" userId="48e65c9f34e137d0" providerId="LiveId" clId="{5F1719DF-9111-40D5-BB90-D5A453CF7734}" dt="2020-01-15T13:37:16.251" v="4755" actId="1076"/>
          <ac:spMkLst>
            <pc:docMk/>
            <pc:sldMk cId="1324434040" sldId="381"/>
            <ac:spMk id="243" creationId="{AE5C3FBE-429C-4A91-8222-9887F6339301}"/>
          </ac:spMkLst>
        </pc:spChg>
        <pc:spChg chg="add del mod">
          <ac:chgData name="Kulinich Bohdan" userId="48e65c9f34e137d0" providerId="LiveId" clId="{5F1719DF-9111-40D5-BB90-D5A453CF7734}" dt="2020-01-15T13:38:01.369" v="4760" actId="478"/>
          <ac:spMkLst>
            <pc:docMk/>
            <pc:sldMk cId="1324434040" sldId="381"/>
            <ac:spMk id="244" creationId="{DB63372B-4239-42C2-A62B-070FFCE67329}"/>
          </ac:spMkLst>
        </pc:spChg>
        <pc:spChg chg="add del mod">
          <ac:chgData name="Kulinich Bohdan" userId="48e65c9f34e137d0" providerId="LiveId" clId="{5F1719DF-9111-40D5-BB90-D5A453CF7734}" dt="2020-01-15T13:38:21.130" v="4767" actId="478"/>
          <ac:spMkLst>
            <pc:docMk/>
            <pc:sldMk cId="1324434040" sldId="381"/>
            <ac:spMk id="245" creationId="{72965607-1DA7-4D13-95ED-288B2803651F}"/>
          </ac:spMkLst>
        </pc:spChg>
        <pc:spChg chg="add mod ord">
          <ac:chgData name="Kulinich Bohdan" userId="48e65c9f34e137d0" providerId="LiveId" clId="{5F1719DF-9111-40D5-BB90-D5A453CF7734}" dt="2020-01-15T14:34:42.767" v="5177" actId="167"/>
          <ac:spMkLst>
            <pc:docMk/>
            <pc:sldMk cId="1324434040" sldId="381"/>
            <ac:spMk id="246" creationId="{91075D6F-D532-4882-8091-284008228529}"/>
          </ac:spMkLst>
        </pc:spChg>
        <pc:spChg chg="add mod">
          <ac:chgData name="Kulinich Bohdan" userId="48e65c9f34e137d0" providerId="LiveId" clId="{5F1719DF-9111-40D5-BB90-D5A453CF7734}" dt="2020-01-15T13:40:21.196" v="4848" actId="20577"/>
          <ac:spMkLst>
            <pc:docMk/>
            <pc:sldMk cId="1324434040" sldId="381"/>
            <ac:spMk id="247" creationId="{62193221-2218-4F9E-88D8-D13DCFD4D09E}"/>
          </ac:spMkLst>
        </pc:spChg>
        <pc:spChg chg="add mod ord">
          <ac:chgData name="Kulinich Bohdan" userId="48e65c9f34e137d0" providerId="LiveId" clId="{5F1719DF-9111-40D5-BB90-D5A453CF7734}" dt="2020-01-15T14:34:26.161" v="5175" actId="167"/>
          <ac:spMkLst>
            <pc:docMk/>
            <pc:sldMk cId="1324434040" sldId="381"/>
            <ac:spMk id="248" creationId="{F4283180-3056-43F1-8501-D2336043C9A5}"/>
          </ac:spMkLst>
        </pc:spChg>
        <pc:spChg chg="add mod">
          <ac:chgData name="Kulinich Bohdan" userId="48e65c9f34e137d0" providerId="LiveId" clId="{5F1719DF-9111-40D5-BB90-D5A453CF7734}" dt="2020-01-15T13:49:46.083" v="4976" actId="20577"/>
          <ac:spMkLst>
            <pc:docMk/>
            <pc:sldMk cId="1324434040" sldId="381"/>
            <ac:spMk id="249" creationId="{0F71751E-6D43-4A6A-8C25-8035D303A95F}"/>
          </ac:spMkLst>
        </pc:spChg>
        <pc:spChg chg="add mod">
          <ac:chgData name="Kulinich Bohdan" userId="48e65c9f34e137d0" providerId="LiveId" clId="{5F1719DF-9111-40D5-BB90-D5A453CF7734}" dt="2020-01-15T13:49:52.019" v="4977" actId="20577"/>
          <ac:spMkLst>
            <pc:docMk/>
            <pc:sldMk cId="1324434040" sldId="381"/>
            <ac:spMk id="250" creationId="{7588CCB3-F817-4CA2-947F-B9F7929E39FC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1" creationId="{01A96AFF-2F56-4A22-8B15-3CF2C22096F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2" creationId="{E4AB27BF-1C9F-4318-ADBD-744301A54B91}"/>
          </ac:spMkLst>
        </pc:spChg>
        <pc:spChg chg="add mod">
          <ac:chgData name="Kulinich Bohdan" userId="48e65c9f34e137d0" providerId="LiveId" clId="{5F1719DF-9111-40D5-BB90-D5A453CF7734}" dt="2020-01-15T13:51:09.501" v="4984" actId="20577"/>
          <ac:spMkLst>
            <pc:docMk/>
            <pc:sldMk cId="1324434040" sldId="381"/>
            <ac:spMk id="253" creationId="{DEC0FE68-463E-4306-BAF8-50512D4FE31D}"/>
          </ac:spMkLst>
        </pc:spChg>
        <pc:spChg chg="add mod">
          <ac:chgData name="Kulinich Bohdan" userId="48e65c9f34e137d0" providerId="LiveId" clId="{5F1719DF-9111-40D5-BB90-D5A453CF7734}" dt="2020-01-15T13:51:23.373" v="4985" actId="20577"/>
          <ac:spMkLst>
            <pc:docMk/>
            <pc:sldMk cId="1324434040" sldId="381"/>
            <ac:spMk id="254" creationId="{F348C12F-CF29-4DB8-8103-715BE06123E4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5" creationId="{45D498FA-9729-4829-B73C-3F019000BEB2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6" creationId="{DEE15214-D9C5-47CF-B513-A4ED4EBCE367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57" creationId="{7EC9CE3A-B0EA-4F0C-813B-802CFB1608F2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60" creationId="{07679FCE-9D94-459F-B9EE-BCA60F897F35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3" creationId="{EC9D8BDB-A11E-4164-A58C-526F5052CBD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4" creationId="{9249F299-2D7F-43F5-B3E3-DA207FD115CC}"/>
          </ac:spMkLst>
        </pc:spChg>
        <pc:spChg chg="del">
          <ac:chgData name="Kulinich Bohdan" userId="48e65c9f34e137d0" providerId="LiveId" clId="{5F1719DF-9111-40D5-BB90-D5A453CF7734}" dt="2020-01-15T13:20:29.458" v="4489" actId="478"/>
          <ac:spMkLst>
            <pc:docMk/>
            <pc:sldMk cId="1324434040" sldId="381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91" creationId="{5F25B0C8-1CF3-4F1E-83C0-7BD6E8842565}"/>
          </ac:spMkLst>
        </pc:spChg>
        <pc:picChg chg="add del mod modCrop">
          <ac:chgData name="Kulinich Bohdan" userId="48e65c9f34e137d0" providerId="LiveId" clId="{5F1719DF-9111-40D5-BB90-D5A453CF7734}" dt="2020-01-15T14:05:21.323" v="5012" actId="478"/>
          <ac:picMkLst>
            <pc:docMk/>
            <pc:sldMk cId="1324434040" sldId="381"/>
            <ac:picMk id="24" creationId="{3EA0359C-BB5A-45D4-831C-D57477878D98}"/>
          </ac:picMkLst>
        </pc:picChg>
        <pc:picChg chg="add">
          <ac:chgData name="Kulinich Bohdan" userId="48e65c9f34e137d0" providerId="LiveId" clId="{5F1719DF-9111-40D5-BB90-D5A453CF7734}" dt="2020-01-15T13:33:01.772" v="4644"/>
          <ac:picMkLst>
            <pc:docMk/>
            <pc:sldMk cId="1324434040" sldId="381"/>
            <ac:picMk id="238" creationId="{66BC095E-6EC3-4450-AD17-C4B127B8B2A1}"/>
          </ac:picMkLst>
        </pc:picChg>
        <pc:cxnChg chg="add mod">
          <ac:chgData name="Kulinich Bohdan" userId="48e65c9f34e137d0" providerId="LiveId" clId="{5F1719DF-9111-40D5-BB90-D5A453CF7734}" dt="2020-01-15T13:30:03.158" v="4624" actId="14100"/>
          <ac:cxnSpMkLst>
            <pc:docMk/>
            <pc:sldMk cId="1324434040" sldId="381"/>
            <ac:cxnSpMk id="5" creationId="{56263C06-3D0B-4F91-B69E-A6A0C106B1E6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79" creationId="{DCFF16BF-AC72-497E-9CBB-FE3458D2A94D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0" creationId="{4112BFB7-6E1E-4BCB-9910-1D3645818B0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1" creationId="{B4B3B54C-8107-4BDC-93F8-BFEDEF10066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6" creationId="{3A7F31DF-06DA-413E-BAE4-6BE196845B91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7" creationId="{39A1C749-34F4-48E4-B989-625C2F55C0DF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8" creationId="{8C33D0F9-4B57-4EF7-9200-62C4F626E7F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1" creationId="{D4EA8B04-1373-4C97-951A-8EF098E2378C}"/>
          </ac:cxnSpMkLst>
        </pc:cxnChg>
        <pc:cxnChg chg="add mod">
          <ac:chgData name="Kulinich Bohdan" userId="48e65c9f34e137d0" providerId="LiveId" clId="{5F1719DF-9111-40D5-BB90-D5A453CF7734}" dt="2020-01-15T13:26:10.166" v="4531" actId="208"/>
          <ac:cxnSpMkLst>
            <pc:docMk/>
            <pc:sldMk cId="1324434040" sldId="381"/>
            <ac:cxnSpMk id="92" creationId="{47775CDD-8E1E-4D8F-A276-6200B82EF9C7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3" creationId="{6DE8F549-44CE-432D-A75C-D4CBB291404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4" creationId="{3E00D301-4EEE-4079-A00F-DC24D5117105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5" creationId="{D79D2BA3-193A-4110-A215-350E5DBAB7D5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6" creationId="{A26F5F32-88C5-4BB1-BB12-2D465F8A3A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7" creationId="{17E289B8-372E-4827-BDD5-E30F8DC43C7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8" creationId="{E255372F-35CF-4ECC-85A9-53160511598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9" creationId="{08A2F57B-056D-4482-888F-7A264E3501A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0" creationId="{5A66C86B-5561-4E94-837E-EC5020C4C27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1" creationId="{8BD535C8-09B8-4661-B567-E19F054E0697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2" creationId="{176D03F7-8C05-47AF-BE45-2654E0F3C39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3" creationId="{23C712D4-F3FB-4F5E-B00D-9613C55BEF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4" creationId="{30380A0E-CF60-4C43-92EF-240D3D67544E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5" creationId="{69AF4ABE-09E7-47D7-9E24-F7977E32749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6" creationId="{9FEB5008-7EF3-4DDF-80A9-D4A79D11412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7" creationId="{1B9F66EC-D449-4AC6-9195-E2A4DE3AD798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8" creationId="{5D38A2A0-3942-4F0C-8E9E-E9F064648837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9" creationId="{188A7652-C599-4603-B148-0A40A21774C4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0" creationId="{B5C64FBA-05D7-4FB8-A863-A09D101521A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1" creationId="{824194A9-61FD-4693-AD36-AB0C06E1BCB2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2" creationId="{62EB6DBA-FB26-4F9F-B202-581BFBF97FE5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3" creationId="{B4735E7D-5C35-47E1-8CE5-9B50210F4CA7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4" creationId="{234B3548-A9C2-4981-9C8E-FD9D93021B1D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19" creationId="{B315CDDE-875A-4BD1-9500-520A779A5D2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0" creationId="{4CF70AC7-5F07-42C0-BA96-A86A40DCA9BA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1" creationId="{9298DF8A-FA65-419C-B47E-616E3665AACE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5" creationId="{EEED7567-9345-49CA-B12B-1D72D411705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6" creationId="{FD9D268A-03C9-409A-BD48-650B0BFB46DC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7" creationId="{9504849C-1A63-447E-9191-19CFE063B9C5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28" creationId="{D07FCD67-6E04-44C9-AC5D-A1C94EAE2CFF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9" creationId="{03E87C9C-4BB0-4FD4-A29E-2B04BB9DC102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0" creationId="{E1EBFADB-B160-4E06-BF45-8A8C55E27B15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1" creationId="{7E9884FE-8593-46FF-86D5-35EC12EFE22B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2" creationId="{2D1D94F9-A88A-4D1E-8A04-586B9429C942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3" creationId="{A97726A0-9142-49FD-ACC0-3712E3690D5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4" creationId="{238E6011-4F62-44F6-83A3-C9F9E6953FD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5" creationId="{AFBE4187-5FAD-4A45-AE94-FDC29644F598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6" creationId="{E5BEB825-3F94-499E-BCD0-F2F2574F327B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7" creationId="{2DD16BC3-0621-42C5-9A55-1676A489D89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38" creationId="{EB5DBC55-A739-41B7-9099-3E665A6EBFC2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39" creationId="{66EAB8FC-9554-4C12-95A6-B00BDE36E9CA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0" creationId="{CB66B44E-F0B1-4EB3-B609-4407D542A700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1" creationId="{BD59CE4E-28EA-4FAA-B470-CA9CD3052B88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2" creationId="{64C1549D-6C81-438F-894E-13FCABF8D254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3" creationId="{A8B8777C-A25B-4E50-A723-A86A0AC13ABA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4" creationId="{14CAE8E5-84B2-42C0-A23D-D2FE5AE7009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5" creationId="{9DDD965F-08B4-4C66-8E90-122441929C0E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6" creationId="{3776D2C0-61CE-4B04-8353-0D1385DB7F8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7" creationId="{E147431C-08ED-437C-B691-5D32BA9ED33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8" creationId="{1217588B-D4C4-4EF7-8D75-8D64C8ABA1B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1" creationId="{BEE493C0-9E13-4C6E-86F0-D96D37E0C65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2" creationId="{136DE0A9-B33D-4FD9-9124-CE4E7200B3B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3" creationId="{116D1701-1E7A-4640-980F-755FA13145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4" creationId="{F2DCFD3B-1755-4DC7-96AF-E4B845788193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5" creationId="{F5CB0C61-4C3B-4FFD-82B3-F069C5FFA70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6" creationId="{E1862448-BCC6-4E7A-A041-7FC7BC7F869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7" creationId="{6EBC75BF-C3E7-46FD-9A7D-879E128C70FB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8" creationId="{53812AE0-1CE2-4690-A7C3-B72DF192CBA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9" creationId="{1898125D-8D82-49AD-B116-1CEA958FC21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0" creationId="{098382EC-883A-48A8-BBF1-9924AE34B9A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1" creationId="{E307BD2F-3EA0-4B35-A55F-0F2FE3F0DC9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5" creationId="{A540C2BA-3BBF-4A64-BB8E-E3C1A3323F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6" creationId="{8D9F2F33-0022-4617-9282-A8D9765F63C3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7" creationId="{39AC4DA7-F744-4707-8CDF-B4B264E0EB6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1" creationId="{16D2CDBB-58C5-4C57-9138-46DB93BA3A8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2" creationId="{1F16FA17-35AD-4AF8-A639-438FC319EC7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4" creationId="{816CEBC3-A7EC-4C2E-9CFC-6355C9B882C2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5" creationId="{553B7A75-4665-4D59-8CA2-44E602854D5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7" creationId="{2892A34A-DA51-4503-83FF-6142626996F9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8" creationId="{DF5D5239-43ED-4ED8-811D-498AC053722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2" creationId="{43E6142F-E8E3-405E-AB0F-C2B432F28AD5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5" creationId="{76C7E406-3D8A-434B-A58E-8EA0FECDD15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6" creationId="{012F75C2-8A71-4056-B7AE-5A0492F612FC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7" creationId="{F2BF5073-13E8-4F8B-92C0-5BAC0018425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8" creationId="{86C0FB83-7422-4D77-80BC-2A0FC3ABD0D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9" creationId="{AC1FF3A3-0D1D-4A72-8FF2-E47DB595C4E7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0" creationId="{33F20370-9F9C-4BC4-9472-2D368D5D8BA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1" creationId="{D95DDE35-990A-4374-8BE1-109ED1385DF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2" creationId="{E3F56E0D-017B-4C97-A30E-97E96FFBA66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4" creationId="{9A0B9AEE-C41C-4A7E-8731-7032A8F5F72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5" creationId="{ED184152-A8E4-4109-A49C-F28BE20C280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8" creationId="{94454697-1713-4885-A01A-007A44A5084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9" creationId="{68D0BCE5-B57F-42CF-B212-BF7D823C27D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0" creationId="{199E6128-DD6E-498A-9197-DCB8995F7E5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1" creationId="{A8A7E657-8DE4-41DD-9E06-A38C571C10B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3" creationId="{891A0393-E404-4952-B611-9E4DF558FD36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4" creationId="{62E96019-3454-4700-93A9-AAFFC2403C1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5" creationId="{DCAB2824-0E70-4723-8546-D297646C4230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6" creationId="{2461C0E1-53C5-4812-B830-747BF90143A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7" creationId="{654E6C48-3B59-41DD-9F85-0B07B4C440A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8" creationId="{F2F5254C-A8CD-440A-BA9D-D5CB711A4F4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9" creationId="{35073A7B-3613-40AA-BD42-BFD9823CE1D5}"/>
          </ac:cxnSpMkLst>
        </pc:cxnChg>
        <pc:cxnChg chg="add del mod">
          <ac:chgData name="Kulinich Bohdan" userId="48e65c9f34e137d0" providerId="LiveId" clId="{5F1719DF-9111-40D5-BB90-D5A453CF7734}" dt="2020-01-15T13:26:25.475" v="4537" actId="478"/>
          <ac:cxnSpMkLst>
            <pc:docMk/>
            <pc:sldMk cId="1324434040" sldId="381"/>
            <ac:cxnSpMk id="210" creationId="{DFA7A238-63AC-48BF-B6BF-4E187199ED1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1" creationId="{FC59E0A8-0287-4F42-85E3-774A73BC0819}"/>
          </ac:cxnSpMkLst>
        </pc:cxnChg>
        <pc:cxnChg chg="add mod">
          <ac:chgData name="Kulinich Bohdan" userId="48e65c9f34e137d0" providerId="LiveId" clId="{5F1719DF-9111-40D5-BB90-D5A453CF7734}" dt="2020-01-15T13:30:08.047" v="4625" actId="14100"/>
          <ac:cxnSpMkLst>
            <pc:docMk/>
            <pc:sldMk cId="1324434040" sldId="381"/>
            <ac:cxnSpMk id="212" creationId="{A661C161-2BB3-4CCE-AFB1-A8A888E6DF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4" creationId="{12B1CC5D-52F5-4B6C-96EF-0CC320DA9035}"/>
          </ac:cxnSpMkLst>
        </pc:cxnChg>
        <pc:cxnChg chg="add mod">
          <ac:chgData name="Kulinich Bohdan" userId="48e65c9f34e137d0" providerId="LiveId" clId="{5F1719DF-9111-40D5-BB90-D5A453CF7734}" dt="2020-01-15T13:30:11.562" v="4626" actId="14100"/>
          <ac:cxnSpMkLst>
            <pc:docMk/>
            <pc:sldMk cId="1324434040" sldId="381"/>
            <ac:cxnSpMk id="215" creationId="{262DA75B-E928-43F9-BF46-890AD6055C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7" creationId="{2C774DC8-2B00-41C6-9CA5-18ABF581A462}"/>
          </ac:cxnSpMkLst>
        </pc:cxnChg>
        <pc:cxnChg chg="add mod">
          <ac:chgData name="Kulinich Bohdan" userId="48e65c9f34e137d0" providerId="LiveId" clId="{5F1719DF-9111-40D5-BB90-D5A453CF7734}" dt="2020-01-15T13:27:19.540" v="4551" actId="14100"/>
          <ac:cxnSpMkLst>
            <pc:docMk/>
            <pc:sldMk cId="1324434040" sldId="381"/>
            <ac:cxnSpMk id="218" creationId="{E40F1299-47F2-446E-A470-EA0A36F0343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5" creationId="{10755E7E-604F-43E7-8080-1261B7565F50}"/>
          </ac:cxnSpMkLst>
        </pc:cxnChg>
        <pc:cxnChg chg="add mod">
          <ac:chgData name="Kulinich Bohdan" userId="48e65c9f34e137d0" providerId="LiveId" clId="{5F1719DF-9111-40D5-BB90-D5A453CF7734}" dt="2020-01-15T13:44:19.661" v="4935" actId="14100"/>
          <ac:cxnSpMkLst>
            <pc:docMk/>
            <pc:sldMk cId="1324434040" sldId="381"/>
            <ac:cxnSpMk id="226" creationId="{530C897A-3281-4774-9685-1EB895194C9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9" creationId="{41DFE694-64F0-4221-8798-C3B8F0CC1413}"/>
          </ac:cxnSpMkLst>
        </pc:cxnChg>
        <pc:cxnChg chg="add mod">
          <ac:chgData name="Kulinich Bohdan" userId="48e65c9f34e137d0" providerId="LiveId" clId="{5F1719DF-9111-40D5-BB90-D5A453CF7734}" dt="2020-01-15T13:44:26.066" v="4937" actId="14100"/>
          <ac:cxnSpMkLst>
            <pc:docMk/>
            <pc:sldMk cId="1324434040" sldId="381"/>
            <ac:cxnSpMk id="231" creationId="{04AC2454-F4D8-4004-BBEB-5039FD079B2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3" creationId="{AA6DC7EB-1A73-4868-80A3-D4E728A08E4C}"/>
          </ac:cxnSpMkLst>
        </pc:cxnChg>
        <pc:cxnChg chg="add mod">
          <ac:chgData name="Kulinich Bohdan" userId="48e65c9f34e137d0" providerId="LiveId" clId="{5F1719DF-9111-40D5-BB90-D5A453CF7734}" dt="2020-01-15T13:44:33.532" v="4938" actId="14100"/>
          <ac:cxnSpMkLst>
            <pc:docMk/>
            <pc:sldMk cId="1324434040" sldId="381"/>
            <ac:cxnSpMk id="235" creationId="{482414BA-F302-40AA-B750-5EFD2F8A70F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9" creationId="{0B001B5C-F658-417A-BF1C-18C276D335E8}"/>
          </ac:cxnSpMkLst>
        </pc:cxnChg>
      </pc:sldChg>
      <pc:sldChg chg="modSp add del modAnim">
        <pc:chgData name="Kulinich Bohdan" userId="48e65c9f34e137d0" providerId="LiveId" clId="{5F1719DF-9111-40D5-BB90-D5A453CF7734}" dt="2020-01-15T10:09:56.670" v="3664" actId="47"/>
        <pc:sldMkLst>
          <pc:docMk/>
          <pc:sldMk cId="2879308061" sldId="381"/>
        </pc:sldMkLst>
        <pc:spChg chg="ord">
          <ac:chgData name="Kulinich Bohdan" userId="48e65c9f34e137d0" providerId="LiveId" clId="{5F1719DF-9111-40D5-BB90-D5A453CF7734}" dt="2020-01-15T09:33:27.059" v="3441" actId="167"/>
          <ac:spMkLst>
            <pc:docMk/>
            <pc:sldMk cId="2879308061" sldId="381"/>
            <ac:spMk id="46" creationId="{E832340D-5CC8-4910-A94E-10ACD8AEFCF5}"/>
          </ac:spMkLst>
        </pc:spChg>
        <pc:spChg chg="mod">
          <ac:chgData name="Kulinich Bohdan" userId="48e65c9f34e137d0" providerId="LiveId" clId="{5F1719DF-9111-40D5-BB90-D5A453CF7734}" dt="2020-01-15T09:31:25.588" v="3426" actId="20577"/>
          <ac:spMkLst>
            <pc:docMk/>
            <pc:sldMk cId="2879308061" sldId="381"/>
            <ac:spMk id="153" creationId="{F9DFC3B8-9EC6-438C-B92A-443218DBD3CE}"/>
          </ac:spMkLst>
        </pc:sp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6" creationId="{604DC0D6-3A44-487C-9459-2830952FAC5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8" creationId="{E0B5F5CF-2A7F-4FF7-B12F-5AC87CC30AA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0" creationId="{C354D4BC-7AD0-4334-B879-AC71766B767F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8" creationId="{05378E60-2E1C-43D6-8ECC-28F6EE052014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9" creationId="{9CF70D12-C515-43E4-B3BD-F3C82176E18E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3" creationId="{E92E7860-D014-4E52-906B-97A05449D97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5" creationId="{B4CFD313-1FC0-49D1-873D-9E00387ACB6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60" creationId="{9171C62B-873C-448F-9860-473A8351F05C}"/>
          </ac:cxnSpMkLst>
        </pc:cxnChg>
      </pc:sldChg>
      <pc:sldChg chg="addSp delSp modSp add modTransition modAnim">
        <pc:chgData name="Kulinich Bohdan" userId="48e65c9f34e137d0" providerId="LiveId" clId="{5F1719DF-9111-40D5-BB90-D5A453CF7734}" dt="2020-01-19T19:42:22.817" v="8037" actId="207"/>
        <pc:sldMkLst>
          <pc:docMk/>
          <pc:sldMk cId="1973292121" sldId="382"/>
        </pc:sldMkLst>
        <pc:spChg chg="mod">
          <ac:chgData name="Kulinich Bohdan" userId="48e65c9f34e137d0" providerId="LiveId" clId="{5F1719DF-9111-40D5-BB90-D5A453CF7734}" dt="2020-01-19T19:42:22.817" v="8037" actId="207"/>
          <ac:spMkLst>
            <pc:docMk/>
            <pc:sldMk cId="1973292121" sldId="382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4:38:24.246" v="5236" actId="20577"/>
          <ac:spMkLst>
            <pc:docMk/>
            <pc:sldMk cId="1973292121" sldId="382"/>
            <ac:spMk id="108" creationId="{9E340279-AA2F-44A3-A17C-77BD9FA26222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36" creationId="{F698B733-15D2-4798-953B-71199D7109A3}"/>
          </ac:spMkLst>
        </pc:spChg>
        <pc:spChg chg="add del mod ord">
          <ac:chgData name="Kulinich Bohdan" userId="48e65c9f34e137d0" providerId="LiveId" clId="{5F1719DF-9111-40D5-BB90-D5A453CF7734}" dt="2020-01-15T14:08:45.666" v="5100" actId="14100"/>
          <ac:spMkLst>
            <pc:docMk/>
            <pc:sldMk cId="1973292121" sldId="382"/>
            <ac:spMk id="237" creationId="{D106722B-2ABF-482B-993E-A9B4D79EB8C9}"/>
          </ac:spMkLst>
        </pc:spChg>
        <pc:spChg chg="del">
          <ac:chgData name="Kulinich Bohdan" userId="48e65c9f34e137d0" providerId="LiveId" clId="{5F1719DF-9111-40D5-BB90-D5A453CF7734}" dt="2020-01-15T14:07:48.882" v="5049" actId="478"/>
          <ac:spMkLst>
            <pc:docMk/>
            <pc:sldMk cId="1973292121" sldId="382"/>
            <ac:spMk id="240" creationId="{BB7AC108-A7AB-4B19-A71E-E874C48056EC}"/>
          </ac:spMkLst>
        </pc:spChg>
        <pc:spChg chg="del">
          <ac:chgData name="Kulinich Bohdan" userId="48e65c9f34e137d0" providerId="LiveId" clId="{5F1719DF-9111-40D5-BB90-D5A453CF7734}" dt="2020-01-15T14:07:47.914" v="5048" actId="478"/>
          <ac:spMkLst>
            <pc:docMk/>
            <pc:sldMk cId="1973292121" sldId="382"/>
            <ac:spMk id="242" creationId="{90549AC1-A169-46C8-9F7C-0621D1458BD1}"/>
          </ac:spMkLst>
        </pc:spChg>
        <pc:spChg chg="del">
          <ac:chgData name="Kulinich Bohdan" userId="48e65c9f34e137d0" providerId="LiveId" clId="{5F1719DF-9111-40D5-BB90-D5A453CF7734}" dt="2020-01-15T14:07:47.055" v="5047" actId="478"/>
          <ac:spMkLst>
            <pc:docMk/>
            <pc:sldMk cId="1973292121" sldId="382"/>
            <ac:spMk id="246" creationId="{91075D6F-D532-4882-8091-284008228529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47" creationId="{62193221-2218-4F9E-88D8-D13DCFD4D09E}"/>
          </ac:spMkLst>
        </pc:spChg>
        <pc:spChg chg="del">
          <ac:chgData name="Kulinich Bohdan" userId="48e65c9f34e137d0" providerId="LiveId" clId="{5F1719DF-9111-40D5-BB90-D5A453CF7734}" dt="2020-01-15T14:07:45.868" v="5046" actId="478"/>
          <ac:spMkLst>
            <pc:docMk/>
            <pc:sldMk cId="1973292121" sldId="382"/>
            <ac:spMk id="248" creationId="{F4283180-3056-43F1-8501-D2336043C9A5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2" creationId="{E4AB27BF-1C9F-4318-ADBD-744301A54B91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6" creationId="{DEE15214-D9C5-47CF-B513-A4ED4EBCE367}"/>
          </ac:spMkLst>
        </pc:spChg>
        <pc:spChg chg="mod">
          <ac:chgData name="Kulinich Bohdan" userId="48e65c9f34e137d0" providerId="LiveId" clId="{5F1719DF-9111-40D5-BB90-D5A453CF7734}" dt="2020-01-15T14:37:45.989" v="5220" actId="207"/>
          <ac:spMkLst>
            <pc:docMk/>
            <pc:sldMk cId="1973292121" sldId="382"/>
            <ac:spMk id="264" creationId="{9249F299-2D7F-43F5-B3E3-DA207FD115CC}"/>
          </ac:spMkLst>
        </pc:spChg>
        <pc:grpChg chg="add mod">
          <ac:chgData name="Kulinich Bohdan" userId="48e65c9f34e137d0" providerId="LiveId" clId="{5F1719DF-9111-40D5-BB90-D5A453CF7734}" dt="2020-01-15T14:07:21.217" v="5038" actId="164"/>
          <ac:grpSpMkLst>
            <pc:docMk/>
            <pc:sldMk cId="1973292121" sldId="382"/>
            <ac:grpSpMk id="2" creationId="{95C6449E-2B7D-4562-B818-5009A7A1FD02}"/>
          </ac:grpSpMkLst>
        </pc:grpChg>
        <pc:picChg chg="ord">
          <ac:chgData name="Kulinich Bohdan" userId="48e65c9f34e137d0" providerId="LiveId" clId="{5F1719DF-9111-40D5-BB90-D5A453CF7734}" dt="2020-01-15T14:07:56.553" v="5052" actId="166"/>
          <ac:picMkLst>
            <pc:docMk/>
            <pc:sldMk cId="1973292121" sldId="382"/>
            <ac:picMk id="238" creationId="{66BC095E-6EC3-4450-AD17-C4B127B8B2A1}"/>
          </ac:picMkLst>
        </pc:picChg>
      </pc:sldChg>
      <pc:sldChg chg="addSp delSp modSp add delAnim modAnim">
        <pc:chgData name="Kulinich Bohdan" userId="48e65c9f34e137d0" providerId="LiveId" clId="{5F1719DF-9111-40D5-BB90-D5A453CF7734}" dt="2020-01-17T08:34:42.867" v="7268" actId="20577"/>
        <pc:sldMkLst>
          <pc:docMk/>
          <pc:sldMk cId="2236284322" sldId="383"/>
        </pc:sldMkLst>
        <pc:spChg chg="mod">
          <ac:chgData name="Kulinich Bohdan" userId="48e65c9f34e137d0" providerId="LiveId" clId="{5F1719DF-9111-40D5-BB90-D5A453CF7734}" dt="2020-01-15T21:46:41.201" v="5530" actId="1076"/>
          <ac:spMkLst>
            <pc:docMk/>
            <pc:sldMk cId="2236284322" sldId="383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5T21:56:24.461" v="5623" actId="1076"/>
          <ac:spMkLst>
            <pc:docMk/>
            <pc:sldMk cId="2236284322" sldId="383"/>
            <ac:spMk id="14" creationId="{D2454C26-8B4A-4005-8B4E-8F93DD6F2C17}"/>
          </ac:spMkLst>
        </pc:spChg>
        <pc:spChg chg="del mod">
          <ac:chgData name="Kulinich Bohdan" userId="48e65c9f34e137d0" providerId="LiveId" clId="{5F1719DF-9111-40D5-BB90-D5A453CF7734}" dt="2020-01-15T21:09:53.553" v="5268" actId="478"/>
          <ac:spMkLst>
            <pc:docMk/>
            <pc:sldMk cId="2236284322" sldId="383"/>
            <ac:spMk id="17" creationId="{5379CBCB-FECA-4178-B037-20AFDC837C58}"/>
          </ac:spMkLst>
        </pc:spChg>
        <pc:spChg chg="del mod">
          <ac:chgData name="Kulinich Bohdan" userId="48e65c9f34e137d0" providerId="LiveId" clId="{5F1719DF-9111-40D5-BB90-D5A453CF7734}" dt="2020-01-15T21:09:54.258" v="5269" actId="478"/>
          <ac:spMkLst>
            <pc:docMk/>
            <pc:sldMk cId="2236284322" sldId="383"/>
            <ac:spMk id="18" creationId="{7A8B0D7D-8A9C-405F-A130-35CFF3230CAF}"/>
          </ac:spMkLst>
        </pc:spChg>
        <pc:spChg chg="add mod">
          <ac:chgData name="Kulinich Bohdan" userId="48e65c9f34e137d0" providerId="LiveId" clId="{5F1719DF-9111-40D5-BB90-D5A453CF7734}" dt="2020-01-15T21:44:13.896" v="5508"/>
          <ac:spMkLst>
            <pc:docMk/>
            <pc:sldMk cId="2236284322" sldId="383"/>
            <ac:spMk id="19" creationId="{36B14BDE-E9FD-4C00-916C-F8330914C644}"/>
          </ac:spMkLst>
        </pc:spChg>
        <pc:spChg chg="del mod">
          <ac:chgData name="Kulinich Bohdan" userId="48e65c9f34e137d0" providerId="LiveId" clId="{5F1719DF-9111-40D5-BB90-D5A453CF7734}" dt="2020-01-15T21:09:54.724" v="5270" actId="478"/>
          <ac:spMkLst>
            <pc:docMk/>
            <pc:sldMk cId="2236284322" sldId="383"/>
            <ac:spMk id="19" creationId="{DB2EEF5F-657F-4C5D-9483-87365B3882B4}"/>
          </ac:spMkLst>
        </pc:spChg>
        <pc:spChg chg="add mod ord">
          <ac:chgData name="Kulinich Bohdan" userId="48e65c9f34e137d0" providerId="LiveId" clId="{5F1719DF-9111-40D5-BB90-D5A453CF7734}" dt="2020-01-15T21:45:57.696" v="5524" actId="167"/>
          <ac:spMkLst>
            <pc:docMk/>
            <pc:sldMk cId="2236284322" sldId="383"/>
            <ac:spMk id="20" creationId="{1392E7A7-A1ED-4831-BA0D-D17362E6707C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21:55:03.244" v="5588" actId="14100"/>
          <ac:spMkLst>
            <pc:docMk/>
            <pc:sldMk cId="2236284322" sldId="383"/>
            <ac:spMk id="21" creationId="{50F9E7C1-7FE1-48A4-A08B-D2B91DC626E2}"/>
          </ac:spMkLst>
        </pc:spChg>
        <pc:spChg chg="add mod">
          <ac:chgData name="Kulinich Bohdan" userId="48e65c9f34e137d0" providerId="LiveId" clId="{5F1719DF-9111-40D5-BB90-D5A453CF7734}" dt="2020-01-15T21:55:52.993" v="5612" actId="14100"/>
          <ac:spMkLst>
            <pc:docMk/>
            <pc:sldMk cId="2236284322" sldId="383"/>
            <ac:spMk id="43" creationId="{A48A383F-E8BB-48C5-BCC6-EEBB28B104B3}"/>
          </ac:spMkLst>
        </pc:spChg>
        <pc:spChg chg="add mod">
          <ac:chgData name="Kulinich Bohdan" userId="48e65c9f34e137d0" providerId="LiveId" clId="{5F1719DF-9111-40D5-BB90-D5A453CF7734}" dt="2020-01-17T08:34:42.867" v="7268" actId="20577"/>
          <ac:spMkLst>
            <pc:docMk/>
            <pc:sldMk cId="2236284322" sldId="383"/>
            <ac:spMk id="45" creationId="{043C3E40-3549-4014-AF52-3B135EA2FC2B}"/>
          </ac:spMkLst>
        </pc:spChg>
        <pc:spChg chg="add mod ord">
          <ac:chgData name="Kulinich Bohdan" userId="48e65c9f34e137d0" providerId="LiveId" clId="{5F1719DF-9111-40D5-BB90-D5A453CF7734}" dt="2020-01-17T08:34:16.243" v="7247" actId="167"/>
          <ac:spMkLst>
            <pc:docMk/>
            <pc:sldMk cId="2236284322" sldId="383"/>
            <ac:spMk id="46" creationId="{C11426F5-D55E-4161-9CDC-5927323BFA20}"/>
          </ac:spMkLst>
        </pc:spChg>
        <pc:spChg chg="add mod">
          <ac:chgData name="Kulinich Bohdan" userId="48e65c9f34e137d0" providerId="LiveId" clId="{5F1719DF-9111-40D5-BB90-D5A453CF7734}" dt="2020-01-15T22:03:29.833" v="5858" actId="14100"/>
          <ac:spMkLst>
            <pc:docMk/>
            <pc:sldMk cId="2236284322" sldId="383"/>
            <ac:spMk id="47" creationId="{3C27EF58-7365-4675-A757-25EA25AF2EE2}"/>
          </ac:spMkLst>
        </pc:spChg>
        <pc:spChg chg="add mod">
          <ac:chgData name="Kulinich Bohdan" userId="48e65c9f34e137d0" providerId="LiveId" clId="{5F1719DF-9111-40D5-BB90-D5A453CF7734}" dt="2020-01-15T22:07:32.276" v="5893" actId="1076"/>
          <ac:spMkLst>
            <pc:docMk/>
            <pc:sldMk cId="2236284322" sldId="383"/>
            <ac:spMk id="48" creationId="{82CFA134-B9E4-4B6E-BBAA-899FB07E7BAC}"/>
          </ac:spMkLst>
        </pc:spChg>
        <pc:spChg chg="add mod">
          <ac:chgData name="Kulinich Bohdan" userId="48e65c9f34e137d0" providerId="LiveId" clId="{5F1719DF-9111-40D5-BB90-D5A453CF7734}" dt="2020-01-15T22:16:23.335" v="5900" actId="14100"/>
          <ac:spMkLst>
            <pc:docMk/>
            <pc:sldMk cId="2236284322" sldId="383"/>
            <ac:spMk id="49" creationId="{EC1E96BF-FA8C-48F1-A2A2-5AE4808F893C}"/>
          </ac:spMkLst>
        </pc:spChg>
        <pc:spChg chg="add mod">
          <ac:chgData name="Kulinich Bohdan" userId="48e65c9f34e137d0" providerId="LiveId" clId="{5F1719DF-9111-40D5-BB90-D5A453CF7734}" dt="2020-01-15T22:16:26.138" v="5901" actId="14100"/>
          <ac:spMkLst>
            <pc:docMk/>
            <pc:sldMk cId="2236284322" sldId="383"/>
            <ac:spMk id="50" creationId="{190F4450-6DD8-4E12-9C53-7A45EFEE2372}"/>
          </ac:spMkLst>
        </pc:spChg>
        <pc:spChg chg="add mod">
          <ac:chgData name="Kulinich Bohdan" userId="48e65c9f34e137d0" providerId="LiveId" clId="{5F1719DF-9111-40D5-BB90-D5A453CF7734}" dt="2020-01-15T22:16:29.809" v="5902" actId="14100"/>
          <ac:spMkLst>
            <pc:docMk/>
            <pc:sldMk cId="2236284322" sldId="383"/>
            <ac:spMk id="51" creationId="{7E6E127F-7C05-4849-969A-3E8E2B032502}"/>
          </ac:spMkLst>
        </pc:spChg>
        <pc:spChg chg="add mod">
          <ac:chgData name="Kulinich Bohdan" userId="48e65c9f34e137d0" providerId="LiveId" clId="{5F1719DF-9111-40D5-BB90-D5A453CF7734}" dt="2020-01-15T22:16:31.861" v="5903" actId="14100"/>
          <ac:spMkLst>
            <pc:docMk/>
            <pc:sldMk cId="2236284322" sldId="383"/>
            <ac:spMk id="52" creationId="{3279E301-E14E-4BAB-AD76-5C36F144F310}"/>
          </ac:spMkLst>
        </pc:spChg>
        <pc:spChg chg="del">
          <ac:chgData name="Kulinich Bohdan" userId="48e65c9f34e137d0" providerId="LiveId" clId="{5F1719DF-9111-40D5-BB90-D5A453CF7734}" dt="2020-01-15T21:08:46.697" v="5265" actId="478"/>
          <ac:spMkLst>
            <pc:docMk/>
            <pc:sldMk cId="2236284322" sldId="383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91" creationId="{5F25B0C8-1CF3-4F1E-83C0-7BD6E8842565}"/>
          </ac:spMkLst>
        </pc:spChg>
        <pc:grpChg chg="mod">
          <ac:chgData name="Kulinich Bohdan" userId="48e65c9f34e137d0" providerId="LiveId" clId="{5F1719DF-9111-40D5-BB90-D5A453CF7734}" dt="2020-01-15T21:30:40.274" v="5401"/>
          <ac:grpSpMkLst>
            <pc:docMk/>
            <pc:sldMk cId="2236284322" sldId="383"/>
            <ac:grpSpMk id="29" creationId="{9D327182-9C48-4516-981D-8517B3BDA972}"/>
          </ac:grpSpMkLst>
        </pc:grpChg>
        <pc:grpChg chg="mod">
          <ac:chgData name="Kulinich Bohdan" userId="48e65c9f34e137d0" providerId="LiveId" clId="{5F1719DF-9111-40D5-BB90-D5A453CF7734}" dt="2020-01-15T21:31:04.917" v="5412"/>
          <ac:grpSpMkLst>
            <pc:docMk/>
            <pc:sldMk cId="2236284322" sldId="383"/>
            <ac:grpSpMk id="35" creationId="{E5A835A9-5896-403D-9A39-E8C9E0805A3E}"/>
          </ac:grpSpMkLst>
        </pc:grpChg>
        <pc:picChg chg="add">
          <ac:chgData name="Kulinich Bohdan" userId="48e65c9f34e137d0" providerId="LiveId" clId="{5F1719DF-9111-40D5-BB90-D5A453CF7734}" dt="2020-01-15T21:59:41.375" v="5681"/>
          <ac:picMkLst>
            <pc:docMk/>
            <pc:sldMk cId="2236284322" sldId="383"/>
            <ac:picMk id="44" creationId="{A0ACCDD6-2CA9-45F4-BA1F-65D1E2072E12}"/>
          </ac:picMkLst>
        </pc:picChg>
        <pc:inkChg chg="add del">
          <ac:chgData name="Kulinich Bohdan" userId="48e65c9f34e137d0" providerId="LiveId" clId="{5F1719DF-9111-40D5-BB90-D5A453CF7734}" dt="2020-01-15T21:29:59.266" v="5388" actId="9405"/>
          <ac:inkMkLst>
            <pc:docMk/>
            <pc:sldMk cId="2236284322" sldId="383"/>
            <ac:inkMk id="22" creationId="{08CF1CED-B1BD-49B8-B795-66CC126346C5}"/>
          </ac:inkMkLst>
        </pc:inkChg>
        <pc:inkChg chg="add del">
          <ac:chgData name="Kulinich Bohdan" userId="48e65c9f34e137d0" providerId="LiveId" clId="{5F1719DF-9111-40D5-BB90-D5A453CF7734}" dt="2020-01-15T21:30:12.830" v="5390" actId="9405"/>
          <ac:inkMkLst>
            <pc:docMk/>
            <pc:sldMk cId="2236284322" sldId="383"/>
            <ac:inkMk id="23" creationId="{631C8B22-4F6D-4921-867C-5852D5B4F57B}"/>
          </ac:inkMkLst>
        </pc:inkChg>
        <pc:inkChg chg="add del">
          <ac:chgData name="Kulinich Bohdan" userId="48e65c9f34e137d0" providerId="LiveId" clId="{5F1719DF-9111-40D5-BB90-D5A453CF7734}" dt="2020-01-15T21:30:16.263" v="5392" actId="9405"/>
          <ac:inkMkLst>
            <pc:docMk/>
            <pc:sldMk cId="2236284322" sldId="383"/>
            <ac:inkMk id="24" creationId="{4BB7DA7D-B390-4EBF-AE77-56CC4BB787AE}"/>
          </ac:inkMkLst>
        </pc:inkChg>
        <pc:inkChg chg="add del">
          <ac:chgData name="Kulinich Bohdan" userId="48e65c9f34e137d0" providerId="LiveId" clId="{5F1719DF-9111-40D5-BB90-D5A453CF7734}" dt="2020-01-15T21:30:20.857" v="5394" actId="9405"/>
          <ac:inkMkLst>
            <pc:docMk/>
            <pc:sldMk cId="2236284322" sldId="383"/>
            <ac:inkMk id="25" creationId="{7CC1F5FF-BE4C-49A0-9764-E5D0CBB1C6D1}"/>
          </ac:inkMkLst>
        </pc:inkChg>
        <pc:inkChg chg="add del">
          <ac:chgData name="Kulinich Bohdan" userId="48e65c9f34e137d0" providerId="LiveId" clId="{5F1719DF-9111-40D5-BB90-D5A453CF7734}" dt="2020-01-15T21:30:24.449" v="5396" actId="9405"/>
          <ac:inkMkLst>
            <pc:docMk/>
            <pc:sldMk cId="2236284322" sldId="383"/>
            <ac:inkMk id="26" creationId="{4E7B491D-2B15-4697-B88C-615AB8FFC4BD}"/>
          </ac:inkMkLst>
        </pc:inkChg>
        <pc:inkChg chg="add del mod">
          <ac:chgData name="Kulinich Bohdan" userId="48e65c9f34e137d0" providerId="LiveId" clId="{5F1719DF-9111-40D5-BB90-D5A453CF7734}" dt="2020-01-15T21:30:42.295" v="5402" actId="9405"/>
          <ac:inkMkLst>
            <pc:docMk/>
            <pc:sldMk cId="2236284322" sldId="383"/>
            <ac:inkMk id="27" creationId="{592B1846-FB5B-44B2-8161-9BA52C9FF56A}"/>
          </ac:inkMkLst>
        </pc:inkChg>
        <pc:inkChg chg="add del mod">
          <ac:chgData name="Kulinich Bohdan" userId="48e65c9f34e137d0" providerId="LiveId" clId="{5F1719DF-9111-40D5-BB90-D5A453CF7734}" dt="2020-01-15T21:30:40.274" v="5401"/>
          <ac:inkMkLst>
            <pc:docMk/>
            <pc:sldMk cId="2236284322" sldId="383"/>
            <ac:inkMk id="28" creationId="{DEDF3D32-A10C-4FD2-8D9B-EC068EA3FBC8}"/>
          </ac:inkMkLst>
        </pc:inkChg>
        <pc:inkChg chg="add del">
          <ac:chgData name="Kulinich Bohdan" userId="48e65c9f34e137d0" providerId="LiveId" clId="{5F1719DF-9111-40D5-BB90-D5A453CF7734}" dt="2020-01-15T21:30:46.519" v="5404" actId="9405"/>
          <ac:inkMkLst>
            <pc:docMk/>
            <pc:sldMk cId="2236284322" sldId="383"/>
            <ac:inkMk id="30" creationId="{E60AB8B2-87F0-42C7-BA2A-0D9BBA514C8F}"/>
          </ac:inkMkLst>
        </pc:inkChg>
        <pc:inkChg chg="add del">
          <ac:chgData name="Kulinich Bohdan" userId="48e65c9f34e137d0" providerId="LiveId" clId="{5F1719DF-9111-40D5-BB90-D5A453CF7734}" dt="2020-01-15T21:30:51.292" v="5406" actId="9405"/>
          <ac:inkMkLst>
            <pc:docMk/>
            <pc:sldMk cId="2236284322" sldId="383"/>
            <ac:inkMk id="31" creationId="{F1ACC144-A3E6-4E72-8AAD-CC34F58A6A11}"/>
          </ac:inkMkLst>
        </pc:inkChg>
        <pc:inkChg chg="add del mod">
          <ac:chgData name="Kulinich Bohdan" userId="48e65c9f34e137d0" providerId="LiveId" clId="{5F1719DF-9111-40D5-BB90-D5A453CF7734}" dt="2020-01-15T21:33:14.961" v="5422" actId="478"/>
          <ac:inkMkLst>
            <pc:docMk/>
            <pc:sldMk cId="2236284322" sldId="383"/>
            <ac:inkMk id="32" creationId="{0724B3DA-F97C-48F6-9D22-633D7BC8A0A4}"/>
          </ac:inkMkLst>
        </pc:inkChg>
        <pc:inkChg chg="add del mod">
          <ac:chgData name="Kulinich Bohdan" userId="48e65c9f34e137d0" providerId="LiveId" clId="{5F1719DF-9111-40D5-BB90-D5A453CF7734}" dt="2020-01-15T21:31:05.380" v="5413" actId="9405"/>
          <ac:inkMkLst>
            <pc:docMk/>
            <pc:sldMk cId="2236284322" sldId="383"/>
            <ac:inkMk id="33" creationId="{790878A2-AAB2-4DB6-BF01-F437E5B477CC}"/>
          </ac:inkMkLst>
        </pc:inkChg>
        <pc:inkChg chg="add del mod">
          <ac:chgData name="Kulinich Bohdan" userId="48e65c9f34e137d0" providerId="LiveId" clId="{5F1719DF-9111-40D5-BB90-D5A453CF7734}" dt="2020-01-15T21:31:04.917" v="5412"/>
          <ac:inkMkLst>
            <pc:docMk/>
            <pc:sldMk cId="2236284322" sldId="383"/>
            <ac:inkMk id="34" creationId="{36CC139D-FD7C-47AF-8977-08F45D5F144F}"/>
          </ac:inkMkLst>
        </pc:inkChg>
        <pc:inkChg chg="add del">
          <ac:chgData name="Kulinich Bohdan" userId="48e65c9f34e137d0" providerId="LiveId" clId="{5F1719DF-9111-40D5-BB90-D5A453CF7734}" dt="2020-01-15T21:31:12.884" v="5417" actId="9405"/>
          <ac:inkMkLst>
            <pc:docMk/>
            <pc:sldMk cId="2236284322" sldId="383"/>
            <ac:inkMk id="36" creationId="{601B0EE9-1B10-4C2A-910A-655455E3D7E6}"/>
          </ac:inkMkLst>
        </pc:inkChg>
        <pc:inkChg chg="add del">
          <ac:chgData name="Kulinich Bohdan" userId="48e65c9f34e137d0" providerId="LiveId" clId="{5F1719DF-9111-40D5-BB90-D5A453CF7734}" dt="2020-01-15T21:31:11.564" v="5416" actId="9405"/>
          <ac:inkMkLst>
            <pc:docMk/>
            <pc:sldMk cId="2236284322" sldId="383"/>
            <ac:inkMk id="37" creationId="{78F7EB69-3145-4536-AA4D-D8CD9F11FC01}"/>
          </ac:inkMkLst>
        </pc:inkChg>
        <pc:cxnChg chg="add del">
          <ac:chgData name="Kulinich Bohdan" userId="48e65c9f34e137d0" providerId="LiveId" clId="{5F1719DF-9111-40D5-BB90-D5A453CF7734}" dt="2020-01-15T21:36:14.953" v="5440"/>
          <ac:cxnSpMkLst>
            <pc:docMk/>
            <pc:sldMk cId="2236284322" sldId="383"/>
            <ac:cxnSpMk id="23" creationId="{B742940A-97FF-4FAE-ADC6-4A2767AAA049}"/>
          </ac:cxnSpMkLst>
        </pc:cxnChg>
        <pc:cxnChg chg="add mod ord">
          <ac:chgData name="Kulinich Bohdan" userId="48e65c9f34e137d0" providerId="LiveId" clId="{5F1719DF-9111-40D5-BB90-D5A453CF7734}" dt="2020-01-15T21:46:46.809" v="5531" actId="166"/>
          <ac:cxnSpMkLst>
            <pc:docMk/>
            <pc:sldMk cId="2236284322" sldId="383"/>
            <ac:cxnSpMk id="24" creationId="{393E76C2-46A4-4069-BC2A-276128B9ADFC}"/>
          </ac:cxnSpMkLst>
        </pc:cxnChg>
        <pc:cxnChg chg="add mod ord">
          <ac:chgData name="Kulinich Bohdan" userId="48e65c9f34e137d0" providerId="LiveId" clId="{5F1719DF-9111-40D5-BB90-D5A453CF7734}" dt="2020-01-15T21:46:13.177" v="5525" actId="166"/>
          <ac:cxnSpMkLst>
            <pc:docMk/>
            <pc:sldMk cId="2236284322" sldId="383"/>
            <ac:cxnSpMk id="26" creationId="{007691DF-7AFE-466A-ACFA-FC6F32B65847}"/>
          </ac:cxnSpMkLst>
        </pc:cxnChg>
        <pc:cxnChg chg="add mod ord">
          <ac:chgData name="Kulinich Bohdan" userId="48e65c9f34e137d0" providerId="LiveId" clId="{5F1719DF-9111-40D5-BB90-D5A453CF7734}" dt="2020-01-15T21:46:34.396" v="5528" actId="166"/>
          <ac:cxnSpMkLst>
            <pc:docMk/>
            <pc:sldMk cId="2236284322" sldId="383"/>
            <ac:cxnSpMk id="27" creationId="{F35E121F-AE48-40F4-B327-1B2ACCBDC5D0}"/>
          </ac:cxnSpMkLst>
        </pc:cxnChg>
        <pc:cxnChg chg="add mod ord">
          <ac:chgData name="Kulinich Bohdan" userId="48e65c9f34e137d0" providerId="LiveId" clId="{5F1719DF-9111-40D5-BB90-D5A453CF7734}" dt="2020-01-15T21:46:19.296" v="5526" actId="166"/>
          <ac:cxnSpMkLst>
            <pc:docMk/>
            <pc:sldMk cId="2236284322" sldId="383"/>
            <ac:cxnSpMk id="30" creationId="{F0163FF0-A630-445A-BEFB-3B975DFDEBCB}"/>
          </ac:cxnSpMkLst>
        </pc:cxnChg>
        <pc:cxnChg chg="add mod ord">
          <ac:chgData name="Kulinich Bohdan" userId="48e65c9f34e137d0" providerId="LiveId" clId="{5F1719DF-9111-40D5-BB90-D5A453CF7734}" dt="2020-01-15T21:47:04.237" v="5532" actId="166"/>
          <ac:cxnSpMkLst>
            <pc:docMk/>
            <pc:sldMk cId="2236284322" sldId="383"/>
            <ac:cxnSpMk id="79" creationId="{A6F97701-D0BC-4545-B1D5-C67ACF4160EB}"/>
          </ac:cxnSpMkLst>
        </pc:cxnChg>
        <pc:cxnChg chg="add del mod">
          <ac:chgData name="Kulinich Bohdan" userId="48e65c9f34e137d0" providerId="LiveId" clId="{5F1719DF-9111-40D5-BB90-D5A453CF7734}" dt="2020-01-15T21:14:38.797" v="5297" actId="478"/>
          <ac:cxnSpMkLst>
            <pc:docMk/>
            <pc:sldMk cId="2236284322" sldId="383"/>
            <ac:cxnSpMk id="85" creationId="{9D9C281D-4B27-418B-A8E7-1160FFCB2390}"/>
          </ac:cxnSpMkLst>
        </pc:cxnChg>
        <pc:cxnChg chg="add 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91" creationId="{35555EA5-DBE2-46F1-88E9-07E10BCD4DC0}"/>
          </ac:cxnSpMkLst>
        </pc:cxnChg>
        <pc:cxnChg chg="add del">
          <ac:chgData name="Kulinich Bohdan" userId="48e65c9f34e137d0" providerId="LiveId" clId="{5F1719DF-9111-40D5-BB90-D5A453CF7734}" dt="2020-01-15T21:18:23.036" v="5373"/>
          <ac:cxnSpMkLst>
            <pc:docMk/>
            <pc:sldMk cId="2236284322" sldId="383"/>
            <ac:cxnSpMk id="95" creationId="{D100B6B5-CC1B-4A0A-AFC2-083BC3346580}"/>
          </ac:cxnSpMkLst>
        </pc:cxnChg>
        <pc:cxnChg chg="add del mod">
          <ac:chgData name="Kulinich Bohdan" userId="48e65c9f34e137d0" providerId="LiveId" clId="{5F1719DF-9111-40D5-BB90-D5A453CF7734}" dt="2020-01-15T21:34:25.697" v="5430" actId="478"/>
          <ac:cxnSpMkLst>
            <pc:docMk/>
            <pc:sldMk cId="2236284322" sldId="383"/>
            <ac:cxnSpMk id="96" creationId="{41F805A7-2986-4674-A435-C950F077A8BC}"/>
          </ac:cxnSpMkLst>
        </pc:cxnChg>
        <pc:cxnChg chg="add del mod">
          <ac:chgData name="Kulinich Bohdan" userId="48e65c9f34e137d0" providerId="LiveId" clId="{5F1719DF-9111-40D5-BB90-D5A453CF7734}" dt="2020-01-15T21:34:27.189" v="5431" actId="478"/>
          <ac:cxnSpMkLst>
            <pc:docMk/>
            <pc:sldMk cId="2236284322" sldId="383"/>
            <ac:cxnSpMk id="98" creationId="{6204CEF7-D72D-448D-9CE3-526AF13F4B0E}"/>
          </ac:cxnSpMkLst>
        </pc:cxnChg>
        <pc:cxnChg chg="add del mod ord">
          <ac:chgData name="Kulinich Bohdan" userId="48e65c9f34e137d0" providerId="LiveId" clId="{5F1719DF-9111-40D5-BB90-D5A453CF7734}" dt="2020-01-15T21:46:28.963" v="5527" actId="166"/>
          <ac:cxnSpMkLst>
            <pc:docMk/>
            <pc:sldMk cId="2236284322" sldId="383"/>
            <ac:cxnSpMk id="115" creationId="{E197E7EC-C781-4B91-8B26-9AA1EA0ABC88}"/>
          </ac:cxnSpMkLst>
        </pc:cxnChg>
        <pc:cxnChg chg="add mod">
          <ac:chgData name="Kulinich Bohdan" userId="48e65c9f34e137d0" providerId="LiveId" clId="{5F1719DF-9111-40D5-BB90-D5A453CF7734}" dt="2020-01-15T21:36:10.583" v="5438" actId="14100"/>
          <ac:cxnSpMkLst>
            <pc:docMk/>
            <pc:sldMk cId="2236284322" sldId="383"/>
            <ac:cxnSpMk id="117" creationId="{5A87EF2F-AD68-40B1-8F4D-FF7C951D09AD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28" creationId="{D07FCD67-6E04-44C9-AC5D-A1C94EAE2CFF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3" creationId="{A97726A0-9142-49FD-ACC0-3712E3690D50}"/>
          </ac:cxnSpMkLst>
        </pc:cxnChg>
        <pc:cxnChg chg="mod ord">
          <ac:chgData name="Kulinich Bohdan" userId="48e65c9f34e137d0" providerId="LiveId" clId="{5F1719DF-9111-40D5-BB90-D5A453CF7734}" dt="2020-01-15T21:47:34.828" v="5536" actId="166"/>
          <ac:cxnSpMkLst>
            <pc:docMk/>
            <pc:sldMk cId="2236284322" sldId="383"/>
            <ac:cxnSpMk id="134" creationId="{238E6011-4F62-44F6-83A3-C9F9E6953FD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7" creationId="{2DD16BC3-0621-42C5-9A55-1676A489D891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9" creationId="{66EAB8FC-9554-4C12-95A6-B00BDE36E9CA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0" creationId="{CB66B44E-F0B1-4EB3-B609-4407D542A70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2" creationId="{64C1549D-6C81-438F-894E-13FCABF8D254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3" creationId="{A8B8777C-A25B-4E50-A723-A86A0AC13ABA}"/>
          </ac:cxnSpMkLst>
        </pc:cxnChg>
        <pc:cxnChg chg="mod ord">
          <ac:chgData name="Kulinich Bohdan" userId="48e65c9f34e137d0" providerId="LiveId" clId="{5F1719DF-9111-40D5-BB90-D5A453CF7734}" dt="2020-01-15T21:47:24.133" v="5535" actId="166"/>
          <ac:cxnSpMkLst>
            <pc:docMk/>
            <pc:sldMk cId="2236284322" sldId="383"/>
            <ac:cxnSpMk id="145" creationId="{9DDD965F-08B4-4C66-8E90-122441929C0E}"/>
          </ac:cxnSpMkLst>
        </pc:cxnChg>
        <pc:cxnChg chg="mod ord">
          <ac:chgData name="Kulinich Bohdan" userId="48e65c9f34e137d0" providerId="LiveId" clId="{5F1719DF-9111-40D5-BB90-D5A453CF7734}" dt="2020-01-15T21:47:15.264" v="5534" actId="166"/>
          <ac:cxnSpMkLst>
            <pc:docMk/>
            <pc:sldMk cId="2236284322" sldId="383"/>
            <ac:cxnSpMk id="146" creationId="{3776D2C0-61CE-4B04-8353-0D1385DB7F8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7" creationId="{E147431C-08ED-437C-B691-5D32BA9ED33C}"/>
          </ac:cxnSpMkLst>
        </pc:cxnChg>
        <pc:cxnChg chg="mod ord">
          <ac:chgData name="Kulinich Bohdan" userId="48e65c9f34e137d0" providerId="LiveId" clId="{5F1719DF-9111-40D5-BB90-D5A453CF7734}" dt="2020-01-15T21:47:08.744" v="5533" actId="166"/>
          <ac:cxnSpMkLst>
            <pc:docMk/>
            <pc:sldMk cId="2236284322" sldId="383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3" creationId="{AA6DC7EB-1A73-4868-80A3-D4E728A08E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9" creationId="{0B001B5C-F658-417A-BF1C-18C276D335E8}"/>
          </ac:cxnSpMkLst>
        </pc:cxnChg>
      </pc:sldChg>
      <pc:sldChg chg="addSp delSp modSp delAnim modAnim">
        <pc:chgData name="Kulinich Bohdan" userId="48e65c9f34e137d0" providerId="LiveId" clId="{5F1719DF-9111-40D5-BB90-D5A453CF7734}" dt="2020-01-19T19:48:00.127" v="8071" actId="207"/>
        <pc:sldMkLst>
          <pc:docMk/>
          <pc:sldMk cId="2616573316" sldId="384"/>
        </pc:sldMkLst>
        <pc:spChg chg="mod">
          <ac:chgData name="Kulinich Bohdan" userId="48e65c9f34e137d0" providerId="LiveId" clId="{5F1719DF-9111-40D5-BB90-D5A453CF7734}" dt="2020-01-16T09:41:01.100" v="6083" actId="207"/>
          <ac:spMkLst>
            <pc:docMk/>
            <pc:sldMk cId="2616573316" sldId="38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6T09:26:06.170" v="5946" actId="14100"/>
          <ac:spMkLst>
            <pc:docMk/>
            <pc:sldMk cId="2616573316" sldId="384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6T09:26:54.923" v="5984" actId="20577"/>
          <ac:spMkLst>
            <pc:docMk/>
            <pc:sldMk cId="2616573316" sldId="384"/>
            <ac:spMk id="5" creationId="{761166C0-9CEF-4FE6-9F86-FFDCCB4226ED}"/>
          </ac:spMkLst>
        </pc:spChg>
        <pc:spChg chg="add mod topLvl">
          <ac:chgData name="Kulinich Bohdan" userId="48e65c9f34e137d0" providerId="LiveId" clId="{5F1719DF-9111-40D5-BB90-D5A453CF7734}" dt="2020-01-16T10:22:04.869" v="6615" actId="207"/>
          <ac:spMkLst>
            <pc:docMk/>
            <pc:sldMk cId="2616573316" sldId="384"/>
            <ac:spMk id="7" creationId="{F95A1D10-BDCB-4A8A-AA70-3F055CCB5AFC}"/>
          </ac:spMkLst>
        </pc:spChg>
        <pc:spChg chg="add mod topLvl">
          <ac:chgData name="Kulinich Bohdan" userId="48e65c9f34e137d0" providerId="LiveId" clId="{5F1719DF-9111-40D5-BB90-D5A453CF7734}" dt="2020-01-19T19:48:00.127" v="8071" actId="207"/>
          <ac:spMkLst>
            <pc:docMk/>
            <pc:sldMk cId="2616573316" sldId="384"/>
            <ac:spMk id="8" creationId="{E10D1BB4-4DD3-400F-B247-7F753AD56F8D}"/>
          </ac:spMkLst>
        </pc:spChg>
        <pc:spChg chg="add del">
          <ac:chgData name="Kulinich Bohdan" userId="48e65c9f34e137d0" providerId="LiveId" clId="{5F1719DF-9111-40D5-BB90-D5A453CF7734}" dt="2020-01-16T09:29:04.487" v="5993" actId="478"/>
          <ac:spMkLst>
            <pc:docMk/>
            <pc:sldMk cId="2616573316" sldId="384"/>
            <ac:spMk id="11" creationId="{825C102F-BCD7-4B55-9B4B-FD7F0135F54F}"/>
          </ac:spMkLst>
        </pc:spChg>
        <pc:spChg chg="add del">
          <ac:chgData name="Kulinich Bohdan" userId="48e65c9f34e137d0" providerId="LiveId" clId="{5F1719DF-9111-40D5-BB90-D5A453CF7734}" dt="2020-01-16T09:29:24.373" v="6012" actId="478"/>
          <ac:spMkLst>
            <pc:docMk/>
            <pc:sldMk cId="2616573316" sldId="384"/>
            <ac:spMk id="14" creationId="{1B495799-DA41-455B-9FE4-423B33E29CD6}"/>
          </ac:spMkLst>
        </pc:spChg>
        <pc:spChg chg="add del">
          <ac:chgData name="Kulinich Bohdan" userId="48e65c9f34e137d0" providerId="LiveId" clId="{5F1719DF-9111-40D5-BB90-D5A453CF7734}" dt="2020-01-16T09:29:09.689" v="5997" actId="478"/>
          <ac:spMkLst>
            <pc:docMk/>
            <pc:sldMk cId="2616573316" sldId="384"/>
            <ac:spMk id="24" creationId="{CA1F9302-367E-48A6-B0FE-93B10FECA07F}"/>
          </ac:spMkLst>
        </pc:spChg>
        <pc:spChg chg="add del">
          <ac:chgData name="Kulinich Bohdan" userId="48e65c9f34e137d0" providerId="LiveId" clId="{5F1719DF-9111-40D5-BB90-D5A453CF7734}" dt="2020-01-16T09:29:07.752" v="5995" actId="478"/>
          <ac:spMkLst>
            <pc:docMk/>
            <pc:sldMk cId="2616573316" sldId="384"/>
            <ac:spMk id="25" creationId="{80B449EC-CD23-4F3C-A082-5E0C3573E970}"/>
          </ac:spMkLst>
        </pc:spChg>
        <pc:spChg chg="add del">
          <ac:chgData name="Kulinich Bohdan" userId="48e65c9f34e137d0" providerId="LiveId" clId="{5F1719DF-9111-40D5-BB90-D5A453CF7734}" dt="2020-01-16T09:28:56.926" v="5987" actId="478"/>
          <ac:spMkLst>
            <pc:docMk/>
            <pc:sldMk cId="2616573316" sldId="384"/>
            <ac:spMk id="26" creationId="{8E1F950C-729F-4425-B74C-4D301178F8C8}"/>
          </ac:spMkLst>
        </pc:spChg>
        <pc:spChg chg="add del">
          <ac:chgData name="Kulinich Bohdan" userId="48e65c9f34e137d0" providerId="LiveId" clId="{5F1719DF-9111-40D5-BB90-D5A453CF7734}" dt="2020-01-16T09:29:13.610" v="6001" actId="478"/>
          <ac:spMkLst>
            <pc:docMk/>
            <pc:sldMk cId="2616573316" sldId="384"/>
            <ac:spMk id="27" creationId="{FD7CDB62-8D66-45F6-8819-E6E715FB8039}"/>
          </ac:spMkLst>
        </pc:spChg>
        <pc:spChg chg="add del">
          <ac:chgData name="Kulinich Bohdan" userId="48e65c9f34e137d0" providerId="LiveId" clId="{5F1719DF-9111-40D5-BB90-D5A453CF7734}" dt="2020-01-16T09:29:20.592" v="6008" actId="478"/>
          <ac:spMkLst>
            <pc:docMk/>
            <pc:sldMk cId="2616573316" sldId="384"/>
            <ac:spMk id="28" creationId="{B1285A1B-70E0-407C-B698-4B81910B1B65}"/>
          </ac:spMkLst>
        </pc:spChg>
        <pc:spChg chg="add del">
          <ac:chgData name="Kulinich Bohdan" userId="48e65c9f34e137d0" providerId="LiveId" clId="{5F1719DF-9111-40D5-BB90-D5A453CF7734}" dt="2020-01-16T09:29:16.796" v="6004" actId="478"/>
          <ac:spMkLst>
            <pc:docMk/>
            <pc:sldMk cId="2616573316" sldId="384"/>
            <ac:spMk id="29" creationId="{0785E0DE-EC55-4378-B02F-5BFD244E1725}"/>
          </ac:spMkLst>
        </pc:spChg>
        <pc:spChg chg="add del">
          <ac:chgData name="Kulinich Bohdan" userId="48e65c9f34e137d0" providerId="LiveId" clId="{5F1719DF-9111-40D5-BB90-D5A453CF7734}" dt="2020-01-16T09:29:22.045" v="6009" actId="478"/>
          <ac:spMkLst>
            <pc:docMk/>
            <pc:sldMk cId="2616573316" sldId="384"/>
            <ac:spMk id="30" creationId="{EA2D5A11-77A4-4B0F-9DE6-F31482506BFC}"/>
          </ac:spMkLst>
        </pc:spChg>
        <pc:spChg chg="add del">
          <ac:chgData name="Kulinich Bohdan" userId="48e65c9f34e137d0" providerId="LiveId" clId="{5F1719DF-9111-40D5-BB90-D5A453CF7734}" dt="2020-01-16T09:29:06.127" v="5994" actId="478"/>
          <ac:spMkLst>
            <pc:docMk/>
            <pc:sldMk cId="2616573316" sldId="384"/>
            <ac:spMk id="31" creationId="{EADD82FA-FEEF-41CB-A03D-8F7B3A1C81B8}"/>
          </ac:spMkLst>
        </pc:spChg>
        <pc:spChg chg="add del">
          <ac:chgData name="Kulinich Bohdan" userId="48e65c9f34e137d0" providerId="LiveId" clId="{5F1719DF-9111-40D5-BB90-D5A453CF7734}" dt="2020-01-16T09:29:10.548" v="5998" actId="478"/>
          <ac:spMkLst>
            <pc:docMk/>
            <pc:sldMk cId="2616573316" sldId="384"/>
            <ac:spMk id="32" creationId="{9142F657-F4B2-4AEA-A784-A72C1872C357}"/>
          </ac:spMkLst>
        </pc:spChg>
        <pc:spChg chg="add del">
          <ac:chgData name="Kulinich Bohdan" userId="48e65c9f34e137d0" providerId="LiveId" clId="{5F1719DF-9111-40D5-BB90-D5A453CF7734}" dt="2020-01-16T09:28:58.472" v="5989" actId="478"/>
          <ac:spMkLst>
            <pc:docMk/>
            <pc:sldMk cId="2616573316" sldId="384"/>
            <ac:spMk id="33" creationId="{885B8367-55E2-481A-AE83-AC52BF7CC0B3}"/>
          </ac:spMkLst>
        </pc:spChg>
        <pc:spChg chg="add del">
          <ac:chgData name="Kulinich Bohdan" userId="48e65c9f34e137d0" providerId="LiveId" clId="{5F1719DF-9111-40D5-BB90-D5A453CF7734}" dt="2020-01-16T09:29:11.626" v="5999" actId="478"/>
          <ac:spMkLst>
            <pc:docMk/>
            <pc:sldMk cId="2616573316" sldId="384"/>
            <ac:spMk id="34" creationId="{0A8ACC57-364C-4114-97BE-4420FF8F1316}"/>
          </ac:spMkLst>
        </pc:spChg>
        <pc:spChg chg="add del">
          <ac:chgData name="Kulinich Bohdan" userId="48e65c9f34e137d0" providerId="LiveId" clId="{5F1719DF-9111-40D5-BB90-D5A453CF7734}" dt="2020-01-16T09:29:17.656" v="6005" actId="478"/>
          <ac:spMkLst>
            <pc:docMk/>
            <pc:sldMk cId="2616573316" sldId="384"/>
            <ac:spMk id="35" creationId="{158B517A-AD70-497F-97F6-07D2DCA791DF}"/>
          </ac:spMkLst>
        </pc:spChg>
        <pc:spChg chg="add del">
          <ac:chgData name="Kulinich Bohdan" userId="48e65c9f34e137d0" providerId="LiveId" clId="{5F1719DF-9111-40D5-BB90-D5A453CF7734}" dt="2020-01-16T09:29:19.311" v="6007" actId="478"/>
          <ac:spMkLst>
            <pc:docMk/>
            <pc:sldMk cId="2616573316" sldId="384"/>
            <ac:spMk id="36" creationId="{6E8E4F03-8DEA-4EDE-A789-9D62AB6C38E6}"/>
          </ac:spMkLst>
        </pc:spChg>
        <pc:spChg chg="add del">
          <ac:chgData name="Kulinich Bohdan" userId="48e65c9f34e137d0" providerId="LiveId" clId="{5F1719DF-9111-40D5-BB90-D5A453CF7734}" dt="2020-01-16T09:29:23.514" v="6011" actId="478"/>
          <ac:spMkLst>
            <pc:docMk/>
            <pc:sldMk cId="2616573316" sldId="384"/>
            <ac:spMk id="37" creationId="{DC392481-0006-44CC-A39B-0AE1056F7C5F}"/>
          </ac:spMkLst>
        </pc:spChg>
        <pc:spChg chg="add mod ord">
          <ac:chgData name="Kulinich Bohdan" userId="48e65c9f34e137d0" providerId="LiveId" clId="{5F1719DF-9111-40D5-BB90-D5A453CF7734}" dt="2020-01-16T09:39:51.382" v="6082" actId="167"/>
          <ac:spMkLst>
            <pc:docMk/>
            <pc:sldMk cId="2616573316" sldId="384"/>
            <ac:spMk id="81" creationId="{F214E9D4-5325-48E3-A1BC-9ECE514D538C}"/>
          </ac:spMkLst>
        </pc:spChg>
        <pc:spChg chg="add mod">
          <ac:chgData name="Kulinich Bohdan" userId="48e65c9f34e137d0" providerId="LiveId" clId="{5F1719DF-9111-40D5-BB90-D5A453CF7734}" dt="2020-01-16T09:47:06.687" v="6148" actId="1076"/>
          <ac:spMkLst>
            <pc:docMk/>
            <pc:sldMk cId="2616573316" sldId="384"/>
            <ac:spMk id="82" creationId="{59DB9F30-1664-4B0B-9A16-55AE0FCA2744}"/>
          </ac:spMkLst>
        </pc:spChg>
        <pc:spChg chg="add mod">
          <ac:chgData name="Kulinich Bohdan" userId="48e65c9f34e137d0" providerId="LiveId" clId="{5F1719DF-9111-40D5-BB90-D5A453CF7734}" dt="2020-01-16T09:47:36.055" v="6151" actId="16959"/>
          <ac:spMkLst>
            <pc:docMk/>
            <pc:sldMk cId="2616573316" sldId="384"/>
            <ac:spMk id="83" creationId="{26EA1B4C-830B-452B-8408-2319600D1F91}"/>
          </ac:spMkLst>
        </pc:spChg>
        <pc:spChg chg="add mod ord">
          <ac:chgData name="Kulinich Bohdan" userId="48e65c9f34e137d0" providerId="LiveId" clId="{5F1719DF-9111-40D5-BB90-D5A453CF7734}" dt="2020-01-16T09:49:13.907" v="6214" actId="170"/>
          <ac:spMkLst>
            <pc:docMk/>
            <pc:sldMk cId="2616573316" sldId="384"/>
            <ac:spMk id="84" creationId="{AF8742C6-F2EF-4B3B-B7EC-17A43226C436}"/>
          </ac:spMkLst>
        </pc:spChg>
        <pc:spChg chg="add mod">
          <ac:chgData name="Kulinich Bohdan" userId="48e65c9f34e137d0" providerId="LiveId" clId="{5F1719DF-9111-40D5-BB90-D5A453CF7734}" dt="2020-01-16T09:51:16.043" v="6249" actId="1076"/>
          <ac:spMkLst>
            <pc:docMk/>
            <pc:sldMk cId="2616573316" sldId="384"/>
            <ac:spMk id="85" creationId="{039AB050-DA7B-41CA-9B36-B2A48DC332FB}"/>
          </ac:spMkLst>
        </pc:spChg>
        <pc:spChg chg="add mod topLvl">
          <ac:chgData name="Kulinich Bohdan" userId="48e65c9f34e137d0" providerId="LiveId" clId="{5F1719DF-9111-40D5-BB90-D5A453CF7734}" dt="2020-01-16T09:52:37.477" v="6262"/>
          <ac:spMkLst>
            <pc:docMk/>
            <pc:sldMk cId="2616573316" sldId="384"/>
            <ac:spMk id="86" creationId="{789A50C9-C334-4F51-8E3D-9755FB01FD7E}"/>
          </ac:spMkLst>
        </pc:spChg>
        <pc:spChg chg="add mod">
          <ac:chgData name="Kulinich Bohdan" userId="48e65c9f34e137d0" providerId="LiveId" clId="{5F1719DF-9111-40D5-BB90-D5A453CF7734}" dt="2020-01-16T09:53:44.641" v="6284" actId="1076"/>
          <ac:spMkLst>
            <pc:docMk/>
            <pc:sldMk cId="2616573316" sldId="384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09:58:45.603" v="6327" actId="1076"/>
          <ac:spMkLst>
            <pc:docMk/>
            <pc:sldMk cId="2616573316" sldId="384"/>
            <ac:spMk id="107" creationId="{5CC6256B-D82E-43A5-B589-FA27A53F04FA}"/>
          </ac:spMkLst>
        </pc:spChg>
        <pc:spChg chg="add mod ord">
          <ac:chgData name="Kulinich Bohdan" userId="48e65c9f34e137d0" providerId="LiveId" clId="{5F1719DF-9111-40D5-BB90-D5A453CF7734}" dt="2020-01-16T10:00:27.344" v="6367" actId="170"/>
          <ac:spMkLst>
            <pc:docMk/>
            <pc:sldMk cId="2616573316" sldId="384"/>
            <ac:spMk id="108" creationId="{A9BF08C5-0FF3-4755-B552-A3038A7B5AE7}"/>
          </ac:spMkLst>
        </pc:spChg>
        <pc:spChg chg="add mod">
          <ac:chgData name="Kulinich Bohdan" userId="48e65c9f34e137d0" providerId="LiveId" clId="{5F1719DF-9111-40D5-BB90-D5A453CF7734}" dt="2020-01-16T09:59:45.526" v="6355" actId="1076"/>
          <ac:spMkLst>
            <pc:docMk/>
            <pc:sldMk cId="2616573316" sldId="384"/>
            <ac:spMk id="109" creationId="{5DBA71B6-62EB-49F8-B0A3-A671BFCC0C6B}"/>
          </ac:spMkLst>
        </pc:spChg>
        <pc:grpChg chg="add del mod">
          <ac:chgData name="Kulinich Bohdan" userId="48e65c9f34e137d0" providerId="LiveId" clId="{5F1719DF-9111-40D5-BB90-D5A453CF7734}" dt="2020-01-16T09:29:40.291" v="6017" actId="165"/>
          <ac:grpSpMkLst>
            <pc:docMk/>
            <pc:sldMk cId="2616573316" sldId="384"/>
            <ac:grpSpMk id="2" creationId="{866C95B5-0291-4F57-B860-69BCE736689E}"/>
          </ac:grpSpMkLst>
        </pc:grpChg>
        <pc:grpChg chg="add del mod">
          <ac:chgData name="Kulinich Bohdan" userId="48e65c9f34e137d0" providerId="LiveId" clId="{5F1719DF-9111-40D5-BB90-D5A453CF7734}" dt="2020-01-16T09:29:53.100" v="6023" actId="165"/>
          <ac:grpSpMkLst>
            <pc:docMk/>
            <pc:sldMk cId="2616573316" sldId="384"/>
            <ac:grpSpMk id="45" creationId="{E9180BD7-6932-48D8-8809-07DFD7FE71AA}"/>
          </ac:grpSpMkLst>
        </pc:grpChg>
        <pc:grpChg chg="add del mod">
          <ac:chgData name="Kulinich Bohdan" userId="48e65c9f34e137d0" providerId="LiveId" clId="{5F1719DF-9111-40D5-BB90-D5A453CF7734}" dt="2020-01-16T09:52:23.245" v="6260" actId="165"/>
          <ac:grpSpMkLst>
            <pc:docMk/>
            <pc:sldMk cId="2616573316" sldId="384"/>
            <ac:grpSpMk id="91" creationId="{21BD7E52-D02F-4D2B-A027-ACDF90CEBABE}"/>
          </ac:grpSpMkLst>
        </pc:grpChg>
        <pc:picChg chg="add">
          <ac:chgData name="Kulinich Bohdan" userId="48e65c9f34e137d0" providerId="LiveId" clId="{5F1719DF-9111-40D5-BB90-D5A453CF7734}" dt="2020-01-16T09:26:43.848" v="5947"/>
          <ac:picMkLst>
            <pc:docMk/>
            <pc:sldMk cId="2616573316" sldId="384"/>
            <ac:picMk id="6" creationId="{DE8A9102-3799-4639-836B-5F7CBDE1BC81}"/>
          </ac:picMkLst>
        </pc:picChg>
        <pc:cxnChg chg="add del mod topLvl">
          <ac:chgData name="Kulinich Bohdan" userId="48e65c9f34e137d0" providerId="LiveId" clId="{5F1719DF-9111-40D5-BB90-D5A453CF7734}" dt="2020-01-16T09:30:04.566" v="6025" actId="478"/>
          <ac:cxnSpMkLst>
            <pc:docMk/>
            <pc:sldMk cId="2616573316" sldId="384"/>
            <ac:cxnSpMk id="9" creationId="{8A1D5C65-B370-4246-AD80-2CA7908A5B63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10" creationId="{A897E6FD-E4B9-4B0A-B5B1-280FD3DE8DD1}"/>
          </ac:cxnSpMkLst>
        </pc:cxnChg>
        <pc:cxnChg chg="add del">
          <ac:chgData name="Kulinich Bohdan" userId="48e65c9f34e137d0" providerId="LiveId" clId="{5F1719DF-9111-40D5-BB90-D5A453CF7734}" dt="2020-01-16T09:28:59.566" v="5991" actId="478"/>
          <ac:cxnSpMkLst>
            <pc:docMk/>
            <pc:sldMk cId="2616573316" sldId="384"/>
            <ac:cxnSpMk id="12" creationId="{4ADFAFB7-C0B7-4711-AA78-C4339E27B71D}"/>
          </ac:cxnSpMkLst>
        </pc:cxnChg>
        <pc:cxnChg chg="add del">
          <ac:chgData name="Kulinich Bohdan" userId="48e65c9f34e137d0" providerId="LiveId" clId="{5F1719DF-9111-40D5-BB90-D5A453CF7734}" dt="2020-01-16T09:29:22.764" v="6010" actId="478"/>
          <ac:cxnSpMkLst>
            <pc:docMk/>
            <pc:sldMk cId="2616573316" sldId="384"/>
            <ac:cxnSpMk id="13" creationId="{D8EDDF22-B496-4940-A6B9-4392EDBFE370}"/>
          </ac:cxnSpMkLst>
        </pc:cxnChg>
        <pc:cxnChg chg="add del">
          <ac:chgData name="Kulinich Bohdan" userId="48e65c9f34e137d0" providerId="LiveId" clId="{5F1719DF-9111-40D5-BB90-D5A453CF7734}" dt="2020-01-16T09:29:12.298" v="6000" actId="478"/>
          <ac:cxnSpMkLst>
            <pc:docMk/>
            <pc:sldMk cId="2616573316" sldId="384"/>
            <ac:cxnSpMk id="15" creationId="{5B47FF78-9D48-482A-9F29-13123FDECF9A}"/>
          </ac:cxnSpMkLst>
        </pc:cxnChg>
        <pc:cxnChg chg="add del">
          <ac:chgData name="Kulinich Bohdan" userId="48e65c9f34e137d0" providerId="LiveId" clId="{5F1719DF-9111-40D5-BB90-D5A453CF7734}" dt="2020-01-16T09:29:08.376" v="5996" actId="478"/>
          <ac:cxnSpMkLst>
            <pc:docMk/>
            <pc:sldMk cId="2616573316" sldId="384"/>
            <ac:cxnSpMk id="16" creationId="{62308BEE-139A-4CD9-9E5F-891C750CC3FC}"/>
          </ac:cxnSpMkLst>
        </pc:cxnChg>
        <pc:cxnChg chg="add del">
          <ac:chgData name="Kulinich Bohdan" userId="48e65c9f34e137d0" providerId="LiveId" clId="{5F1719DF-9111-40D5-BB90-D5A453CF7734}" dt="2020-01-16T09:28:57.582" v="5988" actId="478"/>
          <ac:cxnSpMkLst>
            <pc:docMk/>
            <pc:sldMk cId="2616573316" sldId="384"/>
            <ac:cxnSpMk id="17" creationId="{FD528282-48CB-471E-8524-0584C4769B5F}"/>
          </ac:cxnSpMkLst>
        </pc:cxnChg>
        <pc:cxnChg chg="add del">
          <ac:chgData name="Kulinich Bohdan" userId="48e65c9f34e137d0" providerId="LiveId" clId="{5F1719DF-9111-40D5-BB90-D5A453CF7734}" dt="2020-01-16T09:28:59.066" v="5990" actId="478"/>
          <ac:cxnSpMkLst>
            <pc:docMk/>
            <pc:sldMk cId="2616573316" sldId="384"/>
            <ac:cxnSpMk id="18" creationId="{2F983812-BD8D-4F8C-9DCF-D5DA9CF5167B}"/>
          </ac:cxnSpMkLst>
        </pc:cxnChg>
        <pc:cxnChg chg="add del">
          <ac:chgData name="Kulinich Bohdan" userId="48e65c9f34e137d0" providerId="LiveId" clId="{5F1719DF-9111-40D5-BB90-D5A453CF7734}" dt="2020-01-16T09:29:14.297" v="6002" actId="478"/>
          <ac:cxnSpMkLst>
            <pc:docMk/>
            <pc:sldMk cId="2616573316" sldId="384"/>
            <ac:cxnSpMk id="19" creationId="{7FCECCB9-A704-4BA0-91F1-840CABEA7467}"/>
          </ac:cxnSpMkLst>
        </pc:cxnChg>
        <pc:cxnChg chg="add del">
          <ac:chgData name="Kulinich Bohdan" userId="48e65c9f34e137d0" providerId="LiveId" clId="{5F1719DF-9111-40D5-BB90-D5A453CF7734}" dt="2020-01-16T09:29:25.216" v="6013" actId="478"/>
          <ac:cxnSpMkLst>
            <pc:docMk/>
            <pc:sldMk cId="2616573316" sldId="384"/>
            <ac:cxnSpMk id="20" creationId="{6214713C-C564-49DE-9415-C50449F18260}"/>
          </ac:cxnSpMkLst>
        </pc:cxnChg>
        <pc:cxnChg chg="add del">
          <ac:chgData name="Kulinich Bohdan" userId="48e65c9f34e137d0" providerId="LiveId" clId="{5F1719DF-9111-40D5-BB90-D5A453CF7734}" dt="2020-01-16T09:28:54.755" v="5986" actId="478"/>
          <ac:cxnSpMkLst>
            <pc:docMk/>
            <pc:sldMk cId="2616573316" sldId="384"/>
            <ac:cxnSpMk id="21" creationId="{6272B85E-2D8C-4E15-8CE3-40AF5B36182D}"/>
          </ac:cxnSpMkLst>
        </pc:cxnChg>
        <pc:cxnChg chg="add del">
          <ac:chgData name="Kulinich Bohdan" userId="48e65c9f34e137d0" providerId="LiveId" clId="{5F1719DF-9111-40D5-BB90-D5A453CF7734}" dt="2020-01-16T09:29:15.141" v="6003" actId="478"/>
          <ac:cxnSpMkLst>
            <pc:docMk/>
            <pc:sldMk cId="2616573316" sldId="384"/>
            <ac:cxnSpMk id="22" creationId="{B61075A3-04A7-4E6D-AE82-4CC8239AC059}"/>
          </ac:cxnSpMkLst>
        </pc:cxnChg>
        <pc:cxnChg chg="add del">
          <ac:chgData name="Kulinich Bohdan" userId="48e65c9f34e137d0" providerId="LiveId" clId="{5F1719DF-9111-40D5-BB90-D5A453CF7734}" dt="2020-01-16T09:29:18.343" v="6006" actId="478"/>
          <ac:cxnSpMkLst>
            <pc:docMk/>
            <pc:sldMk cId="2616573316" sldId="384"/>
            <ac:cxnSpMk id="23" creationId="{83FF0B72-D3DE-47C3-8648-8DAACF7CC25D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38" creationId="{EE5741B2-4FE2-4BE9-9C21-CAA0194D1B95}"/>
          </ac:cxnSpMkLst>
        </pc:cxnChg>
        <pc:cxnChg chg="add mod topLvl">
          <ac:chgData name="Kulinich Bohdan" userId="48e65c9f34e137d0" providerId="LiveId" clId="{5F1719DF-9111-40D5-BB90-D5A453CF7734}" dt="2020-01-16T09:53:38.361" v="6283" actId="1076"/>
          <ac:cxnSpMkLst>
            <pc:docMk/>
            <pc:sldMk cId="2616573316" sldId="384"/>
            <ac:cxnSpMk id="39" creationId="{61B7E219-601C-4A6A-A4AD-077FD9210F7F}"/>
          </ac:cxnSpMkLst>
        </pc:cxnChg>
        <pc:cxnChg chg="add mod or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0" creationId="{E75EFB46-D0EA-48A9-AAF3-A73AB1A7A3F9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1" creationId="{8A94132A-E338-4322-AE5F-B15C32848AB7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2" creationId="{FB4FBB29-8E3B-4872-AE87-178726A5E916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3" creationId="{E2A55B16-D13A-4B22-8E55-2C9B067F0255}"/>
          </ac:cxnSpMkLst>
        </pc:cxnChg>
        <pc:cxnChg chg="add del">
          <ac:chgData name="Kulinich Bohdan" userId="48e65c9f34e137d0" providerId="LiveId" clId="{5F1719DF-9111-40D5-BB90-D5A453CF7734}" dt="2020-01-16T09:29:00.472" v="5992" actId="478"/>
          <ac:cxnSpMkLst>
            <pc:docMk/>
            <pc:sldMk cId="2616573316" sldId="384"/>
            <ac:cxnSpMk id="44" creationId="{115BB970-07B0-47D3-9C03-A07CBE811CDD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1" creationId="{98CF8290-724F-459E-9788-4046DDA3463B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6" creationId="{9BEA75E6-BAB0-4DA9-B562-0CD90A280D31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7" creationId="{50B08226-2D44-49D8-A89D-B37ADD221584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8" creationId="{24AA0F84-7128-44FB-AEE9-5B81F4EFDD6B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9" creationId="{AB10F7DC-D2C5-4D6B-AA49-8F7A51140C49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09:55:30.554" v="6310" actId="14100"/>
          <ac:cxnSpMkLst>
            <pc:docMk/>
            <pc:sldMk cId="2616573316" sldId="384"/>
            <ac:cxnSpMk id="93" creationId="{4E93E818-51EB-4604-9DE3-50B279E73D88}"/>
          </ac:cxnSpMkLst>
        </pc:cxnChg>
        <pc:cxnChg chg="add mod ord">
          <ac:chgData name="Kulinich Bohdan" userId="48e65c9f34e137d0" providerId="LiveId" clId="{5F1719DF-9111-40D5-BB90-D5A453CF7734}" dt="2020-01-16T11:35:20.201" v="7246" actId="167"/>
          <ac:cxnSpMkLst>
            <pc:docMk/>
            <pc:sldMk cId="2616573316" sldId="384"/>
            <ac:cxnSpMk id="96" creationId="{900AB298-4AE8-4AF3-B154-D6566878001E}"/>
          </ac:cxnSpMkLst>
        </pc:cxnChg>
        <pc:cxnChg chg="add mod">
          <ac:chgData name="Kulinich Bohdan" userId="48e65c9f34e137d0" providerId="LiveId" clId="{5F1719DF-9111-40D5-BB90-D5A453CF7734}" dt="2020-01-16T09:55:24.071" v="6309" actId="1076"/>
          <ac:cxnSpMkLst>
            <pc:docMk/>
            <pc:sldMk cId="2616573316" sldId="384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7T09:41:00.434" v="7270" actId="1076"/>
        <pc:sldMkLst>
          <pc:docMk/>
          <pc:sldMk cId="2473902849" sldId="385"/>
        </pc:sldMkLst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5" creationId="{761166C0-9CEF-4FE6-9F86-FFDCCB4226ED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7" creationId="{F95A1D10-BDCB-4A8A-AA70-3F055CCB5AFC}"/>
          </ac:spMkLst>
        </pc:spChg>
        <pc:spChg chg="del">
          <ac:chgData name="Kulinich Bohdan" userId="48e65c9f34e137d0" providerId="LiveId" clId="{5F1719DF-9111-40D5-BB90-D5A453CF7734}" dt="2020-01-16T10:02:02.634" v="6380" actId="478"/>
          <ac:spMkLst>
            <pc:docMk/>
            <pc:sldMk cId="2473902849" sldId="385"/>
            <ac:spMk id="8" creationId="{E10D1BB4-4DD3-400F-B247-7F753AD56F8D}"/>
          </ac:spMkLst>
        </pc:spChg>
        <pc:spChg chg="add mod">
          <ac:chgData name="Kulinich Bohdan" userId="48e65c9f34e137d0" providerId="LiveId" clId="{5F1719DF-9111-40D5-BB90-D5A453CF7734}" dt="2020-01-16T10:10:43.920" v="6422" actId="1076"/>
          <ac:spMkLst>
            <pc:docMk/>
            <pc:sldMk cId="2473902849" sldId="385"/>
            <ac:spMk id="19" creationId="{3AF6CDDE-F8AA-47EF-86E4-A85A28C650DA}"/>
          </ac:spMkLst>
        </pc:spChg>
        <pc:spChg chg="add mod ord">
          <ac:chgData name="Kulinich Bohdan" userId="48e65c9f34e137d0" providerId="LiveId" clId="{5F1719DF-9111-40D5-BB90-D5A453CF7734}" dt="2020-01-16T10:20:30.203" v="6588" actId="167"/>
          <ac:spMkLst>
            <pc:docMk/>
            <pc:sldMk cId="2473902849" sldId="385"/>
            <ac:spMk id="30" creationId="{EE347A17-7268-44AC-846E-C6EA90A20472}"/>
          </ac:spMkLst>
        </pc:spChg>
        <pc:spChg chg="add mod ord">
          <ac:chgData name="Kulinich Bohdan" userId="48e65c9f34e137d0" providerId="LiveId" clId="{5F1719DF-9111-40D5-BB90-D5A453CF7734}" dt="2020-01-16T10:22:47.015" v="6624" actId="167"/>
          <ac:spMkLst>
            <pc:docMk/>
            <pc:sldMk cId="2473902849" sldId="385"/>
            <ac:spMk id="31" creationId="{13D63C4C-5014-4A2C-AB7B-6B0EBACBD38A}"/>
          </ac:spMkLst>
        </pc:spChg>
        <pc:spChg chg="add mod ord">
          <ac:chgData name="Kulinich Bohdan" userId="48e65c9f34e137d0" providerId="LiveId" clId="{5F1719DF-9111-40D5-BB90-D5A453CF7734}" dt="2020-01-16T10:38:21.068" v="6880"/>
          <ac:spMkLst>
            <pc:docMk/>
            <pc:sldMk cId="2473902849" sldId="385"/>
            <ac:spMk id="50" creationId="{22F6D123-5856-4707-953E-C97E0131E145}"/>
          </ac:spMkLst>
        </pc:spChg>
        <pc:spChg chg="add mod">
          <ac:chgData name="Kulinich Bohdan" userId="48e65c9f34e137d0" providerId="LiveId" clId="{5F1719DF-9111-40D5-BB90-D5A453CF7734}" dt="2020-01-16T10:10:31.282" v="6417" actId="20577"/>
          <ac:spMkLst>
            <pc:docMk/>
            <pc:sldMk cId="2473902849" sldId="385"/>
            <ac:spMk id="52" creationId="{D481F4A2-C44C-4005-BD91-FBDCAC8088AD}"/>
          </ac:spMkLst>
        </pc:spChg>
        <pc:spChg chg="add mod">
          <ac:chgData name="Kulinich Bohdan" userId="48e65c9f34e137d0" providerId="LiveId" clId="{5F1719DF-9111-40D5-BB90-D5A453CF7734}" dt="2020-01-16T10:10:40.858" v="6421" actId="1076"/>
          <ac:spMkLst>
            <pc:docMk/>
            <pc:sldMk cId="2473902849" sldId="385"/>
            <ac:spMk id="53" creationId="{7172E6D4-537A-48F3-AB90-94C9D4DF7CB5}"/>
          </ac:spMkLst>
        </pc:spChg>
        <pc:spChg chg="add mod">
          <ac:chgData name="Kulinich Bohdan" userId="48e65c9f34e137d0" providerId="LiveId" clId="{5F1719DF-9111-40D5-BB90-D5A453CF7734}" dt="2020-01-16T10:10:54.527" v="6426" actId="1076"/>
          <ac:spMkLst>
            <pc:docMk/>
            <pc:sldMk cId="2473902849" sldId="385"/>
            <ac:spMk id="54" creationId="{3B286D1C-40E0-4ECA-848F-7F74D2CE5912}"/>
          </ac:spMkLst>
        </pc:spChg>
        <pc:spChg chg="add mod">
          <ac:chgData name="Kulinich Bohdan" userId="48e65c9f34e137d0" providerId="LiveId" clId="{5F1719DF-9111-40D5-BB90-D5A453CF7734}" dt="2020-01-16T10:12:28.630" v="6440" actId="1076"/>
          <ac:spMkLst>
            <pc:docMk/>
            <pc:sldMk cId="2473902849" sldId="385"/>
            <ac:spMk id="55" creationId="{9E796129-01CC-4CE2-9675-236D81CE822D}"/>
          </ac:spMkLst>
        </pc:spChg>
        <pc:spChg chg="add mod">
          <ac:chgData name="Kulinich Bohdan" userId="48e65c9f34e137d0" providerId="LiveId" clId="{5F1719DF-9111-40D5-BB90-D5A453CF7734}" dt="2020-01-16T10:13:06.699" v="6449" actId="1076"/>
          <ac:spMkLst>
            <pc:docMk/>
            <pc:sldMk cId="2473902849" sldId="385"/>
            <ac:spMk id="57" creationId="{B23D1A58-C114-471F-A5EC-7EB97F0ED415}"/>
          </ac:spMkLst>
        </pc:spChg>
        <pc:spChg chg="add mod">
          <ac:chgData name="Kulinich Bohdan" userId="48e65c9f34e137d0" providerId="LiveId" clId="{5F1719DF-9111-40D5-BB90-D5A453CF7734}" dt="2020-01-16T10:11:43.796" v="6435" actId="20577"/>
          <ac:spMkLst>
            <pc:docMk/>
            <pc:sldMk cId="2473902849" sldId="385"/>
            <ac:spMk id="58" creationId="{1B9FD3C7-4FB3-433F-A9AB-BE8E59C3E28D}"/>
          </ac:spMkLst>
        </pc:spChg>
        <pc:spChg chg="add mod ord">
          <ac:chgData name="Kulinich Bohdan" userId="48e65c9f34e137d0" providerId="LiveId" clId="{5F1719DF-9111-40D5-BB90-D5A453CF7734}" dt="2020-01-16T11:19:52.742" v="6920" actId="166"/>
          <ac:spMkLst>
            <pc:docMk/>
            <pc:sldMk cId="2473902849" sldId="385"/>
            <ac:spMk id="59" creationId="{E1B9F5A2-0A29-4EFC-9215-AA8350BFB0D8}"/>
          </ac:spMkLst>
        </pc:spChg>
        <pc:spChg chg="add del">
          <ac:chgData name="Kulinich Bohdan" userId="48e65c9f34e137d0" providerId="LiveId" clId="{5F1719DF-9111-40D5-BB90-D5A453CF7734}" dt="2020-01-16T10:12:32.472" v="6442"/>
          <ac:spMkLst>
            <pc:docMk/>
            <pc:sldMk cId="2473902849" sldId="385"/>
            <ac:spMk id="60" creationId="{457FB825-0E61-472E-8342-D7E0ACAA8A96}"/>
          </ac:spMkLst>
        </pc:spChg>
        <pc:spChg chg="add mod ord">
          <ac:chgData name="Kulinich Bohdan" userId="48e65c9f34e137d0" providerId="LiveId" clId="{5F1719DF-9111-40D5-BB90-D5A453CF7734}" dt="2020-01-16T10:14:24.118" v="6466" actId="166"/>
          <ac:spMkLst>
            <pc:docMk/>
            <pc:sldMk cId="2473902849" sldId="385"/>
            <ac:spMk id="61" creationId="{95807A79-ED05-4019-B5BC-A0B6C4287489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62" creationId="{E6821646-05FC-46C6-8A10-CCCCD4EB6C4D}"/>
          </ac:spMkLst>
        </pc:spChg>
        <pc:spChg chg="add mod ord">
          <ac:chgData name="Kulinich Bohdan" userId="48e65c9f34e137d0" providerId="LiveId" clId="{5F1719DF-9111-40D5-BB90-D5A453CF7734}" dt="2020-01-16T10:32:53.890" v="6799" actId="167"/>
          <ac:spMkLst>
            <pc:docMk/>
            <pc:sldMk cId="2473902849" sldId="385"/>
            <ac:spMk id="73" creationId="{B94D068B-7B54-4A87-A637-F2C9FE5B53F0}"/>
          </ac:spMkLst>
        </pc:spChg>
        <pc:spChg chg="add mod ord">
          <ac:chgData name="Kulinich Bohdan" userId="48e65c9f34e137d0" providerId="LiveId" clId="{5F1719DF-9111-40D5-BB90-D5A453CF7734}" dt="2020-01-16T10:32:43.882" v="6781" actId="167"/>
          <ac:spMkLst>
            <pc:docMk/>
            <pc:sldMk cId="2473902849" sldId="385"/>
            <ac:spMk id="76" creationId="{4C1740C1-E139-459A-ABA1-4EEF6EF1E12E}"/>
          </ac:spMkLst>
        </pc:spChg>
        <pc:spChg chg="add mod ord">
          <ac:chgData name="Kulinich Bohdan" userId="48e65c9f34e137d0" providerId="LiveId" clId="{5F1719DF-9111-40D5-BB90-D5A453CF7734}" dt="2020-01-16T11:21:55.208" v="6940" actId="167"/>
          <ac:spMkLst>
            <pc:docMk/>
            <pc:sldMk cId="2473902849" sldId="385"/>
            <ac:spMk id="77" creationId="{D2BD264D-DA6E-4869-8D7E-462A2BBFEDBD}"/>
          </ac:spMkLst>
        </pc:spChg>
        <pc:spChg chg="add mod ord">
          <ac:chgData name="Kulinich Bohdan" userId="48e65c9f34e137d0" providerId="LiveId" clId="{5F1719DF-9111-40D5-BB90-D5A453CF7734}" dt="2020-01-16T10:32:29.078" v="6753" actId="167"/>
          <ac:spMkLst>
            <pc:docMk/>
            <pc:sldMk cId="2473902849" sldId="385"/>
            <ac:spMk id="78" creationId="{166410C5-1224-4D5E-9635-A24A7031A403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1" creationId="{F214E9D4-5325-48E3-A1BC-9ECE514D538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2" creationId="{59DB9F30-1664-4B0B-9A16-55AE0FCA2744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3" creationId="{26EA1B4C-830B-452B-8408-2319600D1F91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4" creationId="{AF8742C6-F2EF-4B3B-B7EC-17A43226C436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5" creationId="{039AB050-DA7B-41CA-9B36-B2A48DC332FB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6" creationId="{789A50C9-C334-4F51-8E3D-9755FB01FD7E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10:30:42.098" v="6744" actId="1076"/>
          <ac:spMkLst>
            <pc:docMk/>
            <pc:sldMk cId="2473902849" sldId="385"/>
            <ac:spMk id="94" creationId="{5CA2E78B-59CE-41A7-B299-0A2A1EA2D9CF}"/>
          </ac:spMkLst>
        </pc:spChg>
        <pc:spChg chg="add mod">
          <ac:chgData name="Kulinich Bohdan" userId="48e65c9f34e137d0" providerId="LiveId" clId="{5F1719DF-9111-40D5-BB90-D5A453CF7734}" dt="2020-01-16T10:31:20.296" v="6751" actId="20577"/>
          <ac:spMkLst>
            <pc:docMk/>
            <pc:sldMk cId="2473902849" sldId="385"/>
            <ac:spMk id="95" creationId="{F4E3D39E-1883-491C-9E70-48CFB3508FB0}"/>
          </ac:spMkLst>
        </pc:spChg>
        <pc:spChg chg="add mod">
          <ac:chgData name="Kulinich Bohdan" userId="48e65c9f34e137d0" providerId="LiveId" clId="{5F1719DF-9111-40D5-BB90-D5A453CF7734}" dt="2020-01-16T10:33:52.962" v="6848" actId="1076"/>
          <ac:spMkLst>
            <pc:docMk/>
            <pc:sldMk cId="2473902849" sldId="385"/>
            <ac:spMk id="97" creationId="{2102D104-BFBF-42CD-9CF9-939D53CD1915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98" creationId="{59C66C2E-6B9C-4BEF-ACB9-EBE7B89B3A86}"/>
          </ac:spMkLst>
        </pc:spChg>
        <pc:spChg chg="add mod">
          <ac:chgData name="Kulinich Bohdan" userId="48e65c9f34e137d0" providerId="LiveId" clId="{5F1719DF-9111-40D5-BB90-D5A453CF7734}" dt="2020-01-16T11:23:41.013" v="6958" actId="20577"/>
          <ac:spMkLst>
            <pc:docMk/>
            <pc:sldMk cId="2473902849" sldId="385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7" creationId="{5CC6256B-D82E-43A5-B589-FA27A53F04FA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8" creationId="{A9BF08C5-0FF3-4755-B552-A3038A7B5AE7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9" creationId="{5DBA71B6-62EB-49F8-B0A3-A671BFCC0C6B}"/>
          </ac:spMkLst>
        </pc:spChg>
        <pc:spChg chg="add mod">
          <ac:chgData name="Kulinich Bohdan" userId="48e65c9f34e137d0" providerId="LiveId" clId="{5F1719DF-9111-40D5-BB90-D5A453CF7734}" dt="2020-01-17T09:41:00.434" v="7270" actId="1076"/>
          <ac:spMkLst>
            <pc:docMk/>
            <pc:sldMk cId="2473902849" sldId="385"/>
            <ac:spMk id="110" creationId="{8E56B8DF-EA57-4521-B78A-75292173BEEE}"/>
          </ac:spMkLst>
        </pc:spChg>
        <pc:spChg chg="add mod">
          <ac:chgData name="Kulinich Bohdan" userId="48e65c9f34e137d0" providerId="LiveId" clId="{5F1719DF-9111-40D5-BB90-D5A453CF7734}" dt="2020-01-16T11:29:35.704" v="7234" actId="1076"/>
          <ac:spMkLst>
            <pc:docMk/>
            <pc:sldMk cId="2473902849" sldId="385"/>
            <ac:spMk id="111" creationId="{FC9FEA9F-9A3E-47CF-8CDA-50DF6F94F07B}"/>
          </ac:spMkLst>
        </pc:spChg>
        <pc:picChg chg="del">
          <ac:chgData name="Kulinich Bohdan" userId="48e65c9f34e137d0" providerId="LiveId" clId="{5F1719DF-9111-40D5-BB90-D5A453CF7734}" dt="2020-01-16T10:02:01.025" v="6379" actId="478"/>
          <ac:picMkLst>
            <pc:docMk/>
            <pc:sldMk cId="2473902849" sldId="385"/>
            <ac:picMk id="6" creationId="{DE8A9102-3799-4639-836B-5F7CBDE1BC81}"/>
          </ac:picMkLst>
        </pc:picChg>
        <pc:picChg chg="add del">
          <ac:chgData name="Kulinich Bohdan" userId="48e65c9f34e137d0" providerId="LiveId" clId="{5F1719DF-9111-40D5-BB90-D5A453CF7734}" dt="2020-01-16T11:15:35.212" v="6885"/>
          <ac:picMkLst>
            <pc:docMk/>
            <pc:sldMk cId="2473902849" sldId="385"/>
            <ac:picMk id="64" creationId="{2FF59BC1-987E-4FBF-B638-0B5756FAF920}"/>
          </ac:picMkLst>
        </pc:picChg>
        <pc:picChg chg="add">
          <ac:chgData name="Kulinich Bohdan" userId="48e65c9f34e137d0" providerId="LiveId" clId="{5F1719DF-9111-40D5-BB90-D5A453CF7734}" dt="2020-01-16T10:18:34.027" v="6516"/>
          <ac:picMkLst>
            <pc:docMk/>
            <pc:sldMk cId="2473902849" sldId="385"/>
            <ac:picMk id="74" creationId="{275091E3-3294-423C-A234-B692FE9F5DC9}"/>
          </ac:picMkLst>
        </pc:pic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" creationId="{A897E6FD-E4B9-4B0A-B5B1-280FD3DE8DD1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4" creationId="{3E9B26C7-48C2-4807-BBBD-580952B11477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7" creationId="{46B64E25-1236-4F8A-A8FE-F53EEDB036AE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8" creationId="{EE5741B2-4FE2-4BE9-9C21-CAA0194D1B9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9" creationId="{61B7E219-601C-4A6A-A4AD-077FD9210F7F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0" creationId="{E75EFB46-D0EA-48A9-AAF3-A73AB1A7A3F9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41" creationId="{8A94132A-E338-4322-AE5F-B15C32848AB7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2" creationId="{FB4FBB29-8E3B-4872-AE87-178726A5E916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3" creationId="{E2A55B16-D13A-4B22-8E55-2C9B067F0255}"/>
          </ac:cxnSpMkLst>
        </pc:cxnChg>
        <pc:cxnChg chg="add mod ord">
          <ac:chgData name="Kulinich Bohdan" userId="48e65c9f34e137d0" providerId="LiveId" clId="{5F1719DF-9111-40D5-BB90-D5A453CF7734}" dt="2020-01-16T10:20:34.437" v="6589" actId="167"/>
          <ac:cxnSpMkLst>
            <pc:docMk/>
            <pc:sldMk cId="2473902849" sldId="385"/>
            <ac:cxnSpMk id="44" creationId="{F992F9CA-F12A-4DCE-88FC-6C7BBB053712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5" creationId="{3582FC3F-8F01-4DEC-8D5A-3CA7086F904A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6" creationId="{7C9F8A0E-1B79-49FA-9FAF-2FABDA7C5960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8" creationId="{58A99F73-FF62-49FC-A23B-5F29859DCBDE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51" creationId="{98CF8290-724F-459E-9788-4046DDA3463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56" creationId="{9BEA75E6-BAB0-4DA9-B562-0CD90A280D31}"/>
          </ac:cxnSpMkLst>
        </pc:cxnChg>
        <pc:cxnChg chg="add mod">
          <ac:chgData name="Kulinich Bohdan" userId="48e65c9f34e137d0" providerId="LiveId" clId="{5F1719DF-9111-40D5-BB90-D5A453CF7734}" dt="2020-01-16T10:14:35.428" v="6467" actId="1582"/>
          <ac:cxnSpMkLst>
            <pc:docMk/>
            <pc:sldMk cId="2473902849" sldId="385"/>
            <ac:cxnSpMk id="63" creationId="{5EFA6156-9F19-4597-AB32-9806BFF7160C}"/>
          </ac:cxnSpMkLst>
        </pc:cxnChg>
        <pc:cxnChg chg="add mod">
          <ac:chgData name="Kulinich Bohdan" userId="48e65c9f34e137d0" providerId="LiveId" clId="{5F1719DF-9111-40D5-BB90-D5A453CF7734}" dt="2020-01-16T11:17:06.636" v="6893" actId="693"/>
          <ac:cxnSpMkLst>
            <pc:docMk/>
            <pc:sldMk cId="2473902849" sldId="385"/>
            <ac:cxnSpMk id="69" creationId="{F8A9D920-DF52-4BA1-962F-7E3DCF143938}"/>
          </ac:cxnSpMkLst>
        </pc:cxnChg>
        <pc:cxnChg chg="add mod">
          <ac:chgData name="Kulinich Bohdan" userId="48e65c9f34e137d0" providerId="LiveId" clId="{5F1719DF-9111-40D5-BB90-D5A453CF7734}" dt="2020-01-16T10:27:28.032" v="6711" actId="1076"/>
          <ac:cxnSpMkLst>
            <pc:docMk/>
            <pc:sldMk cId="2473902849" sldId="385"/>
            <ac:cxnSpMk id="79" creationId="{32D3A6AC-1877-4BA7-B50E-FCBE25240260}"/>
          </ac:cxnSpMkLst>
        </pc:cxnChg>
        <pc:cxnChg chg="add mod">
          <ac:chgData name="Kulinich Bohdan" userId="48e65c9f34e137d0" providerId="LiveId" clId="{5F1719DF-9111-40D5-BB90-D5A453CF7734}" dt="2020-01-16T10:28:11.368" v="6720" actId="1582"/>
          <ac:cxnSpMkLst>
            <pc:docMk/>
            <pc:sldMk cId="2473902849" sldId="385"/>
            <ac:cxnSpMk id="80" creationId="{7E3533C5-E00E-4BD3-AB2F-B747D9D40317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7" creationId="{50B08226-2D44-49D8-A89D-B37ADD221584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8" creationId="{24AA0F84-7128-44FB-AEE9-5B81F4EFDD6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9" creationId="{AB10F7DC-D2C5-4D6B-AA49-8F7A51140C49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11:17:18.887" v="6894" actId="14100"/>
          <ac:cxnSpMkLst>
            <pc:docMk/>
            <pc:sldMk cId="2473902849" sldId="385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3" creationId="{4E93E818-51EB-4604-9DE3-50B279E73D88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6" creationId="{900AB298-4AE8-4AF3-B154-D6566878001E}"/>
          </ac:cxnSpMkLst>
        </pc:cxnChg>
        <pc:cxnChg chg="add mod ord">
          <ac:chgData name="Kulinich Bohdan" userId="48e65c9f34e137d0" providerId="LiveId" clId="{5F1719DF-9111-40D5-BB90-D5A453CF7734}" dt="2020-01-16T11:17:49.321" v="6902" actId="167"/>
          <ac:cxnSpMkLst>
            <pc:docMk/>
            <pc:sldMk cId="2473902849" sldId="385"/>
            <ac:cxnSpMk id="100" creationId="{2D6CBD6F-4311-4E8D-8B41-24FFC4EF6172}"/>
          </ac:cxnSpMkLst>
        </pc:cxnChg>
        <pc:cxnChg chg="add mod">
          <ac:chgData name="Kulinich Bohdan" userId="48e65c9f34e137d0" providerId="LiveId" clId="{5F1719DF-9111-40D5-BB90-D5A453CF7734}" dt="2020-01-16T11:18:12.607" v="6908" actId="1076"/>
          <ac:cxnSpMkLst>
            <pc:docMk/>
            <pc:sldMk cId="2473902849" sldId="385"/>
            <ac:cxnSpMk id="101" creationId="{5458E5A9-D93D-464E-BC8B-9D957682D049}"/>
          </ac:cxnSpMkLst>
        </pc:cxnChg>
        <pc:cxnChg chg="add mod">
          <ac:chgData name="Kulinich Bohdan" userId="48e65c9f34e137d0" providerId="LiveId" clId="{5F1719DF-9111-40D5-BB90-D5A453CF7734}" dt="2020-01-16T11:20:27.204" v="6924" actId="14100"/>
          <ac:cxnSpMkLst>
            <pc:docMk/>
            <pc:sldMk cId="2473902849" sldId="385"/>
            <ac:cxnSpMk id="103" creationId="{E854293F-6FD5-4F1E-B407-EFF8B577E58C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0T11:35:01.951" v="9327" actId="1076"/>
        <pc:sldMkLst>
          <pc:docMk/>
          <pc:sldMk cId="4022098799" sldId="386"/>
        </pc:sldMkLst>
        <pc:spChg chg="add del mod">
          <ac:chgData name="Kulinich Bohdan" userId="48e65c9f34e137d0" providerId="LiveId" clId="{5F1719DF-9111-40D5-BB90-D5A453CF7734}" dt="2020-01-19T18:49:05.752" v="7681" actId="478"/>
          <ac:spMkLst>
            <pc:docMk/>
            <pc:sldMk cId="4022098799" sldId="386"/>
            <ac:spMk id="2" creationId="{2FBF4207-492F-4520-B572-708603B0FC03}"/>
          </ac:spMkLst>
        </pc:spChg>
        <pc:spChg chg="mod">
          <ac:chgData name="Kulinich Bohdan" userId="48e65c9f34e137d0" providerId="LiveId" clId="{5F1719DF-9111-40D5-BB90-D5A453CF7734}" dt="2020-01-19T18:48:38.612" v="7668" actId="207"/>
          <ac:spMkLst>
            <pc:docMk/>
            <pc:sldMk cId="4022098799" sldId="386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7T19:24:27.860" v="7472" actId="20577"/>
          <ac:spMkLst>
            <pc:docMk/>
            <pc:sldMk cId="4022098799" sldId="386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9T18:52:38.534" v="7799" actId="790"/>
          <ac:spMkLst>
            <pc:docMk/>
            <pc:sldMk cId="4022098799" sldId="386"/>
            <ac:spMk id="6" creationId="{31AA4651-6449-431C-A5FD-D3D2260AD73D}"/>
          </ac:spMkLst>
        </pc:spChg>
        <pc:spChg chg="add del mod">
          <ac:chgData name="Kulinich Bohdan" userId="48e65c9f34e137d0" providerId="LiveId" clId="{5F1719DF-9111-40D5-BB90-D5A453CF7734}" dt="2020-01-17T19:34:35.039" v="7473" actId="478"/>
          <ac:spMkLst>
            <pc:docMk/>
            <pc:sldMk cId="4022098799" sldId="386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17T19:45:17.272" v="7527" actId="14100"/>
          <ac:spMkLst>
            <pc:docMk/>
            <pc:sldMk cId="4022098799" sldId="386"/>
            <ac:spMk id="8" creationId="{5E86D114-5B40-449C-B52C-BD0935B6C213}"/>
          </ac:spMkLst>
        </pc:spChg>
        <pc:spChg chg="add mod">
          <ac:chgData name="Kulinich Bohdan" userId="48e65c9f34e137d0" providerId="LiveId" clId="{5F1719DF-9111-40D5-BB90-D5A453CF7734}" dt="2020-01-18T08:41:11.937" v="7646" actId="1076"/>
          <ac:spMkLst>
            <pc:docMk/>
            <pc:sldMk cId="4022098799" sldId="386"/>
            <ac:spMk id="12" creationId="{588E32DB-7323-4C03-85E0-FDB24F7E9D8C}"/>
          </ac:spMkLst>
        </pc:spChg>
        <pc:spChg chg="add del mod">
          <ac:chgData name="Kulinich Bohdan" userId="48e65c9f34e137d0" providerId="LiveId" clId="{5F1719DF-9111-40D5-BB90-D5A453CF7734}" dt="2020-01-18T08:43:45.118" v="7655" actId="478"/>
          <ac:spMkLst>
            <pc:docMk/>
            <pc:sldMk cId="4022098799" sldId="386"/>
            <ac:spMk id="15" creationId="{1C7ED64A-AF83-4FAF-918B-95C7301F8AEE}"/>
          </ac:spMkLst>
        </pc:spChg>
        <pc:spChg chg="add mod ord">
          <ac:chgData name="Kulinich Bohdan" userId="48e65c9f34e137d0" providerId="LiveId" clId="{5F1719DF-9111-40D5-BB90-D5A453CF7734}" dt="2020-01-20T11:33:03.460" v="9221" actId="166"/>
          <ac:spMkLst>
            <pc:docMk/>
            <pc:sldMk cId="4022098799" sldId="386"/>
            <ac:spMk id="17" creationId="{0FB82407-F13A-460F-84D2-D90213E1A8A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8" creationId="{BFC6C3AA-6F38-4675-B80A-9AC4E503268C}"/>
          </ac:spMkLst>
        </pc:spChg>
        <pc:spChg chg="del">
          <ac:chgData name="Kulinich Bohdan" userId="48e65c9f34e137d0" providerId="LiveId" clId="{5F1719DF-9111-40D5-BB90-D5A453CF7734}" dt="2020-01-17T10:12:48.480" v="7274" actId="478"/>
          <ac:spMkLst>
            <pc:docMk/>
            <pc:sldMk cId="4022098799" sldId="386"/>
            <ac:spMk id="19" creationId="{3AF6CDDE-F8AA-47EF-86E4-A85A28C650D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9" creationId="{F7A7F7C2-756E-4F4D-BD99-AB1B403E4C00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1" creationId="{D5800B2F-7D84-4E0C-A1E1-95821C444D28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2" creationId="{CD5247AF-5D16-4A8B-93F0-08615B3985E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3" creationId="{0C455545-7FA1-4384-B409-94CF3207358F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4" creationId="{D29EC06A-86F6-4467-9EAF-14C0986EAE1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5" creationId="{32C3D691-E630-4E05-AB19-DB55F34BA21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7" creationId="{B3657F94-15BC-4AFD-B2C9-0A37E2AC247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8" creationId="{436CF9FA-169B-446F-B18E-B014C0B7FC4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9" creationId="{36751CEC-E98C-4E0A-B10D-C27C7633320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0" creationId="{EB99B965-B324-4F65-8118-3365282AE75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0" creationId="{EE347A17-7268-44AC-846E-C6EA90A2047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1" creationId="{13D63C4C-5014-4A2C-AB7B-6B0EBACBD38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1" creationId="{79114AEC-845E-46DA-B434-DDAE72935CB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2" creationId="{9A953DB2-91BA-49D2-8E30-F9509F784FD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3" creationId="{317F7FF4-2E0E-4A76-973C-5F1FE7367BE1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4" creationId="{952A697E-909D-4050-91DE-2E481416588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5" creationId="{760FB206-AF63-4F1B-85AE-B2E139EF963E}"/>
          </ac:spMkLst>
        </pc:spChg>
        <pc:spChg chg="add del mod">
          <ac:chgData name="Kulinich Bohdan" userId="48e65c9f34e137d0" providerId="LiveId" clId="{5F1719DF-9111-40D5-BB90-D5A453CF7734}" dt="2020-01-17T10:50:43.002" v="7355" actId="478"/>
          <ac:spMkLst>
            <pc:docMk/>
            <pc:sldMk cId="4022098799" sldId="386"/>
            <ac:spMk id="47" creationId="{AD4B1EBD-9A67-414F-ADC7-8349146D932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0" creationId="{22F6D123-5856-4707-953E-C97E0131E145}"/>
          </ac:spMkLst>
        </pc:spChg>
        <pc:spChg chg="add del mod">
          <ac:chgData name="Kulinich Bohdan" userId="48e65c9f34e137d0" providerId="LiveId" clId="{5F1719DF-9111-40D5-BB90-D5A453CF7734}" dt="2020-01-17T19:34:37.938" v="7474" actId="478"/>
          <ac:spMkLst>
            <pc:docMk/>
            <pc:sldMk cId="4022098799" sldId="386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2" creationId="{D481F4A2-C44C-4005-BD91-FBDCAC8088A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3" creationId="{7172E6D4-537A-48F3-AB90-94C9D4DF7CB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4" creationId="{3B286D1C-40E0-4ECA-848F-7F74D2CE591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5" creationId="{9E796129-01CC-4CE2-9675-236D81CE822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7" creationId="{B23D1A58-C114-471F-A5EC-7EB97F0ED4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8" creationId="{1B9FD3C7-4FB3-433F-A9AB-BE8E59C3E28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9" creationId="{E1B9F5A2-0A29-4EFC-9215-AA8350BFB0D8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1" creationId="{95807A79-ED05-4019-B5BC-A0B6C4287489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2" creationId="{E6821646-05FC-46C6-8A10-CCCCD4EB6C4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3" creationId="{B94D068B-7B54-4A87-A637-F2C9FE5B53F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6" creationId="{4C1740C1-E139-459A-ABA1-4EEF6EF1E12E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77" creationId="{D2BD264D-DA6E-4869-8D7E-462A2BBFEDB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8" creationId="{166410C5-1224-4D5E-9635-A24A7031A40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82" creationId="{8A42538D-5526-4E59-8BFD-D6BA7B7E897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4" creationId="{5CA2E78B-59CE-41A7-B299-0A2A1EA2D9C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5" creationId="{F4E3D39E-1883-491C-9E70-48CFB3508FB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97" creationId="{2102D104-BFBF-42CD-9CF9-939D53CD19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8" creationId="{59C66C2E-6B9C-4BEF-ACB9-EBE7B89B3A86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110" creationId="{8E56B8DF-EA57-4521-B78A-75292173BEEE}"/>
          </ac:spMkLst>
        </pc:spChg>
        <pc:spChg chg="del">
          <ac:chgData name="Kulinich Bohdan" userId="48e65c9f34e137d0" providerId="LiveId" clId="{5F1719DF-9111-40D5-BB90-D5A453CF7734}" dt="2020-01-17T10:12:49.792" v="7275" actId="478"/>
          <ac:spMkLst>
            <pc:docMk/>
            <pc:sldMk cId="4022098799" sldId="386"/>
            <ac:spMk id="111" creationId="{FC9FEA9F-9A3E-47CF-8CDA-50DF6F94F07B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7" creationId="{A4D94B2A-E099-498F-9F16-82777EDACD79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8" creationId="{F479848D-A5F7-4F9F-9869-4BF2C62420B0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9" creationId="{1F9D7B84-FFC0-4A99-984C-AA21AFBD2FC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0" creationId="{C48E9748-31DF-4FFF-83A9-05AB682EA788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1" creationId="{A9B64C6D-3110-422F-86C6-9E508E8344E5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2" creationId="{DDCBD1D5-66F9-433E-8F39-146A1B6AF51A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3" creationId="{0AC15D71-DA8D-4611-9E9D-31F6DF5A62FD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6" creationId="{C6EAFB98-133C-4C0B-9339-431ED9C41AA4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7" creationId="{BCBB75B1-DE9C-45D7-9799-0997836A3AF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8" creationId="{0EDC25C6-50C5-4136-87F9-88C73EE471BF}"/>
          </ac:spMkLst>
        </pc:spChg>
        <pc:spChg chg="add mod">
          <ac:chgData name="Kulinich Bohdan" userId="48e65c9f34e137d0" providerId="LiveId" clId="{5F1719DF-9111-40D5-BB90-D5A453CF7734}" dt="2020-01-20T11:35:01.951" v="9327" actId="1076"/>
          <ac:spMkLst>
            <pc:docMk/>
            <pc:sldMk cId="4022098799" sldId="386"/>
            <ac:spMk id="179" creationId="{56A07ED9-5F32-4D9E-AB5C-86612551C767}"/>
          </ac:spMkLst>
        </pc:spChg>
        <pc:grpChg chg="add del">
          <ac:chgData name="Kulinich Bohdan" userId="48e65c9f34e137d0" providerId="LiveId" clId="{5F1719DF-9111-40D5-BB90-D5A453CF7734}" dt="2020-01-20T11:22:13.483" v="9182"/>
          <ac:grpSpMkLst>
            <pc:docMk/>
            <pc:sldMk cId="4022098799" sldId="386"/>
            <ac:grpSpMk id="83" creationId="{8F2A6F4F-A9A6-4B71-A9CF-28E7BDB06BCE}"/>
          </ac:grpSpMkLst>
        </pc:grpChg>
        <pc:grpChg chg="add mod">
          <ac:chgData name="Kulinich Bohdan" userId="48e65c9f34e137d0" providerId="LiveId" clId="{5F1719DF-9111-40D5-BB90-D5A453CF7734}" dt="2020-01-20T11:23:07.499" v="9187" actId="1076"/>
          <ac:grpSpMkLst>
            <pc:docMk/>
            <pc:sldMk cId="4022098799" sldId="386"/>
            <ac:grpSpMk id="105" creationId="{E07295D6-B23C-45F5-88A2-C5358FB240EB}"/>
          </ac:grpSpMkLst>
        </pc:grpChg>
        <pc:picChg chg="add del mod">
          <ac:chgData name="Kulinich Bohdan" userId="48e65c9f34e137d0" providerId="LiveId" clId="{5F1719DF-9111-40D5-BB90-D5A453CF7734}" dt="2020-01-17T20:47:13.776" v="7566" actId="478"/>
          <ac:picMkLst>
            <pc:docMk/>
            <pc:sldMk cId="4022098799" sldId="386"/>
            <ac:picMk id="5" creationId="{09C11C2B-283D-41CC-8FAB-3542FC8D41A5}"/>
          </ac:picMkLst>
        </pc:picChg>
        <pc:picChg chg="add mod">
          <ac:chgData name="Kulinich Bohdan" userId="48e65c9f34e137d0" providerId="LiveId" clId="{5F1719DF-9111-40D5-BB90-D5A453CF7734}" dt="2020-01-18T08:46:21.847" v="7662" actId="14100"/>
          <ac:picMkLst>
            <pc:docMk/>
            <pc:sldMk cId="4022098799" sldId="386"/>
            <ac:picMk id="5" creationId="{43D00D65-0AAB-49FB-9A11-9EC7F7B898A6}"/>
          </ac:picMkLst>
        </pc:picChg>
        <pc:picChg chg="add del mod ord">
          <ac:chgData name="Kulinich Bohdan" userId="48e65c9f34e137d0" providerId="LiveId" clId="{5F1719DF-9111-40D5-BB90-D5A453CF7734}" dt="2020-01-17T10:50:43.002" v="7355" actId="478"/>
          <ac:picMkLst>
            <pc:docMk/>
            <pc:sldMk cId="4022098799" sldId="386"/>
            <ac:picMk id="5" creationId="{946CDED0-E393-400F-BFC0-4E94C43D2D78}"/>
          </ac:picMkLst>
        </pc:picChg>
        <pc:picChg chg="add ord">
          <ac:chgData name="Kulinich Bohdan" userId="48e65c9f34e137d0" providerId="LiveId" clId="{5F1719DF-9111-40D5-BB90-D5A453CF7734}" dt="2020-01-20T11:33:03.460" v="9221" actId="166"/>
          <ac:picMkLst>
            <pc:docMk/>
            <pc:sldMk cId="4022098799" sldId="386"/>
            <ac:picMk id="7" creationId="{A17839C7-D7C7-4532-A0D7-6E43AE91D480}"/>
          </ac:picMkLst>
        </pc:picChg>
        <pc:picChg chg="add mod modCrop">
          <ac:chgData name="Kulinich Bohdan" userId="48e65c9f34e137d0" providerId="LiveId" clId="{5F1719DF-9111-40D5-BB90-D5A453CF7734}" dt="2020-01-20T11:33:09.230" v="9222" actId="1076"/>
          <ac:picMkLst>
            <pc:docMk/>
            <pc:sldMk cId="4022098799" sldId="386"/>
            <ac:picMk id="11" creationId="{7B3ECDF8-5D32-4611-A703-4D0120F62995}"/>
          </ac:picMkLst>
        </pc:picChg>
        <pc:picChg chg="add del mod">
          <ac:chgData name="Kulinich Bohdan" userId="48e65c9f34e137d0" providerId="LiveId" clId="{5F1719DF-9111-40D5-BB90-D5A453CF7734}" dt="2020-01-18T08:43:45.753" v="7656" actId="478"/>
          <ac:picMkLst>
            <pc:docMk/>
            <pc:sldMk cId="4022098799" sldId="386"/>
            <ac:picMk id="14" creationId="{822FD5A3-EB40-477F-9B1F-79D36E664929}"/>
          </ac:picMkLst>
        </pc:picChg>
        <pc:picChg chg="add del mod">
          <ac:chgData name="Kulinich Bohdan" userId="48e65c9f34e137d0" providerId="LiveId" clId="{5F1719DF-9111-40D5-BB90-D5A453CF7734}" dt="2020-01-17T10:50:45.064" v="7356" actId="478"/>
          <ac:picMkLst>
            <pc:docMk/>
            <pc:sldMk cId="4022098799" sldId="386"/>
            <ac:picMk id="49" creationId="{99A22EF4-26DD-4CFF-9244-3055960D8976}"/>
          </ac:picMkLst>
        </pc:picChg>
        <pc:picChg chg="add del mod">
          <ac:chgData name="Kulinich Bohdan" userId="48e65c9f34e137d0" providerId="LiveId" clId="{5F1719DF-9111-40D5-BB90-D5A453CF7734}" dt="2020-01-17T19:34:37.938" v="7474" actId="478"/>
          <ac:picMkLst>
            <pc:docMk/>
            <pc:sldMk cId="4022098799" sldId="386"/>
            <ac:picMk id="56" creationId="{CD816098-21E0-48EE-9DE5-28216B5E450C}"/>
          </ac:picMkLst>
        </pc:picChg>
        <pc:picChg chg="del">
          <ac:chgData name="Kulinich Bohdan" userId="48e65c9f34e137d0" providerId="LiveId" clId="{5F1719DF-9111-40D5-BB90-D5A453CF7734}" dt="2020-01-17T10:12:47.027" v="7273" actId="478"/>
          <ac:picMkLst>
            <pc:docMk/>
            <pc:sldMk cId="4022098799" sldId="386"/>
            <ac:picMk id="74" creationId="{275091E3-3294-423C-A234-B692FE9F5DC9}"/>
          </ac:picMkLst>
        </pc:picChg>
        <pc:cxnChg chg="add mod">
          <ac:chgData name="Kulinich Bohdan" userId="48e65c9f34e137d0" providerId="LiveId" clId="{5F1719DF-9111-40D5-BB90-D5A453CF7734}" dt="2020-01-17T20:46:08.431" v="7545" actId="14100"/>
          <ac:cxnSpMkLst>
            <pc:docMk/>
            <pc:sldMk cId="4022098799" sldId="386"/>
            <ac:cxnSpMk id="9" creationId="{12D80CDB-012E-430E-91EE-C9FC331F2000}"/>
          </ac:cxnSpMkLst>
        </pc:cxnChg>
        <pc:cxnChg chg="add mod">
          <ac:chgData name="Kulinich Bohdan" userId="48e65c9f34e137d0" providerId="LiveId" clId="{5F1719DF-9111-40D5-BB90-D5A453CF7734}" dt="2020-01-17T20:47:22.164" v="7568" actId="14100"/>
          <ac:cxnSpMkLst>
            <pc:docMk/>
            <pc:sldMk cId="4022098799" sldId="386"/>
            <ac:cxnSpMk id="10" creationId="{4824E3ED-BA47-4AA1-941A-9DF2AEFBE5E5}"/>
          </ac:cxnSpMkLst>
        </pc:cxnChg>
        <pc:cxnChg chg="add mod">
          <ac:chgData name="Kulinich Bohdan" userId="48e65c9f34e137d0" providerId="LiveId" clId="{5F1719DF-9111-40D5-BB90-D5A453CF7734}" dt="2020-01-17T20:46:28.582" v="7553" actId="14100"/>
          <ac:cxnSpMkLst>
            <pc:docMk/>
            <pc:sldMk cId="4022098799" sldId="386"/>
            <ac:cxnSpMk id="13" creationId="{84AF9876-0C01-4A75-BE04-26473DED006D}"/>
          </ac:cxnSpMkLst>
        </pc:cxnChg>
        <pc:cxnChg chg="add mod">
          <ac:chgData name="Kulinich Bohdan" userId="48e65c9f34e137d0" providerId="LiveId" clId="{5F1719DF-9111-40D5-BB90-D5A453CF7734}" dt="2020-01-17T20:46:48.890" v="7559" actId="1076"/>
          <ac:cxnSpMkLst>
            <pc:docMk/>
            <pc:sldMk cId="4022098799" sldId="386"/>
            <ac:cxnSpMk id="16" creationId="{B4359F77-C2EA-4D25-B998-AEF583AF11DB}"/>
          </ac:cxnSpMkLst>
        </pc:cxnChg>
        <pc:cxnChg chg="add mod">
          <ac:chgData name="Kulinich Bohdan" userId="48e65c9f34e137d0" providerId="LiveId" clId="{5F1719DF-9111-40D5-BB90-D5A453CF7734}" dt="2020-01-17T20:47:10.979" v="7565" actId="14100"/>
          <ac:cxnSpMkLst>
            <pc:docMk/>
            <pc:sldMk cId="4022098799" sldId="386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17T20:49:10.973" v="7600" actId="14100"/>
          <ac:cxnSpMkLst>
            <pc:docMk/>
            <pc:sldMk cId="4022098799" sldId="386"/>
            <ac:cxnSpMk id="26" creationId="{4DBBAE42-0847-4E23-8BC2-93654C546AC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4" creationId="{3E9B26C7-48C2-4807-BBBD-580952B1147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6" creationId="{9BE39B22-B4E8-49A5-8C11-A9F80A75B0E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7" creationId="{46B64E25-1236-4F8A-A8FE-F53EEDB036A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7" creationId="{749B5053-BFC6-4457-B16C-9C3EFBAC2BF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8" creationId="{1EFEBAA2-060A-4EF4-A1A4-7D8776BD021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9" creationId="{B8F237DE-DE7D-4E6E-8158-1DD4E304A5E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0" creationId="{A8B570D8-6266-4EDB-9A5E-4DD9AFB2274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1" creationId="{086C7FC4-BA47-4182-8E5A-AE9C6553E8B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2" creationId="{A7B8057A-AB81-4594-B352-118CD9B190E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3" creationId="{E064F9F1-E9F5-437C-9865-6897FB883E6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4" creationId="{A5461190-BC1D-414C-9CE1-C565A71609E3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4" creationId="{F992F9CA-F12A-4DCE-88FC-6C7BBB05371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5" creationId="{3582FC3F-8F01-4DEC-8D5A-3CA7086F90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5" creationId="{F7FF8D9C-3316-4D38-BD8D-8DE6F74A53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6" creationId="{30105A83-14AE-4002-9B67-8552C763665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6" creationId="{7C9F8A0E-1B79-49FA-9FAF-2FABDA7C59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7" creationId="{22CAFE7B-7459-4083-927C-FD38CDB9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8" creationId="{58A99F73-FF62-49FC-A23B-5F29859DCBD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8" creationId="{B607ED7E-3098-4B62-B1B8-A0E821A37BA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9" creationId="{8B0BB3F8-8FD4-4CFF-94B6-C6888E63D1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0" creationId="{637C7103-0AB6-4698-96F8-E53FCD4FBC3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1" creationId="{1BDC7252-8173-4327-9F1F-7DBD4A72A56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2" creationId="{4FD7BB13-409B-44C7-945A-1EC96F70E0D2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3" creationId="{C270A98C-9543-44BE-A78A-E884B7F6BD6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4" creationId="{3A4C9A1E-1574-4736-B164-2ADD25D31F5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5" creationId="{695D170C-971C-4643-A674-F7F12423B2A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6" creationId="{3D33B893-40D4-45D2-8AC6-43F01578555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7" creationId="{E1691835-87CE-4662-8715-9F17BA1DFDF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8" creationId="{84382CC4-5BA3-49E7-9E4C-5315BFAEC61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9" creationId="{E00A51EB-551F-4408-9B55-A4F583EB954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0" creationId="{C9580CD8-6A67-4D13-AF3E-BC04CB24A15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1" creationId="{3AE2536D-A294-49A6-B331-23FA3433BC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2" creationId="{6A7629F5-C17C-4317-9F13-B2551F6F4D1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3" creationId="{330BB45C-13B0-4CD1-A5C2-ECABB85F6318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3" creationId="{5EFA6156-9F19-4597-AB32-9806BFF7160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4" creationId="{ED6B813F-0C99-46EF-A879-9E02EDD4D80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5" creationId="{594B6702-5B2B-49E1-B857-D3BB145E11A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6" creationId="{138F96A1-7F30-4CB2-9155-B1D8E37EC51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7" creationId="{10AAD25A-EC9D-4F62-9E75-FF6116F6BFD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8" creationId="{DCC339B8-B56B-42B8-B446-8F3D9B300B8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9" creationId="{42F5DD48-D5B4-44A8-8A89-1303ABAC220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9" creationId="{F8A9D920-DF52-4BA1-962F-7E3DCF14393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0" creationId="{86969BB6-3955-44A0-837E-2B716F0C60E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1" creationId="{394DD717-5ABE-47B8-B466-C0957550254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2" creationId="{D602428B-B3DE-40ED-B33D-3E1FCB84D8E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3" creationId="{8A37477D-5C80-4473-A6C8-7E7532F36F8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4" creationId="{CE4FF04A-E081-41B4-BAB4-0C86C8231F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5" creationId="{8C1F2E71-DBAE-4944-AD36-E53471ABA8F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6" creationId="{AB20B170-D2F7-4EC9-93DD-F68F01AE83E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7" creationId="{F117F8E7-B740-4B4D-8F84-D8C70CBFDF8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8" creationId="{88AB2102-3F2F-4E77-B2DE-1ECDB81AAC7E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79" creationId="{32D3A6AC-1877-4BA7-B50E-FCBE252402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9" creationId="{55BB517B-C126-41C5-8689-7700B3E9F92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0" creationId="{1B810314-46E7-4DF9-90C1-C10D5C4D25BC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80" creationId="{7E3533C5-E00E-4BD3-AB2F-B747D9D4031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1" creationId="{DD92604C-15D5-41FC-992D-06ED947D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0" creationId="{2D6CBD6F-4311-4E8D-8B41-24FFC4EF617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1" creationId="{5458E5A9-D93D-464E-BC8B-9D957682D04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3" creationId="{E854293F-6FD5-4F1E-B407-EFF8B577E58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4" creationId="{F7F4A7BA-4EA0-45CF-9D19-007F6F3F8CC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5" creationId="{672690E8-ED95-482F-873A-048D8C0F3C1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6" creationId="{DBD4CF51-CF5F-4440-B37B-C7BEC24DF2A0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7" creationId="{21A7423E-A3F1-4AD4-B195-6348E1F55AB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8" creationId="{7621CBB7-2126-4D84-A64E-BF0925B5BA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9" creationId="{1DCA139C-ECB3-4CAA-809B-9962C1A90A3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0" creationId="{FF04DFC1-0DFB-4001-8A77-05B1552CDD0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1" creationId="{2562C6DE-1A45-411F-9DFB-7C3A9A92ACD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2" creationId="{DC3264CB-DE18-48C5-9F39-78AA5E45083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3" creationId="{967A65F3-5CA6-496B-8189-64A303764A8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4" creationId="{EE3A45A6-D61D-4E0C-A8DA-ED648A1C3DB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5" creationId="{8F33B079-5D33-45BF-A1F2-E79892FF59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6" creationId="{481B9EDF-46F4-4DA5-9394-5C0538C7658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7" creationId="{393ADB89-99E0-4282-9EC8-AD1A4170E97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8" creationId="{0E225235-A1B3-43CA-B3B5-5DEAF4AAB37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9" creationId="{019B78C9-8013-46A3-97EC-04C926EB1E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0" creationId="{77329CF2-F40B-432E-8FC6-867D7ECD0409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1" creationId="{1CDA16C0-5E0D-4E54-A4E0-D0C3D071C7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2" creationId="{24440EB8-4B72-4F97-887A-11F188E486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3" creationId="{BDCDE061-6A2F-4C72-AE0F-0616AA6DCB1D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4" creationId="{10F90F18-437E-4738-87FC-FD3C4C020AE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5" creationId="{91C4D57D-55E0-4585-8D3C-7D27DE27BE5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6" creationId="{7286781A-CF67-4267-B2FD-37442107C3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7" creationId="{3B4C2FC0-7640-41FF-AD49-21440CD8D85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8" creationId="{1298DF98-FEB3-46AF-A4F3-1CAF4154F5D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9" creationId="{F1A6054B-9A79-47A1-BAA8-BD8A39121BD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0" creationId="{503B44DE-A8C3-4002-902E-4005FC5BDC8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1" creationId="{11B6E5AA-EA44-4F17-ACDA-97ABEEAD9DB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2" creationId="{EBD8D9C8-18A2-4DAA-8835-FE0793593EAF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3" creationId="{E8B5168A-AD39-48DF-BAA8-DFCF5E471D9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4" creationId="{BD2C2CEE-F635-438A-A173-2EAF22C88C8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5" creationId="{5AFDDCD5-62BE-4D8E-8D8D-B7104D37DCC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6" creationId="{3A97477E-D7DF-4465-AB0A-16D81353EA6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7" creationId="{48D9A4FE-7A83-41CD-99DA-624D625A5B4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8" creationId="{60DC8B4C-C27D-4706-BDCA-4342C7AF13A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9" creationId="{90694456-2FF4-4C0B-9BD8-997D574F9CF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0" creationId="{C7E3A398-C23A-4980-8ED5-1481B909A10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1" creationId="{DF45EE15-66D8-4ED9-AF6F-D9CC0C1967F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2" creationId="{5A42BF08-10C5-410F-9CAF-9468F11E482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3" creationId="{E5AC2B55-CD6D-4D84-A77B-3D23624C982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4" creationId="{4172BEF8-CF83-4145-AA98-A3C24811136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5" creationId="{857FB696-C098-4E2B-92A6-F07C8A83BE44}"/>
          </ac:cxnSpMkLst>
        </pc:cxnChg>
      </pc:sldChg>
      <pc:sldChg chg="addSp modSp add modAnim">
        <pc:chgData name="Kulinich Bohdan" userId="48e65c9f34e137d0" providerId="LiveId" clId="{5F1719DF-9111-40D5-BB90-D5A453CF7734}" dt="2020-01-21T21:41:01.119" v="9463" actId="20577"/>
        <pc:sldMkLst>
          <pc:docMk/>
          <pc:sldMk cId="1851933935" sldId="387"/>
        </pc:sldMkLst>
        <pc:spChg chg="mod">
          <ac:chgData name="Kulinich Bohdan" userId="48e65c9f34e137d0" providerId="LiveId" clId="{5F1719DF-9111-40D5-BB90-D5A453CF7734}" dt="2020-01-21T21:41:01.119" v="9463" actId="20577"/>
          <ac:spMkLst>
            <pc:docMk/>
            <pc:sldMk cId="1851933935" sldId="387"/>
            <ac:spMk id="6" creationId="{4CD1B612-D16C-4F70-8335-78480BFE8EC8}"/>
          </ac:spMkLst>
        </pc:spChg>
        <pc:picChg chg="add">
          <ac:chgData name="Kulinich Bohdan" userId="48e65c9f34e137d0" providerId="LiveId" clId="{5F1719DF-9111-40D5-BB90-D5A453CF7734}" dt="2020-01-21T20:48:54.749" v="9328"/>
          <ac:picMkLst>
            <pc:docMk/>
            <pc:sldMk cId="1851933935" sldId="387"/>
            <ac:picMk id="7" creationId="{CEF47511-F81C-40CA-A084-F234133CB104}"/>
          </ac:picMkLst>
        </pc:picChg>
      </pc:sldChg>
      <pc:sldChg chg="addSp delSp modSp add del delAnim modAnim">
        <pc:chgData name="Kulinich Bohdan" userId="48e65c9f34e137d0" providerId="LiveId" clId="{5F1719DF-9111-40D5-BB90-D5A453CF7734}" dt="2020-01-20T11:27:25.824" v="9212" actId="47"/>
        <pc:sldMkLst>
          <pc:docMk/>
          <pc:sldMk cId="888139564" sldId="388"/>
        </pc:sldMkLst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2" creationId="{37361BC2-F4D6-408B-96C5-D44AB0B1C9DA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5" creationId="{F196E253-C317-4167-AF50-4CAE30B739E0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6" creationId="{31AA4651-6449-431C-A5FD-D3D2260AD73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" creationId="{6D159012-1E0B-4BE1-88E6-6D3870271BD2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7" creationId="{654EE807-8936-4FF3-9F9D-0D891C102EAA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8" creationId="{5E86D114-5B40-449C-B52C-BD0935B6C21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8" creationId="{8BEFD7CF-C083-4C7E-A63C-098ED4E3332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9" creationId="{A92C876F-8BAF-4B74-A65E-BEDE69C29155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10" creationId="{007D39EC-B7F0-4851-885D-842DF123A515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2" creationId="{588E32DB-7323-4C03-85E0-FDB24F7E9D8C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7" creationId="{0FB82407-F13A-460F-84D2-D90213E1A8A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5" creationId="{53035F9E-906B-42A8-A8B3-732658602CAA}"/>
          </ac:spMkLst>
        </pc:spChg>
        <pc:spChg chg="add mod">
          <ac:chgData name="Kulinich Bohdan" userId="48e65c9f34e137d0" providerId="LiveId" clId="{5F1719DF-9111-40D5-BB90-D5A453CF7734}" dt="2020-01-20T05:52:27.718" v="8748" actId="1076"/>
          <ac:spMkLst>
            <pc:docMk/>
            <pc:sldMk cId="888139564" sldId="388"/>
            <ac:spMk id="72" creationId="{9723C354-F0F9-4C70-9A26-B4A054A641C7}"/>
          </ac:spMkLst>
        </pc:spChg>
        <pc:spChg chg="add del mod">
          <ac:chgData name="Kulinich Bohdan" userId="48e65c9f34e137d0" providerId="LiveId" clId="{5F1719DF-9111-40D5-BB90-D5A453CF7734}" dt="2020-01-20T05:34:50.119" v="8606" actId="478"/>
          <ac:spMkLst>
            <pc:docMk/>
            <pc:sldMk cId="888139564" sldId="388"/>
            <ac:spMk id="73" creationId="{92A446EA-1116-4FB5-9D2F-EA24C526E2D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4" creationId="{6C0AAA06-02F0-4DB3-BDBA-A68DD0B306B7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5" creationId="{1D49C058-2EBC-4535-A87B-0790BE1A21A2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6" creationId="{1A4169E0-F02E-42F2-97F7-C8AF916FF4C6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7" creationId="{8A2560E7-1D26-44E2-9223-3B8D8F39DA4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8" creationId="{C7A00DEC-D2C9-44D7-BC94-B47A87F4F32E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1" creationId="{60E04B9A-791F-48BB-A745-7E7B7C3F90A8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2" creationId="{76D24FBE-AC2E-4E6D-B6C8-24F541805C83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3" creationId="{AFCD7819-E024-4986-A018-1CF176A6B757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6" creationId="{7F6A0E31-800E-426A-B14C-DB4AA100A826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7" creationId="{D50E9043-A589-44B9-9B73-7D9605DC1571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8" creationId="{938EB451-4FD3-4753-A696-C477754CFD04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9" creationId="{B2EE25F3-D4FF-4E1B-900A-DEEA8DC4340E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0" creationId="{089E31FC-DC18-4B45-9303-2091DF84364C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1" creationId="{34C01CD0-BC24-4199-9173-B955671CCBEE}"/>
          </ac:spMkLst>
        </pc:spChg>
        <pc:spChg chg="add del mod">
          <ac:chgData name="Kulinich Bohdan" userId="48e65c9f34e137d0" providerId="LiveId" clId="{5F1719DF-9111-40D5-BB90-D5A453CF7734}" dt="2020-01-20T11:11:22.377" v="9065" actId="478"/>
          <ac:spMkLst>
            <pc:docMk/>
            <pc:sldMk cId="888139564" sldId="388"/>
            <ac:spMk id="152" creationId="{68A65E72-0F59-429F-9902-CC629617992A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3" creationId="{AFFB413B-2719-469C-9853-458D0D54645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4" creationId="{6AEB96BB-5750-4827-8112-35211DF937AE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5" creationId="{830B2D2C-8017-4161-AB7D-F50E5694FA15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6" creationId="{0A5DAD39-5B8C-4163-9747-9313A1280F3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7" creationId="{9766DCCB-AB32-4AF0-9DB3-B13D945E75D9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8" creationId="{8E5E6A79-9341-4BC0-B395-57E524102023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9" creationId="{272D5A5A-BB82-4804-AF6C-90CFBC10273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0" creationId="{3133E42A-CB04-4E36-B068-0F26821FEC2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1" creationId="{5668BA1D-7A85-4DAC-9DF4-B1CFA747383A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2" creationId="{6FD32AAA-961A-47BA-8BC1-F9BF479F6111}"/>
          </ac:spMkLst>
        </pc:spChg>
        <pc:grpChg chg="add mod">
          <ac:chgData name="Kulinich Bohdan" userId="48e65c9f34e137d0" providerId="LiveId" clId="{5F1719DF-9111-40D5-BB90-D5A453CF7734}" dt="2020-01-20T11:21:03.869" v="9174" actId="1076"/>
          <ac:grpSpMkLst>
            <pc:docMk/>
            <pc:sldMk cId="888139564" sldId="388"/>
            <ac:grpSpMk id="163" creationId="{0F7565E4-D496-4448-A5D1-4DF13411B70F}"/>
          </ac:grpSpMkLst>
        </pc:grp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5" creationId="{43D00D65-0AAB-49FB-9A11-9EC7F7B898A6}"/>
          </ac:picMkLst>
        </pc:pic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7" creationId="{A17839C7-D7C7-4532-A0D7-6E43AE91D480}"/>
          </ac:picMkLst>
        </pc:picChg>
        <pc:picChg chg="add del mod">
          <ac:chgData name="Kulinich Bohdan" userId="48e65c9f34e137d0" providerId="LiveId" clId="{5F1719DF-9111-40D5-BB90-D5A453CF7734}" dt="2020-01-19T19:50:14.607" v="8102" actId="478"/>
          <ac:picMkLst>
            <pc:docMk/>
            <pc:sldMk cId="888139564" sldId="388"/>
            <ac:picMk id="11" creationId="{AE4DAA22-EAA1-40AC-AB9F-C2E9A3485CE4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2" creationId="{7819E1AC-F55E-4D5E-862B-0787CDA10530}"/>
          </ac:picMkLst>
        </pc:picChg>
        <pc:picChg chg="add del mod">
          <ac:chgData name="Kulinich Bohdan" userId="48e65c9f34e137d0" providerId="LiveId" clId="{5F1719DF-9111-40D5-BB90-D5A453CF7734}" dt="2020-01-20T11:12:16.190" v="9076" actId="478"/>
          <ac:picMkLst>
            <pc:docMk/>
            <pc:sldMk cId="888139564" sldId="388"/>
            <ac:picMk id="14" creationId="{7B0E0527-E4B1-4053-9B51-92A19CA927D9}"/>
          </ac:picMkLst>
        </pc:picChg>
        <pc:picChg chg="add del mod">
          <ac:chgData name="Kulinich Bohdan" userId="48e65c9f34e137d0" providerId="LiveId" clId="{5F1719DF-9111-40D5-BB90-D5A453CF7734}" dt="2020-01-19T20:27:01.674" v="8251" actId="478"/>
          <ac:picMkLst>
            <pc:docMk/>
            <pc:sldMk cId="888139564" sldId="388"/>
            <ac:picMk id="15" creationId="{C7DDBA04-39F1-4A83-B57E-29959FE9C6B8}"/>
          </ac:picMkLst>
        </pc:picChg>
        <pc:picChg chg="add del mod">
          <ac:chgData name="Kulinich Bohdan" userId="48e65c9f34e137d0" providerId="LiveId" clId="{5F1719DF-9111-40D5-BB90-D5A453CF7734}" dt="2020-01-20T05:18:16.339" v="8487" actId="478"/>
          <ac:picMkLst>
            <pc:docMk/>
            <pc:sldMk cId="888139564" sldId="388"/>
            <ac:picMk id="19" creationId="{10D07DEB-07E2-4594-A13D-2A2902B273B2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80" creationId="{7DBF3CD4-0B9C-4668-84B1-660CAC2D351D}"/>
          </ac:picMkLst>
        </pc:picChg>
        <pc:picChg chg="add del">
          <ac:chgData name="Kulinich Bohdan" userId="48e65c9f34e137d0" providerId="LiveId" clId="{5F1719DF-9111-40D5-BB90-D5A453CF7734}" dt="2020-01-20T05:54:27.365" v="8772"/>
          <ac:picMkLst>
            <pc:docMk/>
            <pc:sldMk cId="888139564" sldId="388"/>
            <ac:picMk id="86" creationId="{F4DA2704-080D-42E7-8442-735C0D993DC6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39" creationId="{D669D514-E1D4-4AEE-85EE-ECFB7CBE0773}"/>
          </ac:picMkLst>
        </pc:pic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9" creationId="{12D80CDB-012E-430E-91EE-C9FC331F2000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0" creationId="{4824E3ED-BA47-4AA1-941A-9DF2AEFBE5E5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3" creationId="{84AF9876-0C01-4A75-BE04-26473DED006D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6" creationId="{B4359F77-C2EA-4D25-B998-AEF583AF11DB}"/>
          </ac:cxnSpMkLst>
        </pc:cxnChg>
        <pc:cxnChg chg="add del mod">
          <ac:chgData name="Kulinich Bohdan" userId="48e65c9f34e137d0" providerId="LiveId" clId="{5F1719DF-9111-40D5-BB90-D5A453CF7734}" dt="2020-01-20T05:53:05.476" v="8752" actId="478"/>
          <ac:cxnSpMkLst>
            <pc:docMk/>
            <pc:sldMk cId="888139564" sldId="388"/>
            <ac:cxnSpMk id="16" creationId="{ECA0183E-B230-4D28-9AF4-E3B98B987544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2" creationId="{8FCE5C6B-BFDD-42ED-8CBC-770C7D3C276B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5" creationId="{BC12417A-2F6A-4A0F-894C-0601D880081E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6" creationId="{4DBBAE42-0847-4E23-8BC2-93654C546AC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9" creationId="{5BA09EEF-4C58-442F-8BF6-266B8BE24F4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1" creationId="{9328A5C0-876C-4888-9F96-CDB9EFEF916A}"/>
          </ac:cxnSpMkLst>
        </pc:cxnChg>
        <pc:cxnChg chg="add mod">
          <ac:chgData name="Kulinich Bohdan" userId="48e65c9f34e137d0" providerId="LiveId" clId="{5F1719DF-9111-40D5-BB90-D5A453CF7734}" dt="2020-01-20T10:54:06.567" v="8798" actId="14100"/>
          <ac:cxnSpMkLst>
            <pc:docMk/>
            <pc:sldMk cId="888139564" sldId="388"/>
            <ac:cxnSpMk id="33" creationId="{48FB6C16-5550-4F16-9AEF-1F780B14C1A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5" creationId="{3D0BD9CD-C347-43A6-B70C-63C8EC679F22}"/>
          </ac:cxnSpMkLst>
        </pc:cxnChg>
        <pc:cxnChg chg="add mod">
          <ac:chgData name="Kulinich Bohdan" userId="48e65c9f34e137d0" providerId="LiveId" clId="{5F1719DF-9111-40D5-BB90-D5A453CF7734}" dt="2020-01-20T10:54:38.226" v="8803" actId="14100"/>
          <ac:cxnSpMkLst>
            <pc:docMk/>
            <pc:sldMk cId="888139564" sldId="388"/>
            <ac:cxnSpMk id="36" creationId="{653CD3BE-64B6-4B36-8839-8FDFDBFC783A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8" creationId="{626CB1D8-6AF4-4D9D-9E7F-203097994AB7}"/>
          </ac:cxnSpMkLst>
        </pc:cxnChg>
        <pc:cxnChg chg="add mod">
          <ac:chgData name="Kulinich Bohdan" userId="48e65c9f34e137d0" providerId="LiveId" clId="{5F1719DF-9111-40D5-BB90-D5A453CF7734}" dt="2020-01-20T10:54:52.847" v="8807" actId="14100"/>
          <ac:cxnSpMkLst>
            <pc:docMk/>
            <pc:sldMk cId="888139564" sldId="388"/>
            <ac:cxnSpMk id="39" creationId="{C0BC6F70-262B-4737-82AE-9EEC9BDDB646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2" creationId="{B05D7F20-9451-4B3A-BB1F-24AB916796D6}"/>
          </ac:cxnSpMkLst>
        </pc:cxnChg>
        <pc:cxnChg chg="add mod">
          <ac:chgData name="Kulinich Bohdan" userId="48e65c9f34e137d0" providerId="LiveId" clId="{5F1719DF-9111-40D5-BB90-D5A453CF7734}" dt="2020-01-20T10:55:01.277" v="8811" actId="14100"/>
          <ac:cxnSpMkLst>
            <pc:docMk/>
            <pc:sldMk cId="888139564" sldId="388"/>
            <ac:cxnSpMk id="43" creationId="{844ACDA1-CCD2-4469-B96B-CB7D422B244E}"/>
          </ac:cxnSpMkLst>
        </pc:cxnChg>
        <pc:cxnChg chg="add mod">
          <ac:chgData name="Kulinich Bohdan" userId="48e65c9f34e137d0" providerId="LiveId" clId="{5F1719DF-9111-40D5-BB90-D5A453CF7734}" dt="2020-01-20T10:55:25.450" v="8821" actId="14100"/>
          <ac:cxnSpMkLst>
            <pc:docMk/>
            <pc:sldMk cId="888139564" sldId="388"/>
            <ac:cxnSpMk id="45" creationId="{7727D8C6-16D4-4F1D-8A5F-1F3AC22A64F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8" creationId="{A681648C-4DA3-46CD-AD62-2F55B319CA04}"/>
          </ac:cxnSpMkLst>
        </pc:cxnChg>
        <pc:cxnChg chg="add mod">
          <ac:chgData name="Kulinich Bohdan" userId="48e65c9f34e137d0" providerId="LiveId" clId="{5F1719DF-9111-40D5-BB90-D5A453CF7734}" dt="2020-01-20T10:55:19.313" v="8819" actId="14100"/>
          <ac:cxnSpMkLst>
            <pc:docMk/>
            <pc:sldMk cId="888139564" sldId="388"/>
            <ac:cxnSpMk id="49" creationId="{F1D82871-4C3F-4F95-9063-7DB1B38D3815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1" creationId="{8BF17877-5773-455F-990E-5F72F1A991AC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3" creationId="{DB120F72-9ACA-4C20-98A1-151199F53480}"/>
          </ac:cxnSpMkLst>
        </pc:cxnChg>
        <pc:cxnChg chg="add mod">
          <ac:chgData name="Kulinich Bohdan" userId="48e65c9f34e137d0" providerId="LiveId" clId="{5F1719DF-9111-40D5-BB90-D5A453CF7734}" dt="2020-01-20T10:55:43.359" v="8827" actId="14100"/>
          <ac:cxnSpMkLst>
            <pc:docMk/>
            <pc:sldMk cId="888139564" sldId="388"/>
            <ac:cxnSpMk id="54" creationId="{2EA0B6AC-9275-48DA-8D25-0C6B03E9A715}"/>
          </ac:cxnSpMkLst>
        </pc:cxnChg>
        <pc:cxnChg chg="add mod">
          <ac:chgData name="Kulinich Bohdan" userId="48e65c9f34e137d0" providerId="LiveId" clId="{5F1719DF-9111-40D5-BB90-D5A453CF7734}" dt="2020-01-20T10:56:58.130" v="8846" actId="14100"/>
          <ac:cxnSpMkLst>
            <pc:docMk/>
            <pc:sldMk cId="888139564" sldId="388"/>
            <ac:cxnSpMk id="55" creationId="{72E5D404-8985-4F4B-9E11-F5D1F116A75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6" creationId="{05F3E3A5-4E0A-4526-B3F2-A3B27A8D3E7D}"/>
          </ac:cxnSpMkLst>
        </pc:cxnChg>
        <pc:cxnChg chg="add mod">
          <ac:chgData name="Kulinich Bohdan" userId="48e65c9f34e137d0" providerId="LiveId" clId="{5F1719DF-9111-40D5-BB90-D5A453CF7734}" dt="2020-01-20T10:56:10.558" v="8835" actId="14100"/>
          <ac:cxnSpMkLst>
            <pc:docMk/>
            <pc:sldMk cId="888139564" sldId="388"/>
            <ac:cxnSpMk id="58" creationId="{06467B4C-D4B7-478A-834E-4895FEB7939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9" creationId="{DE843ADC-2E55-482E-9074-AE865BDFF40B}"/>
          </ac:cxnSpMkLst>
        </pc:cxnChg>
        <pc:cxnChg chg="add mod">
          <ac:chgData name="Kulinich Bohdan" userId="48e65c9f34e137d0" providerId="LiveId" clId="{5F1719DF-9111-40D5-BB90-D5A453CF7734}" dt="2020-01-20T10:57:04.215" v="8848" actId="14100"/>
          <ac:cxnSpMkLst>
            <pc:docMk/>
            <pc:sldMk cId="888139564" sldId="388"/>
            <ac:cxnSpMk id="61" creationId="{92C542DE-82C1-42C3-B844-D02A6D35A29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3" creationId="{34DE28B1-7D69-4DED-B389-CB92988855C1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6" creationId="{B0297841-EC07-4F0B-B6D0-63AC8D291EF5}"/>
          </ac:cxnSpMkLst>
        </pc:cxnChg>
        <pc:cxnChg chg="add mod">
          <ac:chgData name="Kulinich Bohdan" userId="48e65c9f34e137d0" providerId="LiveId" clId="{5F1719DF-9111-40D5-BB90-D5A453CF7734}" dt="2020-01-20T10:57:14.120" v="8852" actId="14100"/>
          <ac:cxnSpMkLst>
            <pc:docMk/>
            <pc:sldMk cId="888139564" sldId="388"/>
            <ac:cxnSpMk id="68" creationId="{E3EF7155-B346-4969-A2C4-1AD28854A7AF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9" creationId="{19CEB6CB-D4F1-45E0-B756-9A2FF3E013E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71" creationId="{84A6ECEC-D1A9-4D77-8336-5EE1469BB0A2}"/>
          </ac:cxnSpMkLst>
        </pc:cxnChg>
        <pc:cxnChg chg="add mod">
          <ac:chgData name="Kulinich Bohdan" userId="48e65c9f34e137d0" providerId="LiveId" clId="{5F1719DF-9111-40D5-BB90-D5A453CF7734}" dt="2020-01-20T10:57:22.610" v="8856" actId="14100"/>
          <ac:cxnSpMkLst>
            <pc:docMk/>
            <pc:sldMk cId="888139564" sldId="388"/>
            <ac:cxnSpMk id="73" creationId="{DE415B7B-12B6-4D03-9266-D7B60F4091D8}"/>
          </ac:cxnSpMkLst>
        </pc:cxnChg>
        <pc:cxnChg chg="add mod">
          <ac:chgData name="Kulinich Bohdan" userId="48e65c9f34e137d0" providerId="LiveId" clId="{5F1719DF-9111-40D5-BB90-D5A453CF7734}" dt="2020-01-20T05:53:52.208" v="8761" actId="14100"/>
          <ac:cxnSpMkLst>
            <pc:docMk/>
            <pc:sldMk cId="888139564" sldId="388"/>
            <ac:cxnSpMk id="79" creationId="{742D8FB2-5F54-4707-8423-E8E265818413}"/>
          </ac:cxnSpMkLst>
        </pc:cxnChg>
        <pc:cxnChg chg="add mod">
          <ac:chgData name="Kulinich Bohdan" userId="48e65c9f34e137d0" providerId="LiveId" clId="{5F1719DF-9111-40D5-BB90-D5A453CF7734}" dt="2020-01-20T10:57:36.217" v="8860" actId="14100"/>
          <ac:cxnSpMkLst>
            <pc:docMk/>
            <pc:sldMk cId="888139564" sldId="388"/>
            <ac:cxnSpMk id="80" creationId="{916B5A49-4808-4329-AA47-EA566740034F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1" creationId="{191BAFED-9E00-4882-A142-B43DC2D326A4}"/>
          </ac:cxnSpMkLst>
        </pc:cxnChg>
        <pc:cxnChg chg="add mod">
          <ac:chgData name="Kulinich Bohdan" userId="48e65c9f34e137d0" providerId="LiveId" clId="{5F1719DF-9111-40D5-BB90-D5A453CF7734}" dt="2020-01-20T10:57:45.939" v="8864" actId="14100"/>
          <ac:cxnSpMkLst>
            <pc:docMk/>
            <pc:sldMk cId="888139564" sldId="388"/>
            <ac:cxnSpMk id="81" creationId="{23D617A9-46F7-4CB6-BB30-057BCCED8CBD}"/>
          </ac:cxnSpMkLst>
        </pc:cxnChg>
        <pc:cxnChg chg="add mod">
          <ac:chgData name="Kulinich Bohdan" userId="48e65c9f34e137d0" providerId="LiveId" clId="{5F1719DF-9111-40D5-BB90-D5A453CF7734}" dt="2020-01-20T05:54:56.261" v="8779" actId="14100"/>
          <ac:cxnSpMkLst>
            <pc:docMk/>
            <pc:sldMk cId="888139564" sldId="388"/>
            <ac:cxnSpMk id="82" creationId="{F0B8BA1C-40BC-4CA9-B6DD-272F78AA17D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3" creationId="{4269534D-9220-4D36-A4CD-5E988A18669D}"/>
          </ac:cxnSpMkLst>
        </pc:cxnChg>
        <pc:cxnChg chg="add mod">
          <ac:chgData name="Kulinich Bohdan" userId="48e65c9f34e137d0" providerId="LiveId" clId="{5F1719DF-9111-40D5-BB90-D5A453CF7734}" dt="2020-01-20T10:57:53.515" v="8868" actId="14100"/>
          <ac:cxnSpMkLst>
            <pc:docMk/>
            <pc:sldMk cId="888139564" sldId="388"/>
            <ac:cxnSpMk id="83" creationId="{F8E638A8-1BAA-423B-A778-B4AF5D17A736}"/>
          </ac:cxnSpMkLst>
        </pc:cxnChg>
        <pc:cxnChg chg="add mod">
          <ac:chgData name="Kulinich Bohdan" userId="48e65c9f34e137d0" providerId="LiveId" clId="{5F1719DF-9111-40D5-BB90-D5A453CF7734}" dt="2020-01-20T10:58:07.879" v="8875" actId="14100"/>
          <ac:cxnSpMkLst>
            <pc:docMk/>
            <pc:sldMk cId="888139564" sldId="388"/>
            <ac:cxnSpMk id="84" creationId="{61C9503E-039B-4BA7-8BA3-4DEAED06B57B}"/>
          </ac:cxnSpMkLst>
        </pc:cxnChg>
        <pc:cxnChg chg="add mod">
          <ac:chgData name="Kulinich Bohdan" userId="48e65c9f34e137d0" providerId="LiveId" clId="{5F1719DF-9111-40D5-BB90-D5A453CF7734}" dt="2020-01-20T10:58:35.810" v="8883" actId="14100"/>
          <ac:cxnSpMkLst>
            <pc:docMk/>
            <pc:sldMk cId="888139564" sldId="388"/>
            <ac:cxnSpMk id="86" creationId="{54F4BC20-C371-4A0A-B09E-CAEC53126DF9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7" creationId="{5B79732C-CB07-47E6-8FD3-AD4D5ABE2360}"/>
          </ac:cxnSpMkLst>
        </pc:cxnChg>
        <pc:cxnChg chg="add del">
          <ac:chgData name="Kulinich Bohdan" userId="48e65c9f34e137d0" providerId="LiveId" clId="{5F1719DF-9111-40D5-BB90-D5A453CF7734}" dt="2020-01-20T05:54:27.365" v="8772"/>
          <ac:cxnSpMkLst>
            <pc:docMk/>
            <pc:sldMk cId="888139564" sldId="388"/>
            <ac:cxnSpMk id="88" creationId="{4BE0B4D2-7207-4F18-ACC5-0541DF3B096B}"/>
          </ac:cxnSpMkLst>
        </pc:cxnChg>
        <pc:cxnChg chg="add mod">
          <ac:chgData name="Kulinich Bohdan" userId="48e65c9f34e137d0" providerId="LiveId" clId="{5F1719DF-9111-40D5-BB90-D5A453CF7734}" dt="2020-01-20T05:55:03.051" v="8781" actId="14100"/>
          <ac:cxnSpMkLst>
            <pc:docMk/>
            <pc:sldMk cId="888139564" sldId="388"/>
            <ac:cxnSpMk id="89" creationId="{BB77BBE9-B0EF-456F-965F-B37FDBDE29E6}"/>
          </ac:cxnSpMkLst>
        </pc:cxnChg>
        <pc:cxnChg chg="add mod">
          <ac:chgData name="Kulinich Bohdan" userId="48e65c9f34e137d0" providerId="LiveId" clId="{5F1719DF-9111-40D5-BB90-D5A453CF7734}" dt="2020-01-20T10:58:33.278" v="8882" actId="14100"/>
          <ac:cxnSpMkLst>
            <pc:docMk/>
            <pc:sldMk cId="888139564" sldId="388"/>
            <ac:cxnSpMk id="90" creationId="{ADEC0BE9-8B09-4135-A703-F1B7B46F1AAD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0" creationId="{C3D2EB38-2199-449D-AABE-308867735D2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2" creationId="{7D4A182D-F360-4E8D-9C91-773DA25E7F30}"/>
          </ac:cxnSpMkLst>
        </pc:cxnChg>
        <pc:cxnChg chg="add mod">
          <ac:chgData name="Kulinich Bohdan" userId="48e65c9f34e137d0" providerId="LiveId" clId="{5F1719DF-9111-40D5-BB90-D5A453CF7734}" dt="2020-01-20T05:55:20.325" v="8785" actId="14100"/>
          <ac:cxnSpMkLst>
            <pc:docMk/>
            <pc:sldMk cId="888139564" sldId="388"/>
            <ac:cxnSpMk id="93" creationId="{B1F5473F-0574-4166-9590-2D59E496A042}"/>
          </ac:cxnSpMkLst>
        </pc:cxnChg>
        <pc:cxnChg chg="add mod">
          <ac:chgData name="Kulinich Bohdan" userId="48e65c9f34e137d0" providerId="LiveId" clId="{5F1719DF-9111-40D5-BB90-D5A453CF7734}" dt="2020-01-20T10:58:49.791" v="8886" actId="14100"/>
          <ac:cxnSpMkLst>
            <pc:docMk/>
            <pc:sldMk cId="888139564" sldId="388"/>
            <ac:cxnSpMk id="94" creationId="{078A91B9-385D-4B10-9B3C-590CEFD0AB48}"/>
          </ac:cxnSpMkLst>
        </pc:cxnChg>
        <pc:cxnChg chg="add mod">
          <ac:chgData name="Kulinich Bohdan" userId="48e65c9f34e137d0" providerId="LiveId" clId="{5F1719DF-9111-40D5-BB90-D5A453CF7734}" dt="2020-01-20T05:55:59.845" v="8793" actId="14100"/>
          <ac:cxnSpMkLst>
            <pc:docMk/>
            <pc:sldMk cId="888139564" sldId="388"/>
            <ac:cxnSpMk id="96" creationId="{8C4007B7-C117-429F-B491-B77975F7B735}"/>
          </ac:cxnSpMkLst>
        </pc:cxnChg>
        <pc:cxnChg chg="add del mod">
          <ac:chgData name="Kulinich Bohdan" userId="48e65c9f34e137d0" providerId="LiveId" clId="{5F1719DF-9111-40D5-BB90-D5A453CF7734}" dt="2020-01-19T20:28:27.440" v="8264" actId="478"/>
          <ac:cxnSpMkLst>
            <pc:docMk/>
            <pc:sldMk cId="888139564" sldId="388"/>
            <ac:cxnSpMk id="96" creationId="{A82380ED-AB75-4EB0-B6E6-661E6BEFBF7A}"/>
          </ac:cxnSpMkLst>
        </pc:cxnChg>
        <pc:cxnChg chg="add mod">
          <ac:chgData name="Kulinich Bohdan" userId="48e65c9f34e137d0" providerId="LiveId" clId="{5F1719DF-9111-40D5-BB90-D5A453CF7734}" dt="2020-01-20T10:59:01.227" v="8891" actId="14100"/>
          <ac:cxnSpMkLst>
            <pc:docMk/>
            <pc:sldMk cId="888139564" sldId="388"/>
            <ac:cxnSpMk id="97" creationId="{9678FFEE-EBB1-45AC-B760-3CCB4CFB19D3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9" creationId="{84ABC41A-344C-4130-82DE-6C61C828B446}"/>
          </ac:cxnSpMkLst>
        </pc:cxnChg>
        <pc:cxnChg chg="add mod">
          <ac:chgData name="Kulinich Bohdan" userId="48e65c9f34e137d0" providerId="LiveId" clId="{5F1719DF-9111-40D5-BB90-D5A453CF7734}" dt="2020-01-20T05:56:03.804" v="8794" actId="14100"/>
          <ac:cxnSpMkLst>
            <pc:docMk/>
            <pc:sldMk cId="888139564" sldId="388"/>
            <ac:cxnSpMk id="100" creationId="{8BC6D873-6D08-4920-960A-C12FE0355B67}"/>
          </ac:cxnSpMkLst>
        </pc:cxnChg>
        <pc:cxnChg chg="add mod">
          <ac:chgData name="Kulinich Bohdan" userId="48e65c9f34e137d0" providerId="LiveId" clId="{5F1719DF-9111-40D5-BB90-D5A453CF7734}" dt="2020-01-20T10:59:10.878" v="8895" actId="14100"/>
          <ac:cxnSpMkLst>
            <pc:docMk/>
            <pc:sldMk cId="888139564" sldId="388"/>
            <ac:cxnSpMk id="101" creationId="{86E41FDD-65DF-48A1-B1EE-99B13074F390}"/>
          </ac:cxnSpMkLst>
        </pc:cxnChg>
        <pc:cxnChg chg="add mod">
          <ac:chgData name="Kulinich Bohdan" userId="48e65c9f34e137d0" providerId="LiveId" clId="{5F1719DF-9111-40D5-BB90-D5A453CF7734}" dt="2020-01-20T10:59:18.463" v="8899" actId="14100"/>
          <ac:cxnSpMkLst>
            <pc:docMk/>
            <pc:sldMk cId="888139564" sldId="388"/>
            <ac:cxnSpMk id="103" creationId="{1251FD02-4D76-427A-9F69-8AB4964746C7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03" creationId="{DEF9B50A-0A30-44C5-A8C2-E3E2E1DD9F08}"/>
          </ac:cxnSpMkLst>
        </pc:cxnChg>
        <pc:cxnChg chg="add mod">
          <ac:chgData name="Kulinich Bohdan" userId="48e65c9f34e137d0" providerId="LiveId" clId="{5F1719DF-9111-40D5-BB90-D5A453CF7734}" dt="2020-01-20T10:59:31.511" v="8903" actId="14100"/>
          <ac:cxnSpMkLst>
            <pc:docMk/>
            <pc:sldMk cId="888139564" sldId="388"/>
            <ac:cxnSpMk id="106" creationId="{C9D3F635-2B11-46B3-8305-C7E0846ECF52}"/>
          </ac:cxnSpMkLst>
        </pc:cxnChg>
        <pc:cxnChg chg="add mod">
          <ac:chgData name="Kulinich Bohdan" userId="48e65c9f34e137d0" providerId="LiveId" clId="{5F1719DF-9111-40D5-BB90-D5A453CF7734}" dt="2020-01-20T10:59:38.910" v="8907" actId="14100"/>
          <ac:cxnSpMkLst>
            <pc:docMk/>
            <pc:sldMk cId="888139564" sldId="388"/>
            <ac:cxnSpMk id="109" creationId="{7E1F089A-FD81-4B8B-BB7C-210E690D36DB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0" creationId="{FEA94492-DAB9-4C5F-90A0-DB868B7BB3D0}"/>
          </ac:cxnSpMkLst>
        </pc:cxnChg>
        <pc:cxnChg chg="add mod">
          <ac:chgData name="Kulinich Bohdan" userId="48e65c9f34e137d0" providerId="LiveId" clId="{5F1719DF-9111-40D5-BB90-D5A453CF7734}" dt="2020-01-20T10:59:57.638" v="8912" actId="14100"/>
          <ac:cxnSpMkLst>
            <pc:docMk/>
            <pc:sldMk cId="888139564" sldId="388"/>
            <ac:cxnSpMk id="112" creationId="{7F7EC146-9778-40EF-89A6-3437811EA9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5" creationId="{280F32AA-72E3-45C2-B342-72CF25020525}"/>
          </ac:cxnSpMkLst>
        </pc:cxnChg>
        <pc:cxnChg chg="add mod">
          <ac:chgData name="Kulinich Bohdan" userId="48e65c9f34e137d0" providerId="LiveId" clId="{5F1719DF-9111-40D5-BB90-D5A453CF7734}" dt="2020-01-20T11:00:11.640" v="8917" actId="14100"/>
          <ac:cxnSpMkLst>
            <pc:docMk/>
            <pc:sldMk cId="888139564" sldId="388"/>
            <ac:cxnSpMk id="115" creationId="{34888FF8-E230-4630-90A7-DBD16CA4B7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9" creationId="{1578C3F3-A1C8-45B1-B3B2-43209EEA9817}"/>
          </ac:cxnSpMkLst>
        </pc:cxnChg>
        <pc:cxnChg chg="add mod">
          <ac:chgData name="Kulinich Bohdan" userId="48e65c9f34e137d0" providerId="LiveId" clId="{5F1719DF-9111-40D5-BB90-D5A453CF7734}" dt="2020-01-20T11:00:28.561" v="8923" actId="1076"/>
          <ac:cxnSpMkLst>
            <pc:docMk/>
            <pc:sldMk cId="888139564" sldId="388"/>
            <ac:cxnSpMk id="119" creationId="{F24BE4F9-B406-4D95-A3F5-66F23382846E}"/>
          </ac:cxnSpMkLst>
        </pc:cxnChg>
        <pc:cxnChg chg="add mod">
          <ac:chgData name="Kulinich Bohdan" userId="48e65c9f34e137d0" providerId="LiveId" clId="{5F1719DF-9111-40D5-BB90-D5A453CF7734}" dt="2020-01-20T11:00:39.435" v="8926" actId="14100"/>
          <ac:cxnSpMkLst>
            <pc:docMk/>
            <pc:sldMk cId="888139564" sldId="388"/>
            <ac:cxnSpMk id="122" creationId="{2C57F828-5BD7-4EBE-9EA8-CBEE121AABF0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24" creationId="{8E4A0784-BBA3-48F0-8D1F-43C0C9D24F33}"/>
          </ac:cxnSpMkLst>
        </pc:cxnChg>
        <pc:cxnChg chg="add mod">
          <ac:chgData name="Kulinich Bohdan" userId="48e65c9f34e137d0" providerId="LiveId" clId="{5F1719DF-9111-40D5-BB90-D5A453CF7734}" dt="2020-01-20T11:00:49.924" v="8930" actId="14100"/>
          <ac:cxnSpMkLst>
            <pc:docMk/>
            <pc:sldMk cId="888139564" sldId="388"/>
            <ac:cxnSpMk id="125" creationId="{91A9BA3D-8D13-4264-A514-4D13EA7022B3}"/>
          </ac:cxnSpMkLst>
        </pc:cxnChg>
        <pc:cxnChg chg="add mod">
          <ac:chgData name="Kulinich Bohdan" userId="48e65c9f34e137d0" providerId="LiveId" clId="{5F1719DF-9111-40D5-BB90-D5A453CF7734}" dt="2020-01-20T11:00:58.106" v="8934" actId="14100"/>
          <ac:cxnSpMkLst>
            <pc:docMk/>
            <pc:sldMk cId="888139564" sldId="388"/>
            <ac:cxnSpMk id="128" creationId="{E77B7148-C40F-4F6F-98CC-C5B4E5151DD9}"/>
          </ac:cxnSpMkLst>
        </pc:cxnChg>
        <pc:cxnChg chg="add mod">
          <ac:chgData name="Kulinich Bohdan" userId="48e65c9f34e137d0" providerId="LiveId" clId="{5F1719DF-9111-40D5-BB90-D5A453CF7734}" dt="2020-01-20T11:01:10.220" v="8937" actId="14100"/>
          <ac:cxnSpMkLst>
            <pc:docMk/>
            <pc:sldMk cId="888139564" sldId="388"/>
            <ac:cxnSpMk id="131" creationId="{5C9150B5-B28A-4EBF-AAC1-2AFF1EE040D3}"/>
          </ac:cxnSpMkLst>
        </pc:cxnChg>
        <pc:cxnChg chg="add mod">
          <ac:chgData name="Kulinich Bohdan" userId="48e65c9f34e137d0" providerId="LiveId" clId="{5F1719DF-9111-40D5-BB90-D5A453CF7734}" dt="2020-01-20T11:01:13.415" v="8939" actId="1076"/>
          <ac:cxnSpMkLst>
            <pc:docMk/>
            <pc:sldMk cId="888139564" sldId="388"/>
            <ac:cxnSpMk id="133" creationId="{7D485DF5-28FA-45C3-ABEF-16590FADB310}"/>
          </ac:cxnSpMkLst>
        </pc:cxnChg>
        <pc:cxnChg chg="add mod">
          <ac:chgData name="Kulinich Bohdan" userId="48e65c9f34e137d0" providerId="LiveId" clId="{5F1719DF-9111-40D5-BB90-D5A453CF7734}" dt="2020-01-20T11:01:21.966" v="8943" actId="14100"/>
          <ac:cxnSpMkLst>
            <pc:docMk/>
            <pc:sldMk cId="888139564" sldId="388"/>
            <ac:cxnSpMk id="134" creationId="{2B4F71A3-B703-4758-B564-2498D3397478}"/>
          </ac:cxnSpMkLst>
        </pc:cxnChg>
        <pc:cxnChg chg="add mod">
          <ac:chgData name="Kulinich Bohdan" userId="48e65c9f34e137d0" providerId="LiveId" clId="{5F1719DF-9111-40D5-BB90-D5A453CF7734}" dt="2020-01-20T11:01:27.299" v="8945" actId="1076"/>
          <ac:cxnSpMkLst>
            <pc:docMk/>
            <pc:sldMk cId="888139564" sldId="388"/>
            <ac:cxnSpMk id="137" creationId="{724D1959-E5F7-4055-832D-E49046A016D8}"/>
          </ac:cxnSpMkLst>
        </pc:cxnChg>
        <pc:cxnChg chg="add mod">
          <ac:chgData name="Kulinich Bohdan" userId="48e65c9f34e137d0" providerId="LiveId" clId="{5F1719DF-9111-40D5-BB90-D5A453CF7734}" dt="2020-01-20T11:01:46.648" v="8954" actId="14100"/>
          <ac:cxnSpMkLst>
            <pc:docMk/>
            <pc:sldMk cId="888139564" sldId="388"/>
            <ac:cxnSpMk id="138" creationId="{4C14480D-64C8-4951-84F7-31764270EAF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1" creationId="{D2F84244-D190-4885-A2D0-F4337A296290}"/>
          </ac:cxnSpMkLst>
        </pc:cxnChg>
        <pc:cxnChg chg="add del">
          <ac:chgData name="Kulinich Bohdan" userId="48e65c9f34e137d0" providerId="LiveId" clId="{5F1719DF-9111-40D5-BB90-D5A453CF7734}" dt="2020-01-20T11:01:43.413" v="8953" actId="478"/>
          <ac:cxnSpMkLst>
            <pc:docMk/>
            <pc:sldMk cId="888139564" sldId="388"/>
            <ac:cxnSpMk id="141" creationId="{F7557420-E967-4A73-BF43-CCDEA0286C4E}"/>
          </ac:cxnSpMkLst>
        </pc:cxnChg>
        <pc:cxnChg chg="add mod">
          <ac:chgData name="Kulinich Bohdan" userId="48e65c9f34e137d0" providerId="LiveId" clId="{5F1719DF-9111-40D5-BB90-D5A453CF7734}" dt="2020-01-20T11:01:56.110" v="8956" actId="1076"/>
          <ac:cxnSpMkLst>
            <pc:docMk/>
            <pc:sldMk cId="888139564" sldId="388"/>
            <ac:cxnSpMk id="144" creationId="{BF145DB3-56D0-493C-92C8-40686050ECD1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6" creationId="{D3FB0FEA-BA42-4E23-854D-26287F50B995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1" creationId="{CD99F64F-875A-4B7E-BC3D-79A7F96591C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4" creationId="{60D8B96C-0C4B-4257-A10E-C763C811B65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8" creationId="{245DBAC2-7030-42B7-85AF-91C69A6317DD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1" creationId="{EBB42473-FB39-4A2A-956D-39641AD22BC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4" creationId="{4CAFB1AB-9E69-41D2-B951-EB7A6424E97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7" creationId="{9DF767A2-29C7-494C-8523-9FB51AFB587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0" creationId="{0A16CFA8-A18A-4943-822C-AD5C81A7D55E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3" creationId="{F767F9E2-0FED-45B7-94CA-5DCFDAA59D6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6" creationId="{75CB9E89-2A7B-4486-AF2B-416A31137C80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9" creationId="{82CD5288-2956-48EF-B9E9-8FCCF84D338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4" creationId="{843C7C60-DF45-4838-823E-18DA1E374B1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6" creationId="{C9B599B9-0EB7-416E-ABB8-8AF375D686A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0" creationId="{4E4A5845-C23A-438E-BBF2-FF3034C1483B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3" creationId="{BD347D0D-2996-46E4-A9FE-1780B7DCD763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6" creationId="{11CCFE89-09D0-49ED-8E03-66BBA85A1C9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0" creationId="{9BEC412E-53CC-4250-8A1A-F6ABF25215E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3" creationId="{36B0A760-064F-47FB-87FC-7BF041AD610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24:03.796" v="9694"/>
        <pc:sldMkLst>
          <pc:docMk/>
          <pc:sldMk cId="1256064280" sldId="388"/>
        </pc:sldMkLst>
        <pc:spChg chg="mod">
          <ac:chgData name="Kulinich Bohdan" userId="48e65c9f34e137d0" providerId="LiveId" clId="{5F1719DF-9111-40D5-BB90-D5A453CF7734}" dt="2020-01-21T21:53:56.626" v="9572" actId="20577"/>
          <ac:spMkLst>
            <pc:docMk/>
            <pc:sldMk cId="1256064280" sldId="388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1T21:41:17.619" v="9466" actId="20577"/>
          <ac:spMkLst>
            <pc:docMk/>
            <pc:sldMk cId="1256064280" sldId="388"/>
            <ac:spMk id="51" creationId="{86BC9140-E395-435D-A852-213A1317C46C}"/>
          </ac:spMkLst>
        </pc:spChg>
        <pc:grpChg chg="add del mod">
          <ac:chgData name="Kulinich Bohdan" userId="48e65c9f34e137d0" providerId="LiveId" clId="{5F1719DF-9111-40D5-BB90-D5A453CF7734}" dt="2020-01-22T05:16:09.435" v="9601" actId="165"/>
          <ac:grpSpMkLst>
            <pc:docMk/>
            <pc:sldMk cId="1256064280" sldId="388"/>
            <ac:grpSpMk id="13" creationId="{5913D616-F797-4F8B-BC65-1D5E6AA6B72A}"/>
          </ac:grpSpMkLst>
        </pc:grpChg>
        <pc:picChg chg="add del mod">
          <ac:chgData name="Kulinich Bohdan" userId="48e65c9f34e137d0" providerId="LiveId" clId="{5F1719DF-9111-40D5-BB90-D5A453CF7734}" dt="2020-01-22T05:18:10.683" v="9626" actId="478"/>
          <ac:picMkLst>
            <pc:docMk/>
            <pc:sldMk cId="1256064280" sldId="388"/>
            <ac:picMk id="2" creationId="{6E2B3D7E-9BA3-48BB-B596-B3306CEB5293}"/>
          </ac:picMkLst>
        </pc:picChg>
        <pc:picChg chg="add mod ord">
          <ac:chgData name="Kulinich Bohdan" userId="48e65c9f34e137d0" providerId="LiveId" clId="{5F1719DF-9111-40D5-BB90-D5A453CF7734}" dt="2020-01-21T21:39:38.961" v="9428" actId="167"/>
          <ac:picMkLst>
            <pc:docMk/>
            <pc:sldMk cId="1256064280" sldId="388"/>
            <ac:picMk id="5" creationId="{AB8A6155-255B-4FF1-A958-449A68FF8016}"/>
          </ac:picMkLst>
        </pc:picChg>
        <pc:picChg chg="del">
          <ac:chgData name="Kulinich Bohdan" userId="48e65c9f34e137d0" providerId="LiveId" clId="{5F1719DF-9111-40D5-BB90-D5A453CF7734}" dt="2020-01-22T05:11:24.945" v="9573" actId="478"/>
          <ac:picMkLst>
            <pc:docMk/>
            <pc:sldMk cId="1256064280" sldId="388"/>
            <ac:picMk id="7" creationId="{CEF47511-F81C-40CA-A084-F234133CB104}"/>
          </ac:picMkLst>
        </pc:picChg>
        <pc:picChg chg="del">
          <ac:chgData name="Kulinich Bohdan" userId="48e65c9f34e137d0" providerId="LiveId" clId="{5F1719DF-9111-40D5-BB90-D5A453CF7734}" dt="2020-01-21T21:39:40.908" v="9429" actId="478"/>
          <ac:picMkLst>
            <pc:docMk/>
            <pc:sldMk cId="1256064280" sldId="388"/>
            <ac:picMk id="56" creationId="{CD816098-21E0-48EE-9DE5-28216B5E450C}"/>
          </ac:picMkLst>
        </pc:picChg>
        <pc:cxnChg chg="add mod">
          <ac:chgData name="Kulinich Bohdan" userId="48e65c9f34e137d0" providerId="LiveId" clId="{5F1719DF-9111-40D5-BB90-D5A453CF7734}" dt="2020-01-22T05:12:13.325" v="9583" actId="14100"/>
          <ac:cxnSpMkLst>
            <pc:docMk/>
            <pc:sldMk cId="1256064280" sldId="388"/>
            <ac:cxnSpMk id="9" creationId="{509BA69C-FEE5-4052-B786-A412C1D86D8C}"/>
          </ac:cxnSpMkLst>
        </pc:cxnChg>
        <pc:cxnChg chg="add mod">
          <ac:chgData name="Kulinich Bohdan" userId="48e65c9f34e137d0" providerId="LiveId" clId="{5F1719DF-9111-40D5-BB90-D5A453CF7734}" dt="2020-01-22T05:12:30.686" v="9587" actId="1076"/>
          <ac:cxnSpMkLst>
            <pc:docMk/>
            <pc:sldMk cId="1256064280" sldId="388"/>
            <ac:cxnSpMk id="11" creationId="{230898AF-1BBB-4A08-962F-06206C837751}"/>
          </ac:cxnSpMkLst>
        </pc:cxnChg>
        <pc:cxnChg chg="add mod">
          <ac:chgData name="Kulinich Bohdan" userId="48e65c9f34e137d0" providerId="LiveId" clId="{5F1719DF-9111-40D5-BB90-D5A453CF7734}" dt="2020-01-22T05:17:02.061" v="9608" actId="14100"/>
          <ac:cxnSpMkLst>
            <pc:docMk/>
            <pc:sldMk cId="1256064280" sldId="388"/>
            <ac:cxnSpMk id="12" creationId="{09D49F6E-F89F-4A4F-9436-401D2668F6AB}"/>
          </ac:cxnSpMkLst>
        </pc:cxnChg>
        <pc:cxnChg chg="add mod">
          <ac:chgData name="Kulinich Bohdan" userId="48e65c9f34e137d0" providerId="LiveId" clId="{5F1719DF-9111-40D5-BB90-D5A453CF7734}" dt="2020-01-22T05:16:39.599" v="9605" actId="14100"/>
          <ac:cxnSpMkLst>
            <pc:docMk/>
            <pc:sldMk cId="1256064280" sldId="388"/>
            <ac:cxnSpMk id="14" creationId="{9842A6E5-4ED3-49DC-85E7-DA9678D5043A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5" creationId="{3F710B8E-0EB8-42B7-AA60-A79128917FAE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6" creationId="{74636069-89C4-45B5-AE87-405BC43B481C}"/>
          </ac:cxnSpMkLst>
        </pc:cxnChg>
        <pc:cxnChg chg="add mod topLvl">
          <ac:chgData name="Kulinich Bohdan" userId="48e65c9f34e137d0" providerId="LiveId" clId="{5F1719DF-9111-40D5-BB90-D5A453CF7734}" dt="2020-01-22T05:23:12.554" v="9686" actId="208"/>
          <ac:cxnSpMkLst>
            <pc:docMk/>
            <pc:sldMk cId="1256064280" sldId="388"/>
            <ac:cxnSpMk id="17" creationId="{9196E0BF-CE2B-4F60-847F-30209BD3DC79}"/>
          </ac:cxnSpMkLst>
        </pc:cxnChg>
        <pc:cxnChg chg="add mod topLvl">
          <ac:chgData name="Kulinich Bohdan" userId="48e65c9f34e137d0" providerId="LiveId" clId="{5F1719DF-9111-40D5-BB90-D5A453CF7734}" dt="2020-01-22T05:16:47.746" v="9606" actId="14100"/>
          <ac:cxnSpMkLst>
            <pc:docMk/>
            <pc:sldMk cId="1256064280" sldId="388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17:25.879" v="9614" actId="14100"/>
          <ac:cxnSpMkLst>
            <pc:docMk/>
            <pc:sldMk cId="1256064280" sldId="388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17:31.851" v="9616" actId="1076"/>
          <ac:cxnSpMkLst>
            <pc:docMk/>
            <pc:sldMk cId="1256064280" sldId="388"/>
            <ac:cxnSpMk id="27" creationId="{F74EE921-2A4F-4D29-9C1D-C360E6F5DFAD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8" creationId="{0EC1D234-AD9F-42B1-A6E6-3CB5882AFFBC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9" creationId="{D039A463-EA20-4A8B-9789-1FE0483AAA6B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0" creationId="{535B5AFC-E6DE-4FCC-8F63-90C31C38B928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52:44.823" v="9794"/>
        <pc:sldMkLst>
          <pc:docMk/>
          <pc:sldMk cId="273846800" sldId="389"/>
        </pc:sldMkLst>
        <pc:spChg chg="mod">
          <ac:chgData name="Kulinich Bohdan" userId="48e65c9f34e137d0" providerId="LiveId" clId="{5F1719DF-9111-40D5-BB90-D5A453CF7734}" dt="2020-01-22T05:40:31.202" v="9698" actId="20577"/>
          <ac:spMkLst>
            <pc:docMk/>
            <pc:sldMk cId="273846800" sldId="389"/>
            <ac:spMk id="51" creationId="{86BC9140-E395-435D-A852-213A1317C46C}"/>
          </ac:spMkLst>
        </pc:spChg>
        <pc:picChg chg="add mod ord">
          <ac:chgData name="Kulinich Bohdan" userId="48e65c9f34e137d0" providerId="LiveId" clId="{5F1719DF-9111-40D5-BB90-D5A453CF7734}" dt="2020-01-22T05:40:49.835" v="9703" actId="14100"/>
          <ac:picMkLst>
            <pc:docMk/>
            <pc:sldMk cId="273846800" sldId="389"/>
            <ac:picMk id="2" creationId="{610CBB45-2639-4BBD-B9BF-6A3C5FFF162D}"/>
          </ac:picMkLst>
        </pc:pic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9" creationId="{509BA69C-FEE5-4052-B786-A412C1D86D8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1" creationId="{230898AF-1BBB-4A08-962F-06206C837751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2" creationId="{09D49F6E-F89F-4A4F-9436-401D2668F6A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4" creationId="{9842A6E5-4ED3-49DC-85E7-DA9678D5043A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5" creationId="{3F710B8E-0EB8-42B7-AA60-A79128917FAE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6" creationId="{74636069-89C4-45B5-AE87-405BC43B481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7" creationId="{9196E0BF-CE2B-4F60-847F-30209BD3DC79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44:14.010" v="9707" actId="14100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48:14.410" v="9734" actId="1076"/>
          <ac:cxnSpMkLst>
            <pc:docMk/>
            <pc:sldMk cId="273846800" sldId="389"/>
            <ac:cxnSpMk id="25" creationId="{BEC1863B-E874-4802-8FFA-C15A47FADD69}"/>
          </ac:cxnSpMkLst>
        </pc:cxnChg>
        <pc:cxnChg chg="add del mod">
          <ac:chgData name="Kulinich Bohdan" userId="48e65c9f34e137d0" providerId="LiveId" clId="{5F1719DF-9111-40D5-BB90-D5A453CF7734}" dt="2020-01-22T05:49:07.601" v="9744" actId="478"/>
          <ac:cxnSpMkLst>
            <pc:docMk/>
            <pc:sldMk cId="273846800" sldId="389"/>
            <ac:cxnSpMk id="26" creationId="{1934017D-AC1B-4D0E-B3EA-7F10B33A7C3F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7" creationId="{F74EE921-2A4F-4D29-9C1D-C360E6F5DFAD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8" creationId="{0EC1D234-AD9F-42B1-A6E6-3CB5882AFFB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9" creationId="{D039A463-EA20-4A8B-9789-1FE0483AAA6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0" creationId="{535B5AFC-E6DE-4FCC-8F63-90C31C38B928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2" creationId="{F6AF02CE-0308-4FFA-B409-6E836EFE9307}"/>
          </ac:cxnSpMkLst>
        </pc:cxnChg>
        <pc:cxnChg chg="add del mod">
          <ac:chgData name="Kulinich Bohdan" userId="48e65c9f34e137d0" providerId="LiveId" clId="{5F1719DF-9111-40D5-BB90-D5A453CF7734}" dt="2020-01-22T05:49:00.463" v="9743" actId="478"/>
          <ac:cxnSpMkLst>
            <pc:docMk/>
            <pc:sldMk cId="273846800" sldId="389"/>
            <ac:cxnSpMk id="45" creationId="{F41C426F-031C-4672-A8F0-8E35F105C934}"/>
          </ac:cxnSpMkLst>
        </pc:cxnChg>
        <pc:cxnChg chg="add del mod">
          <ac:chgData name="Kulinich Bohdan" userId="48e65c9f34e137d0" providerId="LiveId" clId="{5F1719DF-9111-40D5-BB90-D5A453CF7734}" dt="2020-01-22T05:48:49.840" v="9740" actId="478"/>
          <ac:cxnSpMkLst>
            <pc:docMk/>
            <pc:sldMk cId="273846800" sldId="389"/>
            <ac:cxnSpMk id="46" creationId="{C57B7F90-1331-4945-ABCF-F25F46111AAC}"/>
          </ac:cxnSpMkLst>
        </pc:cxnChg>
        <pc:cxnChg chg="add mod">
          <ac:chgData name="Kulinich Bohdan" userId="48e65c9f34e137d0" providerId="LiveId" clId="{5F1719DF-9111-40D5-BB90-D5A453CF7734}" dt="2020-01-22T05:49:27.088" v="9748" actId="14100"/>
          <ac:cxnSpMkLst>
            <pc:docMk/>
            <pc:sldMk cId="273846800" sldId="389"/>
            <ac:cxnSpMk id="47" creationId="{AC68D368-8DB1-44DF-BD6A-BCC56A308239}"/>
          </ac:cxnSpMkLst>
        </pc:cxnChg>
        <pc:cxnChg chg="add mod">
          <ac:chgData name="Kulinich Bohdan" userId="48e65c9f34e137d0" providerId="LiveId" clId="{5F1719DF-9111-40D5-BB90-D5A453CF7734}" dt="2020-01-22T05:49:37.270" v="9750" actId="1076"/>
          <ac:cxnSpMkLst>
            <pc:docMk/>
            <pc:sldMk cId="273846800" sldId="389"/>
            <ac:cxnSpMk id="49" creationId="{6799BCFC-C72C-4450-9E81-970583373276}"/>
          </ac:cxnSpMkLst>
        </pc:cxnChg>
        <pc:cxnChg chg="add mod">
          <ac:chgData name="Kulinich Bohdan" userId="48e65c9f34e137d0" providerId="LiveId" clId="{5F1719DF-9111-40D5-BB90-D5A453CF7734}" dt="2020-01-22T05:49:48.231" v="9752" actId="1076"/>
          <ac:cxnSpMkLst>
            <pc:docMk/>
            <pc:sldMk cId="273846800" sldId="389"/>
            <ac:cxnSpMk id="50" creationId="{9A4E8D98-E144-41FA-BF44-E0EA9F7F2D53}"/>
          </ac:cxnSpMkLst>
        </pc:cxnChg>
        <pc:cxnChg chg="add mod">
          <ac:chgData name="Kulinich Bohdan" userId="48e65c9f34e137d0" providerId="LiveId" clId="{5F1719DF-9111-40D5-BB90-D5A453CF7734}" dt="2020-01-22T05:49:53.570" v="9754" actId="1076"/>
          <ac:cxnSpMkLst>
            <pc:docMk/>
            <pc:sldMk cId="273846800" sldId="389"/>
            <ac:cxnSpMk id="52" creationId="{8BB4E9DB-C1CF-4F89-A6C4-16FA94F0B34E}"/>
          </ac:cxnSpMkLst>
        </pc:cxnChg>
        <pc:cxnChg chg="add mod">
          <ac:chgData name="Kulinich Bohdan" userId="48e65c9f34e137d0" providerId="LiveId" clId="{5F1719DF-9111-40D5-BB90-D5A453CF7734}" dt="2020-01-22T05:50:11.107" v="9757" actId="14100"/>
          <ac:cxnSpMkLst>
            <pc:docMk/>
            <pc:sldMk cId="273846800" sldId="389"/>
            <ac:cxnSpMk id="53" creationId="{167617DD-600A-4693-8D12-4452AD3F678A}"/>
          </ac:cxnSpMkLst>
        </pc:cxnChg>
        <pc:cxnChg chg="add mod">
          <ac:chgData name="Kulinich Bohdan" userId="48e65c9f34e137d0" providerId="LiveId" clId="{5F1719DF-9111-40D5-BB90-D5A453CF7734}" dt="2020-01-22T05:50:17.379" v="9759" actId="1076"/>
          <ac:cxnSpMkLst>
            <pc:docMk/>
            <pc:sldMk cId="273846800" sldId="389"/>
            <ac:cxnSpMk id="54" creationId="{506DFAAE-6BCE-4726-97FD-C7E45FCC9C8B}"/>
          </ac:cxnSpMkLst>
        </pc:cxnChg>
        <pc:cxnChg chg="add mod">
          <ac:chgData name="Kulinich Bohdan" userId="48e65c9f34e137d0" providerId="LiveId" clId="{5F1719DF-9111-40D5-BB90-D5A453CF7734}" dt="2020-01-22T05:50:35.331" v="9766" actId="14100"/>
          <ac:cxnSpMkLst>
            <pc:docMk/>
            <pc:sldMk cId="273846800" sldId="389"/>
            <ac:cxnSpMk id="55" creationId="{105E5954-8BC8-4A9B-AFCF-38B72F7C7696}"/>
          </ac:cxnSpMkLst>
        </pc:cxnChg>
        <pc:cxnChg chg="add mod">
          <ac:chgData name="Kulinich Bohdan" userId="48e65c9f34e137d0" providerId="LiveId" clId="{5F1719DF-9111-40D5-BB90-D5A453CF7734}" dt="2020-01-22T05:50:43.546" v="9768" actId="1076"/>
          <ac:cxnSpMkLst>
            <pc:docMk/>
            <pc:sldMk cId="273846800" sldId="389"/>
            <ac:cxnSpMk id="59" creationId="{A617DBD7-055E-4B94-8E48-BCA52A8EA582}"/>
          </ac:cxnSpMkLst>
        </pc:cxnChg>
        <pc:cxnChg chg="add mod">
          <ac:chgData name="Kulinich Bohdan" userId="48e65c9f34e137d0" providerId="LiveId" clId="{5F1719DF-9111-40D5-BB90-D5A453CF7734}" dt="2020-01-22T05:50:47.255" v="9770" actId="1076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 del">
        <pc:chgData name="Kulinich Bohdan" userId="48e65c9f34e137d0" providerId="LiveId" clId="{5F1719DF-9111-40D5-BB90-D5A453CF7734}" dt="2020-01-20T11:27:23.223" v="9211" actId="47"/>
        <pc:sldMkLst>
          <pc:docMk/>
          <pc:sldMk cId="3780803316" sldId="389"/>
        </pc:sldMkLst>
      </pc:sldChg>
      <pc:sldChg chg="addSp delSp modSp add del delAnim modAnim">
        <pc:chgData name="Kulinich Bohdan" userId="48e65c9f34e137d0" providerId="LiveId" clId="{5F1719DF-9111-40D5-BB90-D5A453CF7734}" dt="2020-01-27T09:00:10.687" v="13426" actId="47"/>
        <pc:sldMkLst>
          <pc:docMk/>
          <pc:sldMk cId="3516963017" sldId="390"/>
        </pc:sldMkLst>
        <pc:spChg chg="mod">
          <ac:chgData name="Kulinich Bohdan" userId="48e65c9f34e137d0" providerId="LiveId" clId="{5F1719DF-9111-40D5-BB90-D5A453CF7734}" dt="2020-01-22T07:41:40.845" v="9937" actId="1076"/>
          <ac:spMkLst>
            <pc:docMk/>
            <pc:sldMk cId="3516963017" sldId="390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22T07:43:02.737" v="9973" actId="120"/>
          <ac:spMkLst>
            <pc:docMk/>
            <pc:sldMk cId="3516963017" sldId="390"/>
            <ac:spMk id="21" creationId="{640D684D-068B-43F7-A015-2A09B24CC4EE}"/>
          </ac:spMkLst>
        </pc:spChg>
        <pc:spChg chg="add mod">
          <ac:chgData name="Kulinich Bohdan" userId="48e65c9f34e137d0" providerId="LiveId" clId="{5F1719DF-9111-40D5-BB90-D5A453CF7734}" dt="2020-01-22T07:44:08.902" v="10019" actId="14100"/>
          <ac:spMkLst>
            <pc:docMk/>
            <pc:sldMk cId="3516963017" sldId="390"/>
            <ac:spMk id="23" creationId="{CD250214-03CE-4287-AA8F-957D5563E40D}"/>
          </ac:spMkLst>
        </pc:spChg>
        <pc:spChg chg="mod">
          <ac:chgData name="Kulinich Bohdan" userId="48e65c9f34e137d0" providerId="LiveId" clId="{5F1719DF-9111-40D5-BB90-D5A453CF7734}" dt="2020-01-25T10:20:54.529" v="13257" actId="20577"/>
          <ac:spMkLst>
            <pc:docMk/>
            <pc:sldMk cId="3516963017" sldId="390"/>
            <ac:spMk id="51" creationId="{86BC9140-E395-435D-A852-213A1317C46C}"/>
          </ac:spMkLst>
        </pc:spChg>
        <pc:picChg chg="del">
          <ac:chgData name="Kulinich Bohdan" userId="48e65c9f34e137d0" providerId="LiveId" clId="{5F1719DF-9111-40D5-BB90-D5A453CF7734}" dt="2020-01-22T07:31:37.619" v="9810" actId="478"/>
          <ac:picMkLst>
            <pc:docMk/>
            <pc:sldMk cId="3516963017" sldId="390"/>
            <ac:picMk id="2" creationId="{610CBB45-2639-4BBD-B9BF-6A3C5FFF162D}"/>
          </ac:picMkLst>
        </pc:picChg>
        <pc:picChg chg="del">
          <ac:chgData name="Kulinich Bohdan" userId="48e65c9f34e137d0" providerId="LiveId" clId="{5F1719DF-9111-40D5-BB90-D5A453CF7734}" dt="2020-01-22T07:31:00.681" v="9806" actId="478"/>
          <ac:picMkLst>
            <pc:docMk/>
            <pc:sldMk cId="3516963017" sldId="390"/>
            <ac:picMk id="5" creationId="{AB8A6155-255B-4FF1-A958-449A68FF8016}"/>
          </ac:picMkLst>
        </pc:picChg>
        <pc:picChg chg="add mod ord">
          <ac:chgData name="Kulinich Bohdan" userId="48e65c9f34e137d0" providerId="LiveId" clId="{5F1719DF-9111-40D5-BB90-D5A453CF7734}" dt="2020-01-22T07:30:57.848" v="9805" actId="167"/>
          <ac:picMkLst>
            <pc:docMk/>
            <pc:sldMk cId="3516963017" sldId="390"/>
            <ac:picMk id="8" creationId="{8E1A7868-1FD2-4736-9118-FA612BF9D56D}"/>
          </ac:picMkLst>
        </pc:picChg>
        <pc:picChg chg="add">
          <ac:chgData name="Kulinich Bohdan" userId="48e65c9f34e137d0" providerId="LiveId" clId="{5F1719DF-9111-40D5-BB90-D5A453CF7734}" dt="2020-01-22T07:44:21.156" v="10020"/>
          <ac:picMkLst>
            <pc:docMk/>
            <pc:sldMk cId="3516963017" sldId="390"/>
            <ac:picMk id="24" creationId="{3FF17C15-4708-42A3-A790-1B7CA415AFDE}"/>
          </ac:picMkLst>
        </pc:pic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5" creationId="{BEC1863B-E874-4802-8FFA-C15A47FADD6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7" creationId="{AC68D368-8DB1-44DF-BD6A-BCC56A30823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9" creationId="{6799BCFC-C72C-4450-9E81-97058337327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0" creationId="{9A4E8D98-E144-41FA-BF44-E0EA9F7F2D53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2" creationId="{8BB4E9DB-C1CF-4F89-A6C4-16FA94F0B34E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3" creationId="{167617DD-600A-4693-8D12-4452AD3F678A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4" creationId="{506DFAAE-6BCE-4726-97FD-C7E45FCC9C8B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5" creationId="{105E5954-8BC8-4A9B-AFCF-38B72F7C769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9" creationId="{A617DBD7-055E-4B94-8E48-BCA52A8EA58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60" creationId="{C4EC6B6A-32B9-4AEA-AAF3-B09887F2A3D8}"/>
          </ac:cxnSpMkLst>
        </pc:cxnChg>
      </pc:sldChg>
      <pc:sldChg chg="addSp delSp modSp add addAnim delAnim modAnim">
        <pc:chgData name="Kulinich Bohdan" userId="48e65c9f34e137d0" providerId="LiveId" clId="{5F1719DF-9111-40D5-BB90-D5A453CF7734}" dt="2020-01-27T08:58:48.478" v="13422" actId="20577"/>
        <pc:sldMkLst>
          <pc:docMk/>
          <pc:sldMk cId="2529177141" sldId="391"/>
        </pc:sldMkLst>
        <pc:spChg chg="mod">
          <ac:chgData name="Kulinich Bohdan" userId="48e65c9f34e137d0" providerId="LiveId" clId="{5F1719DF-9111-40D5-BB90-D5A453CF7734}" dt="2020-01-23T18:35:49.118" v="10482" actId="20577"/>
          <ac:spMkLst>
            <pc:docMk/>
            <pc:sldMk cId="2529177141" sldId="391"/>
            <ac:spMk id="6" creationId="{4CD1B612-D16C-4F70-8335-78480BFE8EC8}"/>
          </ac:spMkLst>
        </pc:spChg>
        <pc:spChg chg="add del mod">
          <ac:chgData name="Kulinich Bohdan" userId="48e65c9f34e137d0" providerId="LiveId" clId="{5F1719DF-9111-40D5-BB90-D5A453CF7734}" dt="2020-01-22T07:54:54.942" v="10231" actId="478"/>
          <ac:spMkLst>
            <pc:docMk/>
            <pc:sldMk cId="2529177141" sldId="391"/>
            <ac:spMk id="10" creationId="{FA3B8B0C-7C4E-466D-9D3A-40A3B7A852BC}"/>
          </ac:spMkLst>
        </pc:spChg>
        <pc:spChg chg="add mod">
          <ac:chgData name="Kulinich Bohdan" userId="48e65c9f34e137d0" providerId="LiveId" clId="{5F1719DF-9111-40D5-BB90-D5A453CF7734}" dt="2020-01-22T07:56:24.982" v="10276" actId="1076"/>
          <ac:spMkLst>
            <pc:docMk/>
            <pc:sldMk cId="2529177141" sldId="391"/>
            <ac:spMk id="11" creationId="{72EF6030-BDE5-4222-910D-7FE0F635EE08}"/>
          </ac:spMkLst>
        </pc:spChg>
        <pc:spChg chg="add mod">
          <ac:chgData name="Kulinich Bohdan" userId="48e65c9f34e137d0" providerId="LiveId" clId="{5F1719DF-9111-40D5-BB90-D5A453CF7734}" dt="2020-01-22T07:56:28.464" v="10277" actId="1076"/>
          <ac:spMkLst>
            <pc:docMk/>
            <pc:sldMk cId="2529177141" sldId="391"/>
            <ac:spMk id="12" creationId="{01A6C097-2F1E-40BF-874D-C128C483045C}"/>
          </ac:spMkLst>
        </pc:spChg>
        <pc:spChg chg="add mod">
          <ac:chgData name="Kulinich Bohdan" userId="48e65c9f34e137d0" providerId="LiveId" clId="{5F1719DF-9111-40D5-BB90-D5A453CF7734}" dt="2020-01-22T07:57:09.049" v="10311" actId="122"/>
          <ac:spMkLst>
            <pc:docMk/>
            <pc:sldMk cId="2529177141" sldId="391"/>
            <ac:spMk id="13" creationId="{52C30F53-3692-4D2E-B550-DC6D149D08D4}"/>
          </ac:spMkLst>
        </pc:spChg>
        <pc:spChg chg="add mod">
          <ac:chgData name="Kulinich Bohdan" userId="48e65c9f34e137d0" providerId="LiveId" clId="{5F1719DF-9111-40D5-BB90-D5A453CF7734}" dt="2020-01-22T07:57:12.582" v="10312" actId="122"/>
          <ac:spMkLst>
            <pc:docMk/>
            <pc:sldMk cId="2529177141" sldId="391"/>
            <ac:spMk id="14" creationId="{BCFB13B0-F6B5-4955-9155-63C55B210A33}"/>
          </ac:spMkLst>
        </pc:spChg>
        <pc:spChg chg="add del mod">
          <ac:chgData name="Kulinich Bohdan" userId="48e65c9f34e137d0" providerId="LiveId" clId="{5F1719DF-9111-40D5-BB90-D5A453CF7734}" dt="2020-01-22T07:56:03.299" v="10271" actId="1076"/>
          <ac:spMkLst>
            <pc:docMk/>
            <pc:sldMk cId="2529177141" sldId="391"/>
            <ac:spMk id="21" creationId="{640D684D-068B-43F7-A015-2A09B24CC4EE}"/>
          </ac:spMkLst>
        </pc:spChg>
        <pc:spChg chg="del mod">
          <ac:chgData name="Kulinich Bohdan" userId="48e65c9f34e137d0" providerId="LiveId" clId="{5F1719DF-9111-40D5-BB90-D5A453CF7734}" dt="2020-01-22T07:54:11.231" v="10200" actId="478"/>
          <ac:spMkLst>
            <pc:docMk/>
            <pc:sldMk cId="2529177141" sldId="391"/>
            <ac:spMk id="23" creationId="{CD250214-03CE-4287-AA8F-957D5563E40D}"/>
          </ac:spMkLst>
        </pc:spChg>
        <pc:spChg chg="add mod">
          <ac:chgData name="Kulinich Bohdan" userId="48e65c9f34e137d0" providerId="LiveId" clId="{5F1719DF-9111-40D5-BB90-D5A453CF7734}" dt="2020-01-23T18:19:16.062" v="10378" actId="20577"/>
          <ac:spMkLst>
            <pc:docMk/>
            <pc:sldMk cId="2529177141" sldId="391"/>
            <ac:spMk id="25" creationId="{ACF710CD-8D05-48CC-96A0-0B21A69EF755}"/>
          </ac:spMkLst>
        </pc:spChg>
        <pc:spChg chg="add mod">
          <ac:chgData name="Kulinich Bohdan" userId="48e65c9f34e137d0" providerId="LiveId" clId="{5F1719DF-9111-40D5-BB90-D5A453CF7734}" dt="2020-01-23T18:19:26.319" v="10381" actId="20577"/>
          <ac:spMkLst>
            <pc:docMk/>
            <pc:sldMk cId="2529177141" sldId="391"/>
            <ac:spMk id="26" creationId="{8064E860-CB0C-4532-96ED-C95D29032F7F}"/>
          </ac:spMkLst>
        </pc:spChg>
        <pc:spChg chg="add mod">
          <ac:chgData name="Kulinich Bohdan" userId="48e65c9f34e137d0" providerId="LiveId" clId="{5F1719DF-9111-40D5-BB90-D5A453CF7734}" dt="2020-01-23T18:19:47.458" v="10387" actId="1076"/>
          <ac:spMkLst>
            <pc:docMk/>
            <pc:sldMk cId="2529177141" sldId="391"/>
            <ac:spMk id="31" creationId="{B39603AE-D52C-470F-83D2-AF0A74D1CE0A}"/>
          </ac:spMkLst>
        </pc:spChg>
        <pc:spChg chg="add mod">
          <ac:chgData name="Kulinich Bohdan" userId="48e65c9f34e137d0" providerId="LiveId" clId="{5F1719DF-9111-40D5-BB90-D5A453CF7734}" dt="2020-01-23T18:19:55.409" v="10390" actId="20577"/>
          <ac:spMkLst>
            <pc:docMk/>
            <pc:sldMk cId="2529177141" sldId="391"/>
            <ac:spMk id="32" creationId="{CD3AC476-B8E9-4B67-A919-2E4605590AE3}"/>
          </ac:spMkLst>
        </pc:spChg>
        <pc:spChg chg="add mod">
          <ac:chgData name="Kulinich Bohdan" userId="48e65c9f34e137d0" providerId="LiveId" clId="{5F1719DF-9111-40D5-BB90-D5A453CF7734}" dt="2020-01-23T18:20:14.565" v="10398" actId="20577"/>
          <ac:spMkLst>
            <pc:docMk/>
            <pc:sldMk cId="2529177141" sldId="391"/>
            <ac:spMk id="35" creationId="{6FC46081-87DB-4174-A369-93989B59C152}"/>
          </ac:spMkLst>
        </pc:spChg>
        <pc:spChg chg="add mod">
          <ac:chgData name="Kulinich Bohdan" userId="48e65c9f34e137d0" providerId="LiveId" clId="{5F1719DF-9111-40D5-BB90-D5A453CF7734}" dt="2020-01-23T18:20:24.391" v="10402" actId="1076"/>
          <ac:spMkLst>
            <pc:docMk/>
            <pc:sldMk cId="2529177141" sldId="391"/>
            <ac:spMk id="36" creationId="{808D5108-5EE6-48A4-89CF-2A411D6DA9CF}"/>
          </ac:spMkLst>
        </pc:spChg>
        <pc:spChg chg="add mod">
          <ac:chgData name="Kulinich Bohdan" userId="48e65c9f34e137d0" providerId="LiveId" clId="{5F1719DF-9111-40D5-BB90-D5A453CF7734}" dt="2020-01-23T18:23:49.324" v="10406" actId="1076"/>
          <ac:spMkLst>
            <pc:docMk/>
            <pc:sldMk cId="2529177141" sldId="391"/>
            <ac:spMk id="37" creationId="{4E08019F-39B8-4E18-9739-1134BD1CDA9F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8" creationId="{1AC01BDA-BCC0-4227-B0F8-D6BBC6D13ADC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9" creationId="{6ADC468A-AFAF-40A0-A8CB-AB0DB7E864E9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5T10:25:11.381" v="13270" actId="20577"/>
          <ac:spMkLst>
            <pc:docMk/>
            <pc:sldMk cId="2529177141" sldId="391"/>
            <ac:spMk id="41" creationId="{2036B4DA-C63F-4EF5-AAE6-D069AFF3A404}"/>
          </ac:spMkLst>
        </pc:spChg>
        <pc:spChg chg="mod">
          <ac:chgData name="Kulinich Bohdan" userId="48e65c9f34e137d0" providerId="LiveId" clId="{5F1719DF-9111-40D5-BB90-D5A453CF7734}" dt="2020-01-27T08:58:48.478" v="13422" actId="20577"/>
          <ac:spMkLst>
            <pc:docMk/>
            <pc:sldMk cId="2529177141" sldId="391"/>
            <ac:spMk id="51" creationId="{86BC9140-E395-435D-A852-213A1317C46C}"/>
          </ac:spMkLst>
        </pc:spChg>
        <pc:picChg chg="add del mod">
          <ac:chgData name="Kulinich Bohdan" userId="48e65c9f34e137d0" providerId="LiveId" clId="{5F1719DF-9111-40D5-BB90-D5A453CF7734}" dt="2020-01-23T18:24:06.017" v="10407" actId="478"/>
          <ac:picMkLst>
            <pc:docMk/>
            <pc:sldMk cId="2529177141" sldId="391"/>
            <ac:picMk id="2" creationId="{74ECEDE0-8638-4C5D-AF4C-36919F0B6D1B}"/>
          </ac:picMkLst>
        </pc:picChg>
        <pc:picChg chg="del">
          <ac:chgData name="Kulinich Bohdan" userId="48e65c9f34e137d0" providerId="LiveId" clId="{5F1719DF-9111-40D5-BB90-D5A453CF7734}" dt="2020-01-22T07:51:21.456" v="10036" actId="478"/>
          <ac:picMkLst>
            <pc:docMk/>
            <pc:sldMk cId="2529177141" sldId="391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3T08:41:57.556" v="10327" actId="1076"/>
          <ac:cxnSpMkLst>
            <pc:docMk/>
            <pc:sldMk cId="2529177141" sldId="391"/>
            <ac:cxnSpMk id="15" creationId="{628BB739-5CD2-4EBA-AFF7-F540B93ACC0B}"/>
          </ac:cxnSpMkLst>
        </pc:cxnChg>
        <pc:cxnChg chg="add mod">
          <ac:chgData name="Kulinich Bohdan" userId="48e65c9f34e137d0" providerId="LiveId" clId="{5F1719DF-9111-40D5-BB90-D5A453CF7734}" dt="2020-01-23T08:42:05.819" v="10330" actId="1076"/>
          <ac:cxnSpMkLst>
            <pc:docMk/>
            <pc:sldMk cId="2529177141" sldId="391"/>
            <ac:cxnSpMk id="16" creationId="{B2DD645A-67B5-44EC-948B-3FBD1603B918}"/>
          </ac:cxnSpMkLst>
        </pc:cxnChg>
        <pc:cxnChg chg="add mod">
          <ac:chgData name="Kulinich Bohdan" userId="48e65c9f34e137d0" providerId="LiveId" clId="{5F1719DF-9111-40D5-BB90-D5A453CF7734}" dt="2020-01-23T08:42:15.567" v="10334" actId="1076"/>
          <ac:cxnSpMkLst>
            <pc:docMk/>
            <pc:sldMk cId="2529177141" sldId="391"/>
            <ac:cxnSpMk id="17" creationId="{2280F27C-2737-432D-B207-061375DF4023}"/>
          </ac:cxnSpMkLst>
        </pc:cxnChg>
        <pc:cxnChg chg="add mod">
          <ac:chgData name="Kulinich Bohdan" userId="48e65c9f34e137d0" providerId="LiveId" clId="{5F1719DF-9111-40D5-BB90-D5A453CF7734}" dt="2020-01-23T08:44:36.773" v="10358" actId="1076"/>
          <ac:cxnSpMkLst>
            <pc:docMk/>
            <pc:sldMk cId="2529177141" sldId="391"/>
            <ac:cxnSpMk id="18" creationId="{F592BABF-633A-4BE2-A232-1AA07D9DD036}"/>
          </ac:cxnSpMkLst>
        </pc:cxnChg>
        <pc:cxnChg chg="add mod">
          <ac:chgData name="Kulinich Bohdan" userId="48e65c9f34e137d0" providerId="LiveId" clId="{5F1719DF-9111-40D5-BB90-D5A453CF7734}" dt="2020-01-23T08:44:18.653" v="10353" actId="14100"/>
          <ac:cxnSpMkLst>
            <pc:docMk/>
            <pc:sldMk cId="2529177141" sldId="391"/>
            <ac:cxnSpMk id="19" creationId="{0CEA7566-97ED-4060-9BD6-9E70D4A119B3}"/>
          </ac:cxnSpMkLst>
        </pc:cxnChg>
        <pc:cxnChg chg="add mod">
          <ac:chgData name="Kulinich Bohdan" userId="48e65c9f34e137d0" providerId="LiveId" clId="{5F1719DF-9111-40D5-BB90-D5A453CF7734}" dt="2020-01-23T08:44:33.102" v="10357" actId="14100"/>
          <ac:cxnSpMkLst>
            <pc:docMk/>
            <pc:sldMk cId="2529177141" sldId="391"/>
            <ac:cxnSpMk id="20" creationId="{35740EBF-45B7-4070-BED3-AA9CFD4E6AA2}"/>
          </ac:cxnSpMkLst>
        </pc:cxnChg>
        <pc:cxnChg chg="add mod">
          <ac:chgData name="Kulinich Bohdan" userId="48e65c9f34e137d0" providerId="LiveId" clId="{5F1719DF-9111-40D5-BB90-D5A453CF7734}" dt="2020-01-23T08:44:47.802" v="10361" actId="1076"/>
          <ac:cxnSpMkLst>
            <pc:docMk/>
            <pc:sldMk cId="2529177141" sldId="391"/>
            <ac:cxnSpMk id="27" creationId="{D080DA38-2F1E-4608-B6B2-0B8A21BF98EC}"/>
          </ac:cxnSpMkLst>
        </pc:cxnChg>
        <pc:cxnChg chg="add mod">
          <ac:chgData name="Kulinich Bohdan" userId="48e65c9f34e137d0" providerId="LiveId" clId="{5F1719DF-9111-40D5-BB90-D5A453CF7734}" dt="2020-01-23T08:44:52.020" v="10363" actId="1076"/>
          <ac:cxnSpMkLst>
            <pc:docMk/>
            <pc:sldMk cId="2529177141" sldId="391"/>
            <ac:cxnSpMk id="28" creationId="{D3A5576E-7AEC-4487-8229-BAB948501263}"/>
          </ac:cxnSpMkLst>
        </pc:cxnChg>
        <pc:cxnChg chg="add mod">
          <ac:chgData name="Kulinich Bohdan" userId="48e65c9f34e137d0" providerId="LiveId" clId="{5F1719DF-9111-40D5-BB90-D5A453CF7734}" dt="2020-01-23T08:44:59.815" v="10366" actId="1076"/>
          <ac:cxnSpMkLst>
            <pc:docMk/>
            <pc:sldMk cId="2529177141" sldId="391"/>
            <ac:cxnSpMk id="29" creationId="{7BC0CA82-0229-4E97-80F5-3F33961C3934}"/>
          </ac:cxnSpMkLst>
        </pc:cxnChg>
        <pc:cxnChg chg="add mod">
          <ac:chgData name="Kulinich Bohdan" userId="48e65c9f34e137d0" providerId="LiveId" clId="{5F1719DF-9111-40D5-BB90-D5A453CF7734}" dt="2020-01-23T08:45:11.702" v="10370" actId="14100"/>
          <ac:cxnSpMkLst>
            <pc:docMk/>
            <pc:sldMk cId="2529177141" sldId="391"/>
            <ac:cxnSpMk id="30" creationId="{E8CA86D8-926E-4E77-B4AC-61E6A3A3BF38}"/>
          </ac:cxnSpMkLst>
        </pc:cxnChg>
        <pc:cxnChg chg="add mod">
          <ac:chgData name="Kulinich Bohdan" userId="48e65c9f34e137d0" providerId="LiveId" clId="{5F1719DF-9111-40D5-BB90-D5A453CF7734}" dt="2020-01-23T08:45:19.545" v="10372" actId="1076"/>
          <ac:cxnSpMkLst>
            <pc:docMk/>
            <pc:sldMk cId="2529177141" sldId="391"/>
            <ac:cxnSpMk id="33" creationId="{7BC650D5-B031-4764-899E-39C4391A5982}"/>
          </ac:cxnSpMkLst>
        </pc:cxnChg>
        <pc:cxnChg chg="add mod">
          <ac:chgData name="Kulinich Bohdan" userId="48e65c9f34e137d0" providerId="LiveId" clId="{5F1719DF-9111-40D5-BB90-D5A453CF7734}" dt="2020-01-23T08:45:30.964" v="10375" actId="1076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2.045" v="13423" actId="20577"/>
        <pc:sldMkLst>
          <pc:docMk/>
          <pc:sldMk cId="1540853477" sldId="392"/>
        </pc:sldMkLst>
        <pc:spChg chg="mod">
          <ac:chgData name="Kulinich Bohdan" userId="48e65c9f34e137d0" providerId="LiveId" clId="{5F1719DF-9111-40D5-BB90-D5A453CF7734}" dt="2020-01-23T21:21:59.114" v="10893" actId="14100"/>
          <ac:spMkLst>
            <pc:docMk/>
            <pc:sldMk cId="1540853477" sldId="392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3T22:04:27.608" v="11112" actId="20577"/>
          <ac:spMkLst>
            <pc:docMk/>
            <pc:sldMk cId="1540853477" sldId="392"/>
            <ac:spMk id="11" creationId="{72EF6030-BDE5-4222-910D-7FE0F635EE08}"/>
          </ac:spMkLst>
        </pc:spChg>
        <pc:spChg chg="del mod">
          <ac:chgData name="Kulinich Bohdan" userId="48e65c9f34e137d0" providerId="LiveId" clId="{5F1719DF-9111-40D5-BB90-D5A453CF7734}" dt="2020-01-23T21:21:37.400" v="10886" actId="478"/>
          <ac:spMkLst>
            <pc:docMk/>
            <pc:sldMk cId="1540853477" sldId="392"/>
            <ac:spMk id="12" creationId="{01A6C097-2F1E-40BF-874D-C128C483045C}"/>
          </ac:spMkLst>
        </pc:spChg>
        <pc:spChg chg="mod">
          <ac:chgData name="Kulinich Bohdan" userId="48e65c9f34e137d0" providerId="LiveId" clId="{5F1719DF-9111-40D5-BB90-D5A453CF7734}" dt="2020-01-23T22:04:41.577" v="11119" actId="120"/>
          <ac:spMkLst>
            <pc:docMk/>
            <pc:sldMk cId="1540853477" sldId="392"/>
            <ac:spMk id="13" creationId="{52C30F53-3692-4D2E-B550-DC6D149D08D4}"/>
          </ac:spMkLst>
        </pc:spChg>
        <pc:spChg chg="del mod">
          <ac:chgData name="Kulinich Bohdan" userId="48e65c9f34e137d0" providerId="LiveId" clId="{5F1719DF-9111-40D5-BB90-D5A453CF7734}" dt="2020-01-23T21:21:41.173" v="10888" actId="478"/>
          <ac:spMkLst>
            <pc:docMk/>
            <pc:sldMk cId="1540853477" sldId="392"/>
            <ac:spMk id="14" creationId="{BCFB13B0-F6B5-4955-9155-63C55B210A33}"/>
          </ac:spMkLst>
        </pc:spChg>
        <pc:spChg chg="mod">
          <ac:chgData name="Kulinich Bohdan" userId="48e65c9f34e137d0" providerId="LiveId" clId="{5F1719DF-9111-40D5-BB90-D5A453CF7734}" dt="2020-01-23T22:03:57.953" v="11100" actId="404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5" creationId="{ACF710CD-8D05-48CC-96A0-0B21A69EF755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6" creationId="{8064E860-CB0C-4532-96ED-C95D29032F7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1" creationId="{B39603AE-D52C-470F-83D2-AF0A74D1CE0A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2" creationId="{CD3AC476-B8E9-4B67-A919-2E4605590AE3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5" creationId="{6FC46081-87DB-4174-A369-93989B59C152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6" creationId="{808D5108-5EE6-48A4-89CF-2A411D6DA9C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7" creationId="{4E08019F-39B8-4E18-9739-1134BD1CDA9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8" creationId="{1AC01BDA-BCC0-4227-B0F8-D6BBC6D13ADC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9" creationId="{6ADC468A-AFAF-40A0-A8CB-AB0DB7E864E9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3T22:04:19.451" v="11108" actId="14100"/>
          <ac:spMkLst>
            <pc:docMk/>
            <pc:sldMk cId="1540853477" sldId="392"/>
            <ac:spMk id="41" creationId="{B855C1F9-79A8-44B4-9776-A7A474FB4DF1}"/>
          </ac:spMkLst>
        </pc:spChg>
        <pc:spChg chg="add mod">
          <ac:chgData name="Kulinich Bohdan" userId="48e65c9f34e137d0" providerId="LiveId" clId="{5F1719DF-9111-40D5-BB90-D5A453CF7734}" dt="2020-01-23T22:04:34.327" v="11115" actId="20577"/>
          <ac:spMkLst>
            <pc:docMk/>
            <pc:sldMk cId="1540853477" sldId="392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2.045" v="13423" actId="20577"/>
          <ac:spMkLst>
            <pc:docMk/>
            <pc:sldMk cId="1540853477" sldId="392"/>
            <ac:spMk id="51" creationId="{86BC9140-E395-435D-A852-213A1317C46C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6" creationId="{F1BD981E-F142-4844-B279-0AEF5F285802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7" creationId="{28AF9927-B366-4D33-B9F9-BB1666C60CAF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8" creationId="{EF222AE1-D486-47AE-95B2-1E2C047762A6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9" creationId="{EF7AA343-97A3-423D-B5D9-6A566956E495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2" creationId="{64040BF5-24DC-4D54-971E-C121C96E2DB2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3" creationId="{7BEFEC5D-701A-426C-8477-722C7B25637B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4" creationId="{00BC94FC-2B9D-4778-80B9-1968EC16C94A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7" creationId="{AB86A572-453F-441B-8274-C871C0246B45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8" creationId="{7D37BA77-417C-4BA0-B2CF-A459CFD81BB7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9" creationId="{C7438B30-ADA4-4AFA-B233-A211E76D0E9E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10" creationId="{694903DE-587D-42C4-9749-1A12E6878479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3" creationId="{5D4DD85D-0D42-4665-A193-23D2C281BE9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4" creationId="{3ABFB1DA-645A-46CA-A9ED-974823862C0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5" creationId="{50D368D3-2109-4F5B-AA14-FE754EFEF6AD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6" creationId="{77B181D4-D13A-403E-A2B0-B7D817E2E0A2}"/>
          </ac:spMkLst>
        </pc:spChg>
        <pc:spChg chg="add mod">
          <ac:chgData name="Kulinich Bohdan" userId="48e65c9f34e137d0" providerId="LiveId" clId="{5F1719DF-9111-40D5-BB90-D5A453CF7734}" dt="2020-01-23T21:40:03.083" v="11043" actId="113"/>
          <ac:spMkLst>
            <pc:docMk/>
            <pc:sldMk cId="1540853477" sldId="392"/>
            <ac:spMk id="127" creationId="{41AB5D9F-88FD-4388-823E-21C5F711488E}"/>
          </ac:spMkLst>
        </pc:spChg>
        <pc:spChg chg="add mod">
          <ac:chgData name="Kulinich Bohdan" userId="48e65c9f34e137d0" providerId="LiveId" clId="{5F1719DF-9111-40D5-BB90-D5A453CF7734}" dt="2020-01-23T21:40:17.132" v="11047" actId="20577"/>
          <ac:spMkLst>
            <pc:docMk/>
            <pc:sldMk cId="1540853477" sldId="392"/>
            <ac:spMk id="128" creationId="{3C94F99A-9F9B-46F2-8566-4BBEDB9FCD0C}"/>
          </ac:spMkLst>
        </pc:spChg>
        <pc:spChg chg="add mod">
          <ac:chgData name="Kulinich Bohdan" userId="48e65c9f34e137d0" providerId="LiveId" clId="{5F1719DF-9111-40D5-BB90-D5A453CF7734}" dt="2020-01-23T21:40:47.015" v="11054" actId="20577"/>
          <ac:spMkLst>
            <pc:docMk/>
            <pc:sldMk cId="1540853477" sldId="392"/>
            <ac:spMk id="129" creationId="{66237C21-46F2-483E-81FF-A0B282C23D65}"/>
          </ac:spMkLst>
        </pc:spChg>
        <pc:spChg chg="add mod">
          <ac:chgData name="Kulinich Bohdan" userId="48e65c9f34e137d0" providerId="LiveId" clId="{5F1719DF-9111-40D5-BB90-D5A453CF7734}" dt="2020-01-23T21:41:41.641" v="11062" actId="20577"/>
          <ac:spMkLst>
            <pc:docMk/>
            <pc:sldMk cId="1540853477" sldId="392"/>
            <ac:spMk id="130" creationId="{F51DC08E-A430-48A9-9061-AF8F6B81D426}"/>
          </ac:spMkLst>
        </pc:spChg>
        <pc:grpChg chg="add del mod">
          <ac:chgData name="Kulinich Bohdan" userId="48e65c9f34e137d0" providerId="LiveId" clId="{5F1719DF-9111-40D5-BB90-D5A453CF7734}" dt="2020-01-23T21:25:02.444" v="10911" actId="165"/>
          <ac:grpSpMkLst>
            <pc:docMk/>
            <pc:sldMk cId="1540853477" sldId="392"/>
            <ac:grpSpMk id="43" creationId="{B922D018-DFCA-4725-829E-34FB4282558B}"/>
          </ac:grpSpMkLst>
        </pc:grpChg>
        <pc:grpChg chg="add del mod">
          <ac:chgData name="Kulinich Bohdan" userId="48e65c9f34e137d0" providerId="LiveId" clId="{5F1719DF-9111-40D5-BB90-D5A453CF7734}" dt="2020-01-23T21:41:51.829" v="11063" actId="478"/>
          <ac:grpSpMkLst>
            <pc:docMk/>
            <pc:sldMk cId="1540853477" sldId="392"/>
            <ac:grpSpMk id="44" creationId="{3AC56D19-9970-42F1-B368-4873B7F05CCD}"/>
          </ac:grpSpMkLst>
        </pc:grp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5" creationId="{8D365265-8D99-461A-932D-B9B50B6A0D77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9" creationId="{81216E13-BE16-421A-800A-A050F172C309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2" creationId="{D9321F8E-256A-4EE5-9F32-F976B04FE651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4" creationId="{49B91728-A3FA-448E-B8EC-EED5802AC7ED}"/>
          </ac:picMkLst>
        </pc:pic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5" creationId="{628BB739-5CD2-4EBA-AFF7-F540B93ACC0B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6" creationId="{B2DD645A-67B5-44EC-948B-3FBD1603B91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7" creationId="{2280F27C-2737-432D-B207-061375DF402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8" creationId="{F592BABF-633A-4BE2-A232-1AA07D9DD036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9" creationId="{0CEA7566-97ED-4060-9BD6-9E70D4A119B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0" creationId="{35740EBF-45B7-4070-BED3-AA9CFD4E6AA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7" creationId="{D080DA38-2F1E-4608-B6B2-0B8A21BF98EC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8" creationId="{D3A5576E-7AEC-4487-8229-BAB94850126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9" creationId="{7BC0CA82-0229-4E97-80F5-3F33961C3934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0" creationId="{E8CA86D8-926E-4E77-B4AC-61E6A3A3BF3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3" creationId="{7BC650D5-B031-4764-899E-39C4391A598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4" creationId="{2F5C5D44-6B42-44CF-8390-7BBF86DBB260}"/>
          </ac:cxnSpMkLst>
        </pc:cxnChg>
        <pc:cxnChg chg="add mod">
          <ac:chgData name="Kulinich Bohdan" userId="48e65c9f34e137d0" providerId="LiveId" clId="{5F1719DF-9111-40D5-BB90-D5A453CF7734}" dt="2020-01-23T21:39:40.616" v="11039" actId="208"/>
          <ac:cxnSpMkLst>
            <pc:docMk/>
            <pc:sldMk cId="1540853477" sldId="392"/>
            <ac:cxnSpMk id="46" creationId="{78D10C9C-D825-4306-8DA8-9113A2D90DE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49" creationId="{C91103F3-B81F-40CE-84D7-B94FC3CF3CA0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0" creationId="{FBF529EB-552E-46CE-9E09-319FFA5D701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2" creationId="{E3D3D9DF-5B40-427C-925B-F04ADBC578E5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3" creationId="{9A3C87BF-46AD-4B38-9866-8100617CC2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4" creationId="{0198D204-8CB9-4889-AA6D-DB4C6D60AFE7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1" creationId="{900BE4DE-6925-4075-BA10-96F63413215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3" creationId="{A6C69763-B142-494B-954E-BF2F8793C4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4" creationId="{B412AFC8-A186-4306-9525-976B727E0BBD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7" creationId="{E452B73D-5602-4D4F-8672-B1B3AAF714B6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3" creationId="{BED6ACFB-2183-4A9E-8813-78221791019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4" creationId="{37DC848A-57CF-476A-9BA5-522077940A3F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0" creationId="{4A040E6D-6BBD-4F3F-8230-A7AA8DB41DD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1" creationId="{05005F86-5FEF-491C-AE6E-2723CB1A0B7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2" creationId="{22B14508-864C-49A6-8B31-FD06B3C51EC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3" creationId="{5930AFD5-E856-4164-B57D-C65C456D0632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4" creationId="{26E8E4E3-1756-4A29-A933-E668B05A34FB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5" creationId="{F3367FFA-0B50-4F2B-B0B8-EAF391663689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6" creationId="{2C0D88D1-463F-44B5-B69E-89DE48404913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7" creationId="{4F392321-9F42-4DB9-91EC-E152A43B7C7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8" creationId="{BE0EA4FD-BA70-412A-B227-5FF402B11F1E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9" creationId="{832459C7-B405-4AC0-B4B0-08C32C58CAB8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0" creationId="{40769C8E-DB04-419C-94CA-4669677BC486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1" creationId="{ED06BDF2-2290-4B8A-888E-29A6A28E662D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5" creationId="{236E3766-55E9-4226-BA32-B6FBB2081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6" creationId="{6CAB0228-8D69-49F5-93D9-0CB2BB7D4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7" creationId="{0FE1E969-C42A-4BED-B550-1E76FD99BB1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8" creationId="{AF1E0777-233C-4C81-9D0A-B67F6B71D118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9" creationId="{BEAB2662-1C84-4FB2-8CC2-08146F5E6200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0" creationId="{5E27BE5B-C49E-4BB8-9F79-0B80FE0FE26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1" creationId="{86E0CAC6-CC38-47D5-A72B-F7AC3C58D26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2" creationId="{984348C2-C0CB-4699-9E5C-1110F4FFA2D7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3" creationId="{367F4775-8372-4457-8B91-9E6C95E8A41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4" creationId="{1A9B4219-A51E-4CC5-A5CA-CE551896940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5" creationId="{087AF661-A6B0-4B5E-BAF0-D38E423E609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6" creationId="{CFA6156E-CF4D-4B1F-A09D-FA6C66070894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1" creationId="{E62D00CC-EE1B-4824-8027-8D7ED4BDCE0E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2" creationId="{84F4998D-66A4-4A01-BFA7-4C3E1F1EB540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3" creationId="{E0C81281-68D8-4846-B510-F466F7100A5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4" creationId="{2D7E9673-C4F2-4FF7-B546-D6E7B9CA3E78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5" creationId="{F0B142E0-6DFE-4F57-8F07-FB5A7377DCB3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6" creationId="{6DA384C6-008B-42B5-AEAC-93D9A7E1C9D2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7" creationId="{3B6F87C1-D74A-473E-886D-72710CE3518F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8" creationId="{8409B2F0-E833-4BB8-860E-20995F00CD4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9" creationId="{0A11F3F6-2349-46EC-A389-7435A6F5426A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0" creationId="{DEE754E3-4FEB-4063-AAE7-20B176F6BC6B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1" creationId="{18490D11-71D1-48D1-8AB5-1354B0E1379C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6.127" v="13424" actId="20577"/>
        <pc:sldMkLst>
          <pc:docMk/>
          <pc:sldMk cId="2324379613" sldId="393"/>
        </pc:sldMkLst>
        <pc:spChg chg="mod">
          <ac:chgData name="Kulinich Bohdan" userId="48e65c9f34e137d0" providerId="LiveId" clId="{5F1719DF-9111-40D5-BB90-D5A453CF7734}" dt="2020-01-24T10:38:44.291" v="11507" actId="1076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1" creationId="{72EF6030-BDE5-4222-910D-7FE0F635EE0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3" creationId="{52C30F53-3692-4D2E-B550-DC6D149D08D4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1" creationId="{B855C1F9-79A8-44B4-9776-A7A474FB4DF1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6.127" v="13424" actId="20577"/>
          <ac:spMkLst>
            <pc:docMk/>
            <pc:sldMk cId="2324379613" sldId="393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6" creationId="{F1BD981E-F142-4844-B279-0AEF5F285802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7" creationId="{28AF9927-B366-4D33-B9F9-BB1666C60CAF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8" creationId="{EF222AE1-D486-47AE-95B2-1E2C047762A6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9" creationId="{EF7AA343-97A3-423D-B5D9-6A566956E495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2" creationId="{64040BF5-24DC-4D54-971E-C121C96E2DB2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3" creationId="{7BEFEC5D-701A-426C-8477-722C7B25637B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4" creationId="{00BC94FC-2B9D-4778-80B9-1968EC16C94A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7" creationId="{AB86A572-453F-441B-8274-C871C0246B45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8" creationId="{7D37BA77-417C-4BA0-B2CF-A459CFD81BB7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9" creationId="{C7438B30-ADA4-4AFA-B233-A211E76D0E9E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10" creationId="{694903DE-587D-42C4-9749-1A12E6878479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3" creationId="{5D4DD85D-0D42-4665-A193-23D2C281BE9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4" creationId="{3ABFB1DA-645A-46CA-A9ED-974823862C0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5" creationId="{50D368D3-2109-4F5B-AA14-FE754EFEF6AD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6" creationId="{77B181D4-D13A-403E-A2B0-B7D817E2E0A2}"/>
          </ac:spMkLst>
        </pc:spChg>
        <pc:spChg chg="del">
          <ac:chgData name="Kulinich Bohdan" userId="48e65c9f34e137d0" providerId="LiveId" clId="{5F1719DF-9111-40D5-BB90-D5A453CF7734}" dt="2020-01-24T09:38:32.673" v="11124" actId="478"/>
          <ac:spMkLst>
            <pc:docMk/>
            <pc:sldMk cId="2324379613" sldId="393"/>
            <ac:spMk id="127" creationId="{41AB5D9F-88FD-4388-823E-21C5F711488E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128" creationId="{3C94F99A-9F9B-46F2-8566-4BBEDB9FCD0C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29" creationId="{66237C21-46F2-483E-81FF-A0B282C23D65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30" creationId="{F51DC08E-A430-48A9-9061-AF8F6B81D426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199" creationId="{33C832E6-DE48-476D-B16F-277D557E2052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0" creationId="{6BE452DA-1F41-44A0-A0B3-984E5EFFD9D5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1" creationId="{E8BE8A71-A783-4FD3-9D6B-C74DD69EF4A7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2" creationId="{B54DDBFA-FB86-4DBF-9565-0C8294CBCAD9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3" creationId="{26F2AF7A-72C9-4508-8C31-B09B4C892D62}"/>
          </ac:spMkLst>
        </pc:s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5" creationId="{B2108C1B-9B73-4170-BA19-6AB117A790F7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65" creationId="{66A06C90-783A-4C5F-B489-55C3B42A1AD9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70" creationId="{AE7DA5F8-DFD0-4DD9-823B-D5A7B50D5616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1" creationId="{BD7F684A-472B-4387-BA42-88B3C3EF0D35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2" creationId="{D0C1EC49-F5B8-4E4F-9DF8-2ABE86D26D01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39" creationId="{22CFA44C-36C5-4509-9625-D29AB5912A47}"/>
          </ac:grpSpMkLst>
        </pc:grpChg>
        <pc:grpChg chg="add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42" creationId="{553872F9-DF1D-4122-A911-C5AD3EC7E20C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6" creationId="{7973CEB0-C824-40AB-A221-8B013E8DCB6F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7" creationId="{74A9E5F8-8DD2-4CCF-AE9C-3CE87EB8182C}"/>
          </ac:grpSpMkLst>
        </pc:grpChg>
        <pc:grpChg chg="add mod">
          <ac:chgData name="Kulinich Bohdan" userId="48e65c9f34e137d0" providerId="LiveId" clId="{5F1719DF-9111-40D5-BB90-D5A453CF7734}" dt="2020-01-24T10:38:41.368" v="11506" actId="1076"/>
          <ac:grpSpMkLst>
            <pc:docMk/>
            <pc:sldMk cId="2324379613" sldId="393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0:04:35.909" v="11461" actId="478"/>
          <ac:picMkLst>
            <pc:docMk/>
            <pc:sldMk cId="2324379613" sldId="393"/>
            <ac:picMk id="2" creationId="{76E47D62-92EE-4F3A-A76D-08F3A317CE21}"/>
          </ac:picMkLst>
        </pc:picChg>
        <pc:picChg chg="add del mod">
          <ac:chgData name="Kulinich Bohdan" userId="48e65c9f34e137d0" providerId="LiveId" clId="{5F1719DF-9111-40D5-BB90-D5A453CF7734}" dt="2020-01-24T10:04:09.629" v="11456" actId="478"/>
          <ac:picMkLst>
            <pc:docMk/>
            <pc:sldMk cId="2324379613" sldId="393"/>
            <ac:picMk id="5" creationId="{1D1DE4F8-CB32-4DC6-B660-85AC1F77886D}"/>
          </ac:picMkLst>
        </pc:pic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6" creationId="{78D10C9C-D825-4306-8DA8-9113A2D90DE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9" creationId="{C91103F3-B81F-40CE-84D7-B94FC3CF3CA0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0" creationId="{FBF529EB-552E-46CE-9E09-319FFA5D701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2" creationId="{E3D3D9DF-5B40-427C-925B-F04ADBC578E5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3" creationId="{9A3C87BF-46AD-4B38-9866-8100617CC2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4" creationId="{0198D204-8CB9-4889-AA6D-DB4C6D60AFE7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1" creationId="{900BE4DE-6925-4075-BA10-96F63413215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3" creationId="{A6C69763-B142-494B-954E-BF2F8793C4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4" creationId="{B412AFC8-A186-4306-9525-976B727E0BBD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7" creationId="{E452B73D-5602-4D4F-8672-B1B3AAF714B6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3" creationId="{BED6ACFB-2183-4A9E-8813-78221791019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4" creationId="{37DC848A-57CF-476A-9BA5-522077940A3F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0" creationId="{4A040E6D-6BBD-4F3F-8230-A7AA8DB41DD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1" creationId="{05005F86-5FEF-491C-AE6E-2723CB1A0B7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2" creationId="{22B14508-864C-49A6-8B31-FD06B3C51EC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3" creationId="{5930AFD5-E856-4164-B57D-C65C456D0632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4" creationId="{26E8E4E3-1756-4A29-A933-E668B05A34FB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5" creationId="{F3367FFA-0B50-4F2B-B0B8-EAF391663689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6" creationId="{2C0D88D1-463F-44B5-B69E-89DE48404913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7" creationId="{4F392321-9F42-4DB9-91EC-E152A43B7C7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8" creationId="{BE0EA4FD-BA70-412A-B227-5FF402B11F1E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9" creationId="{832459C7-B405-4AC0-B4B0-08C32C58CAB8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0" creationId="{40769C8E-DB04-419C-94CA-4669677BC486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1" creationId="{ED06BDF2-2290-4B8A-888E-29A6A28E662D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5" creationId="{236E3766-55E9-4226-BA32-B6FBB2081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6" creationId="{6CAB0228-8D69-49F5-93D9-0CB2BB7D4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7" creationId="{0FE1E969-C42A-4BED-B550-1E76FD99BB1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8" creationId="{AF1E0777-233C-4C81-9D0A-B67F6B71D118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9" creationId="{BEAB2662-1C84-4FB2-8CC2-08146F5E6200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0" creationId="{5E27BE5B-C49E-4BB8-9F79-0B80FE0FE26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1" creationId="{86E0CAC6-CC38-47D5-A72B-F7AC3C58D26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2" creationId="{984348C2-C0CB-4699-9E5C-1110F4FFA2D7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3" creationId="{367F4775-8372-4457-8B91-9E6C95E8A41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4" creationId="{1A9B4219-A51E-4CC5-A5CA-CE551896940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5" creationId="{087AF661-A6B0-4B5E-BAF0-D38E423E609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6" creationId="{CFA6156E-CF4D-4B1F-A09D-FA6C66070894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1" creationId="{E62D00CC-EE1B-4824-8027-8D7ED4BDCE0E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2" creationId="{84F4998D-66A4-4A01-BFA7-4C3E1F1EB540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3" creationId="{E0C81281-68D8-4846-B510-F466F7100A5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4" creationId="{2D7E9673-C4F2-4FF7-B546-D6E7B9CA3E78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5" creationId="{F0B142E0-6DFE-4F57-8F07-FB5A7377DCB3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6" creationId="{6DA384C6-008B-42B5-AEAC-93D9A7E1C9D2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7" creationId="{3B6F87C1-D74A-473E-886D-72710CE3518F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8" creationId="{8409B2F0-E833-4BB8-860E-20995F00CD4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9" creationId="{0A11F3F6-2349-46EC-A389-7435A6F5426A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0" creationId="{DEE754E3-4FEB-4063-AAE7-20B176F6BC6B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1" creationId="{18490D11-71D1-48D1-8AB5-1354B0E1379C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2" creationId="{37D55971-C75A-47D1-9CD4-6EA108773478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1" creationId="{61EAB264-B889-47D5-AB0A-27B2E9AC6A5E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2" creationId="{A3FDA165-0E26-471D-9E29-DBD81A201D25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3" creationId="{88A67FE4-0DE3-4D7E-B735-FB4B9C31DBCD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4" creationId="{C7BD1A56-9A19-4F1D-91AC-BD6EAA9819C7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5" creationId="{8310F745-2385-4886-AE4F-6E54454A7652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6" creationId="{F520DBD3-12F1-44F9-9B23-16C7D5C5FCAA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7" creationId="{B0CCE5E5-D15C-4A45-B389-42A50159C8DD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8" creationId="{5A2239AB-89F8-4A29-B6B7-5CEC75F6F51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5" creationId="{3C69410D-8220-4765-B70E-006E6C4BF6C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6" creationId="{161DC76F-ECDD-475B-B53E-FB4C2D41EC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7" creationId="{8A27624C-05A0-4204-95D4-01B8C83BF79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8" creationId="{719BDC7D-E6DA-40A2-9A19-F478802ED37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9" creationId="{D775F1AA-AA56-4870-BD26-51FB1AF89F3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0" creationId="{E3867E47-D839-4CD7-91C0-767BE4416F6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1" creationId="{22AAD710-6A02-4A86-9226-2344CDC320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2" creationId="{4388360B-3CB3-4754-B52D-3B69A11C029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3" creationId="{40EE0795-F610-44BE-8DDD-45E4FADB00F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4" creationId="{614CCFA5-F841-4AD6-93C0-40C03FD20F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5" creationId="{3250732A-4603-4AE3-A4B1-9AFC5F4F92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6" creationId="{1AD83D0F-9A26-41F9-8A3B-1C13668917EA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7" creationId="{6DCFDA06-9BA1-4BA3-87A0-9370238CD9E2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8" creationId="{BF4A556E-37F6-4239-946B-EB8B10C4EE9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9" creationId="{8910F57C-CC85-447B-B39D-04CAD74788A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0" creationId="{170BFEC0-F04F-481E-B28C-A69EB2B284A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1" creationId="{FE0F7931-D242-4CF6-85CA-25A806D65B3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2" creationId="{F8D5586E-D38C-4A13-B15B-05C7D48942C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3" creationId="{731C27F2-85A9-4CEA-BA11-F3F4096EC89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4" creationId="{FDA06680-D316-432D-AEA3-D36C898506F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5" creationId="{1807CE8C-BFF2-4D04-A3C3-B52A02FC097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6" creationId="{996144A9-B9B2-4AE9-B665-DF332E43FD6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7" creationId="{6DCD21A2-E108-4D05-A5E3-DB18DBA691D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8" creationId="{3256A8FE-3C3E-4632-8D33-40BA110C0D8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9" creationId="{8E8462A6-BAD9-442D-BE34-4A5BBE65A73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0" creationId="{96A22BF1-C948-423D-A4EE-43839068098A}"/>
          </ac:cxnSpMkLst>
        </pc:cxnChg>
        <pc:cxnChg chg="add del mod">
          <ac:chgData name="Kulinich Bohdan" userId="48e65c9f34e137d0" providerId="LiveId" clId="{5F1719DF-9111-40D5-BB90-D5A453CF7734}" dt="2020-01-24T09:57:41.475" v="11382" actId="478"/>
          <ac:cxnSpMkLst>
            <pc:docMk/>
            <pc:sldMk cId="2324379613" sldId="393"/>
            <ac:cxnSpMk id="171" creationId="{9EE7EA86-0052-4255-A8C7-19F5CA9505C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2" creationId="{C3482D16-856B-42BD-B43E-E5BE1A80CFD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3" creationId="{B52CADF4-A3C8-4845-9005-9F0385E6B77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4" creationId="{1F13D8BF-385D-40F1-A693-2A951FD0ADE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5" creationId="{F691C745-806F-4E59-A8D8-A82D823AF18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6" creationId="{4EE44EF5-B05E-4419-BACE-2EDB9DD78B2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7" creationId="{175D0DC5-A5F9-40D4-BAEE-BF699BA31E0C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8" creationId="{AC6F7834-C7CC-4CC4-9580-29F9B281EF0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9" creationId="{28D5D13B-BE01-41BF-84F7-CCF9C8B5FA2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0" creationId="{B1197E36-0040-4886-B9FA-9FB202FE0AD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1" creationId="{9023CD54-97A4-4DF7-9C87-64AF20C1705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2" creationId="{59D77FB5-6B6A-42CB-9F9B-BAA584013E1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3" creationId="{C600F14E-C5E8-4714-9032-6BF005F4FE4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4" creationId="{E4C38C54-0D41-4409-9AEE-257EAED9BAC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5" creationId="{2B2E7B38-B41D-47DA-8EDA-999EB764874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6" creationId="{A7FB2FF0-D1D7-488E-AB34-E9EC9F04DB4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7" creationId="{2EA64D16-3118-446B-84DC-EC7FBDB6056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8" creationId="{AB3E268C-48EE-4D36-BAD7-CD702C0DCC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9" creationId="{8FEAC2B2-7833-461B-B659-981E3D0A44C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0" creationId="{9D0F615F-23E1-4154-8492-D2EEAA1354E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1" creationId="{03C6042D-0A1D-4C76-984D-6A7B8F5D09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2" creationId="{0550DFB5-57FF-465F-9750-6130BC7F08C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3" creationId="{6FD9ADAC-E874-4F9A-B59E-CF935A55650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4" creationId="{CC42F0B2-B6EA-4098-BAA5-1333F5B4D52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5" creationId="{06079103-CC96-4084-813A-468887F7CE94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9.995" v="13425" actId="20577"/>
        <pc:sldMkLst>
          <pc:docMk/>
          <pc:sldMk cId="4071669346" sldId="394"/>
        </pc:sldMkLst>
        <pc:spChg chg="mod">
          <ac:chgData name="Kulinich Bohdan" userId="48e65c9f34e137d0" providerId="LiveId" clId="{5F1719DF-9111-40D5-BB90-D5A453CF7734}" dt="2020-01-24T11:13:46.903" v="11631" actId="1076"/>
          <ac:spMkLst>
            <pc:docMk/>
            <pc:sldMk cId="4071669346" sldId="394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7T08:58:59.995" v="13425" actId="20577"/>
          <ac:spMkLst>
            <pc:docMk/>
            <pc:sldMk cId="4071669346" sldId="394"/>
            <ac:spMk id="51" creationId="{86BC9140-E395-435D-A852-213A1317C46C}"/>
          </ac:spMkLst>
        </pc:spChg>
        <pc:spChg chg="add mod ord topLvl">
          <ac:chgData name="Kulinich Bohdan" userId="48e65c9f34e137d0" providerId="LiveId" clId="{5F1719DF-9111-40D5-BB90-D5A453CF7734}" dt="2020-01-24T13:00:11.674" v="12245" actId="165"/>
          <ac:spMkLst>
            <pc:docMk/>
            <pc:sldMk cId="4071669346" sldId="394"/>
            <ac:spMk id="61" creationId="{47DD7B4F-BFA7-4376-BC49-0E36CFF32027}"/>
          </ac:spMkLst>
        </pc:spChg>
        <pc:spChg chg="add mod or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84" creationId="{133CA145-731B-4A1F-98FC-A81758F40BFD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3" creationId="{1343ABCA-3021-4529-9A2D-9E86547DD30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4" creationId="{FC2823A4-5561-4A14-AE08-DC9D47DF73D4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5" creationId="{D8938640-1FFD-4A9E-8F21-B49E673D957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6" creationId="{F8F32ED5-9634-4664-A8DE-AF6F6B102F4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7" creationId="{59124034-1961-4CDF-B943-9264CCA0AC19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8" creationId="{86D6C955-27DC-4880-BABD-BFFE9DB3D6B8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9" creationId="{EAAA4AB8-0C18-4CCD-B7A3-D432E766FD1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0" creationId="{5E2DE416-096F-467A-BCBF-9115F27408B5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1" creationId="{3D3CBA36-81DA-483D-8AA1-FA6504A4992F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2" creationId="{50F01B13-3B65-45BF-BAEF-BB2657058BE7}"/>
          </ac:spMkLst>
        </pc:spChg>
        <pc:spChg chg="add mod or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199" creationId="{33C832E6-DE48-476D-B16F-277D557E2052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0" creationId="{6BE452DA-1F41-44A0-A0B3-984E5EFFD9D5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1" creationId="{E8BE8A71-A783-4FD3-9D6B-C74DD69EF4A7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2" creationId="{B54DDBFA-FB86-4DBF-9565-0C8294CBCAD9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3" creationId="{26F2AF7A-72C9-4508-8C31-B09B4C892D62}"/>
          </ac:spMkLst>
        </pc:spChg>
        <pc:spChg chg="add mod ord topLvl">
          <ac:chgData name="Kulinich Bohdan" userId="48e65c9f34e137d0" providerId="LiveId" clId="{5F1719DF-9111-40D5-BB90-D5A453CF7734}" dt="2020-01-25T09:23:56.756" v="12401" actId="166"/>
          <ac:spMkLst>
            <pc:docMk/>
            <pc:sldMk cId="4071669346" sldId="394"/>
            <ac:spMk id="204" creationId="{AF6B187E-72EF-4B1D-AACE-93440CE87685}"/>
          </ac:spMkLst>
        </pc:spChg>
        <pc:spChg chg="add mod ord topLvl">
          <ac:chgData name="Kulinich Bohdan" userId="48e65c9f34e137d0" providerId="LiveId" clId="{5F1719DF-9111-40D5-BB90-D5A453CF7734}" dt="2020-01-25T09:24:01.907" v="12402" actId="166"/>
          <ac:spMkLst>
            <pc:docMk/>
            <pc:sldMk cId="4071669346" sldId="394"/>
            <ac:spMk id="205" creationId="{4A163D09-43F3-42D2-895F-E2DCBCA8FD98}"/>
          </ac:spMkLst>
        </pc:spChg>
        <pc:spChg chg="add mod ord topLvl">
          <ac:chgData name="Kulinich Bohdan" userId="48e65c9f34e137d0" providerId="LiveId" clId="{5F1719DF-9111-40D5-BB90-D5A453CF7734}" dt="2020-01-25T09:23:51.072" v="12400" actId="166"/>
          <ac:spMkLst>
            <pc:docMk/>
            <pc:sldMk cId="4071669346" sldId="394"/>
            <ac:spMk id="206" creationId="{9CDE26FF-BE8D-41CA-B4E7-6315353DFD1F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7" creationId="{BBA3F426-990F-4626-802F-C5AB0A7C617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8" creationId="{BF158885-1DAD-4219-9C5C-AD141F56A3A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9" creationId="{0D3A0665-5976-4812-8912-2A7E6D81D798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0" creationId="{BEDD19B7-E5C9-4E2F-A587-4AB5A01E1B0B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1" creationId="{B8762017-8DCC-4762-B330-DABC4B7183F2}"/>
          </ac:spMkLst>
        </pc:spChg>
        <pc:spChg chg="add mod topLvl">
          <ac:chgData name="Kulinich Bohdan" userId="48e65c9f34e137d0" providerId="LiveId" clId="{5F1719DF-9111-40D5-BB90-D5A453CF7734}" dt="2020-01-25T09:23:28.309" v="12395" actId="1076"/>
          <ac:spMkLst>
            <pc:docMk/>
            <pc:sldMk cId="4071669346" sldId="394"/>
            <ac:spMk id="212" creationId="{E6709BEA-A11B-4636-95B2-85C18EC4CB1D}"/>
          </ac:spMkLst>
        </pc:spChg>
        <pc:spChg chg="add mod topLvl">
          <ac:chgData name="Kulinich Bohdan" userId="48e65c9f34e137d0" providerId="LiveId" clId="{5F1719DF-9111-40D5-BB90-D5A453CF7734}" dt="2020-01-25T09:23:34.562" v="12398" actId="1076"/>
          <ac:spMkLst>
            <pc:docMk/>
            <pc:sldMk cId="4071669346" sldId="394"/>
            <ac:spMk id="213" creationId="{81F1B204-6E00-4D5F-85BF-DDA44449161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0" creationId="{8EB9F6D6-65CA-42DF-81A3-90D3E0EBEAB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1" creationId="{16141A83-7D1B-4F13-A9C8-4CBE9C664A65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2" creationId="{742F8793-F603-4B99-82C4-C635885B5A5E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3" creationId="{FD556812-21A7-41D8-8842-9DB84581FA5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4" creationId="{B029D348-1500-4360-A1DC-1DE1D8B192AF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5" creationId="{8945D9DF-3872-4DF1-8203-BDC9C8DBD4A5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6" creationId="{236DA94B-B44B-4199-A66B-89782308CDC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7" creationId="{BBD0BAF6-0797-4C18-8ED6-8BBFFC4B3BAC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8" creationId="{0AD13629-FBFF-4A34-8613-8DFDA576449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9" creationId="{D299B3D2-E90A-4D84-A438-16D1F5A0AA29}"/>
          </ac:spMkLst>
        </pc:spChg>
        <pc:spChg chg="add mod ord topLvl">
          <ac:chgData name="Kulinich Bohdan" userId="48e65c9f34e137d0" providerId="LiveId" clId="{5F1719DF-9111-40D5-BB90-D5A453CF7734}" dt="2020-01-25T09:23:45.765" v="12399" actId="166"/>
          <ac:spMkLst>
            <pc:docMk/>
            <pc:sldMk cId="4071669346" sldId="394"/>
            <ac:spMk id="240" creationId="{CBD34C22-B611-437A-982F-E4A3ABA29565}"/>
          </ac:spMkLst>
        </pc:spChg>
        <pc:spChg chg="add mo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243" creationId="{5808C33A-06B2-4F2D-91C5-6407B0E8E355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2" creationId="{CBEA5E69-922F-4E1D-BDEF-F25E3FC16F7C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3" creationId="{DC2C5DB1-7EFD-4B69-8B26-77C082470DC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4" creationId="{BCE5E35B-BC71-49F9-B104-1217B94A025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5" creationId="{490500C0-0AFC-4398-9EBF-DCA2CFC4095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6" creationId="{5A6778F8-5280-4563-8430-403319230AF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7" creationId="{CC50F172-5A24-4FB1-A7AC-717BFAC0C79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8" creationId="{14BB8254-6C52-411C-9837-F8E6E26B68B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9" creationId="{2D3BD0E1-1915-4796-81E1-92A0DDCECAA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0" creationId="{9D9D9649-FFAD-49F1-AE07-39BF4CB348A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1" creationId="{20FC3FB8-883E-45B5-92BE-7238D4DACFA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6" creationId="{4521CD1B-CA0A-4CEE-8CC3-94C825ADFE37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3" creationId="{82588BAE-413C-4793-B5F9-E305B6432343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4" creationId="{20F522D0-527B-42E4-BC59-8B5350FFBB50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5" creationId="{C4359C5B-21D3-428B-84B1-AC897206D523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6" creationId="{6A6B5B36-C61A-41D4-99C6-970F767AEE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7" creationId="{00E283E1-DE75-4462-B9BF-35C767FD86DB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8" creationId="{5CF0B8EB-E272-42C6-AEB1-030630376BA4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9" creationId="{FFE27628-804B-4B30-81BC-19277B68254E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0" creationId="{DDEDD3B9-F1D9-4B7E-836D-A869FA25EA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1" creationId="{63DB7C7B-6ADB-4688-A0AE-76EFB4FCA67A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2" creationId="{D0C6451B-9A16-40FA-B5DA-98CF21125B04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7" creationId="{C3F6853A-C806-4F22-A40B-B77EC231968D}"/>
          </ac:spMkLst>
        </pc:spChg>
        <pc:spChg chg="add mo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291" creationId="{F3385F6A-BD89-43A6-9DE1-36B75BA0CFD9}"/>
          </ac:spMkLst>
        </pc:spChg>
        <pc:grpChg chg="add del mod">
          <ac:chgData name="Kulinich Bohdan" userId="48e65c9f34e137d0" providerId="LiveId" clId="{5F1719DF-9111-40D5-BB90-D5A453CF7734}" dt="2020-01-24T12:05:51.957" v="12117" actId="165"/>
          <ac:grpSpMkLst>
            <pc:docMk/>
            <pc:sldMk cId="4071669346" sldId="394"/>
            <ac:grpSpMk id="47" creationId="{4D9F3036-B531-4C97-9E04-23CD9BA4A57B}"/>
          </ac:grpSpMkLst>
        </pc:grpChg>
        <pc:grpChg chg="add del mod">
          <ac:chgData name="Kulinich Bohdan" userId="48e65c9f34e137d0" providerId="LiveId" clId="{5F1719DF-9111-40D5-BB90-D5A453CF7734}" dt="2020-01-24T11:46:23.369" v="11944" actId="165"/>
          <ac:grpSpMkLst>
            <pc:docMk/>
            <pc:sldMk cId="4071669346" sldId="394"/>
            <ac:grpSpMk id="48" creationId="{8B8B3F7E-8611-431A-BD2A-934D68C39823}"/>
          </ac:grpSpMkLst>
        </pc:grpChg>
        <pc:grpChg chg="add mod">
          <ac:chgData name="Kulinich Bohdan" userId="48e65c9f34e137d0" providerId="LiveId" clId="{5F1719DF-9111-40D5-BB90-D5A453CF7734}" dt="2020-01-24T11:53:57.350" v="11996" actId="164"/>
          <ac:grpSpMkLst>
            <pc:docMk/>
            <pc:sldMk cId="4071669346" sldId="394"/>
            <ac:grpSpMk id="49" creationId="{DFC5C920-B272-414B-B63B-CFDACAF0AFE4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1" creationId="{BD7F684A-472B-4387-BA42-88B3C3EF0D35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2" creationId="{D0C1EC49-F5B8-4E4F-9DF8-2ABE86D26D01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1:54:21.768" v="12001" actId="478"/>
          <ac:grpSpMkLst>
            <pc:docMk/>
            <pc:sldMk cId="4071669346" sldId="394"/>
            <ac:grpSpMk id="95" creationId="{64D75640-DD64-4B0C-B4FF-D977919C5D71}"/>
          </ac:grpSpMkLst>
        </pc:grpChg>
        <pc:grpChg chg="add del mod ord">
          <ac:chgData name="Kulinich Bohdan" userId="48e65c9f34e137d0" providerId="LiveId" clId="{5F1719DF-9111-40D5-BB90-D5A453CF7734}" dt="2020-01-24T13:01:27.878" v="12274" actId="165"/>
          <ac:grpSpMkLst>
            <pc:docMk/>
            <pc:sldMk cId="4071669346" sldId="394"/>
            <ac:grpSpMk id="125" creationId="{872012CC-DD00-487E-B0DE-3572780586E8}"/>
          </ac:grpSpMkLst>
        </pc:grpChg>
        <pc:grpChg chg="add del mod">
          <ac:chgData name="Kulinich Bohdan" userId="48e65c9f34e137d0" providerId="LiveId" clId="{5F1719DF-9111-40D5-BB90-D5A453CF7734}" dt="2020-01-24T12:54:21.077" v="12118" actId="165"/>
          <ac:grpSpMkLst>
            <pc:docMk/>
            <pc:sldMk cId="4071669346" sldId="394"/>
            <ac:grpSpMk id="126" creationId="{E6E9763E-1311-4343-8F64-CF9A241D6226}"/>
          </ac:grpSpMkLst>
        </pc:grpChg>
        <pc:grpChg chg="add del mod ord">
          <ac:chgData name="Kulinich Bohdan" userId="48e65c9f34e137d0" providerId="LiveId" clId="{5F1719DF-9111-40D5-BB90-D5A453CF7734}" dt="2020-01-25T09:03:15.098" v="12333" actId="165"/>
          <ac:grpSpMkLst>
            <pc:docMk/>
            <pc:sldMk cId="4071669346" sldId="394"/>
            <ac:grpSpMk id="127" creationId="{ABB993BE-6E54-4409-9711-A14F2733EB36}"/>
          </ac:grpSpMkLst>
        </pc:grpChg>
        <pc:grpChg chg="add del mod ord">
          <ac:chgData name="Kulinich Bohdan" userId="48e65c9f34e137d0" providerId="LiveId" clId="{5F1719DF-9111-40D5-BB90-D5A453CF7734}" dt="2020-01-24T12:54:24.167" v="12119" actId="165"/>
          <ac:grpSpMkLst>
            <pc:docMk/>
            <pc:sldMk cId="4071669346" sldId="394"/>
            <ac:grpSpMk id="128" creationId="{64C8E050-502D-471E-9B3B-7C287C8476F8}"/>
          </ac:grpSpMkLst>
        </pc:grpChg>
        <pc:grpChg chg="add del mod ord">
          <ac:chgData name="Kulinich Bohdan" userId="48e65c9f34e137d0" providerId="LiveId" clId="{5F1719DF-9111-40D5-BB90-D5A453CF7734}" dt="2020-01-24T13:00:11.674" v="12245" actId="165"/>
          <ac:grpSpMkLst>
            <pc:docMk/>
            <pc:sldMk cId="4071669346" sldId="394"/>
            <ac:grpSpMk id="129" creationId="{AD813E9B-1A8D-473F-BAC1-DEBE010B28AA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6" creationId="{7973CEB0-C824-40AB-A221-8B013E8DCB6F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7" creationId="{74A9E5F8-8DD2-4CCF-AE9C-3CE87EB8182C}"/>
          </ac:grpSpMkLst>
        </pc:grpChg>
        <pc:grpChg chg="del">
          <ac:chgData name="Kulinich Bohdan" userId="48e65c9f34e137d0" providerId="LiveId" clId="{5F1719DF-9111-40D5-BB90-D5A453CF7734}" dt="2020-01-24T11:12:43.060" v="11539" actId="478"/>
          <ac:grpSpMkLst>
            <pc:docMk/>
            <pc:sldMk cId="4071669346" sldId="394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1:24:41.396" v="11800" actId="478"/>
          <ac:picMkLst>
            <pc:docMk/>
            <pc:sldMk cId="4071669346" sldId="394"/>
            <ac:picMk id="2" creationId="{734C2341-1286-4841-9BDC-BD45D81E2658}"/>
          </ac:picMkLst>
        </pc:pic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86" creationId="{530BB083-BBCF-46BE-B6DA-B56719FD5132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0" creationId="{3DE19D9D-612C-44F0-823D-F370C628E064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2" creationId="{46842BEA-B597-41FF-BB98-B5ABB5B71A2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4" creationId="{A3A1D70A-59C3-4617-9FD5-0B4D6507681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7" creationId="{407A96A5-0C38-4969-AC5D-A14BC6829195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9" creationId="{9B1479DD-8D3A-42DD-BE19-BA29FDAE5593}"/>
          </ac:cxnSpMkLst>
        </pc:cxnChg>
        <pc:cxnChg chg="add mod topLvl">
          <ac:chgData name="Kulinich Bohdan" userId="48e65c9f34e137d0" providerId="LiveId" clId="{5F1719DF-9111-40D5-BB90-D5A453CF7734}" dt="2020-01-25T09:23:31.645" v="12397" actId="1076"/>
          <ac:cxnSpMkLst>
            <pc:docMk/>
            <pc:sldMk cId="4071669346" sldId="394"/>
            <ac:cxnSpMk id="113" creationId="{7556436A-9C2A-4C04-AFEB-CCCF1036FCB3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6" creationId="{46BCB2C2-DC15-4E5B-A5EF-362C33E078D6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9" creationId="{5718E130-F097-46AF-AC73-99A2A441DF0B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24" creationId="{D9E012A4-CFF8-489F-8E72-25CE9F32AD3C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30" creationId="{0EFE7F3F-AF1A-45F5-A8C4-E87BA15C9C94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71" creationId="{823A6655-EFEF-4B6C-95EE-5FAED22F5441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4" creationId="{631EACCB-2113-4434-B5E9-076FCC05947E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5" creationId="{5C54F24E-858B-4AA3-A138-9781C32D7005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6" creationId="{D17291C4-5DC7-4AA9-A6F2-D6998173430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7" creationId="{8FC6C4FC-D4D1-4A1C-8CAC-5FB38B47F72B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8" creationId="{67A34358-3839-4830-A94F-A36671D4AEA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9" creationId="{7E71ECF2-4361-468D-A4BA-64BBA6E43E49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0" creationId="{2A0E7231-9683-4E17-A4D8-8A100DD82607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1" creationId="{1C3FDF81-F435-41B4-9C97-1E09452370A2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2" creationId="{7B8EAEAA-97A5-4B1D-ACF0-1238BB0AAF80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3" creationId="{32ABA890-D5C1-4414-977D-DD9266618F89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4" creationId="{75882F11-0114-4235-9C67-51A933D10F27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5" creationId="{6F37654B-4527-416D-98B8-5066BB654B56}"/>
          </ac:cxnSpMkLst>
        </pc:cxnChg>
        <pc:cxnChg chg="add mod ord topLvl">
          <ac:chgData name="Kulinich Bohdan" userId="48e65c9f34e137d0" providerId="LiveId" clId="{5F1719DF-9111-40D5-BB90-D5A453CF7734}" dt="2020-01-25T09:24:59.500" v="12407" actId="167"/>
          <ac:cxnSpMkLst>
            <pc:docMk/>
            <pc:sldMk cId="4071669346" sldId="394"/>
            <ac:cxnSpMk id="236" creationId="{D3C16D6D-8BCE-49AF-BBA7-C2FD7A350E44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7" creationId="{1A37E639-D10D-4AA2-950B-416945A4F74C}"/>
          </ac:cxnSpMkLst>
        </pc:cxnChg>
        <pc:cxnChg chg="add mod topLvl">
          <ac:chgData name="Kulinich Bohdan" userId="48e65c9f34e137d0" providerId="LiveId" clId="{5F1719DF-9111-40D5-BB90-D5A453CF7734}" dt="2020-01-25T09:24:59.093" v="12406" actId="14100"/>
          <ac:cxnSpMkLst>
            <pc:docMk/>
            <pc:sldMk cId="4071669346" sldId="394"/>
            <ac:cxnSpMk id="238" creationId="{ACB042AA-1675-44A7-AFD7-DFA49D3FFD16}"/>
          </ac:cxnSpMkLst>
        </pc:cxnChg>
        <pc:cxnChg chg="add del">
          <ac:chgData name="Kulinich Bohdan" userId="48e65c9f34e137d0" providerId="LiveId" clId="{5F1719DF-9111-40D5-BB90-D5A453CF7734}" dt="2020-01-24T11:44:10.824" v="11909"/>
          <ac:cxnSpMkLst>
            <pc:docMk/>
            <pc:sldMk cId="4071669346" sldId="394"/>
            <ac:cxnSpMk id="239" creationId="{4FB219EB-5ED9-420E-A592-7A108CE0046C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41" creationId="{A26AFDB0-DE68-45C4-82B8-079D41AD39ED}"/>
          </ac:cxnSpMkLst>
        </pc:cxnChg>
        <pc:cxnChg chg="add del">
          <ac:chgData name="Kulinich Bohdan" userId="48e65c9f34e137d0" providerId="LiveId" clId="{5F1719DF-9111-40D5-BB90-D5A453CF7734}" dt="2020-01-24T11:45:12.508" v="11917"/>
          <ac:cxnSpMkLst>
            <pc:docMk/>
            <pc:sldMk cId="4071669346" sldId="394"/>
            <ac:cxnSpMk id="242" creationId="{8617F0BD-DDBF-404A-A816-01607FD14490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4" creationId="{8DE0B57D-5A2D-4379-B5A5-E2ECBD5D8B0E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5" creationId="{DF555A49-0DCF-4722-ABC2-F7EA23438A1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6" creationId="{81D2A751-4E0E-4993-9100-296AE41D14B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7" creationId="{62434698-02C9-4489-A1D2-EDF998B87DE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8" creationId="{77056103-04E2-4263-8A45-E6B96852A648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9" creationId="{6B3A13D5-06A6-42C7-852E-F16D5579289D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0" creationId="{131DC802-606D-4A66-B245-508EFC51ABD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1" creationId="{619A3B23-4B2D-45E6-8246-2ED335DA9B6E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2" creationId="{6D2C91B9-6D65-482F-8F78-54D67C455040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3" creationId="{F68E34B1-F993-4401-8685-79776FA4D9F9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4" creationId="{09256FAE-0ADE-4853-9415-48EFE9FDC491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5" creationId="{192BE216-5D9C-49A3-96D4-7EAFBCD58140}"/>
          </ac:cxnSpMkLst>
        </pc:cxnChg>
        <pc:cxnChg chg="add mod ord topLvl">
          <ac:chgData name="Kulinich Bohdan" userId="48e65c9f34e137d0" providerId="LiveId" clId="{5F1719DF-9111-40D5-BB90-D5A453CF7734}" dt="2020-01-24T13:01:22.174" v="12273" actId="167"/>
          <ac:cxnSpMkLst>
            <pc:docMk/>
            <pc:sldMk cId="4071669346" sldId="394"/>
            <ac:cxnSpMk id="267" creationId="{BE281DC0-D65E-4AB0-A2E6-EB454A87DE7E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8" creationId="{373032BC-5EF2-4B32-BFC9-248067D2B7B6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9" creationId="{0E6759E5-B875-4FE2-A8B2-409A6E24960A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0" creationId="{64519E15-01B4-4813-BCB0-7BD06FB7AC0C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1" creationId="{037FF547-8735-4965-88ED-9FBC3BA897C1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2" creationId="{911240D6-0254-4133-A6E6-379BA7DD3DA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3" creationId="{9870B23E-2DF0-4082-A212-3BD72F77A516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4" creationId="{094F9DD1-4103-4333-8700-E1C61BAA8C2E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5" creationId="{FCF8F140-96F8-4612-9F36-F5A31EBFBBB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6" creationId="{281DDB48-8060-404A-82E2-502087224FA5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8" creationId="{549C29FD-1163-40F4-A7C2-7A51D689F52F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9" creationId="{5561F74F-5B37-4974-B393-B42B92710185}"/>
          </ac:cxnSpMkLst>
        </pc:cxnChg>
        <pc:cxnChg chg="add mod or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addSp delSp modSp add del modAnim">
        <pc:chgData name="Kulinich Bohdan" userId="48e65c9f34e137d0" providerId="LiveId" clId="{5F1719DF-9111-40D5-BB90-D5A453CF7734}" dt="2020-01-25T09:33:20.066" v="12408" actId="47"/>
        <pc:sldMkLst>
          <pc:docMk/>
          <pc:sldMk cId="1122097979" sldId="395"/>
        </pc:sldMkLst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9" creationId="{14E37E73-3FC5-4D42-AC90-672C29AE8C13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0" creationId="{662D5201-2C90-4CC0-9FA8-FFD0164AC44D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1" creationId="{DE1C319F-A2A0-4846-AD1E-E04462B589B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2" creationId="{D42C64B1-B4CD-468C-9576-50E82161B556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3" creationId="{B21B8B74-79AA-4F98-A2B0-D269D6C8571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4" creationId="{93BA45EF-0A87-4B9E-9E93-8F06C905173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5" creationId="{567CCFE8-88B1-4D3A-AF88-9406AE279DB9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6" creationId="{052E6B7A-1BBB-4416-98F3-5651CC3C3A25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7" creationId="{02A50F75-0538-4B86-9B89-137075D3B97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8" creationId="{8682CA9E-BC1D-49BB-839D-2321A6285621}"/>
          </ac:spMkLst>
        </pc:spChg>
        <pc:spChg chg="add mod">
          <ac:chgData name="Kulinich Bohdan" userId="48e65c9f34e137d0" providerId="LiveId" clId="{5F1719DF-9111-40D5-BB90-D5A453CF7734}" dt="2020-01-24T11:53:11.558" v="11991" actId="1076"/>
          <ac:spMkLst>
            <pc:docMk/>
            <pc:sldMk cId="1122097979" sldId="395"/>
            <ac:spMk id="29" creationId="{F6A23675-34D4-4CB4-AF19-1AC17E858760}"/>
          </ac:spMkLst>
        </pc:spChg>
        <pc:grpChg chg="add del mod">
          <ac:chgData name="Kulinich Bohdan" userId="48e65c9f34e137d0" providerId="LiveId" clId="{5F1719DF-9111-40D5-BB90-D5A453CF7734}" dt="2020-01-24T11:53:05.525" v="11989" actId="165"/>
          <ac:grpSpMkLst>
            <pc:docMk/>
            <pc:sldMk cId="1122097979" sldId="395"/>
            <ac:grpSpMk id="2" creationId="{E997E532-8F47-4907-ABB6-7F4A04D5085C}"/>
          </ac:grpSpMkLst>
        </pc:grp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3" creationId="{A96934A0-5E88-49C1-ADF6-E9F67090CE3E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4" creationId="{C5DE8170-65EC-4D15-801D-EE99A54BAFC7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5" creationId="{74C51903-E4C7-4A4F-A358-DD1A9A6D2452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6" creationId="{B19B30AC-B261-48A4-AA17-953965E6E12D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7" creationId="{FEC9E706-C5E3-4DBB-B70E-4F3C791CEC5B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8" creationId="{42A14241-A229-4930-B56B-3D8B94D3E7E4}"/>
          </ac:cxnSpMkLst>
        </pc:cxnChg>
        <pc:cxnChg chg="add mod">
          <ac:chgData name="Kulinich Bohdan" userId="48e65c9f34e137d0" providerId="LiveId" clId="{5F1719DF-9111-40D5-BB90-D5A453CF7734}" dt="2020-01-24T11:52:13.231" v="11978" actId="1076"/>
          <ac:cxnSpMkLst>
            <pc:docMk/>
            <pc:sldMk cId="1122097979" sldId="395"/>
            <ac:cxnSpMk id="19" creationId="{A218D217-236D-4B95-B7AC-6FF3D8274F07}"/>
          </ac:cxnSpMkLst>
        </pc:cxnChg>
        <pc:cxnChg chg="add mod">
          <ac:chgData name="Kulinich Bohdan" userId="48e65c9f34e137d0" providerId="LiveId" clId="{5F1719DF-9111-40D5-BB90-D5A453CF7734}" dt="2020-01-24T11:52:16.713" v="11979" actId="14100"/>
          <ac:cxnSpMkLst>
            <pc:docMk/>
            <pc:sldMk cId="1122097979" sldId="395"/>
            <ac:cxnSpMk id="20" creationId="{B236D1E5-55CA-4E1B-9657-281159A0CC9D}"/>
          </ac:cxnSpMkLst>
        </pc:cxnChg>
        <pc:cxnChg chg="add mod">
          <ac:chgData name="Kulinich Bohdan" userId="48e65c9f34e137d0" providerId="LiveId" clId="{5F1719DF-9111-40D5-BB90-D5A453CF7734}" dt="2020-01-24T11:52:38.247" v="11985" actId="14100"/>
          <ac:cxnSpMkLst>
            <pc:docMk/>
            <pc:sldMk cId="1122097979" sldId="395"/>
            <ac:cxnSpMk id="23" creationId="{1EEBAB54-B898-4DFF-A70A-3DD5B29A7F0A}"/>
          </ac:cxnSpMkLst>
        </pc:cxnChg>
        <pc:cxnChg chg="add mod">
          <ac:chgData name="Kulinich Bohdan" userId="48e65c9f34e137d0" providerId="LiveId" clId="{5F1719DF-9111-40D5-BB90-D5A453CF7734}" dt="2020-01-24T11:52:52.542" v="11988" actId="14100"/>
          <ac:cxnSpMkLst>
            <pc:docMk/>
            <pc:sldMk cId="1122097979" sldId="395"/>
            <ac:cxnSpMk id="27" creationId="{82B7C196-AE20-4064-B48C-C700A55611B7}"/>
          </ac:cxnSpMkLst>
        </pc:cxnChg>
      </pc:sldChg>
      <pc:sldChg chg="addSp delSp modSp add del delAnim modAnim">
        <pc:chgData name="Kulinich Bohdan" userId="48e65c9f34e137d0" providerId="LiveId" clId="{5F1719DF-9111-40D5-BB90-D5A453CF7734}" dt="2020-01-25T09:59:01.928" v="13207" actId="47"/>
        <pc:sldMkLst>
          <pc:docMk/>
          <pc:sldMk cId="2475751100" sldId="395"/>
        </pc:sldMkLst>
        <pc:spChg chg="del">
          <ac:chgData name="Kulinich Bohdan" userId="48e65c9f34e137d0" providerId="LiveId" clId="{5F1719DF-9111-40D5-BB90-D5A453CF7734}" dt="2020-01-25T09:39:03.082" v="12694" actId="478"/>
          <ac:spMkLst>
            <pc:docMk/>
            <pc:sldMk cId="2475751100" sldId="395"/>
            <ac:spMk id="2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9:07.872" v="12696" actId="478"/>
          <ac:spMkLst>
            <pc:docMk/>
            <pc:sldMk cId="2475751100" sldId="395"/>
            <ac:spMk id="7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8:58.785" v="12693" actId="478"/>
          <ac:spMkLst>
            <pc:docMk/>
            <pc:sldMk cId="2475751100" sldId="395"/>
            <ac:spMk id="13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8:55.187" v="12753" actId="1076"/>
          <ac:spMkLst>
            <pc:docMk/>
            <pc:sldMk cId="2475751100" sldId="395"/>
            <ac:spMk id="1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25T09:41:11.735" v="12733" actId="207"/>
          <ac:spMkLst>
            <pc:docMk/>
            <pc:sldMk cId="2475751100" sldId="395"/>
            <ac:spMk id="20" creationId="{A413A89A-0B0D-4A82-9BF5-D6A131F2CD45}"/>
          </ac:spMkLst>
        </pc:spChg>
        <pc:spChg chg="add mod">
          <ac:chgData name="Kulinich Bohdan" userId="48e65c9f34e137d0" providerId="LiveId" clId="{5F1719DF-9111-40D5-BB90-D5A453CF7734}" dt="2020-01-25T09:42:44.462" v="12740" actId="207"/>
          <ac:spMkLst>
            <pc:docMk/>
            <pc:sldMk cId="2475751100" sldId="395"/>
            <ac:spMk id="22" creationId="{B1C6C47A-34F5-4156-A5DA-A7171C24E26A}"/>
          </ac:spMkLst>
        </pc:spChg>
        <pc:spChg chg="add mod">
          <ac:chgData name="Kulinich Bohdan" userId="48e65c9f34e137d0" providerId="LiveId" clId="{5F1719DF-9111-40D5-BB90-D5A453CF7734}" dt="2020-01-25T09:41:51.645" v="12736" actId="207"/>
          <ac:spMkLst>
            <pc:docMk/>
            <pc:sldMk cId="2475751100" sldId="395"/>
            <ac:spMk id="24" creationId="{406B46D9-76BC-4B17-AB71-11FCA05A5784}"/>
          </ac:spMkLst>
        </pc:spChg>
        <pc:spChg chg="add mod">
          <ac:chgData name="Kulinich Bohdan" userId="48e65c9f34e137d0" providerId="LiveId" clId="{5F1719DF-9111-40D5-BB90-D5A453CF7734}" dt="2020-01-25T09:42:14.857" v="12739" actId="207"/>
          <ac:spMkLst>
            <pc:docMk/>
            <pc:sldMk cId="2475751100" sldId="395"/>
            <ac:spMk id="26" creationId="{AF5E258D-9108-4FAB-B895-11ED1C6A0F6A}"/>
          </ac:spMkLst>
        </pc:spChg>
        <pc:spChg chg="add mod">
          <ac:chgData name="Kulinich Bohdan" userId="48e65c9f34e137d0" providerId="LiveId" clId="{5F1719DF-9111-40D5-BB90-D5A453CF7734}" dt="2020-01-25T09:40:42.501" v="12731" actId="207"/>
          <ac:spMkLst>
            <pc:docMk/>
            <pc:sldMk cId="2475751100" sldId="395"/>
            <ac:spMk id="34" creationId="{56829DE0-3E17-4A5E-AD10-C1D0D75AB6B8}"/>
          </ac:spMkLst>
        </pc:spChg>
        <pc:spChg chg="add mod">
          <ac:chgData name="Kulinich Bohdan" userId="48e65c9f34e137d0" providerId="LiveId" clId="{5F1719DF-9111-40D5-BB90-D5A453CF7734}" dt="2020-01-25T09:40:25.952" v="12728" actId="1076"/>
          <ac:spMkLst>
            <pc:docMk/>
            <pc:sldMk cId="2475751100" sldId="395"/>
            <ac:spMk id="36" creationId="{11F40EC5-9063-482E-B0A8-E63EC4E55E7B}"/>
          </ac:spMkLst>
        </pc:spChg>
        <pc:spChg chg="add mod">
          <ac:chgData name="Kulinich Bohdan" userId="48e65c9f34e137d0" providerId="LiveId" clId="{5F1719DF-9111-40D5-BB90-D5A453CF7734}" dt="2020-01-25T09:40:28.285" v="12729" actId="1076"/>
          <ac:spMkLst>
            <pc:docMk/>
            <pc:sldMk cId="2475751100" sldId="395"/>
            <ac:spMk id="38" creationId="{88ECD3BF-B5BB-4A84-B1AA-CBAF89224E1D}"/>
          </ac:spMkLst>
        </pc:spChg>
        <pc:graphicFrameChg chg="add modGraphic">
          <ac:chgData name="Kulinich Bohdan" userId="48e65c9f34e137d0" providerId="LiveId" clId="{5F1719DF-9111-40D5-BB90-D5A453CF7734}" dt="2020-01-25T09:51:55.509" v="12926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3" creationId="{531F9B83-F0A2-4A8A-951E-422DF31C17A7}"/>
          </ac:graphicFrameMkLst>
        </pc:graphicFrameChg>
        <pc:picChg chg="add mod">
          <ac:chgData name="Kulinich Bohdan" userId="48e65c9f34e137d0" providerId="LiveId" clId="{5F1719DF-9111-40D5-BB90-D5A453CF7734}" dt="2020-01-25T09:48:49.574" v="12751" actId="1076"/>
          <ac:picMkLst>
            <pc:docMk/>
            <pc:sldMk cId="2475751100" sldId="395"/>
            <ac:picMk id="4" creationId="{162DA664-44EC-4AAD-8365-242ECFA53468}"/>
          </ac:picMkLst>
        </pc:picChg>
        <pc:picChg chg="del">
          <ac:chgData name="Kulinich Bohdan" userId="48e65c9f34e137d0" providerId="LiveId" clId="{5F1719DF-9111-40D5-BB90-D5A453CF7734}" dt="2020-01-25T09:39:12.953" v="12698" actId="478"/>
          <ac:picMkLst>
            <pc:docMk/>
            <pc:sldMk cId="2475751100" sldId="395"/>
            <ac:picMk id="9" creationId="{EFE5DB36-322D-48F9-961F-78B5703CBFB9}"/>
          </ac:picMkLst>
        </pc:picChg>
        <pc:picChg chg="del">
          <ac:chgData name="Kulinich Bohdan" userId="48e65c9f34e137d0" providerId="LiveId" clId="{5F1719DF-9111-40D5-BB90-D5A453CF7734}" dt="2020-01-25T09:39:09.375" v="12697" actId="478"/>
          <ac:picMkLst>
            <pc:docMk/>
            <pc:sldMk cId="2475751100" sldId="395"/>
            <ac:picMk id="11" creationId="{7CD60F27-3EF3-4EA7-802F-52B53916E568}"/>
          </ac:picMkLst>
        </pc:picChg>
        <pc:picChg chg="mod">
          <ac:chgData name="Kulinich Bohdan" userId="48e65c9f34e137d0" providerId="LiveId" clId="{5F1719DF-9111-40D5-BB90-D5A453CF7734}" dt="2020-01-25T09:39:53.248" v="12720" actId="1076"/>
          <ac:picMkLst>
            <pc:docMk/>
            <pc:sldMk cId="2475751100" sldId="395"/>
            <ac:picMk id="25" creationId="{A7675908-0FF9-4442-B014-675CECC83CCD}"/>
          </ac:picMkLst>
        </pc:picChg>
        <pc:picChg chg="mod">
          <ac:chgData name="Kulinich Bohdan" userId="48e65c9f34e137d0" providerId="LiveId" clId="{5F1719DF-9111-40D5-BB90-D5A453CF7734}" dt="2020-01-25T09:39:50.773" v="12719" actId="14100"/>
          <ac:picMkLst>
            <pc:docMk/>
            <pc:sldMk cId="2475751100" sldId="395"/>
            <ac:picMk id="31" creationId="{E6E49EC4-D77D-410F-8CA3-1453FFD80C40}"/>
          </ac:picMkLst>
        </pc:picChg>
        <pc:picChg chg="mod">
          <ac:chgData name="Kulinich Bohdan" userId="48e65c9f34e137d0" providerId="LiveId" clId="{5F1719DF-9111-40D5-BB90-D5A453CF7734}" dt="2020-01-25T09:40:04.074" v="12726" actId="688"/>
          <ac:picMkLst>
            <pc:docMk/>
            <pc:sldMk cId="2475751100" sldId="395"/>
            <ac:picMk id="35" creationId="{301CE667-0E17-45E8-998E-FF92FCF96452}"/>
          </ac:picMkLst>
        </pc:picChg>
        <pc:picChg chg="del">
          <ac:chgData name="Kulinich Bohdan" userId="48e65c9f34e137d0" providerId="LiveId" clId="{5F1719DF-9111-40D5-BB90-D5A453CF7734}" dt="2020-01-25T09:39:05.959" v="12695" actId="478"/>
          <ac:picMkLst>
            <pc:docMk/>
            <pc:sldMk cId="2475751100" sldId="395"/>
            <ac:picMk id="37" creationId="{670A7930-B86A-4928-8513-5E216E0E5F0B}"/>
          </ac:picMkLst>
        </pc:picChg>
      </pc:sldChg>
      <pc:sldChg chg="addSp delSp modSp add addAnim delAnim">
        <pc:chgData name="Kulinich Bohdan" userId="48e65c9f34e137d0" providerId="LiveId" clId="{5F1719DF-9111-40D5-BB90-D5A453CF7734}" dt="2020-01-26T08:17:24.598" v="13420"/>
        <pc:sldMkLst>
          <pc:docMk/>
          <pc:sldMk cId="880027360" sldId="396"/>
        </pc:sldMkLst>
        <pc:spChg chg="add del">
          <ac:chgData name="Kulinich Bohdan" userId="48e65c9f34e137d0" providerId="LiveId" clId="{5F1719DF-9111-40D5-BB90-D5A453CF7734}" dt="2020-01-25T09:53:42.409" v="12944" actId="478"/>
          <ac:spMkLst>
            <pc:docMk/>
            <pc:sldMk cId="880027360" sldId="396"/>
            <ac:spMk id="20" creationId="{A413A89A-0B0D-4A82-9BF5-D6A131F2CD45}"/>
          </ac:spMkLst>
        </pc:spChg>
        <pc:spChg chg="mod">
          <ac:chgData name="Kulinich Bohdan" userId="48e65c9f34e137d0" providerId="LiveId" clId="{5F1719DF-9111-40D5-BB90-D5A453CF7734}" dt="2020-01-26T08:17:24.598" v="13420"/>
          <ac:spMkLst>
            <pc:docMk/>
            <pc:sldMk cId="880027360" sldId="396"/>
            <ac:spMk id="22" creationId="{B1C6C47A-34F5-4156-A5DA-A7171C24E26A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4" creationId="{406B46D9-76BC-4B17-AB71-11FCA05A5784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6" creationId="{AF5E258D-9108-4FAB-B895-11ED1C6A0F6A}"/>
          </ac:spMkLst>
        </pc:spChg>
        <pc:graphicFrameChg chg="add del mod">
          <ac:chgData name="Kulinich Bohdan" userId="48e65c9f34e137d0" providerId="LiveId" clId="{5F1719DF-9111-40D5-BB90-D5A453CF7734}" dt="2020-01-25T09:53:42.409" v="12944" actId="478"/>
          <ac:graphicFrameMkLst>
            <pc:docMk/>
            <pc:sldMk cId="880027360" sldId="396"/>
            <ac:graphicFrameMk id="28" creationId="{3ED52A8F-D3FE-4C6D-BD7D-3F5673DC96BE}"/>
          </ac:graphicFrameMkLst>
        </pc:graphicFrameChg>
        <pc:graphicFrameChg chg="add del">
          <ac:chgData name="Kulinich Bohdan" userId="48e65c9f34e137d0" providerId="LiveId" clId="{5F1719DF-9111-40D5-BB90-D5A453CF7734}" dt="2020-01-25T09:53:37.431" v="12942" actId="478"/>
          <ac:graphicFrameMkLst>
            <pc:docMk/>
            <pc:sldMk cId="880027360" sldId="396"/>
            <ac:graphicFrameMk id="30" creationId="{902FA667-030D-43CC-8C60-E9FF6359BD44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2" creationId="{6AF63299-0701-4CB3-A34A-D7544026127B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3" creationId="{531F9B83-F0A2-4A8A-951E-422DF31C17A7}"/>
          </ac:graphicFrameMkLst>
        </pc:graphicFrameChg>
      </pc:sldChg>
      <pc:sldChg chg="addSp delSp modSp add delAnim modAnim">
        <pc:chgData name="Kulinich Bohdan" userId="48e65c9f34e137d0" providerId="LiveId" clId="{5F1719DF-9111-40D5-BB90-D5A453CF7734}" dt="2020-01-27T08:58:43.784" v="13421" actId="20577"/>
        <pc:sldMkLst>
          <pc:docMk/>
          <pc:sldMk cId="1720957842" sldId="397"/>
        </pc:sldMkLst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5" creationId="{F2A4191B-F51B-4393-A3FC-4DCA7AA59C9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6" creationId="{6CBABE78-831C-4575-8978-ED2EC45715FC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7" creationId="{B90A1C41-9E88-4B56-91CD-32B9FBB7390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8" creationId="{2D5BDF62-5FF3-4AE2-B9CA-33CE8C94AA43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9" creationId="{0605CC1C-1FAF-4EB4-9DE9-AA882B419492}"/>
          </ac:spMkLst>
        </pc:spChg>
        <pc:spChg chg="add mod">
          <ac:chgData name="Kulinich Bohdan" userId="48e65c9f34e137d0" providerId="LiveId" clId="{5F1719DF-9111-40D5-BB90-D5A453CF7734}" dt="2020-01-25T10:26:01.617" v="13276" actId="1076"/>
          <ac:spMkLst>
            <pc:docMk/>
            <pc:sldMk cId="1720957842" sldId="397"/>
            <ac:spMk id="30" creationId="{0F58833F-162C-4F9E-9F79-F7141EBA8951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31" creationId="{E74EDCD4-156B-4DDC-B837-3570DCBCF019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2" creationId="{83324549-2070-4230-A168-F3062E04135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3" creationId="{49A5B99C-F577-4E55-994F-DAB34E5F6AB9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4" creationId="{9F5AAC6B-96ED-446D-8ADB-0DC15445A032}"/>
          </ac:spMkLst>
        </pc:spChg>
        <pc:spChg chg="add mod">
          <ac:chgData name="Kulinich Bohdan" userId="48e65c9f34e137d0" providerId="LiveId" clId="{5F1719DF-9111-40D5-BB90-D5A453CF7734}" dt="2020-01-25T10:25:35.014" v="13273" actId="1076"/>
          <ac:spMkLst>
            <pc:docMk/>
            <pc:sldMk cId="1720957842" sldId="397"/>
            <ac:spMk id="35" creationId="{70D5E18E-47E5-4988-AFFD-07480989A696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6" creationId="{5F38C7F4-9AD4-4B47-B5C7-0ED2EDE0676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8" creationId="{B9490167-5A74-44D9-98C3-A22FF38080B4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40" creationId="{5C1D0196-4424-4F89-8FFA-2613C5608303}"/>
          </ac:spMkLst>
        </pc:spChg>
        <pc:spChg chg="add mod">
          <ac:chgData name="Kulinich Bohdan" userId="48e65c9f34e137d0" providerId="LiveId" clId="{5F1719DF-9111-40D5-BB90-D5A453CF7734}" dt="2020-01-26T08:01:41.586" v="13365" actId="20577"/>
          <ac:spMkLst>
            <pc:docMk/>
            <pc:sldMk cId="1720957842" sldId="397"/>
            <ac:spMk id="41" creationId="{33268753-FA8F-4E00-9126-175FB2D2E9F9}"/>
          </ac:spMkLst>
        </pc:spChg>
        <pc:spChg chg="add del mod ord">
          <ac:chgData name="Kulinich Bohdan" userId="48e65c9f34e137d0" providerId="LiveId" clId="{5F1719DF-9111-40D5-BB90-D5A453CF7734}" dt="2020-01-25T10:35:52.581" v="13329" actId="167"/>
          <ac:spMkLst>
            <pc:docMk/>
            <pc:sldMk cId="1720957842" sldId="397"/>
            <ac:spMk id="46" creationId="{DDA73910-18BB-45FD-AB69-76A3780AA52E}"/>
          </ac:spMkLst>
        </pc:spChg>
        <pc:spChg chg="mod">
          <ac:chgData name="Kulinich Bohdan" userId="48e65c9f34e137d0" providerId="LiveId" clId="{5F1719DF-9111-40D5-BB90-D5A453CF7734}" dt="2020-01-27T08:58:43.784" v="13421" actId="20577"/>
          <ac:spMkLst>
            <pc:docMk/>
            <pc:sldMk cId="1720957842" sldId="397"/>
            <ac:spMk id="51" creationId="{86BC9140-E395-435D-A852-213A1317C46C}"/>
          </ac:spMkLst>
        </pc:spChg>
        <pc:spChg chg="add mod ord">
          <ac:chgData name="Kulinich Bohdan" userId="48e65c9f34e137d0" providerId="LiveId" clId="{5F1719DF-9111-40D5-BB90-D5A453CF7734}" dt="2020-01-26T08:04:12.520" v="13392" actId="167"/>
          <ac:spMkLst>
            <pc:docMk/>
            <pc:sldMk cId="1720957842" sldId="397"/>
            <ac:spMk id="52" creationId="{78124FD8-D6A7-46B4-96F8-E4A95B542E85}"/>
          </ac:spMkLst>
        </pc:spChg>
        <pc:picChg chg="del">
          <ac:chgData name="Kulinich Bohdan" userId="48e65c9f34e137d0" providerId="LiveId" clId="{5F1719DF-9111-40D5-BB90-D5A453CF7734}" dt="2020-01-25T10:24:17.724" v="13263" actId="478"/>
          <ac:picMkLst>
            <pc:docMk/>
            <pc:sldMk cId="1720957842" sldId="397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0" creationId="{DA169324-D786-4060-A6E3-9475C0574275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1" creationId="{B4E58EEF-6DD8-4FBC-B0DB-D72E598942A9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2" creationId="{13920E29-F161-4164-91A6-E3F2CAC0D381}"/>
          </ac:cxnSpMkLst>
        </pc:cxnChg>
        <pc:cxnChg chg="add mod ord">
          <ac:chgData name="Kulinich Bohdan" userId="48e65c9f34e137d0" providerId="LiveId" clId="{5F1719DF-9111-40D5-BB90-D5A453CF7734}" dt="2020-01-25T10:35:57.857" v="13330" actId="167"/>
          <ac:cxnSpMkLst>
            <pc:docMk/>
            <pc:sldMk cId="1720957842" sldId="397"/>
            <ac:cxnSpMk id="13" creationId="{F108E0D4-E590-4EFA-BF15-C234153D1870}"/>
          </ac:cxnSpMkLst>
        </pc:cxnChg>
        <pc:cxnChg chg="add mod ord">
          <ac:chgData name="Kulinich Bohdan" userId="48e65c9f34e137d0" providerId="LiveId" clId="{5F1719DF-9111-40D5-BB90-D5A453CF7734}" dt="2020-01-26T08:04:17.081" v="13393" actId="167"/>
          <ac:cxnSpMkLst>
            <pc:docMk/>
            <pc:sldMk cId="1720957842" sldId="397"/>
            <ac:cxnSpMk id="14" creationId="{3C8FF876-F87B-4604-B061-0335B7D6FDF2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5" creationId="{FA17D057-7AD1-488B-BB06-0949A4BB12EB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6" creationId="{49E13918-93CB-4D81-9248-A97745838E1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7" creationId="{789CE857-2A95-4620-A4A2-6738A76BAD9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8" creationId="{3E4AFF63-1E1A-428D-A9DB-9FC0C4A377D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9" creationId="{E9F56512-9AB6-4D1B-8254-FC2084BDDBA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0" creationId="{38007D86-A9C2-4ED3-839D-5B5BB4639A67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2" creationId="{60E9838E-D512-4EB6-99F4-D70F456ABD12}"/>
          </ac:cxnSpMkLst>
        </pc:cxnChg>
        <pc:cxnChg chg="add mod">
          <ac:chgData name="Kulinich Bohdan" userId="48e65c9f34e137d0" providerId="LiveId" clId="{5F1719DF-9111-40D5-BB90-D5A453CF7734}" dt="2020-01-25T10:33:25.733" v="13296" actId="14100"/>
          <ac:cxnSpMkLst>
            <pc:docMk/>
            <pc:sldMk cId="1720957842" sldId="397"/>
            <ac:cxnSpMk id="37" creationId="{8388A78C-F833-475C-855C-8B2CB1FBAEC7}"/>
          </ac:cxnSpMkLst>
        </pc:cxnChg>
        <pc:cxnChg chg="add mod">
          <ac:chgData name="Kulinich Bohdan" userId="48e65c9f34e137d0" providerId="LiveId" clId="{5F1719DF-9111-40D5-BB90-D5A453CF7734}" dt="2020-01-25T10:33:49.088" v="13302" actId="693"/>
          <ac:cxnSpMkLst>
            <pc:docMk/>
            <pc:sldMk cId="1720957842" sldId="397"/>
            <ac:cxnSpMk id="39" creationId="{E9361AFE-2648-4D4D-8C0A-5ADE5F1A7EDE}"/>
          </ac:cxnSpMkLst>
        </pc:cxnChg>
        <pc:cxnChg chg="add mod">
          <ac:chgData name="Kulinich Bohdan" userId="48e65c9f34e137d0" providerId="LiveId" clId="{5F1719DF-9111-40D5-BB90-D5A453CF7734}" dt="2020-01-26T08:02:45.197" v="13372" actId="14100"/>
          <ac:cxnSpMkLst>
            <pc:docMk/>
            <pc:sldMk cId="1720957842" sldId="397"/>
            <ac:cxnSpMk id="42" creationId="{D6922800-5E5D-4987-8FCD-14BF39AB27DF}"/>
          </ac:cxnSpMkLst>
        </pc:cxnChg>
        <pc:cxnChg chg="add mod">
          <ac:chgData name="Kulinich Bohdan" userId="48e65c9f34e137d0" providerId="LiveId" clId="{5F1719DF-9111-40D5-BB90-D5A453CF7734}" dt="2020-01-25T10:34:05.938" v="13308" actId="14100"/>
          <ac:cxnSpMkLst>
            <pc:docMk/>
            <pc:sldMk cId="1720957842" sldId="397"/>
            <ac:cxnSpMk id="43" creationId="{D9FBC613-DD5E-4910-A805-7176F7879C5E}"/>
          </ac:cxnSpMkLst>
        </pc:cxnChg>
        <pc:cxnChg chg="add mod">
          <ac:chgData name="Kulinich Bohdan" userId="48e65c9f34e137d0" providerId="LiveId" clId="{5F1719DF-9111-40D5-BB90-D5A453CF7734}" dt="2020-01-26T08:03:00.943" v="13377" actId="14100"/>
          <ac:cxnSpMkLst>
            <pc:docMk/>
            <pc:sldMk cId="1720957842" sldId="397"/>
            <ac:cxnSpMk id="44" creationId="{18C7E020-9E3C-44AE-9023-E4347CB7DAE6}"/>
          </ac:cxnSpMkLst>
        </pc:cxnChg>
        <pc:cxnChg chg="add mod">
          <ac:chgData name="Kulinich Bohdan" userId="48e65c9f34e137d0" providerId="LiveId" clId="{5F1719DF-9111-40D5-BB90-D5A453CF7734}" dt="2020-01-26T08:03:23.844" v="13383" actId="693"/>
          <ac:cxnSpMkLst>
            <pc:docMk/>
            <pc:sldMk cId="1720957842" sldId="397"/>
            <ac:cxnSpMk id="48" creationId="{77590135-C9B5-4A2C-BEA1-56E01C05D5BC}"/>
          </ac:cxnSpMkLst>
        </pc:cxnChg>
      </pc:sldChg>
      <pc:sldMasterChg chg="modTransition modSldLayout">
        <pc:chgData name="Kulinich Bohdan" userId="48e65c9f34e137d0" providerId="LiveId" clId="{5F1719DF-9111-40D5-BB90-D5A453CF7734}" dt="2020-01-05T17:15:43.255" v="61"/>
        <pc:sldMasterMkLst>
          <pc:docMk/>
          <pc:sldMasterMk cId="1196192496" sldId="2147483648"/>
        </pc:sldMasterMkLst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968659950" sldId="2147483649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008866362" sldId="2147483650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540208021" sldId="2147483651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3041844589" sldId="2147483652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361928370" sldId="2147483653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690302337" sldId="2147483654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704023862" sldId="2147483655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982467725" sldId="2147483656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194630054" sldId="2147483657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499244688" sldId="2147483658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71167675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72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981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6039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521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4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410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97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13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123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04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29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55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3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05.07.23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7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39.png"/><Relationship Id="rId5" Type="http://schemas.openxmlformats.org/officeDocument/2006/relationships/image" Target="../media/image27.png"/><Relationship Id="rId10" Type="http://schemas.openxmlformats.org/officeDocument/2006/relationships/image" Target="../media/image36.png"/><Relationship Id="rId4" Type="http://schemas.openxmlformats.org/officeDocument/2006/relationships/image" Target="../media/image38.png"/><Relationship Id="rId9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7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27.png"/><Relationship Id="rId9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37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27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55.png"/><Relationship Id="rId3" Type="http://schemas.openxmlformats.org/officeDocument/2006/relationships/image" Target="../media/image54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8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3764247" y="5874707"/>
            <a:ext cx="1387612" cy="870329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13636" y="4290475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pic>
        <p:nvPicPr>
          <p:cNvPr id="11" name="Рисунок 10" descr="Зображення, що містить знак, малювання&#10;&#10;Автоматично згенерований опис">
            <a:extLst>
              <a:ext uri="{FF2B5EF4-FFF2-40B4-BE49-F238E27FC236}">
                <a16:creationId xmlns:a16="http://schemas.microsoft.com/office/drawing/2014/main" id="{7CD60F27-3EF3-4EA7-802F-52B53916E5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154" y="61151"/>
            <a:ext cx="3389550" cy="19641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E5DB36-322D-48F9-961F-78B5703CBFB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555" y="337370"/>
            <a:ext cx="716160" cy="78605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08045" y="3064251"/>
            <a:ext cx="9382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Піраміда. Правильна піраміда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05.07.2023</a:t>
            </a:fld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1715" y="612543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07</a:t>
            </a:r>
            <a:endParaRPr lang="uk-UA" sz="3600" b="1" kern="1200" dirty="0">
              <a:solidFill>
                <a:srgbClr val="404D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5849">
            <a:off x="2950120" y="5263834"/>
            <a:ext cx="664948" cy="889637"/>
          </a:xfrm>
          <a:prstGeom prst="rect">
            <a:avLst/>
          </a:prstGeom>
        </p:spPr>
      </p:pic>
      <p:pic>
        <p:nvPicPr>
          <p:cNvPr id="37" name="Рисунок 36" descr="Зображення, що містить малювання, тарілка&#10;&#10;Автоматично згенерований опис">
            <a:extLst>
              <a:ext uri="{FF2B5EF4-FFF2-40B4-BE49-F238E27FC236}">
                <a16:creationId xmlns:a16="http://schemas.microsoft.com/office/drawing/2014/main" id="{670A7930-B86A-4928-8513-5E216E0E5F0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27526" y="5423756"/>
            <a:ext cx="862386" cy="8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096001" y="2215474"/>
                <a:ext cx="6096000" cy="2427052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Сторона основи правильної трикутної піраміди дорівнює 12 см, а бічне ребро утворює з площиною основи кут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𝟔𝟎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°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висоту піраміди.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2215474"/>
                <a:ext cx="6096000" cy="2427052"/>
              </a:xfrm>
              <a:prstGeom prst="rect">
                <a:avLst/>
              </a:prstGeom>
              <a:blipFill>
                <a:blip r:embed="rId4"/>
                <a:stretch>
                  <a:fillRect l="-300" r="-2200" b="-27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1CB2E2ED-B540-4C82-93C8-F70EC4CCE6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grpSp>
        <p:nvGrpSpPr>
          <p:cNvPr id="9" name="Групувати 8">
            <a:extLst>
              <a:ext uri="{FF2B5EF4-FFF2-40B4-BE49-F238E27FC236}">
                <a16:creationId xmlns:a16="http://schemas.microsoft.com/office/drawing/2014/main" id="{9B4CCCA2-4DB5-49BC-95B9-F6F0D8B9B33B}"/>
              </a:ext>
            </a:extLst>
          </p:cNvPr>
          <p:cNvGrpSpPr/>
          <p:nvPr/>
        </p:nvGrpSpPr>
        <p:grpSpPr>
          <a:xfrm>
            <a:off x="84082" y="1238364"/>
            <a:ext cx="5614316" cy="5280288"/>
            <a:chOff x="370111" y="1383271"/>
            <a:chExt cx="5188544" cy="4879848"/>
          </a:xfrm>
        </p:grpSpPr>
        <p:grpSp>
          <p:nvGrpSpPr>
            <p:cNvPr id="10" name="Групувати 9">
              <a:extLst>
                <a:ext uri="{FF2B5EF4-FFF2-40B4-BE49-F238E27FC236}">
                  <a16:creationId xmlns:a16="http://schemas.microsoft.com/office/drawing/2014/main" id="{DD2D802F-E5FB-4EEA-B752-E4FF70A95CD9}"/>
                </a:ext>
              </a:extLst>
            </p:cNvPr>
            <p:cNvGrpSpPr/>
            <p:nvPr/>
          </p:nvGrpSpPr>
          <p:grpSpPr>
            <a:xfrm>
              <a:off x="370111" y="1383271"/>
              <a:ext cx="5188544" cy="4879848"/>
              <a:chOff x="560615" y="1603988"/>
              <a:chExt cx="4829555" cy="4542217"/>
            </a:xfrm>
          </p:grpSpPr>
          <p:grpSp>
            <p:nvGrpSpPr>
              <p:cNvPr id="12" name="Групувати 11">
                <a:extLst>
                  <a:ext uri="{FF2B5EF4-FFF2-40B4-BE49-F238E27FC236}">
                    <a16:creationId xmlns:a16="http://schemas.microsoft.com/office/drawing/2014/main" id="{4358D4B2-F5C4-4C2F-9D48-0A342639277F}"/>
                  </a:ext>
                </a:extLst>
              </p:cNvPr>
              <p:cNvGrpSpPr/>
              <p:nvPr/>
            </p:nvGrpSpPr>
            <p:grpSpPr>
              <a:xfrm>
                <a:off x="560615" y="1603988"/>
                <a:ext cx="4829555" cy="4542217"/>
                <a:chOff x="560615" y="1603988"/>
                <a:chExt cx="4829555" cy="4542217"/>
              </a:xfrm>
            </p:grpSpPr>
            <p:cxnSp>
              <p:nvCxnSpPr>
                <p:cNvPr id="16" name="Пряма сполучна лінія 15">
                  <a:extLst>
                    <a:ext uri="{FF2B5EF4-FFF2-40B4-BE49-F238E27FC236}">
                      <a16:creationId xmlns:a16="http://schemas.microsoft.com/office/drawing/2014/main" id="{3A09C04F-BED0-484F-83B2-53DBF9F774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77925" y="4381500"/>
                  <a:ext cx="2498725" cy="1241485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 сполучна лінія 16">
                  <a:extLst>
                    <a:ext uri="{FF2B5EF4-FFF2-40B4-BE49-F238E27FC236}">
                      <a16:creationId xmlns:a16="http://schemas.microsoft.com/office/drawing/2014/main" id="{90810E62-E193-4008-A3CA-53D15AA248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676651" y="4381500"/>
                  <a:ext cx="1122362" cy="1241485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 сполучна лінія 17">
                  <a:extLst>
                    <a:ext uri="{FF2B5EF4-FFF2-40B4-BE49-F238E27FC236}">
                      <a16:creationId xmlns:a16="http://schemas.microsoft.com/office/drawing/2014/main" id="{BD8575A5-FED2-4062-8D9B-288426EB4D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77925" y="4381500"/>
                  <a:ext cx="3615196" cy="0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 сполучна лінія 18">
                  <a:extLst>
                    <a:ext uri="{FF2B5EF4-FFF2-40B4-BE49-F238E27FC236}">
                      <a16:creationId xmlns:a16="http://schemas.microsoft.com/office/drawing/2014/main" id="{08EACA89-E7E2-4A04-954A-D339913D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72035" y="2178050"/>
                  <a:ext cx="1951240" cy="2203449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 сполучна лінія 19">
                  <a:extLst>
                    <a:ext uri="{FF2B5EF4-FFF2-40B4-BE49-F238E27FC236}">
                      <a16:creationId xmlns:a16="http://schemas.microsoft.com/office/drawing/2014/main" id="{DD654EED-0C99-412F-8345-8F8630B33D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23275" y="2178049"/>
                  <a:ext cx="1669846" cy="2199971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 сполучна лінія 20">
                  <a:extLst>
                    <a:ext uri="{FF2B5EF4-FFF2-40B4-BE49-F238E27FC236}">
                      <a16:creationId xmlns:a16="http://schemas.microsoft.com/office/drawing/2014/main" id="{EC48B1BD-8867-447E-8207-E1D4AC1108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29165" y="2236517"/>
                  <a:ext cx="551091" cy="3386468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" name="TextBox 21">
                      <a:extLst>
                        <a:ext uri="{FF2B5EF4-FFF2-40B4-BE49-F238E27FC236}">
                          <a16:creationId xmlns:a16="http://schemas.microsoft.com/office/drawing/2014/main" id="{32419AF7-FB99-40A1-A2B4-F24D2177275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60615" y="4045770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oMath>
                        </m:oMathPara>
                      </a14:m>
                      <a:endParaRPr lang="uk-UA" sz="1600" b="1" dirty="0"/>
                    </a:p>
                  </p:txBody>
                </p:sp>
              </mc:Choice>
              <mc:Fallback xmlns="">
                <p:sp>
                  <p:nvSpPr>
                    <p:cNvPr id="41" name="TextBox 40">
                      <a:extLst>
                        <a:ext uri="{FF2B5EF4-FFF2-40B4-BE49-F238E27FC236}">
                          <a16:creationId xmlns:a16="http://schemas.microsoft.com/office/drawing/2014/main" id="{F50AAD51-4172-4D92-B993-CBC97400314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0615" y="4045770"/>
                      <a:ext cx="693383" cy="523220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9FCA6AA5-A539-4BE8-8694-5504B1043C3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96787" y="4045770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42" name="TextBox 41">
                      <a:extLst>
                        <a:ext uri="{FF2B5EF4-FFF2-40B4-BE49-F238E27FC236}">
                          <a16:creationId xmlns:a16="http://schemas.microsoft.com/office/drawing/2014/main" id="{9E74B733-D885-4150-AE23-E69D9C139DE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696787" y="4045770"/>
                      <a:ext cx="693383" cy="523220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>
                      <a:extLst>
                        <a:ext uri="{FF2B5EF4-FFF2-40B4-BE49-F238E27FC236}">
                          <a16:creationId xmlns:a16="http://schemas.microsoft.com/office/drawing/2014/main" id="{492E4A7B-7622-498D-A9C2-7DC817709CD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04710" y="5622985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B4914869-11E1-4AA0-8459-A1DD8B9CCC6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04710" y="5622985"/>
                      <a:ext cx="693383" cy="523220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2B299094-FC0B-4C07-96C3-1D384C85E40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76583" y="1603988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𝑺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A991A02A-4BC3-4A8F-8F1E-0159094442F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76583" y="1603988"/>
                      <a:ext cx="693383" cy="523220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" name="Пряма сполучна лінія 12">
                <a:extLst>
                  <a:ext uri="{FF2B5EF4-FFF2-40B4-BE49-F238E27FC236}">
                    <a16:creationId xmlns:a16="http://schemas.microsoft.com/office/drawing/2014/main" id="{905D6491-FBAD-4858-B26C-5D2C45CA9E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23274" y="2236517"/>
                <a:ext cx="0" cy="2494233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 сполучна лінія 13">
                <a:extLst>
                  <a:ext uri="{FF2B5EF4-FFF2-40B4-BE49-F238E27FC236}">
                    <a16:creationId xmlns:a16="http://schemas.microsoft.com/office/drawing/2014/main" id="{96A19008-DFE7-458E-A802-D688A16E6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7924" y="4378020"/>
                <a:ext cx="3110146" cy="558444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 сполучна лінія 14">
                <a:extLst>
                  <a:ext uri="{FF2B5EF4-FFF2-40B4-BE49-F238E27FC236}">
                    <a16:creationId xmlns:a16="http://schemas.microsoft.com/office/drawing/2014/main" id="{7A624E39-26AC-4E66-A707-38AC6400F9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41550" y="4385252"/>
                <a:ext cx="2537573" cy="515988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3CD40D0-5542-4239-9E70-15C616410478}"/>
                    </a:ext>
                  </a:extLst>
                </p:cNvPr>
                <p:cNvSpPr txBox="1"/>
                <p:nvPr/>
              </p:nvSpPr>
              <p:spPr>
                <a:xfrm>
                  <a:off x="2789256" y="4724211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𝑶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3CD40D0-5542-4239-9E70-15C6164104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256" y="4724211"/>
                  <a:ext cx="693383" cy="52322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2095784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505903" y="1623085"/>
            <a:ext cx="5686097" cy="1918901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Сторона основи правильної чотирикутної піраміди дорівнює 6 см, а висота піраміди – 4 см. Знайдіть:</a:t>
            </a: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24D7BE60-4D47-46F6-B6E8-C99011EF3D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  <p:sp>
        <p:nvSpPr>
          <p:cNvPr id="37" name="Прямокутник 36">
            <a:extLst>
              <a:ext uri="{FF2B5EF4-FFF2-40B4-BE49-F238E27FC236}">
                <a16:creationId xmlns:a16="http://schemas.microsoft.com/office/drawing/2014/main" id="{9C82A910-617A-4AD9-8B16-0233ACB7B6CD}"/>
              </a:ext>
            </a:extLst>
          </p:cNvPr>
          <p:cNvSpPr/>
          <p:nvPr/>
        </p:nvSpPr>
        <p:spPr>
          <a:xfrm>
            <a:off x="6505903" y="3807374"/>
            <a:ext cx="5501710" cy="712076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Апофему піраміди</a:t>
            </a:r>
          </a:p>
        </p:txBody>
      </p:sp>
      <p:sp>
        <p:nvSpPr>
          <p:cNvPr id="38" name="Прямокутник 37">
            <a:extLst>
              <a:ext uri="{FF2B5EF4-FFF2-40B4-BE49-F238E27FC236}">
                <a16:creationId xmlns:a16="http://schemas.microsoft.com/office/drawing/2014/main" id="{17731A97-0964-4A88-89CF-0828A6EBDE66}"/>
              </a:ext>
            </a:extLst>
          </p:cNvPr>
          <p:cNvSpPr/>
          <p:nvPr/>
        </p:nvSpPr>
        <p:spPr>
          <a:xfrm>
            <a:off x="6505903" y="4685753"/>
            <a:ext cx="5501710" cy="926772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Двогранний кут піраміди при ребрі основи</a:t>
            </a:r>
          </a:p>
        </p:txBody>
      </p:sp>
      <p:grpSp>
        <p:nvGrpSpPr>
          <p:cNvPr id="10" name="Групувати 9">
            <a:extLst>
              <a:ext uri="{FF2B5EF4-FFF2-40B4-BE49-F238E27FC236}">
                <a16:creationId xmlns:a16="http://schemas.microsoft.com/office/drawing/2014/main" id="{0147FD0F-7D1F-4586-989F-EE1A1BC8B888}"/>
              </a:ext>
            </a:extLst>
          </p:cNvPr>
          <p:cNvGrpSpPr/>
          <p:nvPr/>
        </p:nvGrpSpPr>
        <p:grpSpPr>
          <a:xfrm>
            <a:off x="291212" y="1221133"/>
            <a:ext cx="5069161" cy="4837842"/>
            <a:chOff x="291212" y="1221133"/>
            <a:chExt cx="5069161" cy="4837842"/>
          </a:xfrm>
        </p:grpSpPr>
        <p:grpSp>
          <p:nvGrpSpPr>
            <p:cNvPr id="11" name="Групувати 10">
              <a:extLst>
                <a:ext uri="{FF2B5EF4-FFF2-40B4-BE49-F238E27FC236}">
                  <a16:creationId xmlns:a16="http://schemas.microsoft.com/office/drawing/2014/main" id="{635C0C13-1E28-4ACD-992C-157781851512}"/>
                </a:ext>
              </a:extLst>
            </p:cNvPr>
            <p:cNvGrpSpPr/>
            <p:nvPr/>
          </p:nvGrpSpPr>
          <p:grpSpPr>
            <a:xfrm>
              <a:off x="291212" y="1221133"/>
              <a:ext cx="5069161" cy="4837842"/>
              <a:chOff x="307087" y="1225047"/>
              <a:chExt cx="5069161" cy="4837842"/>
            </a:xfrm>
          </p:grpSpPr>
          <p:grpSp>
            <p:nvGrpSpPr>
              <p:cNvPr id="13" name="Групувати 12">
                <a:extLst>
                  <a:ext uri="{FF2B5EF4-FFF2-40B4-BE49-F238E27FC236}">
                    <a16:creationId xmlns:a16="http://schemas.microsoft.com/office/drawing/2014/main" id="{3A7BB284-817C-488E-88CC-9FFB947946CD}"/>
                  </a:ext>
                </a:extLst>
              </p:cNvPr>
              <p:cNvGrpSpPr/>
              <p:nvPr/>
            </p:nvGrpSpPr>
            <p:grpSpPr>
              <a:xfrm>
                <a:off x="307087" y="1225047"/>
                <a:ext cx="5069161" cy="4837842"/>
                <a:chOff x="307087" y="1225047"/>
                <a:chExt cx="5069161" cy="4837842"/>
              </a:xfrm>
            </p:grpSpPr>
            <p:grpSp>
              <p:nvGrpSpPr>
                <p:cNvPr id="15" name="Групувати 14">
                  <a:extLst>
                    <a:ext uri="{FF2B5EF4-FFF2-40B4-BE49-F238E27FC236}">
                      <a16:creationId xmlns:a16="http://schemas.microsoft.com/office/drawing/2014/main" id="{40E41F20-6FB5-4678-BA83-F7DB47305BEE}"/>
                    </a:ext>
                  </a:extLst>
                </p:cNvPr>
                <p:cNvGrpSpPr/>
                <p:nvPr/>
              </p:nvGrpSpPr>
              <p:grpSpPr>
                <a:xfrm>
                  <a:off x="4055376" y="4797559"/>
                  <a:ext cx="122575" cy="307366"/>
                  <a:chOff x="4055376" y="4797559"/>
                  <a:chExt cx="122575" cy="307366"/>
                </a:xfrm>
              </p:grpSpPr>
              <p:cxnSp>
                <p:nvCxnSpPr>
                  <p:cNvPr id="39" name="Пряма сполучна лінія 38">
                    <a:extLst>
                      <a:ext uri="{FF2B5EF4-FFF2-40B4-BE49-F238E27FC236}">
                        <a16:creationId xmlns:a16="http://schemas.microsoft.com/office/drawing/2014/main" id="{DBA7EC23-4965-4E6D-9236-E971F377A2D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055376" y="4797559"/>
                    <a:ext cx="122575" cy="126512"/>
                  </a:xfrm>
                  <a:prstGeom prst="line">
                    <a:avLst/>
                  </a:prstGeom>
                  <a:ln w="28575" cap="rnd">
                    <a:solidFill>
                      <a:srgbClr val="404D5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Пряма сполучна лінія 39">
                    <a:extLst>
                      <a:ext uri="{FF2B5EF4-FFF2-40B4-BE49-F238E27FC236}">
                        <a16:creationId xmlns:a16="http://schemas.microsoft.com/office/drawing/2014/main" id="{D25BC01B-D1D5-4735-AAF7-68DFD887BA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58370" y="4930594"/>
                    <a:ext cx="82875" cy="174331"/>
                  </a:xfrm>
                  <a:prstGeom prst="line">
                    <a:avLst/>
                  </a:prstGeom>
                  <a:ln w="28575" cap="rnd">
                    <a:solidFill>
                      <a:srgbClr val="404D5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Пряма сполучна лінія 15">
                  <a:extLst>
                    <a:ext uri="{FF2B5EF4-FFF2-40B4-BE49-F238E27FC236}">
                      <a16:creationId xmlns:a16="http://schemas.microsoft.com/office/drawing/2014/main" id="{E9FBFC6B-2AE9-49BB-B1D4-E3A3F6C7E7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98782" y="4451703"/>
                  <a:ext cx="3871314" cy="1070151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 сполучна лінія 16">
                  <a:extLst>
                    <a:ext uri="{FF2B5EF4-FFF2-40B4-BE49-F238E27FC236}">
                      <a16:creationId xmlns:a16="http://schemas.microsoft.com/office/drawing/2014/main" id="{1F707F7F-D93E-422C-A40C-D282EC7F55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60036" y="1754790"/>
                  <a:ext cx="1425923" cy="3221386"/>
                </a:xfrm>
                <a:prstGeom prst="line">
                  <a:avLst/>
                </a:prstGeom>
                <a:ln w="57150" cap="rnd">
                  <a:solidFill>
                    <a:srgbClr val="00D0F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 сполучна лінія 17">
                  <a:extLst>
                    <a:ext uri="{FF2B5EF4-FFF2-40B4-BE49-F238E27FC236}">
                      <a16:creationId xmlns:a16="http://schemas.microsoft.com/office/drawing/2014/main" id="{8E321615-2EBD-45A8-9E53-DF8F99275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56829" y="1785938"/>
                  <a:ext cx="0" cy="3169441"/>
                </a:xfrm>
                <a:prstGeom prst="line">
                  <a:avLst/>
                </a:prstGeom>
                <a:ln w="57150" cap="rnd">
                  <a:solidFill>
                    <a:srgbClr val="FF0000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 сполучна лінія 18">
                  <a:extLst>
                    <a:ext uri="{FF2B5EF4-FFF2-40B4-BE49-F238E27FC236}">
                      <a16:creationId xmlns:a16="http://schemas.microsoft.com/office/drawing/2014/main" id="{099AE4FF-27CE-44F3-924B-61F698DA1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21422" y="4443686"/>
                  <a:ext cx="2898228" cy="0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 сполучна лінія 19">
                  <a:extLst>
                    <a:ext uri="{FF2B5EF4-FFF2-40B4-BE49-F238E27FC236}">
                      <a16:creationId xmlns:a16="http://schemas.microsoft.com/office/drawing/2014/main" id="{6B62D290-BF74-49CD-8286-7A7C30AB95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67322" y="5531653"/>
                  <a:ext cx="2898228" cy="0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 сполучна лінія 20">
                  <a:extLst>
                    <a:ext uri="{FF2B5EF4-FFF2-40B4-BE49-F238E27FC236}">
                      <a16:creationId xmlns:a16="http://schemas.microsoft.com/office/drawing/2014/main" id="{F985444D-9EBA-4AE1-9E1B-2A4B0E51F0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67322" y="4443687"/>
                  <a:ext cx="1054100" cy="1087966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 сполучна лінія 21">
                  <a:extLst>
                    <a:ext uri="{FF2B5EF4-FFF2-40B4-BE49-F238E27FC236}">
                      <a16:creationId xmlns:a16="http://schemas.microsoft.com/office/drawing/2014/main" id="{36C7920B-EF89-42F3-8999-2AF56A143C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65550" y="4443686"/>
                  <a:ext cx="1054100" cy="1087967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 сполучна лінія 22">
                  <a:extLst>
                    <a:ext uri="{FF2B5EF4-FFF2-40B4-BE49-F238E27FC236}">
                      <a16:creationId xmlns:a16="http://schemas.microsoft.com/office/drawing/2014/main" id="{60DEC620-96B4-45C1-8F5D-0DA97FE92D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67322" y="1747520"/>
                  <a:ext cx="1992714" cy="3784134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 сполучна лінія 23">
                  <a:extLst>
                    <a:ext uri="{FF2B5EF4-FFF2-40B4-BE49-F238E27FC236}">
                      <a16:creationId xmlns:a16="http://schemas.microsoft.com/office/drawing/2014/main" id="{21128EA2-7AFF-4B1A-B173-90A98020C1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860036" y="1739504"/>
                  <a:ext cx="1959616" cy="2704184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 сполучна лінія 24">
                  <a:extLst>
                    <a:ext uri="{FF2B5EF4-FFF2-40B4-BE49-F238E27FC236}">
                      <a16:creationId xmlns:a16="http://schemas.microsoft.com/office/drawing/2014/main" id="{4910FBAA-9133-49D7-A3FC-F915EA1B28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860036" y="1739505"/>
                  <a:ext cx="905516" cy="3792149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 сполучна лінія 25">
                  <a:extLst>
                    <a:ext uri="{FF2B5EF4-FFF2-40B4-BE49-F238E27FC236}">
                      <a16:creationId xmlns:a16="http://schemas.microsoft.com/office/drawing/2014/main" id="{D3CB2383-1118-4565-813F-E57909D13C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33162" y="1747520"/>
                  <a:ext cx="930080" cy="2686367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Овал 26">
                  <a:extLst>
                    <a:ext uri="{FF2B5EF4-FFF2-40B4-BE49-F238E27FC236}">
                      <a16:creationId xmlns:a16="http://schemas.microsoft.com/office/drawing/2014/main" id="{16804509-87A6-43B4-95EE-DBA0529EF700}"/>
                    </a:ext>
                  </a:extLst>
                </p:cNvPr>
                <p:cNvSpPr/>
                <p:nvPr/>
              </p:nvSpPr>
              <p:spPr>
                <a:xfrm>
                  <a:off x="2799167" y="4926709"/>
                  <a:ext cx="118532" cy="118532"/>
                </a:xfrm>
                <a:prstGeom prst="ellipse">
                  <a:avLst/>
                </a:prstGeom>
                <a:solidFill>
                  <a:srgbClr val="404D5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6DA0D763-D125-42AB-A4CB-8C4B979B190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7087" y="5539669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oMath>
                        </m:oMathPara>
                      </a14:m>
                      <a:endParaRPr lang="uk-UA" sz="1600" b="1" dirty="0"/>
                    </a:p>
                  </p:txBody>
                </p:sp>
              </mc:Choice>
              <mc:Fallback xmlns="">
                <p:sp>
                  <p:nvSpPr>
                    <p:cNvPr id="59" name="TextBox 58">
                      <a:extLst>
                        <a:ext uri="{FF2B5EF4-FFF2-40B4-BE49-F238E27FC236}">
                          <a16:creationId xmlns:a16="http://schemas.microsoft.com/office/drawing/2014/main" id="{F44CDD99-3DFD-4CB1-9900-116DEC175B4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7087" y="5539669"/>
                      <a:ext cx="693383" cy="52322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9F195CB4-2108-4C85-AAC0-133E6634D5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906325" y="3921960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60" name="TextBox 59">
                      <a:extLst>
                        <a:ext uri="{FF2B5EF4-FFF2-40B4-BE49-F238E27FC236}">
                          <a16:creationId xmlns:a16="http://schemas.microsoft.com/office/drawing/2014/main" id="{0ADB3A02-567E-478B-8B85-053CE145AAD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06325" y="3921960"/>
                      <a:ext cx="693383" cy="523220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15D297AB-B865-4194-8330-D4DD8C534FC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82865" y="3916458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61" name="TextBox 60">
                      <a:extLst>
                        <a:ext uri="{FF2B5EF4-FFF2-40B4-BE49-F238E27FC236}">
                          <a16:creationId xmlns:a16="http://schemas.microsoft.com/office/drawing/2014/main" id="{0DEFA760-AEAB-4DE3-82F8-B9837904D21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682865" y="3916458"/>
                      <a:ext cx="693383" cy="523220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1" name="TextBox 30">
                      <a:extLst>
                        <a:ext uri="{FF2B5EF4-FFF2-40B4-BE49-F238E27FC236}">
                          <a16:creationId xmlns:a16="http://schemas.microsoft.com/office/drawing/2014/main" id="{39BC4EB7-FF67-48C2-9C8C-888F08B723E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26154" y="5530887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𝑫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AA2DFDE7-D62C-4116-ABA6-2402F113641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26154" y="5530887"/>
                      <a:ext cx="693383" cy="523220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2" name="Пряма сполучна лінія 31">
                  <a:extLst>
                    <a:ext uri="{FF2B5EF4-FFF2-40B4-BE49-F238E27FC236}">
                      <a16:creationId xmlns:a16="http://schemas.microsoft.com/office/drawing/2014/main" id="{EB8CA3F8-30D6-448D-9DF0-89EA8875FF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939933" y="4447696"/>
                  <a:ext cx="1811288" cy="1076558"/>
                </a:xfrm>
                <a:prstGeom prst="line">
                  <a:avLst/>
                </a:prstGeom>
                <a:ln w="57150" cap="rnd">
                  <a:solidFill>
                    <a:srgbClr val="404D56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TextBox 32">
                      <a:extLst>
                        <a:ext uri="{FF2B5EF4-FFF2-40B4-BE49-F238E27FC236}">
                          <a16:creationId xmlns:a16="http://schemas.microsoft.com/office/drawing/2014/main" id="{1A91B236-7FE5-47B0-99F4-9BE8C726A68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443645" y="1225047"/>
                      <a:ext cx="693383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80CC4B9C-3D01-4BA7-BC69-5887C4F1A03C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43645" y="1225047"/>
                      <a:ext cx="693383" cy="523220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4" name="Пряма сполучна лінія 33">
                  <a:extLst>
                    <a:ext uri="{FF2B5EF4-FFF2-40B4-BE49-F238E27FC236}">
                      <a16:creationId xmlns:a16="http://schemas.microsoft.com/office/drawing/2014/main" id="{F2C40FAB-3A46-481E-BCA0-96AA393C5B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85216" y="4695452"/>
                  <a:ext cx="218440" cy="0"/>
                </a:xfrm>
                <a:prstGeom prst="line">
                  <a:avLst/>
                </a:prstGeom>
                <a:ln w="28575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 сполучна лінія 34">
                  <a:extLst>
                    <a:ext uri="{FF2B5EF4-FFF2-40B4-BE49-F238E27FC236}">
                      <a16:creationId xmlns:a16="http://schemas.microsoft.com/office/drawing/2014/main" id="{60CE624A-D07B-493E-97DF-426FF91C35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72845" y="5218269"/>
                  <a:ext cx="218440" cy="0"/>
                </a:xfrm>
                <a:prstGeom prst="line">
                  <a:avLst/>
                </a:prstGeom>
                <a:ln w="28575" cap="rnd">
                  <a:solidFill>
                    <a:srgbClr val="404D5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6" name="TextBox 35">
                      <a:extLst>
                        <a:ext uri="{FF2B5EF4-FFF2-40B4-BE49-F238E27FC236}">
                          <a16:creationId xmlns:a16="http://schemas.microsoft.com/office/drawing/2014/main" id="{26416DDB-A4C6-4C65-91F1-EB3DF0CAB4B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88447" y="4860815"/>
                      <a:ext cx="747088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oMath>
                        </m:oMathPara>
                      </a14:m>
                      <a:endParaRPr lang="uk-UA" b="1" dirty="0"/>
                    </a:p>
                  </p:txBody>
                </p:sp>
              </mc:Choice>
              <mc:Fallback xmlns="">
                <p:sp>
                  <p:nvSpPr>
                    <p:cNvPr id="67" name="TextBox 66">
                      <a:extLst>
                        <a:ext uri="{FF2B5EF4-FFF2-40B4-BE49-F238E27FC236}">
                          <a16:creationId xmlns:a16="http://schemas.microsoft.com/office/drawing/2014/main" id="{EF68B745-5BAE-4F0A-8DE8-56977E9CA66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88447" y="4860815"/>
                      <a:ext cx="747088" cy="523220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uk-UA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2CE4E9A-EE56-42C5-8869-2F4659AD862D}"/>
                      </a:ext>
                    </a:extLst>
                  </p:cNvPr>
                  <p:cNvSpPr txBox="1"/>
                  <p:nvPr/>
                </p:nvSpPr>
                <p:spPr>
                  <a:xfrm>
                    <a:off x="2435824" y="5034073"/>
                    <a:ext cx="747088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𝑶</m:t>
                          </m:r>
                        </m:oMath>
                      </m:oMathPara>
                    </a14:m>
                    <a:endParaRPr lang="uk-UA" b="1" dirty="0"/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B028CD77-F513-46D4-9210-EE0E1624576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35824" y="5034073"/>
                    <a:ext cx="747088" cy="52322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2" name="Пряма сполучна лінія 11">
              <a:extLst>
                <a:ext uri="{FF2B5EF4-FFF2-40B4-BE49-F238E27FC236}">
                  <a16:creationId xmlns:a16="http://schemas.microsoft.com/office/drawing/2014/main" id="{6AB21B8B-C2D0-4EFD-91A4-0F124F69653C}"/>
                </a:ext>
              </a:extLst>
            </p:cNvPr>
            <p:cNvCxnSpPr>
              <a:cxnSpLocks/>
            </p:cNvCxnSpPr>
            <p:nvPr/>
          </p:nvCxnSpPr>
          <p:spPr>
            <a:xfrm>
              <a:off x="2912088" y="4985975"/>
              <a:ext cx="1357996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917714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37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5854263" y="1623086"/>
                <a:ext cx="6337738" cy="3757036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Основою піраміди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𝑴𝑨𝑩𝑪𝑫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є паралелограм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діагональ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якого дорівнює 4 см. Висота піраміди проходить через точку перетину діагоналей основи, а бічне ребро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𝑴𝑨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що дорівнює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𝟖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см, утворює з площиною основи кут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𝟒𝟓</m:t>
                    </m:r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°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ребро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𝑴𝑫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63" y="1623086"/>
                <a:ext cx="6337738" cy="3757036"/>
              </a:xfrm>
              <a:prstGeom prst="rect">
                <a:avLst/>
              </a:prstGeom>
              <a:blipFill>
                <a:blip r:embed="rId4"/>
                <a:stretch>
                  <a:fillRect l="-1250" r="-2885" b="-97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Групувати 4">
            <a:extLst>
              <a:ext uri="{FF2B5EF4-FFF2-40B4-BE49-F238E27FC236}">
                <a16:creationId xmlns:a16="http://schemas.microsoft.com/office/drawing/2014/main" id="{BCA461BB-38C4-4ECB-A4B9-830EBF541C0D}"/>
              </a:ext>
            </a:extLst>
          </p:cNvPr>
          <p:cNvGrpSpPr/>
          <p:nvPr/>
        </p:nvGrpSpPr>
        <p:grpSpPr>
          <a:xfrm>
            <a:off x="281687" y="1202588"/>
            <a:ext cx="5069161" cy="4837842"/>
            <a:chOff x="307087" y="1225047"/>
            <a:chExt cx="5069161" cy="4837842"/>
          </a:xfrm>
        </p:grpSpPr>
        <p:grpSp>
          <p:nvGrpSpPr>
            <p:cNvPr id="2" name="Групувати 1">
              <a:extLst>
                <a:ext uri="{FF2B5EF4-FFF2-40B4-BE49-F238E27FC236}">
                  <a16:creationId xmlns:a16="http://schemas.microsoft.com/office/drawing/2014/main" id="{FF678C0E-98CB-446D-BD67-AC80E19B7872}"/>
                </a:ext>
              </a:extLst>
            </p:cNvPr>
            <p:cNvGrpSpPr/>
            <p:nvPr/>
          </p:nvGrpSpPr>
          <p:grpSpPr>
            <a:xfrm>
              <a:off x="307087" y="1225047"/>
              <a:ext cx="5069161" cy="4837842"/>
              <a:chOff x="307087" y="1225047"/>
              <a:chExt cx="5069161" cy="4837842"/>
            </a:xfrm>
          </p:grpSpPr>
          <p:cxnSp>
            <p:nvCxnSpPr>
              <p:cNvPr id="41" name="Пряма сполучна лінія 40">
                <a:extLst>
                  <a:ext uri="{FF2B5EF4-FFF2-40B4-BE49-F238E27FC236}">
                    <a16:creationId xmlns:a16="http://schemas.microsoft.com/office/drawing/2014/main" id="{AE896805-D19D-4666-9A6F-358386A3789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8782" y="4451703"/>
                <a:ext cx="3871314" cy="1070151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 сполучна лінія 43">
                <a:extLst>
                  <a:ext uri="{FF2B5EF4-FFF2-40B4-BE49-F238E27FC236}">
                    <a16:creationId xmlns:a16="http://schemas.microsoft.com/office/drawing/2014/main" id="{B9A53040-7778-417A-9581-359B7DD9E7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56829" y="1785938"/>
                <a:ext cx="0" cy="3169441"/>
              </a:xfrm>
              <a:prstGeom prst="line">
                <a:avLst/>
              </a:prstGeom>
              <a:ln w="57150" cap="rnd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 сполучна лінія 44">
                <a:extLst>
                  <a:ext uri="{FF2B5EF4-FFF2-40B4-BE49-F238E27FC236}">
                    <a16:creationId xmlns:a16="http://schemas.microsoft.com/office/drawing/2014/main" id="{9CDD1B80-68E6-427C-AB23-018660F9C5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21422" y="4443686"/>
                <a:ext cx="2898228" cy="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 сполучна лінія 45">
                <a:extLst>
                  <a:ext uri="{FF2B5EF4-FFF2-40B4-BE49-F238E27FC236}">
                    <a16:creationId xmlns:a16="http://schemas.microsoft.com/office/drawing/2014/main" id="{BF3D12BB-04D4-45BA-8C26-D095266954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7322" y="5531653"/>
                <a:ext cx="2898228" cy="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 сполучна лінія 46">
                <a:extLst>
                  <a:ext uri="{FF2B5EF4-FFF2-40B4-BE49-F238E27FC236}">
                    <a16:creationId xmlns:a16="http://schemas.microsoft.com/office/drawing/2014/main" id="{1ACD36A7-F5BA-4BC2-B53D-C3161BDBB7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7322" y="4443687"/>
                <a:ext cx="1054100" cy="1087966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 сполучна лінія 47">
                <a:extLst>
                  <a:ext uri="{FF2B5EF4-FFF2-40B4-BE49-F238E27FC236}">
                    <a16:creationId xmlns:a16="http://schemas.microsoft.com/office/drawing/2014/main" id="{C837EFAF-BFB6-4C88-BBFB-A606465D09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65550" y="4443686"/>
                <a:ext cx="1054100" cy="1087967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 сполучна лінія 48">
                <a:extLst>
                  <a:ext uri="{FF2B5EF4-FFF2-40B4-BE49-F238E27FC236}">
                    <a16:creationId xmlns:a16="http://schemas.microsoft.com/office/drawing/2014/main" id="{63426571-8403-46F0-B432-C1F20DE3F84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7322" y="1747520"/>
                <a:ext cx="1992714" cy="3784134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 сполучна лінія 49">
                <a:extLst>
                  <a:ext uri="{FF2B5EF4-FFF2-40B4-BE49-F238E27FC236}">
                    <a16:creationId xmlns:a16="http://schemas.microsoft.com/office/drawing/2014/main" id="{A52E57CF-138D-42A9-8A8A-6C698EDE1A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860036" y="1739504"/>
                <a:ext cx="1959616" cy="2704184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 сполучна лінія 51">
                <a:extLst>
                  <a:ext uri="{FF2B5EF4-FFF2-40B4-BE49-F238E27FC236}">
                    <a16:creationId xmlns:a16="http://schemas.microsoft.com/office/drawing/2014/main" id="{D73C94E5-1EFA-4EB0-AB43-4B6D43E756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860036" y="1739505"/>
                <a:ext cx="905516" cy="3792149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 сполучна лінія 52">
                <a:extLst>
                  <a:ext uri="{FF2B5EF4-FFF2-40B4-BE49-F238E27FC236}">
                    <a16:creationId xmlns:a16="http://schemas.microsoft.com/office/drawing/2014/main" id="{5DB95ED3-CBA7-4F21-913C-AD94ACAD03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33162" y="1747520"/>
                <a:ext cx="930080" cy="2686367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Овал 53">
                <a:extLst>
                  <a:ext uri="{FF2B5EF4-FFF2-40B4-BE49-F238E27FC236}">
                    <a16:creationId xmlns:a16="http://schemas.microsoft.com/office/drawing/2014/main" id="{752EAEDC-ED13-4FF6-8CEE-4AB0F77DCA0C}"/>
                  </a:ext>
                </a:extLst>
              </p:cNvPr>
              <p:cNvSpPr/>
              <p:nvPr/>
            </p:nvSpPr>
            <p:spPr>
              <a:xfrm>
                <a:off x="2799167" y="4926709"/>
                <a:ext cx="118532" cy="118532"/>
              </a:xfrm>
              <a:prstGeom prst="ellipse">
                <a:avLst/>
              </a:prstGeom>
              <a:solidFill>
                <a:srgbClr val="404D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F44CDD99-3DFD-4CB1-9900-116DEC175B4A}"/>
                      </a:ext>
                    </a:extLst>
                  </p:cNvPr>
                  <p:cNvSpPr txBox="1"/>
                  <p:nvPr/>
                </p:nvSpPr>
                <p:spPr>
                  <a:xfrm>
                    <a:off x="307087" y="5539669"/>
                    <a:ext cx="6933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oMath>
                      </m:oMathPara>
                    </a14:m>
                    <a:endParaRPr lang="uk-UA" sz="1600" b="1" dirty="0"/>
                  </a:p>
                </p:txBody>
              </p:sp>
            </mc:Choice>
            <mc:Fallback xmlns=""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F44CDD99-3DFD-4CB1-9900-116DEC175B4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7087" y="5539669"/>
                    <a:ext cx="693383" cy="523220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>
                    <a:extLst>
                      <a:ext uri="{FF2B5EF4-FFF2-40B4-BE49-F238E27FC236}">
                        <a16:creationId xmlns:a16="http://schemas.microsoft.com/office/drawing/2014/main" id="{0ADB3A02-567E-478B-8B85-053CE145AAD4}"/>
                      </a:ext>
                    </a:extLst>
                  </p:cNvPr>
                  <p:cNvSpPr txBox="1"/>
                  <p:nvPr/>
                </p:nvSpPr>
                <p:spPr>
                  <a:xfrm>
                    <a:off x="1906325" y="3921960"/>
                    <a:ext cx="6933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oMath>
                      </m:oMathPara>
                    </a14:m>
                    <a:endParaRPr lang="uk-UA" b="1" dirty="0"/>
                  </a:p>
                </p:txBody>
              </p:sp>
            </mc:Choice>
            <mc:Fallback xmlns="">
              <p:sp>
                <p:nvSpPr>
                  <p:cNvPr id="60" name="TextBox 59">
                    <a:extLst>
                      <a:ext uri="{FF2B5EF4-FFF2-40B4-BE49-F238E27FC236}">
                        <a16:creationId xmlns:a16="http://schemas.microsoft.com/office/drawing/2014/main" id="{0ADB3A02-567E-478B-8B85-053CE145AAD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06325" y="3921960"/>
                    <a:ext cx="693383" cy="52322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0DEFA760-AEAB-4DE3-82F8-B9837904D214}"/>
                      </a:ext>
                    </a:extLst>
                  </p:cNvPr>
                  <p:cNvSpPr txBox="1"/>
                  <p:nvPr/>
                </p:nvSpPr>
                <p:spPr>
                  <a:xfrm>
                    <a:off x="4682865" y="3916458"/>
                    <a:ext cx="6933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oMath>
                      </m:oMathPara>
                    </a14:m>
                    <a:endParaRPr lang="uk-UA" b="1" dirty="0"/>
                  </a:p>
                </p:txBody>
              </p:sp>
            </mc:Choice>
            <mc:Fallback xmlns=""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0DEFA760-AEAB-4DE3-82F8-B9837904D21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82865" y="3916458"/>
                    <a:ext cx="693383" cy="52322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AA2DFDE7-D62C-4116-ABA6-2402F1136412}"/>
                      </a:ext>
                    </a:extLst>
                  </p:cNvPr>
                  <p:cNvSpPr txBox="1"/>
                  <p:nvPr/>
                </p:nvSpPr>
                <p:spPr>
                  <a:xfrm>
                    <a:off x="3626154" y="5530887"/>
                    <a:ext cx="6933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oMath>
                      </m:oMathPara>
                    </a14:m>
                    <a:endParaRPr lang="uk-UA" b="1" dirty="0"/>
                  </a:p>
                </p:txBody>
              </p:sp>
            </mc:Choice>
            <mc:Fallback xmlns="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AA2DFDE7-D62C-4116-ABA6-2402F11364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26154" y="5530887"/>
                    <a:ext cx="693383" cy="52322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3" name="Пряма сполучна лінія 62">
                <a:extLst>
                  <a:ext uri="{FF2B5EF4-FFF2-40B4-BE49-F238E27FC236}">
                    <a16:creationId xmlns:a16="http://schemas.microsoft.com/office/drawing/2014/main" id="{5FC56831-F277-4EF9-9E9C-AE796F097F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39933" y="4447696"/>
                <a:ext cx="1811288" cy="1076558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80CC4B9C-3D01-4BA7-BC69-5887C4F1A03C}"/>
                      </a:ext>
                    </a:extLst>
                  </p:cNvPr>
                  <p:cNvSpPr txBox="1"/>
                  <p:nvPr/>
                </p:nvSpPr>
                <p:spPr>
                  <a:xfrm>
                    <a:off x="2443645" y="1225047"/>
                    <a:ext cx="6933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𝑴</m:t>
                          </m:r>
                        </m:oMath>
                      </m:oMathPara>
                    </a14:m>
                    <a:endParaRPr lang="uk-UA" b="1" dirty="0"/>
                  </a:p>
                </p:txBody>
              </p:sp>
            </mc:Choice>
            <mc:Fallback xmlns="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80CC4B9C-3D01-4BA7-BC69-5887C4F1A03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43645" y="1225047"/>
                    <a:ext cx="693383" cy="523220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B028CD77-F513-46D4-9210-EE0E1624576C}"/>
                    </a:ext>
                  </a:extLst>
                </p:cNvPr>
                <p:cNvSpPr txBox="1"/>
                <p:nvPr/>
              </p:nvSpPr>
              <p:spPr>
                <a:xfrm>
                  <a:off x="2435824" y="5034073"/>
                  <a:ext cx="74708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𝑶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B028CD77-F513-46D4-9210-EE0E162457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5824" y="5034073"/>
                  <a:ext cx="747088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C8EB92B-614E-4C38-BEA3-F223A73645D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8788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5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114804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ми називаємо пірамідою?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2157719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є висотою піраміди?</a:t>
            </a:r>
          </a:p>
        </p:txBody>
      </p:sp>
      <p:sp>
        <p:nvSpPr>
          <p:cNvPr id="54" name="Прямоугольник 7"/>
          <p:cNvSpPr/>
          <p:nvPr/>
        </p:nvSpPr>
        <p:spPr>
          <a:xfrm>
            <a:off x="508000" y="3167390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існують піраміди?</a:t>
            </a:r>
          </a:p>
        </p:txBody>
      </p:sp>
      <p:sp>
        <p:nvSpPr>
          <p:cNvPr id="55" name="Прямоугольник 7"/>
          <p:cNvSpPr/>
          <p:nvPr/>
        </p:nvSpPr>
        <p:spPr>
          <a:xfrm>
            <a:off x="508000" y="5186732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таке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апофема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піраміди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кожна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має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апофему?</a:t>
            </a: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4177061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Яка піраміда є правильною?</a:t>
            </a:r>
          </a:p>
        </p:txBody>
      </p:sp>
    </p:spTree>
    <p:extLst>
      <p:ext uri="{BB962C8B-B14F-4D97-AF65-F5344CB8AC3E}">
        <p14:creationId xmlns:p14="http://schemas.microsoft.com/office/powerpoint/2010/main" val="288981149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4107118" y="6155884"/>
            <a:ext cx="1008933" cy="632816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00286" y="4276769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79549" y="322247"/>
            <a:ext cx="5178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4292">
            <a:off x="3242466" y="6077495"/>
            <a:ext cx="479419" cy="641416"/>
          </a:xfrm>
          <a:prstGeom prst="rect">
            <a:avLst/>
          </a:prstGeom>
        </p:spPr>
      </p:pic>
      <p:sp>
        <p:nvSpPr>
          <p:cNvPr id="20" name="Прямоугольник 6">
            <a:extLst>
              <a:ext uri="{FF2B5EF4-FFF2-40B4-BE49-F238E27FC236}">
                <a16:creationId xmlns:a16="http://schemas.microsoft.com/office/drawing/2014/main" id="{A413A89A-0B0D-4A82-9BF5-D6A131F2CD45}"/>
              </a:ext>
            </a:extLst>
          </p:cNvPr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6">
            <a:extLst>
              <a:ext uri="{FF2B5EF4-FFF2-40B4-BE49-F238E27FC236}">
                <a16:creationId xmlns:a16="http://schemas.microsoft.com/office/drawing/2014/main" id="{B1C6C47A-34F5-4156-A5DA-A7171C24E26A}"/>
              </a:ext>
            </a:extLst>
          </p:cNvPr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63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406B46D9-76BC-4B17-AB71-11FCA05A5784}"/>
              </a:ext>
            </a:extLst>
          </p:cNvPr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6">
            <a:extLst>
              <a:ext uri="{FF2B5EF4-FFF2-40B4-BE49-F238E27FC236}">
                <a16:creationId xmlns:a16="http://schemas.microsoft.com/office/drawing/2014/main" id="{AF5E258D-9108-4FAB-B895-11ED1C6A0F6A}"/>
              </a:ext>
            </a:extLst>
          </p:cNvPr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3ED52A8F-D3FE-4C6D-BD7D-3F5673DC9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34027"/>
              </p:ext>
            </p:extLst>
          </p:nvPr>
        </p:nvGraphicFramePr>
        <p:xfrm>
          <a:off x="2903965" y="1218399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 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п.18 (ст.109-111)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18.4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18.6; 18.8; 18.15; 18.26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>
            <a:extLst>
              <a:ext uri="{FF2B5EF4-FFF2-40B4-BE49-F238E27FC236}">
                <a16:creationId xmlns:a16="http://schemas.microsoft.com/office/drawing/2014/main" id="{902FA667-030D-43CC-8C60-E9FF6359B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41641"/>
              </p:ext>
            </p:extLst>
          </p:nvPr>
        </p:nvGraphicFramePr>
        <p:xfrm>
          <a:off x="2896640" y="242264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3.2; 3.4; 3.8; 3.24; 3.26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2" name="Таблиця 31">
            <a:extLst>
              <a:ext uri="{FF2B5EF4-FFF2-40B4-BE49-F238E27FC236}">
                <a16:creationId xmlns:a16="http://schemas.microsoft.com/office/drawing/2014/main" id="{6AF63299-0701-4CB3-A34A-D75440261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632903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4.1; 4.2; 4.3; 4.4; 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3" name="Таблиця 32">
            <a:extLst>
              <a:ext uri="{FF2B5EF4-FFF2-40B4-BE49-F238E27FC236}">
                <a16:creationId xmlns:a16="http://schemas.microsoft.com/office/drawing/2014/main" id="{531F9B83-F0A2-4A8A-951E-422DF31C1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976840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659; 662; 664; 672; 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829DE0-3E17-4A5E-AD10-C1D0D75AB6B8}"/>
              </a:ext>
            </a:extLst>
          </p:cNvPr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b="1" dirty="0">
                <a:solidFill>
                  <a:srgbClr val="404D56"/>
                </a:solidFill>
                <a:latin typeface="Segoe Print" pitchFamily="2" charset="0"/>
                <a:cs typeface="Times New Roman" pitchFamily="18" charset="0"/>
              </a:rPr>
              <a:t>Бажаю творчих успіхів!</a:t>
            </a:r>
          </a:p>
        </p:txBody>
      </p:sp>
      <p:sp>
        <p:nvSpPr>
          <p:cNvPr id="36" name="Дата 1">
            <a:extLst>
              <a:ext uri="{FF2B5EF4-FFF2-40B4-BE49-F238E27FC236}">
                <a16:creationId xmlns:a16="http://schemas.microsoft.com/office/drawing/2014/main" id="{11F40EC5-9063-482E-B0A8-E63EC4E5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057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05.07.2023</a:t>
            </a:fld>
            <a:endParaRPr lang="ru-RU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8ECD3BF-B5BB-4A84-B1AA-CBAF89224E1D}"/>
              </a:ext>
            </a:extLst>
          </p:cNvPr>
          <p:cNvSpPr txBox="1"/>
          <p:nvPr/>
        </p:nvSpPr>
        <p:spPr>
          <a:xfrm>
            <a:off x="6582083" y="6543021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  <p:pic>
        <p:nvPicPr>
          <p:cNvPr id="4" name="Рисунок 3" descr="Зображення, що містить знак, зупинка, таріл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162DA664-44EC-4AAD-8365-242ECFA534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02" y="154667"/>
            <a:ext cx="930676" cy="88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7511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5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22" grpId="0" animBg="1"/>
      <p:bldP spid="24" grpId="0" animBg="1"/>
      <p:bldP spid="26" grpId="0" animBg="1"/>
      <p:bldP spid="34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2D8364D6-82FB-426F-875B-14E6C7EB70B4}"/>
              </a:ext>
            </a:extLst>
          </p:cNvPr>
          <p:cNvSpPr/>
          <p:nvPr/>
        </p:nvSpPr>
        <p:spPr>
          <a:xfrm>
            <a:off x="772583" y="4253131"/>
            <a:ext cx="4015317" cy="1231265"/>
          </a:xfrm>
          <a:custGeom>
            <a:avLst/>
            <a:gdLst>
              <a:gd name="connsiteX0" fmla="*/ 0 w 2673350"/>
              <a:gd name="connsiteY0" fmla="*/ 0 h 1165893"/>
              <a:gd name="connsiteX1" fmla="*/ 2673350 w 2673350"/>
              <a:gd name="connsiteY1" fmla="*/ 0 h 1165893"/>
              <a:gd name="connsiteX2" fmla="*/ 2673350 w 2673350"/>
              <a:gd name="connsiteY2" fmla="*/ 1165893 h 1165893"/>
              <a:gd name="connsiteX3" fmla="*/ 0 w 2673350"/>
              <a:gd name="connsiteY3" fmla="*/ 1165893 h 1165893"/>
              <a:gd name="connsiteX4" fmla="*/ 0 w 2673350"/>
              <a:gd name="connsiteY4" fmla="*/ 0 h 1165893"/>
              <a:gd name="connsiteX0" fmla="*/ 0 w 3625850"/>
              <a:gd name="connsiteY0" fmla="*/ 491067 h 1165893"/>
              <a:gd name="connsiteX1" fmla="*/ 3625850 w 3625850"/>
              <a:gd name="connsiteY1" fmla="*/ 0 h 1165893"/>
              <a:gd name="connsiteX2" fmla="*/ 3625850 w 3625850"/>
              <a:gd name="connsiteY2" fmla="*/ 1165893 h 1165893"/>
              <a:gd name="connsiteX3" fmla="*/ 952500 w 3625850"/>
              <a:gd name="connsiteY3" fmla="*/ 1165893 h 1165893"/>
              <a:gd name="connsiteX4" fmla="*/ 0 w 3625850"/>
              <a:gd name="connsiteY4" fmla="*/ 491067 h 1165893"/>
              <a:gd name="connsiteX0" fmla="*/ 0 w 3625850"/>
              <a:gd name="connsiteY0" fmla="*/ 503767 h 1178593"/>
              <a:gd name="connsiteX1" fmla="*/ 2034116 w 3625850"/>
              <a:gd name="connsiteY1" fmla="*/ 0 h 1178593"/>
              <a:gd name="connsiteX2" fmla="*/ 3625850 w 3625850"/>
              <a:gd name="connsiteY2" fmla="*/ 1178593 h 1178593"/>
              <a:gd name="connsiteX3" fmla="*/ 952500 w 3625850"/>
              <a:gd name="connsiteY3" fmla="*/ 1178593 h 1178593"/>
              <a:gd name="connsiteX4" fmla="*/ 0 w 3625850"/>
              <a:gd name="connsiteY4" fmla="*/ 503767 h 1178593"/>
              <a:gd name="connsiteX0" fmla="*/ 0 w 3621617"/>
              <a:gd name="connsiteY0" fmla="*/ 503767 h 1178593"/>
              <a:gd name="connsiteX1" fmla="*/ 2029883 w 3621617"/>
              <a:gd name="connsiteY1" fmla="*/ 0 h 1178593"/>
              <a:gd name="connsiteX2" fmla="*/ 3621617 w 3621617"/>
              <a:gd name="connsiteY2" fmla="*/ 1178593 h 1178593"/>
              <a:gd name="connsiteX3" fmla="*/ 948267 w 3621617"/>
              <a:gd name="connsiteY3" fmla="*/ 1178593 h 1178593"/>
              <a:gd name="connsiteX4" fmla="*/ 0 w 3621617"/>
              <a:gd name="connsiteY4" fmla="*/ 503767 h 1178593"/>
              <a:gd name="connsiteX0" fmla="*/ 0 w 4015317"/>
              <a:gd name="connsiteY0" fmla="*/ 503767 h 1178593"/>
              <a:gd name="connsiteX1" fmla="*/ 2029883 w 4015317"/>
              <a:gd name="connsiteY1" fmla="*/ 0 h 1178593"/>
              <a:gd name="connsiteX2" fmla="*/ 4015317 w 4015317"/>
              <a:gd name="connsiteY2" fmla="*/ 598626 h 1178593"/>
              <a:gd name="connsiteX3" fmla="*/ 948267 w 4015317"/>
              <a:gd name="connsiteY3" fmla="*/ 1178593 h 1178593"/>
              <a:gd name="connsiteX4" fmla="*/ 0 w 4015317"/>
              <a:gd name="connsiteY4" fmla="*/ 503767 h 1178593"/>
              <a:gd name="connsiteX0" fmla="*/ 0 w 4015317"/>
              <a:gd name="connsiteY0" fmla="*/ 503767 h 1217394"/>
              <a:gd name="connsiteX1" fmla="*/ 2029883 w 4015317"/>
              <a:gd name="connsiteY1" fmla="*/ 0 h 1217394"/>
              <a:gd name="connsiteX2" fmla="*/ 4015317 w 4015317"/>
              <a:gd name="connsiteY2" fmla="*/ 598626 h 1217394"/>
              <a:gd name="connsiteX3" fmla="*/ 2770717 w 4015317"/>
              <a:gd name="connsiteY3" fmla="*/ 1217394 h 1217394"/>
              <a:gd name="connsiteX4" fmla="*/ 948267 w 4015317"/>
              <a:gd name="connsiteY4" fmla="*/ 1178593 h 1217394"/>
              <a:gd name="connsiteX5" fmla="*/ 0 w 4015317"/>
              <a:gd name="connsiteY5" fmla="*/ 503767 h 1217394"/>
              <a:gd name="connsiteX0" fmla="*/ 0 w 4015317"/>
              <a:gd name="connsiteY0" fmla="*/ 503767 h 1217394"/>
              <a:gd name="connsiteX1" fmla="*/ 2029883 w 4015317"/>
              <a:gd name="connsiteY1" fmla="*/ 0 h 1217394"/>
              <a:gd name="connsiteX2" fmla="*/ 4015317 w 4015317"/>
              <a:gd name="connsiteY2" fmla="*/ 598626 h 1217394"/>
              <a:gd name="connsiteX3" fmla="*/ 2770717 w 4015317"/>
              <a:gd name="connsiteY3" fmla="*/ 1217394 h 1217394"/>
              <a:gd name="connsiteX4" fmla="*/ 948267 w 4015317"/>
              <a:gd name="connsiteY4" fmla="*/ 1178593 h 1217394"/>
              <a:gd name="connsiteX5" fmla="*/ 0 w 4015317"/>
              <a:gd name="connsiteY5" fmla="*/ 503767 h 1217394"/>
              <a:gd name="connsiteX0" fmla="*/ 0 w 4015317"/>
              <a:gd name="connsiteY0" fmla="*/ 503767 h 1217394"/>
              <a:gd name="connsiteX1" fmla="*/ 2029883 w 4015317"/>
              <a:gd name="connsiteY1" fmla="*/ 0 h 1217394"/>
              <a:gd name="connsiteX2" fmla="*/ 4015317 w 4015317"/>
              <a:gd name="connsiteY2" fmla="*/ 598626 h 1217394"/>
              <a:gd name="connsiteX3" fmla="*/ 2770717 w 4015317"/>
              <a:gd name="connsiteY3" fmla="*/ 1217394 h 1217394"/>
              <a:gd name="connsiteX4" fmla="*/ 948267 w 4015317"/>
              <a:gd name="connsiteY4" fmla="*/ 1178593 h 1217394"/>
              <a:gd name="connsiteX5" fmla="*/ 0 w 4015317"/>
              <a:gd name="connsiteY5" fmla="*/ 503767 h 1217394"/>
              <a:gd name="connsiteX0" fmla="*/ 0 w 4015317"/>
              <a:gd name="connsiteY0" fmla="*/ 503767 h 1217394"/>
              <a:gd name="connsiteX1" fmla="*/ 2029883 w 4015317"/>
              <a:gd name="connsiteY1" fmla="*/ 0 h 1217394"/>
              <a:gd name="connsiteX2" fmla="*/ 4015317 w 4015317"/>
              <a:gd name="connsiteY2" fmla="*/ 598626 h 1217394"/>
              <a:gd name="connsiteX3" fmla="*/ 2770717 w 4015317"/>
              <a:gd name="connsiteY3" fmla="*/ 1217394 h 1217394"/>
              <a:gd name="connsiteX4" fmla="*/ 948267 w 4015317"/>
              <a:gd name="connsiteY4" fmla="*/ 1178593 h 1217394"/>
              <a:gd name="connsiteX5" fmla="*/ 0 w 4015317"/>
              <a:gd name="connsiteY5" fmla="*/ 503767 h 1217394"/>
              <a:gd name="connsiteX0" fmla="*/ 0 w 4015317"/>
              <a:gd name="connsiteY0" fmla="*/ 503767 h 1227560"/>
              <a:gd name="connsiteX1" fmla="*/ 2029883 w 4015317"/>
              <a:gd name="connsiteY1" fmla="*/ 0 h 1227560"/>
              <a:gd name="connsiteX2" fmla="*/ 4015317 w 4015317"/>
              <a:gd name="connsiteY2" fmla="*/ 598626 h 1227560"/>
              <a:gd name="connsiteX3" fmla="*/ 2770717 w 4015317"/>
              <a:gd name="connsiteY3" fmla="*/ 1217394 h 1227560"/>
              <a:gd name="connsiteX4" fmla="*/ 948267 w 4015317"/>
              <a:gd name="connsiteY4" fmla="*/ 1178593 h 1227560"/>
              <a:gd name="connsiteX5" fmla="*/ 0 w 4015317"/>
              <a:gd name="connsiteY5" fmla="*/ 503767 h 1227560"/>
              <a:gd name="connsiteX0" fmla="*/ 0 w 4015317"/>
              <a:gd name="connsiteY0" fmla="*/ 503767 h 1228090"/>
              <a:gd name="connsiteX1" fmla="*/ 2029883 w 4015317"/>
              <a:gd name="connsiteY1" fmla="*/ 0 h 1228090"/>
              <a:gd name="connsiteX2" fmla="*/ 4015317 w 4015317"/>
              <a:gd name="connsiteY2" fmla="*/ 598626 h 1228090"/>
              <a:gd name="connsiteX3" fmla="*/ 2770717 w 4015317"/>
              <a:gd name="connsiteY3" fmla="*/ 1217394 h 1228090"/>
              <a:gd name="connsiteX4" fmla="*/ 736600 w 4015317"/>
              <a:gd name="connsiteY4" fmla="*/ 1182826 h 1228090"/>
              <a:gd name="connsiteX5" fmla="*/ 0 w 4015317"/>
              <a:gd name="connsiteY5" fmla="*/ 503767 h 1228090"/>
              <a:gd name="connsiteX0" fmla="*/ 0 w 4015317"/>
              <a:gd name="connsiteY0" fmla="*/ 506942 h 1231265"/>
              <a:gd name="connsiteX1" fmla="*/ 1613958 w 4015317"/>
              <a:gd name="connsiteY1" fmla="*/ 0 h 1231265"/>
              <a:gd name="connsiteX2" fmla="*/ 4015317 w 4015317"/>
              <a:gd name="connsiteY2" fmla="*/ 601801 h 1231265"/>
              <a:gd name="connsiteX3" fmla="*/ 2770717 w 4015317"/>
              <a:gd name="connsiteY3" fmla="*/ 1220569 h 1231265"/>
              <a:gd name="connsiteX4" fmla="*/ 736600 w 4015317"/>
              <a:gd name="connsiteY4" fmla="*/ 1186001 h 1231265"/>
              <a:gd name="connsiteX5" fmla="*/ 0 w 4015317"/>
              <a:gd name="connsiteY5" fmla="*/ 506942 h 123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15317" h="1231265">
                <a:moveTo>
                  <a:pt x="0" y="506942"/>
                </a:moveTo>
                <a:lnTo>
                  <a:pt x="1613958" y="0"/>
                </a:lnTo>
                <a:lnTo>
                  <a:pt x="4015317" y="601801"/>
                </a:lnTo>
                <a:cubicBezTo>
                  <a:pt x="3882672" y="654246"/>
                  <a:pt x="3093862" y="1083459"/>
                  <a:pt x="2770717" y="1220569"/>
                </a:cubicBezTo>
                <a:cubicBezTo>
                  <a:pt x="2163234" y="1254202"/>
                  <a:pt x="1344083" y="1198935"/>
                  <a:pt x="736600" y="1186001"/>
                </a:cubicBezTo>
                <a:lnTo>
                  <a:pt x="0" y="506942"/>
                </a:ln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297F1E8F-DB08-4816-B002-E5ACBC8DECC9}"/>
              </a:ext>
            </a:extLst>
          </p:cNvPr>
          <p:cNvCxnSpPr>
            <a:cxnSpLocks/>
          </p:cNvCxnSpPr>
          <p:nvPr/>
        </p:nvCxnSpPr>
        <p:spPr>
          <a:xfrm flipH="1">
            <a:off x="2387600" y="1907532"/>
            <a:ext cx="380318" cy="2343434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>
            <a:extLst>
              <a:ext uri="{FF2B5EF4-FFF2-40B4-BE49-F238E27FC236}">
                <a16:creationId xmlns:a16="http://schemas.microsoft.com/office/drawing/2014/main" id="{C81B5BAA-AA4C-4CAD-B748-BFE45377A953}"/>
              </a:ext>
            </a:extLst>
          </p:cNvPr>
          <p:cNvCxnSpPr>
            <a:cxnSpLocks/>
          </p:cNvCxnSpPr>
          <p:nvPr/>
        </p:nvCxnSpPr>
        <p:spPr>
          <a:xfrm flipH="1" flipV="1">
            <a:off x="2391872" y="4246729"/>
            <a:ext cx="2359727" cy="59964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>
            <a:extLst>
              <a:ext uri="{FF2B5EF4-FFF2-40B4-BE49-F238E27FC236}">
                <a16:creationId xmlns:a16="http://schemas.microsoft.com/office/drawing/2014/main" id="{68394304-967C-4676-9F0B-252BEA2AD7BA}"/>
              </a:ext>
            </a:extLst>
          </p:cNvPr>
          <p:cNvCxnSpPr>
            <a:cxnSpLocks/>
          </p:cNvCxnSpPr>
          <p:nvPr/>
        </p:nvCxnSpPr>
        <p:spPr>
          <a:xfrm flipV="1">
            <a:off x="806586" y="4254304"/>
            <a:ext cx="1565496" cy="505311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Рівнобедрений трикутник 1">
            <a:extLst>
              <a:ext uri="{FF2B5EF4-FFF2-40B4-BE49-F238E27FC236}">
                <a16:creationId xmlns:a16="http://schemas.microsoft.com/office/drawing/2014/main" id="{5213CCCB-6857-4249-8551-0775C148747F}"/>
              </a:ext>
            </a:extLst>
          </p:cNvPr>
          <p:cNvSpPr/>
          <p:nvPr/>
        </p:nvSpPr>
        <p:spPr>
          <a:xfrm>
            <a:off x="775618" y="1882132"/>
            <a:ext cx="1985749" cy="3552767"/>
          </a:xfrm>
          <a:custGeom>
            <a:avLst/>
            <a:gdLst>
              <a:gd name="connsiteX0" fmla="*/ 0 w 1553418"/>
              <a:gd name="connsiteY0" fmla="*/ 2643447 h 2643447"/>
              <a:gd name="connsiteX1" fmla="*/ 776709 w 1553418"/>
              <a:gd name="connsiteY1" fmla="*/ 0 h 2643447"/>
              <a:gd name="connsiteX2" fmla="*/ 1553418 w 1553418"/>
              <a:gd name="connsiteY2" fmla="*/ 2643447 h 2643447"/>
              <a:gd name="connsiteX3" fmla="*/ 0 w 1553418"/>
              <a:gd name="connsiteY3" fmla="*/ 2643447 h 2643447"/>
              <a:gd name="connsiteX0" fmla="*/ 0 w 1553418"/>
              <a:gd name="connsiteY0" fmla="*/ 2668847 h 2668847"/>
              <a:gd name="connsiteX1" fmla="*/ 1533629 w 1553418"/>
              <a:gd name="connsiteY1" fmla="*/ 0 h 2668847"/>
              <a:gd name="connsiteX2" fmla="*/ 1553418 w 1553418"/>
              <a:gd name="connsiteY2" fmla="*/ 2668847 h 2668847"/>
              <a:gd name="connsiteX3" fmla="*/ 0 w 1553418"/>
              <a:gd name="connsiteY3" fmla="*/ 2668847 h 2668847"/>
              <a:gd name="connsiteX0" fmla="*/ 0 w 2005538"/>
              <a:gd name="connsiteY0" fmla="*/ 2892367 h 2892367"/>
              <a:gd name="connsiteX1" fmla="*/ 1985749 w 2005538"/>
              <a:gd name="connsiteY1" fmla="*/ 0 h 2892367"/>
              <a:gd name="connsiteX2" fmla="*/ 2005538 w 2005538"/>
              <a:gd name="connsiteY2" fmla="*/ 2668847 h 2892367"/>
              <a:gd name="connsiteX3" fmla="*/ 0 w 2005538"/>
              <a:gd name="connsiteY3" fmla="*/ 2892367 h 2892367"/>
              <a:gd name="connsiteX0" fmla="*/ 0 w 1985749"/>
              <a:gd name="connsiteY0" fmla="*/ 2892367 h 3552767"/>
              <a:gd name="connsiteX1" fmla="*/ 1985749 w 1985749"/>
              <a:gd name="connsiteY1" fmla="*/ 0 h 3552767"/>
              <a:gd name="connsiteX2" fmla="*/ 730458 w 1985749"/>
              <a:gd name="connsiteY2" fmla="*/ 3552767 h 3552767"/>
              <a:gd name="connsiteX3" fmla="*/ 0 w 1985749"/>
              <a:gd name="connsiteY3" fmla="*/ 2892367 h 355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5749" h="3552767">
                <a:moveTo>
                  <a:pt x="0" y="2892367"/>
                </a:moveTo>
                <a:lnTo>
                  <a:pt x="1985749" y="0"/>
                </a:lnTo>
                <a:lnTo>
                  <a:pt x="730458" y="3552767"/>
                </a:lnTo>
                <a:lnTo>
                  <a:pt x="0" y="2892367"/>
                </a:ln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Рівнобедрений трикутник 1">
            <a:extLst>
              <a:ext uri="{FF2B5EF4-FFF2-40B4-BE49-F238E27FC236}">
                <a16:creationId xmlns:a16="http://schemas.microsoft.com/office/drawing/2014/main" id="{D8E15DFC-C1D4-4A01-803B-1EEA5D4A3E1E}"/>
              </a:ext>
            </a:extLst>
          </p:cNvPr>
          <p:cNvSpPr/>
          <p:nvPr/>
        </p:nvSpPr>
        <p:spPr>
          <a:xfrm>
            <a:off x="2803566" y="1866017"/>
            <a:ext cx="1974743" cy="3618385"/>
          </a:xfrm>
          <a:custGeom>
            <a:avLst/>
            <a:gdLst>
              <a:gd name="connsiteX0" fmla="*/ 0 w 1553418"/>
              <a:gd name="connsiteY0" fmla="*/ 2643447 h 2643447"/>
              <a:gd name="connsiteX1" fmla="*/ 776709 w 1553418"/>
              <a:gd name="connsiteY1" fmla="*/ 0 h 2643447"/>
              <a:gd name="connsiteX2" fmla="*/ 1553418 w 1553418"/>
              <a:gd name="connsiteY2" fmla="*/ 2643447 h 2643447"/>
              <a:gd name="connsiteX3" fmla="*/ 0 w 1553418"/>
              <a:gd name="connsiteY3" fmla="*/ 2643447 h 2643447"/>
              <a:gd name="connsiteX0" fmla="*/ 0 w 1553418"/>
              <a:gd name="connsiteY0" fmla="*/ 2668847 h 2668847"/>
              <a:gd name="connsiteX1" fmla="*/ 1533629 w 1553418"/>
              <a:gd name="connsiteY1" fmla="*/ 0 h 2668847"/>
              <a:gd name="connsiteX2" fmla="*/ 1553418 w 1553418"/>
              <a:gd name="connsiteY2" fmla="*/ 2668847 h 2668847"/>
              <a:gd name="connsiteX3" fmla="*/ 0 w 1553418"/>
              <a:gd name="connsiteY3" fmla="*/ 2668847 h 2668847"/>
              <a:gd name="connsiteX0" fmla="*/ 0 w 2005538"/>
              <a:gd name="connsiteY0" fmla="*/ 2892367 h 2892367"/>
              <a:gd name="connsiteX1" fmla="*/ 1985749 w 2005538"/>
              <a:gd name="connsiteY1" fmla="*/ 0 h 2892367"/>
              <a:gd name="connsiteX2" fmla="*/ 2005538 w 2005538"/>
              <a:gd name="connsiteY2" fmla="*/ 2668847 h 2892367"/>
              <a:gd name="connsiteX3" fmla="*/ 0 w 2005538"/>
              <a:gd name="connsiteY3" fmla="*/ 2892367 h 2892367"/>
              <a:gd name="connsiteX0" fmla="*/ 0 w 1985749"/>
              <a:gd name="connsiteY0" fmla="*/ 2892367 h 3552767"/>
              <a:gd name="connsiteX1" fmla="*/ 1985749 w 1985749"/>
              <a:gd name="connsiteY1" fmla="*/ 0 h 3552767"/>
              <a:gd name="connsiteX2" fmla="*/ 730458 w 1985749"/>
              <a:gd name="connsiteY2" fmla="*/ 3552767 h 3552767"/>
              <a:gd name="connsiteX3" fmla="*/ 0 w 1985749"/>
              <a:gd name="connsiteY3" fmla="*/ 2892367 h 3552767"/>
              <a:gd name="connsiteX0" fmla="*/ 0 w 1274549"/>
              <a:gd name="connsiteY0" fmla="*/ 3089217 h 3749617"/>
              <a:gd name="connsiteX1" fmla="*/ 1274549 w 1274549"/>
              <a:gd name="connsiteY1" fmla="*/ 0 h 3749617"/>
              <a:gd name="connsiteX2" fmla="*/ 730458 w 1274549"/>
              <a:gd name="connsiteY2" fmla="*/ 3749617 h 3749617"/>
              <a:gd name="connsiteX3" fmla="*/ 0 w 1274549"/>
              <a:gd name="connsiteY3" fmla="*/ 3089217 h 3749617"/>
              <a:gd name="connsiteX0" fmla="*/ 0 w 1287249"/>
              <a:gd name="connsiteY0" fmla="*/ 3140017 h 3800417"/>
              <a:gd name="connsiteX1" fmla="*/ 1287249 w 1287249"/>
              <a:gd name="connsiteY1" fmla="*/ 0 h 3800417"/>
              <a:gd name="connsiteX2" fmla="*/ 730458 w 1287249"/>
              <a:gd name="connsiteY2" fmla="*/ 3800417 h 3800417"/>
              <a:gd name="connsiteX3" fmla="*/ 0 w 1287249"/>
              <a:gd name="connsiteY3" fmla="*/ 3140017 h 3800417"/>
              <a:gd name="connsiteX0" fmla="*/ 0 w 2025858"/>
              <a:gd name="connsiteY0" fmla="*/ 3140017 h 3609917"/>
              <a:gd name="connsiteX1" fmla="*/ 1287249 w 2025858"/>
              <a:gd name="connsiteY1" fmla="*/ 0 h 3609917"/>
              <a:gd name="connsiteX2" fmla="*/ 2025858 w 2025858"/>
              <a:gd name="connsiteY2" fmla="*/ 3609917 h 3609917"/>
              <a:gd name="connsiteX3" fmla="*/ 0 w 2025858"/>
              <a:gd name="connsiteY3" fmla="*/ 3140017 h 3609917"/>
              <a:gd name="connsiteX0" fmla="*/ 0 w 2034325"/>
              <a:gd name="connsiteY0" fmla="*/ 3567584 h 3609917"/>
              <a:gd name="connsiteX1" fmla="*/ 1295716 w 2034325"/>
              <a:gd name="connsiteY1" fmla="*/ 0 h 3609917"/>
              <a:gd name="connsiteX2" fmla="*/ 2034325 w 2034325"/>
              <a:gd name="connsiteY2" fmla="*/ 3609917 h 3609917"/>
              <a:gd name="connsiteX3" fmla="*/ 0 w 2034325"/>
              <a:gd name="connsiteY3" fmla="*/ 3567584 h 3609917"/>
              <a:gd name="connsiteX0" fmla="*/ 0 w 2034325"/>
              <a:gd name="connsiteY0" fmla="*/ 3495618 h 3537951"/>
              <a:gd name="connsiteX1" fmla="*/ 173882 w 2034325"/>
              <a:gd name="connsiteY1" fmla="*/ 0 h 3537951"/>
              <a:gd name="connsiteX2" fmla="*/ 2034325 w 2034325"/>
              <a:gd name="connsiteY2" fmla="*/ 3537951 h 3537951"/>
              <a:gd name="connsiteX3" fmla="*/ 0 w 2034325"/>
              <a:gd name="connsiteY3" fmla="*/ 3495618 h 3537951"/>
              <a:gd name="connsiteX0" fmla="*/ 0 w 2148625"/>
              <a:gd name="connsiteY0" fmla="*/ 3495618 h 3495618"/>
              <a:gd name="connsiteX1" fmla="*/ 173882 w 2148625"/>
              <a:gd name="connsiteY1" fmla="*/ 0 h 3495618"/>
              <a:gd name="connsiteX2" fmla="*/ 2148625 w 2148625"/>
              <a:gd name="connsiteY2" fmla="*/ 2996085 h 3495618"/>
              <a:gd name="connsiteX3" fmla="*/ 0 w 2148625"/>
              <a:gd name="connsiteY3" fmla="*/ 3495618 h 3495618"/>
              <a:gd name="connsiteX0" fmla="*/ 723584 w 1974743"/>
              <a:gd name="connsiteY0" fmla="*/ 3618385 h 3618385"/>
              <a:gd name="connsiteX1" fmla="*/ 0 w 1974743"/>
              <a:gd name="connsiteY1" fmla="*/ 0 h 3618385"/>
              <a:gd name="connsiteX2" fmla="*/ 1974743 w 1974743"/>
              <a:gd name="connsiteY2" fmla="*/ 2996085 h 3618385"/>
              <a:gd name="connsiteX3" fmla="*/ 723584 w 1974743"/>
              <a:gd name="connsiteY3" fmla="*/ 3618385 h 3618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4743" h="3618385">
                <a:moveTo>
                  <a:pt x="723584" y="3618385"/>
                </a:moveTo>
                <a:lnTo>
                  <a:pt x="0" y="0"/>
                </a:lnTo>
                <a:lnTo>
                  <a:pt x="1974743" y="2996085"/>
                </a:lnTo>
                <a:lnTo>
                  <a:pt x="723584" y="3618385"/>
                </a:lnTo>
                <a:close/>
              </a:path>
            </a:pathLst>
          </a:custGeom>
          <a:solidFill>
            <a:srgbClr val="00D0F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кутник: округлені кути 43">
                <a:extLst>
                  <a:ext uri="{FF2B5EF4-FFF2-40B4-BE49-F238E27FC236}">
                    <a16:creationId xmlns:a16="http://schemas.microsoft.com/office/drawing/2014/main" id="{7F46C94F-2602-4CBF-BD78-9F005CF0FD22}"/>
                  </a:ext>
                </a:extLst>
              </p:cNvPr>
              <p:cNvSpPr/>
              <p:nvPr/>
            </p:nvSpPr>
            <p:spPr>
              <a:xfrm>
                <a:off x="5791201" y="803737"/>
                <a:ext cx="6270640" cy="2625263"/>
              </a:xfrm>
              <a:prstGeom prst="roundRect">
                <a:avLst/>
              </a:prstGeom>
              <a:solidFill>
                <a:srgbClr val="633537"/>
              </a:solidFill>
              <a:ln w="57150" cap="flat" cmpd="sng" algn="ctr">
                <a:solidFill>
                  <a:srgbClr val="633537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Многогранник, одна грань якого –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𝒏</m:t>
                    </m:r>
                  </m:oMath>
                </a14:m>
                <a:r>
                  <a:rPr lang="uk-UA" sz="28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-кутник, а решта граней – трикутники, що мають спільну вершину, називають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𝒏</m:t>
                    </m:r>
                  </m:oMath>
                </a14:m>
                <a:r>
                  <a:rPr lang="uk-UA" sz="28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-кутною пірамідою.</a:t>
                </a:r>
              </a:p>
            </p:txBody>
          </p:sp>
        </mc:Choice>
        <mc:Fallback xmlns="">
          <p:sp>
            <p:nvSpPr>
              <p:cNvPr id="44" name="Прямокутник: округлені кути 43">
                <a:extLst>
                  <a:ext uri="{FF2B5EF4-FFF2-40B4-BE49-F238E27FC236}">
                    <a16:creationId xmlns:a16="http://schemas.microsoft.com/office/drawing/2014/main" id="{7F46C94F-2602-4CBF-BD78-9F005CF0FD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1" y="803737"/>
                <a:ext cx="6270640" cy="2625263"/>
              </a:xfrm>
              <a:prstGeom prst="roundRect">
                <a:avLst/>
              </a:prstGeom>
              <a:blipFill>
                <a:blip r:embed="rId3"/>
                <a:stretch>
                  <a:fillRect t="-2045" b="-5682"/>
                </a:stretch>
              </a:blipFill>
              <a:ln w="57150" cap="flat" cmpd="sng" algn="ctr">
                <a:solidFill>
                  <a:srgbClr val="633537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0A97FBB7-4031-478D-8B60-F57E9504A3FF}"/>
              </a:ext>
            </a:extLst>
          </p:cNvPr>
          <p:cNvCxnSpPr>
            <a:cxnSpLocks/>
          </p:cNvCxnSpPr>
          <p:nvPr/>
        </p:nvCxnSpPr>
        <p:spPr>
          <a:xfrm>
            <a:off x="2767918" y="2063510"/>
            <a:ext cx="0" cy="2796323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Рівнобедрений трикутник 1">
            <a:extLst>
              <a:ext uri="{FF2B5EF4-FFF2-40B4-BE49-F238E27FC236}">
                <a16:creationId xmlns:a16="http://schemas.microsoft.com/office/drawing/2014/main" id="{4E8B4FEE-5176-4BB7-936B-7E2C59D56717}"/>
              </a:ext>
            </a:extLst>
          </p:cNvPr>
          <p:cNvSpPr/>
          <p:nvPr/>
        </p:nvSpPr>
        <p:spPr>
          <a:xfrm>
            <a:off x="1497305" y="1884058"/>
            <a:ext cx="2034325" cy="3609917"/>
          </a:xfrm>
          <a:custGeom>
            <a:avLst/>
            <a:gdLst>
              <a:gd name="connsiteX0" fmla="*/ 0 w 1553418"/>
              <a:gd name="connsiteY0" fmla="*/ 2643447 h 2643447"/>
              <a:gd name="connsiteX1" fmla="*/ 776709 w 1553418"/>
              <a:gd name="connsiteY1" fmla="*/ 0 h 2643447"/>
              <a:gd name="connsiteX2" fmla="*/ 1553418 w 1553418"/>
              <a:gd name="connsiteY2" fmla="*/ 2643447 h 2643447"/>
              <a:gd name="connsiteX3" fmla="*/ 0 w 1553418"/>
              <a:gd name="connsiteY3" fmla="*/ 2643447 h 2643447"/>
              <a:gd name="connsiteX0" fmla="*/ 0 w 1553418"/>
              <a:gd name="connsiteY0" fmla="*/ 2668847 h 2668847"/>
              <a:gd name="connsiteX1" fmla="*/ 1533629 w 1553418"/>
              <a:gd name="connsiteY1" fmla="*/ 0 h 2668847"/>
              <a:gd name="connsiteX2" fmla="*/ 1553418 w 1553418"/>
              <a:gd name="connsiteY2" fmla="*/ 2668847 h 2668847"/>
              <a:gd name="connsiteX3" fmla="*/ 0 w 1553418"/>
              <a:gd name="connsiteY3" fmla="*/ 2668847 h 2668847"/>
              <a:gd name="connsiteX0" fmla="*/ 0 w 2005538"/>
              <a:gd name="connsiteY0" fmla="*/ 2892367 h 2892367"/>
              <a:gd name="connsiteX1" fmla="*/ 1985749 w 2005538"/>
              <a:gd name="connsiteY1" fmla="*/ 0 h 2892367"/>
              <a:gd name="connsiteX2" fmla="*/ 2005538 w 2005538"/>
              <a:gd name="connsiteY2" fmla="*/ 2668847 h 2892367"/>
              <a:gd name="connsiteX3" fmla="*/ 0 w 2005538"/>
              <a:gd name="connsiteY3" fmla="*/ 2892367 h 2892367"/>
              <a:gd name="connsiteX0" fmla="*/ 0 w 1985749"/>
              <a:gd name="connsiteY0" fmla="*/ 2892367 h 3552767"/>
              <a:gd name="connsiteX1" fmla="*/ 1985749 w 1985749"/>
              <a:gd name="connsiteY1" fmla="*/ 0 h 3552767"/>
              <a:gd name="connsiteX2" fmla="*/ 730458 w 1985749"/>
              <a:gd name="connsiteY2" fmla="*/ 3552767 h 3552767"/>
              <a:gd name="connsiteX3" fmla="*/ 0 w 1985749"/>
              <a:gd name="connsiteY3" fmla="*/ 2892367 h 3552767"/>
              <a:gd name="connsiteX0" fmla="*/ 0 w 1274549"/>
              <a:gd name="connsiteY0" fmla="*/ 3089217 h 3749617"/>
              <a:gd name="connsiteX1" fmla="*/ 1274549 w 1274549"/>
              <a:gd name="connsiteY1" fmla="*/ 0 h 3749617"/>
              <a:gd name="connsiteX2" fmla="*/ 730458 w 1274549"/>
              <a:gd name="connsiteY2" fmla="*/ 3749617 h 3749617"/>
              <a:gd name="connsiteX3" fmla="*/ 0 w 1274549"/>
              <a:gd name="connsiteY3" fmla="*/ 3089217 h 3749617"/>
              <a:gd name="connsiteX0" fmla="*/ 0 w 1287249"/>
              <a:gd name="connsiteY0" fmla="*/ 3140017 h 3800417"/>
              <a:gd name="connsiteX1" fmla="*/ 1287249 w 1287249"/>
              <a:gd name="connsiteY1" fmla="*/ 0 h 3800417"/>
              <a:gd name="connsiteX2" fmla="*/ 730458 w 1287249"/>
              <a:gd name="connsiteY2" fmla="*/ 3800417 h 3800417"/>
              <a:gd name="connsiteX3" fmla="*/ 0 w 1287249"/>
              <a:gd name="connsiteY3" fmla="*/ 3140017 h 3800417"/>
              <a:gd name="connsiteX0" fmla="*/ 0 w 2025858"/>
              <a:gd name="connsiteY0" fmla="*/ 3140017 h 3609917"/>
              <a:gd name="connsiteX1" fmla="*/ 1287249 w 2025858"/>
              <a:gd name="connsiteY1" fmla="*/ 0 h 3609917"/>
              <a:gd name="connsiteX2" fmla="*/ 2025858 w 2025858"/>
              <a:gd name="connsiteY2" fmla="*/ 3609917 h 3609917"/>
              <a:gd name="connsiteX3" fmla="*/ 0 w 2025858"/>
              <a:gd name="connsiteY3" fmla="*/ 3140017 h 3609917"/>
              <a:gd name="connsiteX0" fmla="*/ 0 w 2034325"/>
              <a:gd name="connsiteY0" fmla="*/ 3567584 h 3609917"/>
              <a:gd name="connsiteX1" fmla="*/ 1295716 w 2034325"/>
              <a:gd name="connsiteY1" fmla="*/ 0 h 3609917"/>
              <a:gd name="connsiteX2" fmla="*/ 2034325 w 2034325"/>
              <a:gd name="connsiteY2" fmla="*/ 3609917 h 3609917"/>
              <a:gd name="connsiteX3" fmla="*/ 0 w 2034325"/>
              <a:gd name="connsiteY3" fmla="*/ 3567584 h 3609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4325" h="3609917">
                <a:moveTo>
                  <a:pt x="0" y="3567584"/>
                </a:moveTo>
                <a:lnTo>
                  <a:pt x="1295716" y="0"/>
                </a:lnTo>
                <a:lnTo>
                  <a:pt x="2034325" y="3609917"/>
                </a:lnTo>
                <a:lnTo>
                  <a:pt x="0" y="3567584"/>
                </a:lnTo>
                <a:close/>
              </a:path>
            </a:pathLst>
          </a:custGeom>
          <a:solidFill>
            <a:srgbClr val="3BE58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727733E4-96A9-4DC5-8792-38E42A78ECB2}"/>
              </a:ext>
            </a:extLst>
          </p:cNvPr>
          <p:cNvCxnSpPr>
            <a:cxnSpLocks/>
          </p:cNvCxnSpPr>
          <p:nvPr/>
        </p:nvCxnSpPr>
        <p:spPr>
          <a:xfrm flipH="1" flipV="1">
            <a:off x="1499962" y="5442333"/>
            <a:ext cx="2027322" cy="440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>
            <a:extLst>
              <a:ext uri="{FF2B5EF4-FFF2-40B4-BE49-F238E27FC236}">
                <a16:creationId xmlns:a16="http://schemas.microsoft.com/office/drawing/2014/main" id="{8EE646F1-8FAE-44EE-9F92-003AC78F33B9}"/>
              </a:ext>
            </a:extLst>
          </p:cNvPr>
          <p:cNvCxnSpPr>
            <a:cxnSpLocks/>
          </p:cNvCxnSpPr>
          <p:nvPr/>
        </p:nvCxnSpPr>
        <p:spPr>
          <a:xfrm flipH="1" flipV="1">
            <a:off x="774847" y="4758711"/>
            <a:ext cx="725115" cy="68301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52">
            <a:extLst>
              <a:ext uri="{FF2B5EF4-FFF2-40B4-BE49-F238E27FC236}">
                <a16:creationId xmlns:a16="http://schemas.microsoft.com/office/drawing/2014/main" id="{9F6803BC-6135-4B6D-9005-9167C4A4CEE8}"/>
              </a:ext>
            </a:extLst>
          </p:cNvPr>
          <p:cNvCxnSpPr>
            <a:cxnSpLocks/>
          </p:cNvCxnSpPr>
          <p:nvPr/>
        </p:nvCxnSpPr>
        <p:spPr>
          <a:xfrm flipH="1">
            <a:off x="3527284" y="4859833"/>
            <a:ext cx="1254922" cy="6265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54">
            <a:extLst>
              <a:ext uri="{FF2B5EF4-FFF2-40B4-BE49-F238E27FC236}">
                <a16:creationId xmlns:a16="http://schemas.microsoft.com/office/drawing/2014/main" id="{EE38F664-6BDC-419E-8670-7BBF0B37AF2B}"/>
              </a:ext>
            </a:extLst>
          </p:cNvPr>
          <p:cNvCxnSpPr>
            <a:cxnSpLocks/>
          </p:cNvCxnSpPr>
          <p:nvPr/>
        </p:nvCxnSpPr>
        <p:spPr>
          <a:xfrm flipH="1">
            <a:off x="774847" y="1837914"/>
            <a:ext cx="2006310" cy="292019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58">
            <a:extLst>
              <a:ext uri="{FF2B5EF4-FFF2-40B4-BE49-F238E27FC236}">
                <a16:creationId xmlns:a16="http://schemas.microsoft.com/office/drawing/2014/main" id="{7D6928E1-E5AE-407C-9947-20D098C89CE4}"/>
              </a:ext>
            </a:extLst>
          </p:cNvPr>
          <p:cNvCxnSpPr>
            <a:cxnSpLocks/>
          </p:cNvCxnSpPr>
          <p:nvPr/>
        </p:nvCxnSpPr>
        <p:spPr>
          <a:xfrm flipH="1">
            <a:off x="1499962" y="1837306"/>
            <a:ext cx="1281199" cy="360583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сполучна лінія 67">
            <a:extLst>
              <a:ext uri="{FF2B5EF4-FFF2-40B4-BE49-F238E27FC236}">
                <a16:creationId xmlns:a16="http://schemas.microsoft.com/office/drawing/2014/main" id="{7C9229E6-0A6E-4D47-A059-694D3E760FD2}"/>
              </a:ext>
            </a:extLst>
          </p:cNvPr>
          <p:cNvCxnSpPr>
            <a:cxnSpLocks/>
          </p:cNvCxnSpPr>
          <p:nvPr/>
        </p:nvCxnSpPr>
        <p:spPr>
          <a:xfrm>
            <a:off x="2781157" y="1837306"/>
            <a:ext cx="744178" cy="364909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4C8BF042-4B1C-4345-AA67-E78426FD350B}"/>
              </a:ext>
            </a:extLst>
          </p:cNvPr>
          <p:cNvCxnSpPr>
            <a:cxnSpLocks/>
          </p:cNvCxnSpPr>
          <p:nvPr/>
        </p:nvCxnSpPr>
        <p:spPr>
          <a:xfrm>
            <a:off x="2781157" y="1837306"/>
            <a:ext cx="2001049" cy="302750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02AC857-64A3-45E3-B140-791BCA76A3F3}"/>
                  </a:ext>
                </a:extLst>
              </p:cNvPr>
              <p:cNvSpPr txBox="1"/>
              <p:nvPr/>
            </p:nvSpPr>
            <p:spPr>
              <a:xfrm>
                <a:off x="9007099" y="2499535"/>
                <a:ext cx="19571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𝒏</m:t>
                    </m:r>
                  </m:oMath>
                </a14:m>
                <a:r>
                  <a:rPr lang="uk-UA" sz="2800" b="1" dirty="0">
                    <a:solidFill>
                      <a:srgbClr val="FFFF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-кутною</a:t>
                </a:r>
                <a:endParaRPr lang="uk-UA" sz="2800" dirty="0">
                  <a:solidFill>
                    <a:srgbClr val="FFFF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02AC857-64A3-45E3-B140-791BCA76A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099" y="2499535"/>
                <a:ext cx="1957162" cy="523220"/>
              </a:xfrm>
              <a:prstGeom prst="rect">
                <a:avLst/>
              </a:prstGeom>
              <a:blipFill>
                <a:blip r:embed="rId4"/>
                <a:stretch>
                  <a:fillRect t="-12791" r="-5607" b="-302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>
            <a:extLst>
              <a:ext uri="{FF2B5EF4-FFF2-40B4-BE49-F238E27FC236}">
                <a16:creationId xmlns:a16="http://schemas.microsoft.com/office/drawing/2014/main" id="{23ABA9AD-6D4A-4E31-96E9-A3B6F45CB882}"/>
              </a:ext>
            </a:extLst>
          </p:cNvPr>
          <p:cNvSpPr txBox="1"/>
          <p:nvPr/>
        </p:nvSpPr>
        <p:spPr>
          <a:xfrm>
            <a:off x="7814471" y="2927336"/>
            <a:ext cx="2124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пірамідою</a:t>
            </a:r>
            <a:endParaRPr lang="uk-UA" sz="28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5A6E3B6-69D1-49C6-885C-46820CDDA817}"/>
              </a:ext>
            </a:extLst>
          </p:cNvPr>
          <p:cNvSpPr txBox="1"/>
          <p:nvPr/>
        </p:nvSpPr>
        <p:spPr>
          <a:xfrm>
            <a:off x="8242258" y="1645922"/>
            <a:ext cx="3174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трикутники, що</a:t>
            </a:r>
            <a:endParaRPr lang="uk-UA" sz="28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78718A-9BF9-4456-97F1-4F0F5D334F41}"/>
              </a:ext>
            </a:extLst>
          </p:cNvPr>
          <p:cNvSpPr txBox="1"/>
          <p:nvPr/>
        </p:nvSpPr>
        <p:spPr>
          <a:xfrm>
            <a:off x="6554425" y="2072729"/>
            <a:ext cx="522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мають спільну вершину</a:t>
            </a:r>
            <a:endParaRPr lang="uk-UA" sz="28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3" name="Пряма зі стрілкою 42">
            <a:extLst>
              <a:ext uri="{FF2B5EF4-FFF2-40B4-BE49-F238E27FC236}">
                <a16:creationId xmlns:a16="http://schemas.microsoft.com/office/drawing/2014/main" id="{219806D1-F1F0-443C-8205-B9D9C2A11B09}"/>
              </a:ext>
            </a:extLst>
          </p:cNvPr>
          <p:cNvCxnSpPr>
            <a:cxnSpLocks/>
          </p:cNvCxnSpPr>
          <p:nvPr/>
        </p:nvCxnSpPr>
        <p:spPr>
          <a:xfrm flipH="1">
            <a:off x="2794396" y="1238927"/>
            <a:ext cx="639684" cy="590804"/>
          </a:xfrm>
          <a:prstGeom prst="straightConnector1">
            <a:avLst/>
          </a:prstGeom>
          <a:ln w="57150">
            <a:solidFill>
              <a:srgbClr val="767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зі стрілкою 47">
            <a:extLst>
              <a:ext uri="{FF2B5EF4-FFF2-40B4-BE49-F238E27FC236}">
                <a16:creationId xmlns:a16="http://schemas.microsoft.com/office/drawing/2014/main" id="{EAB90A7A-2111-4988-ADE0-0E2A099BE35C}"/>
              </a:ext>
            </a:extLst>
          </p:cNvPr>
          <p:cNvCxnSpPr>
            <a:cxnSpLocks/>
          </p:cNvCxnSpPr>
          <p:nvPr/>
        </p:nvCxnSpPr>
        <p:spPr>
          <a:xfrm>
            <a:off x="1421273" y="2646680"/>
            <a:ext cx="515029" cy="432568"/>
          </a:xfrm>
          <a:prstGeom prst="straightConnector1">
            <a:avLst/>
          </a:prstGeom>
          <a:ln w="57150">
            <a:solidFill>
              <a:srgbClr val="767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328D4DF-3FA1-4D43-9786-2401D32704B4}"/>
              </a:ext>
            </a:extLst>
          </p:cNvPr>
          <p:cNvSpPr txBox="1"/>
          <p:nvPr/>
        </p:nvSpPr>
        <p:spPr>
          <a:xfrm>
            <a:off x="9266299" y="788639"/>
            <a:ext cx="223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одна грань</a:t>
            </a:r>
            <a:endParaRPr lang="uk-UA" sz="28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CCCF1D8-F662-4894-A5E9-B0F730E7B6E2}"/>
                  </a:ext>
                </a:extLst>
              </p:cNvPr>
              <p:cNvSpPr txBox="1"/>
              <p:nvPr/>
            </p:nvSpPr>
            <p:spPr>
              <a:xfrm>
                <a:off x="6357436" y="1214774"/>
                <a:ext cx="36067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800" b="1" dirty="0">
                    <a:solidFill>
                      <a:srgbClr val="FFFF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якого – 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𝒏</m:t>
                    </m:r>
                  </m:oMath>
                </a14:m>
                <a:r>
                  <a:rPr lang="uk-UA" sz="2800" b="1" dirty="0">
                    <a:solidFill>
                      <a:srgbClr val="FFFF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-кутник</a:t>
                </a:r>
                <a:endParaRPr lang="uk-UA" sz="2800" dirty="0">
                  <a:solidFill>
                    <a:srgbClr val="FFFF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CCCF1D8-F662-4894-A5E9-B0F730E7B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7436" y="1214774"/>
                <a:ext cx="3606790" cy="523220"/>
              </a:xfrm>
              <a:prstGeom prst="rect">
                <a:avLst/>
              </a:prstGeom>
              <a:blipFill>
                <a:blip r:embed="rId5"/>
                <a:stretch>
                  <a:fillRect l="-3547" t="-12791" b="-302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BE75BC42-0BCF-478D-817B-F100B096C7D4}"/>
              </a:ext>
            </a:extLst>
          </p:cNvPr>
          <p:cNvCxnSpPr>
            <a:cxnSpLocks/>
          </p:cNvCxnSpPr>
          <p:nvPr/>
        </p:nvCxnSpPr>
        <p:spPr>
          <a:xfrm flipH="1" flipV="1">
            <a:off x="3551420" y="3550921"/>
            <a:ext cx="1466194" cy="402739"/>
          </a:xfrm>
          <a:prstGeom prst="straightConnector1">
            <a:avLst/>
          </a:prstGeom>
          <a:ln w="57150">
            <a:solidFill>
              <a:srgbClr val="767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3DE603F1-BE38-43E4-9061-2DECDD8B4985}"/>
              </a:ext>
            </a:extLst>
          </p:cNvPr>
          <p:cNvSpPr/>
          <p:nvPr/>
        </p:nvSpPr>
        <p:spPr>
          <a:xfrm>
            <a:off x="4677104" y="3509115"/>
            <a:ext cx="1418896" cy="812283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Бічна грань</a:t>
            </a:r>
            <a:endParaRPr lang="uk-UA" sz="2400" dirty="0"/>
          </a:p>
        </p:txBody>
      </p:sp>
      <p:cxnSp>
        <p:nvCxnSpPr>
          <p:cNvPr id="58" name="Пряма зі стрілкою 57">
            <a:extLst>
              <a:ext uri="{FF2B5EF4-FFF2-40B4-BE49-F238E27FC236}">
                <a16:creationId xmlns:a16="http://schemas.microsoft.com/office/drawing/2014/main" id="{B0A86E1E-750E-4CE5-A7A7-0599E102FD60}"/>
              </a:ext>
            </a:extLst>
          </p:cNvPr>
          <p:cNvCxnSpPr>
            <a:cxnSpLocks/>
          </p:cNvCxnSpPr>
          <p:nvPr/>
        </p:nvCxnSpPr>
        <p:spPr>
          <a:xfrm flipV="1">
            <a:off x="2101352" y="5055410"/>
            <a:ext cx="842526" cy="1126141"/>
          </a:xfrm>
          <a:prstGeom prst="straightConnector1">
            <a:avLst/>
          </a:prstGeom>
          <a:ln w="57150">
            <a:solidFill>
              <a:srgbClr val="767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кутник: округлені кути 56">
            <a:extLst>
              <a:ext uri="{FF2B5EF4-FFF2-40B4-BE49-F238E27FC236}">
                <a16:creationId xmlns:a16="http://schemas.microsoft.com/office/drawing/2014/main" id="{E8043C94-B9AD-47C6-8870-76B2CAEE507B}"/>
              </a:ext>
            </a:extLst>
          </p:cNvPr>
          <p:cNvSpPr/>
          <p:nvPr/>
        </p:nvSpPr>
        <p:spPr>
          <a:xfrm>
            <a:off x="895538" y="5914729"/>
            <a:ext cx="1418896" cy="565583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Основа</a:t>
            </a:r>
            <a:endParaRPr lang="uk-UA" sz="2400" dirty="0"/>
          </a:p>
        </p:txBody>
      </p:sp>
      <p:sp>
        <p:nvSpPr>
          <p:cNvPr id="37" name="Прямокутник: округлені кути 36">
            <a:extLst>
              <a:ext uri="{FF2B5EF4-FFF2-40B4-BE49-F238E27FC236}">
                <a16:creationId xmlns:a16="http://schemas.microsoft.com/office/drawing/2014/main" id="{9C1EDA64-E840-4A0F-81FA-258475BEC42B}"/>
              </a:ext>
            </a:extLst>
          </p:cNvPr>
          <p:cNvSpPr/>
          <p:nvPr/>
        </p:nvSpPr>
        <p:spPr>
          <a:xfrm>
            <a:off x="3291876" y="817290"/>
            <a:ext cx="1725738" cy="554310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Вершина</a:t>
            </a:r>
            <a:endParaRPr lang="uk-UA" sz="2400" dirty="0"/>
          </a:p>
        </p:txBody>
      </p:sp>
      <p:sp>
        <p:nvSpPr>
          <p:cNvPr id="38" name="Прямокутник: округлені кути 37">
            <a:extLst>
              <a:ext uri="{FF2B5EF4-FFF2-40B4-BE49-F238E27FC236}">
                <a16:creationId xmlns:a16="http://schemas.microsoft.com/office/drawing/2014/main" id="{416523FA-997D-4E45-9000-C0D0FCDDBB39}"/>
              </a:ext>
            </a:extLst>
          </p:cNvPr>
          <p:cNvSpPr/>
          <p:nvPr/>
        </p:nvSpPr>
        <p:spPr>
          <a:xfrm>
            <a:off x="229848" y="1920798"/>
            <a:ext cx="1281199" cy="827082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Бічне ребро</a:t>
            </a:r>
            <a:endParaRPr lang="uk-UA" sz="2400" dirty="0"/>
          </a:p>
        </p:txBody>
      </p:sp>
      <p:cxnSp>
        <p:nvCxnSpPr>
          <p:cNvPr id="62" name="Пряма зі стрілкою 61">
            <a:extLst>
              <a:ext uri="{FF2B5EF4-FFF2-40B4-BE49-F238E27FC236}">
                <a16:creationId xmlns:a16="http://schemas.microsoft.com/office/drawing/2014/main" id="{6AAA4806-44EC-46C3-AB27-52BD09ACAB3B}"/>
              </a:ext>
            </a:extLst>
          </p:cNvPr>
          <p:cNvCxnSpPr>
            <a:cxnSpLocks/>
          </p:cNvCxnSpPr>
          <p:nvPr/>
        </p:nvCxnSpPr>
        <p:spPr>
          <a:xfrm flipH="1" flipV="1">
            <a:off x="4135678" y="5155156"/>
            <a:ext cx="642631" cy="409679"/>
          </a:xfrm>
          <a:prstGeom prst="straightConnector1">
            <a:avLst/>
          </a:prstGeom>
          <a:ln w="57150">
            <a:solidFill>
              <a:srgbClr val="767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кутник: округлені кути 62">
            <a:extLst>
              <a:ext uri="{FF2B5EF4-FFF2-40B4-BE49-F238E27FC236}">
                <a16:creationId xmlns:a16="http://schemas.microsoft.com/office/drawing/2014/main" id="{E9517EFD-33EF-49D7-9E34-3AA26F062BC2}"/>
              </a:ext>
            </a:extLst>
          </p:cNvPr>
          <p:cNvSpPr/>
          <p:nvPr/>
        </p:nvSpPr>
        <p:spPr>
          <a:xfrm>
            <a:off x="4527519" y="5379428"/>
            <a:ext cx="1466195" cy="812283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Ребро основи</a:t>
            </a:r>
            <a:endParaRPr lang="uk-UA" sz="2400" dirty="0"/>
          </a:p>
        </p:txBody>
      </p:sp>
      <p:sp>
        <p:nvSpPr>
          <p:cNvPr id="77" name="Прямокутник: округлені кути 76">
            <a:extLst>
              <a:ext uri="{FF2B5EF4-FFF2-40B4-BE49-F238E27FC236}">
                <a16:creationId xmlns:a16="http://schemas.microsoft.com/office/drawing/2014/main" id="{B44D914E-B6DA-45C1-B0BC-E018B97975C6}"/>
              </a:ext>
            </a:extLst>
          </p:cNvPr>
          <p:cNvSpPr/>
          <p:nvPr/>
        </p:nvSpPr>
        <p:spPr>
          <a:xfrm>
            <a:off x="5627143" y="788639"/>
            <a:ext cx="6498910" cy="1868512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Висота піраміди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це перпендикуляр, що опущений із вершини піраміди на площину основи</a:t>
            </a:r>
          </a:p>
        </p:txBody>
      </p:sp>
      <p:pic>
        <p:nvPicPr>
          <p:cNvPr id="78" name="Рисунок 77">
            <a:extLst>
              <a:ext uri="{FF2B5EF4-FFF2-40B4-BE49-F238E27FC236}">
                <a16:creationId xmlns:a16="http://schemas.microsoft.com/office/drawing/2014/main" id="{E4268604-3184-4F36-976B-9A2B6F45E3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79" name="Прямоугольник 7">
            <a:extLst>
              <a:ext uri="{FF2B5EF4-FFF2-40B4-BE49-F238E27FC236}">
                <a16:creationId xmlns:a16="http://schemas.microsoft.com/office/drawing/2014/main" id="{3D578F14-A0BD-4FB0-8744-EA8347073096}"/>
              </a:ext>
            </a:extLst>
          </p:cNvPr>
          <p:cNvSpPr/>
          <p:nvPr/>
        </p:nvSpPr>
        <p:spPr>
          <a:xfrm>
            <a:off x="5496910" y="5725894"/>
            <a:ext cx="5680975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може висота піраміди знаходитися за межами піраміди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242513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5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25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5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25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5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25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5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5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125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1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3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5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25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1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6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2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8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1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 tmFilter="0, 0; .2, .5; .8, .5; 1, 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250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" grpId="0" animBg="1"/>
      <p:bldP spid="2" grpId="1" animBg="1"/>
      <p:bldP spid="32" grpId="0" animBg="1"/>
      <p:bldP spid="32" grpId="1" animBg="1"/>
      <p:bldP spid="4" grpId="0"/>
      <p:bldP spid="44" grpId="0" animBg="1"/>
      <p:bldP spid="44" grpId="1" animBg="1"/>
      <p:bldP spid="31" grpId="0" animBg="1"/>
      <p:bldP spid="31" grpId="1" animBg="1"/>
      <p:bldP spid="69" grpId="0"/>
      <p:bldP spid="69" grpId="1"/>
      <p:bldP spid="93" grpId="0"/>
      <p:bldP spid="93" grpId="1"/>
      <p:bldP spid="35" grpId="0"/>
      <p:bldP spid="35" grpId="1"/>
      <p:bldP spid="36" grpId="0"/>
      <p:bldP spid="36" grpId="1"/>
      <p:bldP spid="54" grpId="0"/>
      <p:bldP spid="54" grpId="1"/>
      <p:bldP spid="56" grpId="0"/>
      <p:bldP spid="56" grpId="1"/>
      <p:bldP spid="17" grpId="0" animBg="1"/>
      <p:bldP spid="17" grpId="1" animBg="1"/>
      <p:bldP spid="17" grpId="2" animBg="1"/>
      <p:bldP spid="57" grpId="0" animBg="1"/>
      <p:bldP spid="57" grpId="1" animBg="1"/>
      <p:bldP spid="57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63" grpId="0" animBg="1"/>
      <p:bldP spid="63" grpId="1" animBg="1"/>
      <p:bldP spid="63" grpId="2" animBg="1"/>
      <p:bldP spid="77" grpId="0" animBg="1"/>
      <p:bldP spid="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Прямокутник 92">
            <a:extLst>
              <a:ext uri="{FF2B5EF4-FFF2-40B4-BE49-F238E27FC236}">
                <a16:creationId xmlns:a16="http://schemas.microsoft.com/office/drawing/2014/main" id="{C8C3FA91-971A-4FAE-8AD1-7450E6911CB4}"/>
              </a:ext>
            </a:extLst>
          </p:cNvPr>
          <p:cNvSpPr/>
          <p:nvPr/>
        </p:nvSpPr>
        <p:spPr>
          <a:xfrm>
            <a:off x="186675" y="3005958"/>
            <a:ext cx="10347748" cy="3073681"/>
          </a:xfrm>
          <a:custGeom>
            <a:avLst/>
            <a:gdLst>
              <a:gd name="connsiteX0" fmla="*/ 0 w 8769138"/>
              <a:gd name="connsiteY0" fmla="*/ 0 h 3048281"/>
              <a:gd name="connsiteX1" fmla="*/ 8769138 w 8769138"/>
              <a:gd name="connsiteY1" fmla="*/ 0 h 3048281"/>
              <a:gd name="connsiteX2" fmla="*/ 8769138 w 8769138"/>
              <a:gd name="connsiteY2" fmla="*/ 3048281 h 3048281"/>
              <a:gd name="connsiteX3" fmla="*/ 0 w 8769138"/>
              <a:gd name="connsiteY3" fmla="*/ 3048281 h 3048281"/>
              <a:gd name="connsiteX4" fmla="*/ 0 w 8769138"/>
              <a:gd name="connsiteY4" fmla="*/ 0 h 3048281"/>
              <a:gd name="connsiteX0" fmla="*/ 781050 w 9550188"/>
              <a:gd name="connsiteY0" fmla="*/ 0 h 3048281"/>
              <a:gd name="connsiteX1" fmla="*/ 9550188 w 9550188"/>
              <a:gd name="connsiteY1" fmla="*/ 0 h 3048281"/>
              <a:gd name="connsiteX2" fmla="*/ 9550188 w 9550188"/>
              <a:gd name="connsiteY2" fmla="*/ 3048281 h 3048281"/>
              <a:gd name="connsiteX3" fmla="*/ 0 w 9550188"/>
              <a:gd name="connsiteY3" fmla="*/ 3048281 h 3048281"/>
              <a:gd name="connsiteX4" fmla="*/ 781050 w 9550188"/>
              <a:gd name="connsiteY4" fmla="*/ 0 h 3048281"/>
              <a:gd name="connsiteX0" fmla="*/ 786130 w 9555268"/>
              <a:gd name="connsiteY0" fmla="*/ 0 h 3073681"/>
              <a:gd name="connsiteX1" fmla="*/ 9555268 w 9555268"/>
              <a:gd name="connsiteY1" fmla="*/ 0 h 3073681"/>
              <a:gd name="connsiteX2" fmla="*/ 9555268 w 9555268"/>
              <a:gd name="connsiteY2" fmla="*/ 3048281 h 3073681"/>
              <a:gd name="connsiteX3" fmla="*/ 0 w 9555268"/>
              <a:gd name="connsiteY3" fmla="*/ 3073681 h 3073681"/>
              <a:gd name="connsiteX4" fmla="*/ 786130 w 9555268"/>
              <a:gd name="connsiteY4" fmla="*/ 0 h 3073681"/>
              <a:gd name="connsiteX0" fmla="*/ 786130 w 10347748"/>
              <a:gd name="connsiteY0" fmla="*/ 0 h 3073681"/>
              <a:gd name="connsiteX1" fmla="*/ 10347748 w 10347748"/>
              <a:gd name="connsiteY1" fmla="*/ 0 h 3073681"/>
              <a:gd name="connsiteX2" fmla="*/ 9555268 w 10347748"/>
              <a:gd name="connsiteY2" fmla="*/ 3048281 h 3073681"/>
              <a:gd name="connsiteX3" fmla="*/ 0 w 10347748"/>
              <a:gd name="connsiteY3" fmla="*/ 3073681 h 3073681"/>
              <a:gd name="connsiteX4" fmla="*/ 786130 w 10347748"/>
              <a:gd name="connsiteY4" fmla="*/ 0 h 3073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7748" h="3073681">
                <a:moveTo>
                  <a:pt x="786130" y="0"/>
                </a:moveTo>
                <a:lnTo>
                  <a:pt x="10347748" y="0"/>
                </a:lnTo>
                <a:lnTo>
                  <a:pt x="9555268" y="3048281"/>
                </a:lnTo>
                <a:lnTo>
                  <a:pt x="0" y="3073681"/>
                </a:lnTo>
                <a:lnTo>
                  <a:pt x="786130" y="0"/>
                </a:ln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77" name="Прямокутник: округлені кути 76">
            <a:extLst>
              <a:ext uri="{FF2B5EF4-FFF2-40B4-BE49-F238E27FC236}">
                <a16:creationId xmlns:a16="http://schemas.microsoft.com/office/drawing/2014/main" id="{B44D914E-B6DA-45C1-B0BC-E018B97975C6}"/>
              </a:ext>
            </a:extLst>
          </p:cNvPr>
          <p:cNvSpPr/>
          <p:nvPr/>
        </p:nvSpPr>
        <p:spPr>
          <a:xfrm>
            <a:off x="5627143" y="788639"/>
            <a:ext cx="6498910" cy="1868512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Висота піраміди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це перпендикуляр, що опущений із вершини піраміди на площину основи</a:t>
            </a:r>
          </a:p>
        </p:txBody>
      </p:sp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297F1E8F-DB08-4816-B002-E5ACBC8DECC9}"/>
              </a:ext>
            </a:extLst>
          </p:cNvPr>
          <p:cNvCxnSpPr>
            <a:cxnSpLocks/>
          </p:cNvCxnSpPr>
          <p:nvPr/>
        </p:nvCxnSpPr>
        <p:spPr>
          <a:xfrm flipH="1">
            <a:off x="2387600" y="1907532"/>
            <a:ext cx="380318" cy="2343434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>
            <a:extLst>
              <a:ext uri="{FF2B5EF4-FFF2-40B4-BE49-F238E27FC236}">
                <a16:creationId xmlns:a16="http://schemas.microsoft.com/office/drawing/2014/main" id="{C81B5BAA-AA4C-4CAD-B748-BFE45377A953}"/>
              </a:ext>
            </a:extLst>
          </p:cNvPr>
          <p:cNvCxnSpPr>
            <a:cxnSpLocks/>
          </p:cNvCxnSpPr>
          <p:nvPr/>
        </p:nvCxnSpPr>
        <p:spPr>
          <a:xfrm flipH="1" flipV="1">
            <a:off x="2391872" y="4246729"/>
            <a:ext cx="2359727" cy="59964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>
            <a:extLst>
              <a:ext uri="{FF2B5EF4-FFF2-40B4-BE49-F238E27FC236}">
                <a16:creationId xmlns:a16="http://schemas.microsoft.com/office/drawing/2014/main" id="{68394304-967C-4676-9F0B-252BEA2AD7BA}"/>
              </a:ext>
            </a:extLst>
          </p:cNvPr>
          <p:cNvCxnSpPr>
            <a:cxnSpLocks/>
          </p:cNvCxnSpPr>
          <p:nvPr/>
        </p:nvCxnSpPr>
        <p:spPr>
          <a:xfrm flipV="1">
            <a:off x="806586" y="4254304"/>
            <a:ext cx="1565496" cy="505311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0A97FBB7-4031-478D-8B60-F57E9504A3FF}"/>
              </a:ext>
            </a:extLst>
          </p:cNvPr>
          <p:cNvCxnSpPr>
            <a:cxnSpLocks/>
          </p:cNvCxnSpPr>
          <p:nvPr/>
        </p:nvCxnSpPr>
        <p:spPr>
          <a:xfrm>
            <a:off x="2767918" y="2063510"/>
            <a:ext cx="0" cy="2796323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727733E4-96A9-4DC5-8792-38E42A78ECB2}"/>
              </a:ext>
            </a:extLst>
          </p:cNvPr>
          <p:cNvCxnSpPr>
            <a:cxnSpLocks/>
          </p:cNvCxnSpPr>
          <p:nvPr/>
        </p:nvCxnSpPr>
        <p:spPr>
          <a:xfrm flipH="1" flipV="1">
            <a:off x="1499962" y="5442333"/>
            <a:ext cx="2027322" cy="440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>
            <a:extLst>
              <a:ext uri="{FF2B5EF4-FFF2-40B4-BE49-F238E27FC236}">
                <a16:creationId xmlns:a16="http://schemas.microsoft.com/office/drawing/2014/main" id="{8EE646F1-8FAE-44EE-9F92-003AC78F33B9}"/>
              </a:ext>
            </a:extLst>
          </p:cNvPr>
          <p:cNvCxnSpPr>
            <a:cxnSpLocks/>
          </p:cNvCxnSpPr>
          <p:nvPr/>
        </p:nvCxnSpPr>
        <p:spPr>
          <a:xfrm flipH="1" flipV="1">
            <a:off x="774847" y="4758711"/>
            <a:ext cx="725115" cy="683015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 сполучна лінія 52">
            <a:extLst>
              <a:ext uri="{FF2B5EF4-FFF2-40B4-BE49-F238E27FC236}">
                <a16:creationId xmlns:a16="http://schemas.microsoft.com/office/drawing/2014/main" id="{9F6803BC-6135-4B6D-9005-9167C4A4CEE8}"/>
              </a:ext>
            </a:extLst>
          </p:cNvPr>
          <p:cNvCxnSpPr>
            <a:cxnSpLocks/>
          </p:cNvCxnSpPr>
          <p:nvPr/>
        </p:nvCxnSpPr>
        <p:spPr>
          <a:xfrm flipH="1">
            <a:off x="3527284" y="4859833"/>
            <a:ext cx="1254922" cy="6265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сполучна лінія 54">
            <a:extLst>
              <a:ext uri="{FF2B5EF4-FFF2-40B4-BE49-F238E27FC236}">
                <a16:creationId xmlns:a16="http://schemas.microsoft.com/office/drawing/2014/main" id="{EE38F664-6BDC-419E-8670-7BBF0B37AF2B}"/>
              </a:ext>
            </a:extLst>
          </p:cNvPr>
          <p:cNvCxnSpPr>
            <a:cxnSpLocks/>
          </p:cNvCxnSpPr>
          <p:nvPr/>
        </p:nvCxnSpPr>
        <p:spPr>
          <a:xfrm flipH="1">
            <a:off x="774847" y="1837914"/>
            <a:ext cx="2006310" cy="292019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58">
            <a:extLst>
              <a:ext uri="{FF2B5EF4-FFF2-40B4-BE49-F238E27FC236}">
                <a16:creationId xmlns:a16="http://schemas.microsoft.com/office/drawing/2014/main" id="{7D6928E1-E5AE-407C-9947-20D098C89CE4}"/>
              </a:ext>
            </a:extLst>
          </p:cNvPr>
          <p:cNvCxnSpPr>
            <a:cxnSpLocks/>
          </p:cNvCxnSpPr>
          <p:nvPr/>
        </p:nvCxnSpPr>
        <p:spPr>
          <a:xfrm flipH="1">
            <a:off x="1499962" y="1837306"/>
            <a:ext cx="1281199" cy="360583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сполучна лінія 67">
            <a:extLst>
              <a:ext uri="{FF2B5EF4-FFF2-40B4-BE49-F238E27FC236}">
                <a16:creationId xmlns:a16="http://schemas.microsoft.com/office/drawing/2014/main" id="{7C9229E6-0A6E-4D47-A059-694D3E760FD2}"/>
              </a:ext>
            </a:extLst>
          </p:cNvPr>
          <p:cNvCxnSpPr>
            <a:cxnSpLocks/>
          </p:cNvCxnSpPr>
          <p:nvPr/>
        </p:nvCxnSpPr>
        <p:spPr>
          <a:xfrm>
            <a:off x="2781157" y="1837306"/>
            <a:ext cx="744178" cy="364909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4C8BF042-4B1C-4345-AA67-E78426FD350B}"/>
              </a:ext>
            </a:extLst>
          </p:cNvPr>
          <p:cNvCxnSpPr>
            <a:cxnSpLocks/>
          </p:cNvCxnSpPr>
          <p:nvPr/>
        </p:nvCxnSpPr>
        <p:spPr>
          <a:xfrm>
            <a:off x="2781157" y="1837306"/>
            <a:ext cx="2001049" cy="302750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Рисунок 77">
            <a:extLst>
              <a:ext uri="{FF2B5EF4-FFF2-40B4-BE49-F238E27FC236}">
                <a16:creationId xmlns:a16="http://schemas.microsoft.com/office/drawing/2014/main" id="{E4268604-3184-4F36-976B-9A2B6F45E3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79" name="Прямоугольник 7">
            <a:extLst>
              <a:ext uri="{FF2B5EF4-FFF2-40B4-BE49-F238E27FC236}">
                <a16:creationId xmlns:a16="http://schemas.microsoft.com/office/drawing/2014/main" id="{3D578F14-A0BD-4FB0-8744-EA8347073096}"/>
              </a:ext>
            </a:extLst>
          </p:cNvPr>
          <p:cNvSpPr/>
          <p:nvPr/>
        </p:nvSpPr>
        <p:spPr>
          <a:xfrm>
            <a:off x="5496910" y="5725894"/>
            <a:ext cx="5680975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може висота піраміди знаходитися за межами піраміди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 сполучна лінія 6">
            <a:extLst>
              <a:ext uri="{FF2B5EF4-FFF2-40B4-BE49-F238E27FC236}">
                <a16:creationId xmlns:a16="http://schemas.microsoft.com/office/drawing/2014/main" id="{887E546D-0DF3-43FC-B76F-59DBB7A23711}"/>
              </a:ext>
            </a:extLst>
          </p:cNvPr>
          <p:cNvCxnSpPr>
            <a:cxnSpLocks/>
          </p:cNvCxnSpPr>
          <p:nvPr/>
        </p:nvCxnSpPr>
        <p:spPr>
          <a:xfrm>
            <a:off x="974752" y="3005959"/>
            <a:ext cx="1006448" cy="0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00F58D66-E14B-42D3-9296-466CF6CC0728}"/>
              </a:ext>
            </a:extLst>
          </p:cNvPr>
          <p:cNvCxnSpPr/>
          <p:nvPr/>
        </p:nvCxnSpPr>
        <p:spPr>
          <a:xfrm>
            <a:off x="195839" y="6059214"/>
            <a:ext cx="9546104" cy="0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0B5BF758-9FA5-4844-BD03-99B0FE903E0C}"/>
              </a:ext>
            </a:extLst>
          </p:cNvPr>
          <p:cNvCxnSpPr>
            <a:cxnSpLocks/>
          </p:cNvCxnSpPr>
          <p:nvPr/>
        </p:nvCxnSpPr>
        <p:spPr>
          <a:xfrm flipH="1">
            <a:off x="195839" y="3005959"/>
            <a:ext cx="776966" cy="3054027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 сполучна лінія 49">
            <a:extLst>
              <a:ext uri="{FF2B5EF4-FFF2-40B4-BE49-F238E27FC236}">
                <a16:creationId xmlns:a16="http://schemas.microsoft.com/office/drawing/2014/main" id="{F7C6E203-9B2B-4F1F-9E2B-D49AF535D508}"/>
              </a:ext>
            </a:extLst>
          </p:cNvPr>
          <p:cNvCxnSpPr>
            <a:cxnSpLocks/>
          </p:cNvCxnSpPr>
          <p:nvPr/>
        </p:nvCxnSpPr>
        <p:spPr>
          <a:xfrm flipH="1">
            <a:off x="9741943" y="3005958"/>
            <a:ext cx="776966" cy="3054027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59">
            <a:extLst>
              <a:ext uri="{FF2B5EF4-FFF2-40B4-BE49-F238E27FC236}">
                <a16:creationId xmlns:a16="http://schemas.microsoft.com/office/drawing/2014/main" id="{0FF4D454-B5C7-495C-8743-4CC0294B376D}"/>
              </a:ext>
            </a:extLst>
          </p:cNvPr>
          <p:cNvCxnSpPr>
            <a:cxnSpLocks/>
          </p:cNvCxnSpPr>
          <p:nvPr/>
        </p:nvCxnSpPr>
        <p:spPr>
          <a:xfrm>
            <a:off x="1981200" y="3005958"/>
            <a:ext cx="1590535" cy="0"/>
          </a:xfrm>
          <a:prstGeom prst="line">
            <a:avLst/>
          </a:prstGeom>
          <a:ln w="57150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>
            <a:extLst>
              <a:ext uri="{FF2B5EF4-FFF2-40B4-BE49-F238E27FC236}">
                <a16:creationId xmlns:a16="http://schemas.microsoft.com/office/drawing/2014/main" id="{8DBC05D9-4712-4E44-92D9-52CE5ADAE671}"/>
              </a:ext>
            </a:extLst>
          </p:cNvPr>
          <p:cNvCxnSpPr>
            <a:cxnSpLocks/>
          </p:cNvCxnSpPr>
          <p:nvPr/>
        </p:nvCxnSpPr>
        <p:spPr>
          <a:xfrm>
            <a:off x="7387167" y="3005958"/>
            <a:ext cx="1579033" cy="0"/>
          </a:xfrm>
          <a:prstGeom prst="line">
            <a:avLst/>
          </a:prstGeom>
          <a:ln w="57150" cap="rnd">
            <a:solidFill>
              <a:srgbClr val="76717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 сполучна лінія 63">
            <a:extLst>
              <a:ext uri="{FF2B5EF4-FFF2-40B4-BE49-F238E27FC236}">
                <a16:creationId xmlns:a16="http://schemas.microsoft.com/office/drawing/2014/main" id="{40481C67-1B1B-4150-86CD-50ED7330198C}"/>
              </a:ext>
            </a:extLst>
          </p:cNvPr>
          <p:cNvCxnSpPr>
            <a:cxnSpLocks/>
          </p:cNvCxnSpPr>
          <p:nvPr/>
        </p:nvCxnSpPr>
        <p:spPr>
          <a:xfrm>
            <a:off x="3571735" y="3005958"/>
            <a:ext cx="3781966" cy="0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сполучна лінія 64">
            <a:extLst>
              <a:ext uri="{FF2B5EF4-FFF2-40B4-BE49-F238E27FC236}">
                <a16:creationId xmlns:a16="http://schemas.microsoft.com/office/drawing/2014/main" id="{4BABB786-91E5-4463-ABEF-7E6184ACECA1}"/>
              </a:ext>
            </a:extLst>
          </p:cNvPr>
          <p:cNvCxnSpPr>
            <a:cxnSpLocks/>
          </p:cNvCxnSpPr>
          <p:nvPr/>
        </p:nvCxnSpPr>
        <p:spPr>
          <a:xfrm flipH="1" flipV="1">
            <a:off x="6313538" y="4104201"/>
            <a:ext cx="2542511" cy="5526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 сполучна лінія 65">
            <a:extLst>
              <a:ext uri="{FF2B5EF4-FFF2-40B4-BE49-F238E27FC236}">
                <a16:creationId xmlns:a16="http://schemas.microsoft.com/office/drawing/2014/main" id="{20E2A4ED-418E-4C38-BD0A-7DEBAA2F81B7}"/>
              </a:ext>
            </a:extLst>
          </p:cNvPr>
          <p:cNvCxnSpPr>
            <a:cxnSpLocks/>
          </p:cNvCxnSpPr>
          <p:nvPr/>
        </p:nvCxnSpPr>
        <p:spPr>
          <a:xfrm flipV="1">
            <a:off x="5876240" y="4107695"/>
            <a:ext cx="424989" cy="119952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 сполучна лінія 66">
            <a:extLst>
              <a:ext uri="{FF2B5EF4-FFF2-40B4-BE49-F238E27FC236}">
                <a16:creationId xmlns:a16="http://schemas.microsoft.com/office/drawing/2014/main" id="{7D7034B4-AFFD-4CEC-A51D-E1E658DDBA1A}"/>
              </a:ext>
            </a:extLst>
          </p:cNvPr>
          <p:cNvCxnSpPr>
            <a:cxnSpLocks/>
          </p:cNvCxnSpPr>
          <p:nvPr/>
        </p:nvCxnSpPr>
        <p:spPr>
          <a:xfrm>
            <a:off x="5887513" y="5307990"/>
            <a:ext cx="2006253" cy="34668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1">
            <a:extLst>
              <a:ext uri="{FF2B5EF4-FFF2-40B4-BE49-F238E27FC236}">
                <a16:creationId xmlns:a16="http://schemas.microsoft.com/office/drawing/2014/main" id="{52CE1171-E3BB-4023-B682-EDB45B2E39C3}"/>
              </a:ext>
            </a:extLst>
          </p:cNvPr>
          <p:cNvCxnSpPr>
            <a:cxnSpLocks/>
          </p:cNvCxnSpPr>
          <p:nvPr/>
        </p:nvCxnSpPr>
        <p:spPr>
          <a:xfrm flipH="1">
            <a:off x="7893767" y="4159464"/>
            <a:ext cx="959044" cy="1495210"/>
          </a:xfrm>
          <a:prstGeom prst="line">
            <a:avLst/>
          </a:prstGeom>
          <a:ln w="5715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5BC76373-CB22-46D7-84C4-CAD2F9FD13F3}"/>
              </a:ext>
            </a:extLst>
          </p:cNvPr>
          <p:cNvCxnSpPr>
            <a:cxnSpLocks/>
          </p:cNvCxnSpPr>
          <p:nvPr/>
        </p:nvCxnSpPr>
        <p:spPr>
          <a:xfrm>
            <a:off x="9155714" y="1210557"/>
            <a:ext cx="0" cy="3635821"/>
          </a:xfrm>
          <a:prstGeom prst="line">
            <a:avLst/>
          </a:prstGeom>
          <a:ln w="57150" cap="rnd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>
            <a:extLst>
              <a:ext uri="{FF2B5EF4-FFF2-40B4-BE49-F238E27FC236}">
                <a16:creationId xmlns:a16="http://schemas.microsoft.com/office/drawing/2014/main" id="{0859CA9D-64F9-4496-ADA1-24723005B9BB}"/>
              </a:ext>
            </a:extLst>
          </p:cNvPr>
          <p:cNvCxnSpPr>
            <a:cxnSpLocks/>
          </p:cNvCxnSpPr>
          <p:nvPr/>
        </p:nvCxnSpPr>
        <p:spPr>
          <a:xfrm flipV="1">
            <a:off x="7890528" y="1210276"/>
            <a:ext cx="1265185" cy="44371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A2F0BDE9-782F-41C5-AE74-5524EAEE3B61}"/>
              </a:ext>
            </a:extLst>
          </p:cNvPr>
          <p:cNvCxnSpPr>
            <a:cxnSpLocks/>
          </p:cNvCxnSpPr>
          <p:nvPr/>
        </p:nvCxnSpPr>
        <p:spPr>
          <a:xfrm flipV="1">
            <a:off x="5889483" y="1222376"/>
            <a:ext cx="3266230" cy="408561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F22A4A98-F3C1-40C3-92EA-A1918AA7CF21}"/>
              </a:ext>
            </a:extLst>
          </p:cNvPr>
          <p:cNvCxnSpPr>
            <a:cxnSpLocks/>
          </p:cNvCxnSpPr>
          <p:nvPr/>
        </p:nvCxnSpPr>
        <p:spPr>
          <a:xfrm>
            <a:off x="9005881" y="3005958"/>
            <a:ext cx="1513028" cy="0"/>
          </a:xfrm>
          <a:prstGeom prst="line">
            <a:avLst/>
          </a:prstGeom>
          <a:ln w="57150" cap="rnd">
            <a:solidFill>
              <a:srgbClr val="767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>
            <a:extLst>
              <a:ext uri="{FF2B5EF4-FFF2-40B4-BE49-F238E27FC236}">
                <a16:creationId xmlns:a16="http://schemas.microsoft.com/office/drawing/2014/main" id="{52840594-CACE-44E7-99D6-D283BE196CB3}"/>
              </a:ext>
            </a:extLst>
          </p:cNvPr>
          <p:cNvCxnSpPr>
            <a:cxnSpLocks/>
          </p:cNvCxnSpPr>
          <p:nvPr/>
        </p:nvCxnSpPr>
        <p:spPr>
          <a:xfrm flipV="1">
            <a:off x="6298562" y="1210557"/>
            <a:ext cx="2857152" cy="290361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>
            <a:extLst>
              <a:ext uri="{FF2B5EF4-FFF2-40B4-BE49-F238E27FC236}">
                <a16:creationId xmlns:a16="http://schemas.microsoft.com/office/drawing/2014/main" id="{2E3F761A-2A99-45E4-A377-C14E1C8F2844}"/>
              </a:ext>
            </a:extLst>
          </p:cNvPr>
          <p:cNvCxnSpPr>
            <a:cxnSpLocks/>
          </p:cNvCxnSpPr>
          <p:nvPr/>
        </p:nvCxnSpPr>
        <p:spPr>
          <a:xfrm flipV="1">
            <a:off x="8856049" y="1209788"/>
            <a:ext cx="299665" cy="2937486"/>
          </a:xfrm>
          <a:prstGeom prst="line">
            <a:avLst/>
          </a:prstGeom>
          <a:ln w="57150" cap="rnd">
            <a:solidFill>
              <a:srgbClr val="404D5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59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25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77" grpId="0" animBg="1"/>
      <p:bldP spid="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C8A5AFE5-C359-49E8-B7FF-96640D3D90DA}"/>
              </a:ext>
            </a:extLst>
          </p:cNvPr>
          <p:cNvCxnSpPr>
            <a:cxnSpLocks/>
          </p:cNvCxnSpPr>
          <p:nvPr/>
        </p:nvCxnSpPr>
        <p:spPr>
          <a:xfrm>
            <a:off x="2856829" y="1785938"/>
            <a:ext cx="0" cy="3169441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Правильна піраміда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рямокутник: округлені кути 39">
            <a:extLst>
              <a:ext uri="{FF2B5EF4-FFF2-40B4-BE49-F238E27FC236}">
                <a16:creationId xmlns:a16="http://schemas.microsoft.com/office/drawing/2014/main" id="{08FB8580-402A-406A-BBCF-A0266650E4FB}"/>
              </a:ext>
            </a:extLst>
          </p:cNvPr>
          <p:cNvSpPr/>
          <p:nvPr/>
        </p:nvSpPr>
        <p:spPr>
          <a:xfrm>
            <a:off x="5791201" y="803737"/>
            <a:ext cx="6270640" cy="2244263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 називається правильною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якщо її основа – правильний многокутник і основа висоти піраміди є центром цього многокутника.</a:t>
            </a:r>
          </a:p>
        </p:txBody>
      </p:sp>
      <p:cxnSp>
        <p:nvCxnSpPr>
          <p:cNvPr id="8" name="Пряма сполучна лінія 7">
            <a:extLst>
              <a:ext uri="{FF2B5EF4-FFF2-40B4-BE49-F238E27FC236}">
                <a16:creationId xmlns:a16="http://schemas.microsoft.com/office/drawing/2014/main" id="{7EE25487-9DF6-4A6F-BC2F-0E85BF623501}"/>
              </a:ext>
            </a:extLst>
          </p:cNvPr>
          <p:cNvCxnSpPr>
            <a:cxnSpLocks/>
          </p:cNvCxnSpPr>
          <p:nvPr/>
        </p:nvCxnSpPr>
        <p:spPr>
          <a:xfrm>
            <a:off x="1921422" y="4443686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A185BE7A-B028-4EDB-B33D-30A5986A6CE6}"/>
              </a:ext>
            </a:extLst>
          </p:cNvPr>
          <p:cNvCxnSpPr>
            <a:cxnSpLocks/>
          </p:cNvCxnSpPr>
          <p:nvPr/>
        </p:nvCxnSpPr>
        <p:spPr>
          <a:xfrm>
            <a:off x="867322" y="5531653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>
            <a:extLst>
              <a:ext uri="{FF2B5EF4-FFF2-40B4-BE49-F238E27FC236}">
                <a16:creationId xmlns:a16="http://schemas.microsoft.com/office/drawing/2014/main" id="{302F82E9-7162-4674-843B-8F154120EBEE}"/>
              </a:ext>
            </a:extLst>
          </p:cNvPr>
          <p:cNvCxnSpPr>
            <a:cxnSpLocks/>
          </p:cNvCxnSpPr>
          <p:nvPr/>
        </p:nvCxnSpPr>
        <p:spPr>
          <a:xfrm flipV="1">
            <a:off x="867322" y="4443687"/>
            <a:ext cx="1054100" cy="1087966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BB1A4402-E0A8-4424-B229-AEE05BE3E3F1}"/>
              </a:ext>
            </a:extLst>
          </p:cNvPr>
          <p:cNvCxnSpPr>
            <a:cxnSpLocks/>
          </p:cNvCxnSpPr>
          <p:nvPr/>
        </p:nvCxnSpPr>
        <p:spPr>
          <a:xfrm flipV="1">
            <a:off x="3765550" y="4443686"/>
            <a:ext cx="1054100" cy="10879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>
            <a:extLst>
              <a:ext uri="{FF2B5EF4-FFF2-40B4-BE49-F238E27FC236}">
                <a16:creationId xmlns:a16="http://schemas.microsoft.com/office/drawing/2014/main" id="{7AF32057-7DAD-4ED8-A02C-0A71757EBD56}"/>
              </a:ext>
            </a:extLst>
          </p:cNvPr>
          <p:cNvCxnSpPr>
            <a:cxnSpLocks/>
          </p:cNvCxnSpPr>
          <p:nvPr/>
        </p:nvCxnSpPr>
        <p:spPr>
          <a:xfrm flipV="1">
            <a:off x="867322" y="1747520"/>
            <a:ext cx="1992714" cy="378413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59">
            <a:extLst>
              <a:ext uri="{FF2B5EF4-FFF2-40B4-BE49-F238E27FC236}">
                <a16:creationId xmlns:a16="http://schemas.microsoft.com/office/drawing/2014/main" id="{66742F09-B190-4A07-AC97-CF411A09C461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4"/>
            <a:ext cx="1959616" cy="270418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>
            <a:extLst>
              <a:ext uri="{FF2B5EF4-FFF2-40B4-BE49-F238E27FC236}">
                <a16:creationId xmlns:a16="http://schemas.microsoft.com/office/drawing/2014/main" id="{1A77891E-CB68-4E9C-A080-C6A105A53BD8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5"/>
            <a:ext cx="905516" cy="379214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сполучна лінія 64">
            <a:extLst>
              <a:ext uri="{FF2B5EF4-FFF2-40B4-BE49-F238E27FC236}">
                <a16:creationId xmlns:a16="http://schemas.microsoft.com/office/drawing/2014/main" id="{894E3DF1-EB52-44A4-8164-0DAC0ED7F96F}"/>
              </a:ext>
            </a:extLst>
          </p:cNvPr>
          <p:cNvCxnSpPr>
            <a:cxnSpLocks/>
          </p:cNvCxnSpPr>
          <p:nvPr/>
        </p:nvCxnSpPr>
        <p:spPr>
          <a:xfrm flipV="1">
            <a:off x="1933162" y="1747520"/>
            <a:ext cx="930080" cy="2686367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>
            <a:extLst>
              <a:ext uri="{FF2B5EF4-FFF2-40B4-BE49-F238E27FC236}">
                <a16:creationId xmlns:a16="http://schemas.microsoft.com/office/drawing/2014/main" id="{79C0C465-91D3-4048-A541-D7803D7E82D8}"/>
              </a:ext>
            </a:extLst>
          </p:cNvPr>
          <p:cNvSpPr/>
          <p:nvPr/>
        </p:nvSpPr>
        <p:spPr>
          <a:xfrm>
            <a:off x="2799167" y="4926709"/>
            <a:ext cx="118532" cy="118532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ABC198BC-CFB4-4918-A0E3-5FFD34232C94}"/>
              </a:ext>
            </a:extLst>
          </p:cNvPr>
          <p:cNvCxnSpPr>
            <a:cxnSpLocks/>
          </p:cNvCxnSpPr>
          <p:nvPr/>
        </p:nvCxnSpPr>
        <p:spPr>
          <a:xfrm flipV="1">
            <a:off x="2145660" y="5468640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98DD1045-842E-42B4-9E46-98CD9F598127}"/>
              </a:ext>
            </a:extLst>
          </p:cNvPr>
          <p:cNvCxnSpPr>
            <a:cxnSpLocks/>
          </p:cNvCxnSpPr>
          <p:nvPr/>
        </p:nvCxnSpPr>
        <p:spPr>
          <a:xfrm flipV="1">
            <a:off x="3144097" y="4366017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CFC58DB8-3B74-4296-94DC-E1DD9BBA46BB}"/>
              </a:ext>
            </a:extLst>
          </p:cNvPr>
          <p:cNvCxnSpPr>
            <a:cxnSpLocks/>
          </p:cNvCxnSpPr>
          <p:nvPr/>
        </p:nvCxnSpPr>
        <p:spPr>
          <a:xfrm>
            <a:off x="4292600" y="489441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>
            <a:extLst>
              <a:ext uri="{FF2B5EF4-FFF2-40B4-BE49-F238E27FC236}">
                <a16:creationId xmlns:a16="http://schemas.microsoft.com/office/drawing/2014/main" id="{74DA7295-DE2C-4F3C-BD3F-F27E401C407B}"/>
              </a:ext>
            </a:extLst>
          </p:cNvPr>
          <p:cNvCxnSpPr>
            <a:cxnSpLocks/>
          </p:cNvCxnSpPr>
          <p:nvPr/>
        </p:nvCxnSpPr>
        <p:spPr>
          <a:xfrm>
            <a:off x="1341120" y="495537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/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/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/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/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Пряма сполучна лінія 93">
            <a:extLst>
              <a:ext uri="{FF2B5EF4-FFF2-40B4-BE49-F238E27FC236}">
                <a16:creationId xmlns:a16="http://schemas.microsoft.com/office/drawing/2014/main" id="{70161A4F-DA4C-4224-8E4F-630BBD04146F}"/>
              </a:ext>
            </a:extLst>
          </p:cNvPr>
          <p:cNvCxnSpPr>
            <a:cxnSpLocks/>
          </p:cNvCxnSpPr>
          <p:nvPr/>
        </p:nvCxnSpPr>
        <p:spPr>
          <a:xfrm flipV="1">
            <a:off x="898782" y="4451703"/>
            <a:ext cx="3871314" cy="1070151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 сполучна лінія 95">
            <a:extLst>
              <a:ext uri="{FF2B5EF4-FFF2-40B4-BE49-F238E27FC236}">
                <a16:creationId xmlns:a16="http://schemas.microsoft.com/office/drawing/2014/main" id="{CD7D11ED-5E6D-4B13-99C3-C23AC0C03EFE}"/>
              </a:ext>
            </a:extLst>
          </p:cNvPr>
          <p:cNvCxnSpPr>
            <a:cxnSpLocks/>
          </p:cNvCxnSpPr>
          <p:nvPr/>
        </p:nvCxnSpPr>
        <p:spPr>
          <a:xfrm flipH="1" flipV="1">
            <a:off x="1939933" y="4447696"/>
            <a:ext cx="1811288" cy="1076558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Рисунок 103">
            <a:extLst>
              <a:ext uri="{FF2B5EF4-FFF2-40B4-BE49-F238E27FC236}">
                <a16:creationId xmlns:a16="http://schemas.microsoft.com/office/drawing/2014/main" id="{088F6515-BA38-45B7-B094-F595B95D63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105" name="Прямоугольник 7">
            <a:extLst>
              <a:ext uri="{FF2B5EF4-FFF2-40B4-BE49-F238E27FC236}">
                <a16:creationId xmlns:a16="http://schemas.microsoft.com/office/drawing/2014/main" id="{73C6D228-F50F-4D2A-9F62-4DC1E49F748C}"/>
              </a:ext>
            </a:extLst>
          </p:cNvPr>
          <p:cNvSpPr/>
          <p:nvPr/>
        </p:nvSpPr>
        <p:spPr>
          <a:xfrm>
            <a:off x="6589985" y="5725894"/>
            <a:ext cx="4587899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побудувати правильну піраміду?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6" name="Прямокутник: округлені кути 105">
            <a:extLst>
              <a:ext uri="{FF2B5EF4-FFF2-40B4-BE49-F238E27FC236}">
                <a16:creationId xmlns:a16="http://schemas.microsoft.com/office/drawing/2014/main" id="{E73F4C61-5666-4088-9D95-78F4F4C81C78}"/>
              </a:ext>
            </a:extLst>
          </p:cNvPr>
          <p:cNvSpPr/>
          <p:nvPr/>
        </p:nvSpPr>
        <p:spPr>
          <a:xfrm>
            <a:off x="5791200" y="3177699"/>
            <a:ext cx="6022427" cy="830997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Будуємо зображення многокутника, що лежить в основі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Прямокутник: округлені кути 106">
                <a:extLst>
                  <a:ext uri="{FF2B5EF4-FFF2-40B4-BE49-F238E27FC236}">
                    <a16:creationId xmlns:a16="http://schemas.microsoft.com/office/drawing/2014/main" id="{C12FB4F6-F724-4DE8-A307-14FBAF636AF8}"/>
                  </a:ext>
                </a:extLst>
              </p:cNvPr>
              <p:cNvSpPr/>
              <p:nvPr/>
            </p:nvSpPr>
            <p:spPr>
              <a:xfrm>
                <a:off x="5791200" y="4152256"/>
                <a:ext cx="6022427" cy="830997"/>
              </a:xfrm>
              <a:prstGeom prst="round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Знаходимо положення точки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𝑶</m:t>
                    </m:r>
                  </m:oMath>
                </a14:m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– основи висоти правильної піраміди</a:t>
                </a:r>
              </a:p>
            </p:txBody>
          </p:sp>
        </mc:Choice>
        <mc:Fallback xmlns="">
          <p:sp>
            <p:nvSpPr>
              <p:cNvPr id="107" name="Прямокутник: округлені кути 106">
                <a:extLst>
                  <a:ext uri="{FF2B5EF4-FFF2-40B4-BE49-F238E27FC236}">
                    <a16:creationId xmlns:a16="http://schemas.microsoft.com/office/drawing/2014/main" id="{C12FB4F6-F724-4DE8-A307-14FBAF636A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52256"/>
                <a:ext cx="6022427" cy="830997"/>
              </a:xfrm>
              <a:prstGeom prst="roundRect">
                <a:avLst/>
              </a:prstGeom>
              <a:blipFill>
                <a:blip r:embed="rId8"/>
                <a:stretch>
                  <a:fillRect l="-911" t="-5882" b="-1691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Прямокутник: округлені кути 107">
            <a:extLst>
              <a:ext uri="{FF2B5EF4-FFF2-40B4-BE49-F238E27FC236}">
                <a16:creationId xmlns:a16="http://schemas.microsoft.com/office/drawing/2014/main" id="{EAE1B9FA-DA25-4010-B5D6-2D8AE8A2DE8C}"/>
              </a:ext>
            </a:extLst>
          </p:cNvPr>
          <p:cNvSpPr/>
          <p:nvPr/>
        </p:nvSpPr>
        <p:spPr>
          <a:xfrm>
            <a:off x="5792812" y="5124171"/>
            <a:ext cx="6022427" cy="601724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Будуємо висоту піраміди</a:t>
            </a:r>
          </a:p>
        </p:txBody>
      </p:sp>
      <p:sp>
        <p:nvSpPr>
          <p:cNvPr id="109" name="Прямокутник: округлені кути 108">
            <a:extLst>
              <a:ext uri="{FF2B5EF4-FFF2-40B4-BE49-F238E27FC236}">
                <a16:creationId xmlns:a16="http://schemas.microsoft.com/office/drawing/2014/main" id="{276C17B3-B608-4658-8A18-95B2EB2B7A9E}"/>
              </a:ext>
            </a:extLst>
          </p:cNvPr>
          <p:cNvSpPr/>
          <p:nvPr/>
        </p:nvSpPr>
        <p:spPr>
          <a:xfrm>
            <a:off x="5791200" y="5866813"/>
            <a:ext cx="6022427" cy="819238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Сполучаємо вершину висоти з вершинами основи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/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6307840-8A91-409E-AE3B-DAABEA481F33}"/>
                  </a:ext>
                </a:extLst>
              </p:cNvPr>
              <p:cNvSpPr txBox="1"/>
              <p:nvPr/>
            </p:nvSpPr>
            <p:spPr>
              <a:xfrm>
                <a:off x="2506377" y="501095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6307840-8A91-409E-AE3B-DAABEA481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377" y="5010950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526353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"/>
                            </p:stCondLst>
                            <p:childTnLst>
                              <p:par>
                                <p:cTn id="5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1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1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1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3" dur="1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 animBg="1"/>
      <p:bldP spid="64" grpId="0" animBg="1"/>
      <p:bldP spid="89" grpId="0"/>
      <p:bldP spid="90" grpId="0"/>
      <p:bldP spid="91" grpId="0"/>
      <p:bldP spid="92" grpId="0"/>
      <p:bldP spid="105" grpId="0" animBg="1"/>
      <p:bldP spid="105" grpId="1" animBg="1"/>
      <p:bldP spid="106" grpId="0" animBg="1"/>
      <p:bldP spid="107" grpId="0" animBg="1"/>
      <p:bldP spid="108" grpId="0" animBg="1"/>
      <p:bldP spid="109" grpId="0" animBg="1"/>
      <p:bldP spid="110" grpId="0"/>
      <p:bldP spid="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C8A5AFE5-C359-49E8-B7FF-96640D3D90DA}"/>
              </a:ext>
            </a:extLst>
          </p:cNvPr>
          <p:cNvCxnSpPr>
            <a:cxnSpLocks/>
          </p:cNvCxnSpPr>
          <p:nvPr/>
        </p:nvCxnSpPr>
        <p:spPr>
          <a:xfrm>
            <a:off x="2856829" y="1785938"/>
            <a:ext cx="0" cy="3169441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Правильна піраміда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рямокутник: округлені кути 39">
            <a:extLst>
              <a:ext uri="{FF2B5EF4-FFF2-40B4-BE49-F238E27FC236}">
                <a16:creationId xmlns:a16="http://schemas.microsoft.com/office/drawing/2014/main" id="{08FB8580-402A-406A-BBCF-A0266650E4FB}"/>
              </a:ext>
            </a:extLst>
          </p:cNvPr>
          <p:cNvSpPr/>
          <p:nvPr/>
        </p:nvSpPr>
        <p:spPr>
          <a:xfrm>
            <a:off x="5791201" y="803737"/>
            <a:ext cx="6270640" cy="2244263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 називається правильною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якщо її основа – правильний многокутник і основа висоти піраміди є центром цього многокутника.</a:t>
            </a:r>
          </a:p>
        </p:txBody>
      </p:sp>
      <p:cxnSp>
        <p:nvCxnSpPr>
          <p:cNvPr id="8" name="Пряма сполучна лінія 7">
            <a:extLst>
              <a:ext uri="{FF2B5EF4-FFF2-40B4-BE49-F238E27FC236}">
                <a16:creationId xmlns:a16="http://schemas.microsoft.com/office/drawing/2014/main" id="{7EE25487-9DF6-4A6F-BC2F-0E85BF623501}"/>
              </a:ext>
            </a:extLst>
          </p:cNvPr>
          <p:cNvCxnSpPr>
            <a:cxnSpLocks/>
          </p:cNvCxnSpPr>
          <p:nvPr/>
        </p:nvCxnSpPr>
        <p:spPr>
          <a:xfrm>
            <a:off x="1921422" y="4443686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A185BE7A-B028-4EDB-B33D-30A5986A6CE6}"/>
              </a:ext>
            </a:extLst>
          </p:cNvPr>
          <p:cNvCxnSpPr>
            <a:cxnSpLocks/>
          </p:cNvCxnSpPr>
          <p:nvPr/>
        </p:nvCxnSpPr>
        <p:spPr>
          <a:xfrm>
            <a:off x="867322" y="5531653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>
            <a:extLst>
              <a:ext uri="{FF2B5EF4-FFF2-40B4-BE49-F238E27FC236}">
                <a16:creationId xmlns:a16="http://schemas.microsoft.com/office/drawing/2014/main" id="{302F82E9-7162-4674-843B-8F154120EBEE}"/>
              </a:ext>
            </a:extLst>
          </p:cNvPr>
          <p:cNvCxnSpPr>
            <a:cxnSpLocks/>
          </p:cNvCxnSpPr>
          <p:nvPr/>
        </p:nvCxnSpPr>
        <p:spPr>
          <a:xfrm flipV="1">
            <a:off x="867322" y="4443687"/>
            <a:ext cx="1054100" cy="1087966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BB1A4402-E0A8-4424-B229-AEE05BE3E3F1}"/>
              </a:ext>
            </a:extLst>
          </p:cNvPr>
          <p:cNvCxnSpPr>
            <a:cxnSpLocks/>
          </p:cNvCxnSpPr>
          <p:nvPr/>
        </p:nvCxnSpPr>
        <p:spPr>
          <a:xfrm flipV="1">
            <a:off x="3765550" y="4443686"/>
            <a:ext cx="1054100" cy="10879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>
            <a:extLst>
              <a:ext uri="{FF2B5EF4-FFF2-40B4-BE49-F238E27FC236}">
                <a16:creationId xmlns:a16="http://schemas.microsoft.com/office/drawing/2014/main" id="{7AF32057-7DAD-4ED8-A02C-0A71757EBD56}"/>
              </a:ext>
            </a:extLst>
          </p:cNvPr>
          <p:cNvCxnSpPr>
            <a:cxnSpLocks/>
          </p:cNvCxnSpPr>
          <p:nvPr/>
        </p:nvCxnSpPr>
        <p:spPr>
          <a:xfrm flipV="1">
            <a:off x="867322" y="1747520"/>
            <a:ext cx="1992714" cy="378413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59">
            <a:extLst>
              <a:ext uri="{FF2B5EF4-FFF2-40B4-BE49-F238E27FC236}">
                <a16:creationId xmlns:a16="http://schemas.microsoft.com/office/drawing/2014/main" id="{66742F09-B190-4A07-AC97-CF411A09C461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4"/>
            <a:ext cx="1959616" cy="270418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>
            <a:extLst>
              <a:ext uri="{FF2B5EF4-FFF2-40B4-BE49-F238E27FC236}">
                <a16:creationId xmlns:a16="http://schemas.microsoft.com/office/drawing/2014/main" id="{1A77891E-CB68-4E9C-A080-C6A105A53BD8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5"/>
            <a:ext cx="905516" cy="379214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сполучна лінія 64">
            <a:extLst>
              <a:ext uri="{FF2B5EF4-FFF2-40B4-BE49-F238E27FC236}">
                <a16:creationId xmlns:a16="http://schemas.microsoft.com/office/drawing/2014/main" id="{894E3DF1-EB52-44A4-8164-0DAC0ED7F96F}"/>
              </a:ext>
            </a:extLst>
          </p:cNvPr>
          <p:cNvCxnSpPr>
            <a:cxnSpLocks/>
          </p:cNvCxnSpPr>
          <p:nvPr/>
        </p:nvCxnSpPr>
        <p:spPr>
          <a:xfrm flipV="1">
            <a:off x="1933162" y="1747520"/>
            <a:ext cx="930080" cy="2686367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>
            <a:extLst>
              <a:ext uri="{FF2B5EF4-FFF2-40B4-BE49-F238E27FC236}">
                <a16:creationId xmlns:a16="http://schemas.microsoft.com/office/drawing/2014/main" id="{79C0C465-91D3-4048-A541-D7803D7E82D8}"/>
              </a:ext>
            </a:extLst>
          </p:cNvPr>
          <p:cNvSpPr/>
          <p:nvPr/>
        </p:nvSpPr>
        <p:spPr>
          <a:xfrm>
            <a:off x="2799167" y="4926709"/>
            <a:ext cx="118532" cy="118532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ABC198BC-CFB4-4918-A0E3-5FFD34232C94}"/>
              </a:ext>
            </a:extLst>
          </p:cNvPr>
          <p:cNvCxnSpPr>
            <a:cxnSpLocks/>
          </p:cNvCxnSpPr>
          <p:nvPr/>
        </p:nvCxnSpPr>
        <p:spPr>
          <a:xfrm flipV="1">
            <a:off x="2145660" y="5468640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98DD1045-842E-42B4-9E46-98CD9F598127}"/>
              </a:ext>
            </a:extLst>
          </p:cNvPr>
          <p:cNvCxnSpPr>
            <a:cxnSpLocks/>
          </p:cNvCxnSpPr>
          <p:nvPr/>
        </p:nvCxnSpPr>
        <p:spPr>
          <a:xfrm flipV="1">
            <a:off x="3144097" y="4366017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CFC58DB8-3B74-4296-94DC-E1DD9BBA46BB}"/>
              </a:ext>
            </a:extLst>
          </p:cNvPr>
          <p:cNvCxnSpPr>
            <a:cxnSpLocks/>
          </p:cNvCxnSpPr>
          <p:nvPr/>
        </p:nvCxnSpPr>
        <p:spPr>
          <a:xfrm>
            <a:off x="4292600" y="489441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>
            <a:extLst>
              <a:ext uri="{FF2B5EF4-FFF2-40B4-BE49-F238E27FC236}">
                <a16:creationId xmlns:a16="http://schemas.microsoft.com/office/drawing/2014/main" id="{74DA7295-DE2C-4F3C-BD3F-F27E401C407B}"/>
              </a:ext>
            </a:extLst>
          </p:cNvPr>
          <p:cNvCxnSpPr>
            <a:cxnSpLocks/>
          </p:cNvCxnSpPr>
          <p:nvPr/>
        </p:nvCxnSpPr>
        <p:spPr>
          <a:xfrm>
            <a:off x="1341120" y="495537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/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/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/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/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Пряма сполучна лінія 93">
            <a:extLst>
              <a:ext uri="{FF2B5EF4-FFF2-40B4-BE49-F238E27FC236}">
                <a16:creationId xmlns:a16="http://schemas.microsoft.com/office/drawing/2014/main" id="{70161A4F-DA4C-4224-8E4F-630BBD04146F}"/>
              </a:ext>
            </a:extLst>
          </p:cNvPr>
          <p:cNvCxnSpPr>
            <a:cxnSpLocks/>
          </p:cNvCxnSpPr>
          <p:nvPr/>
        </p:nvCxnSpPr>
        <p:spPr>
          <a:xfrm flipV="1">
            <a:off x="898782" y="4451703"/>
            <a:ext cx="3871314" cy="1070151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 сполучна лінія 95">
            <a:extLst>
              <a:ext uri="{FF2B5EF4-FFF2-40B4-BE49-F238E27FC236}">
                <a16:creationId xmlns:a16="http://schemas.microsoft.com/office/drawing/2014/main" id="{CD7D11ED-5E6D-4B13-99C3-C23AC0C03EFE}"/>
              </a:ext>
            </a:extLst>
          </p:cNvPr>
          <p:cNvCxnSpPr>
            <a:cxnSpLocks/>
          </p:cNvCxnSpPr>
          <p:nvPr/>
        </p:nvCxnSpPr>
        <p:spPr>
          <a:xfrm flipH="1" flipV="1">
            <a:off x="1939933" y="4447696"/>
            <a:ext cx="1811288" cy="1076558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Прямокутник: округлені кути 105">
            <a:extLst>
              <a:ext uri="{FF2B5EF4-FFF2-40B4-BE49-F238E27FC236}">
                <a16:creationId xmlns:a16="http://schemas.microsoft.com/office/drawing/2014/main" id="{E73F4C61-5666-4088-9D95-78F4F4C81C78}"/>
              </a:ext>
            </a:extLst>
          </p:cNvPr>
          <p:cNvSpPr/>
          <p:nvPr/>
        </p:nvSpPr>
        <p:spPr>
          <a:xfrm>
            <a:off x="5791200" y="3177699"/>
            <a:ext cx="6022427" cy="830997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Будуємо зображення многокутника, що лежить в основі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Прямокутник: округлені кути 106">
                <a:extLst>
                  <a:ext uri="{FF2B5EF4-FFF2-40B4-BE49-F238E27FC236}">
                    <a16:creationId xmlns:a16="http://schemas.microsoft.com/office/drawing/2014/main" id="{C12FB4F6-F724-4DE8-A307-14FBAF636AF8}"/>
                  </a:ext>
                </a:extLst>
              </p:cNvPr>
              <p:cNvSpPr/>
              <p:nvPr/>
            </p:nvSpPr>
            <p:spPr>
              <a:xfrm>
                <a:off x="5791200" y="4152256"/>
                <a:ext cx="6022427" cy="830997"/>
              </a:xfrm>
              <a:prstGeom prst="round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Знаходимо положення точки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𝑶</m:t>
                    </m:r>
                  </m:oMath>
                </a14:m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– основи висоти правильної піраміди</a:t>
                </a:r>
              </a:p>
            </p:txBody>
          </p:sp>
        </mc:Choice>
        <mc:Fallback xmlns="">
          <p:sp>
            <p:nvSpPr>
              <p:cNvPr id="107" name="Прямокутник: округлені кути 106">
                <a:extLst>
                  <a:ext uri="{FF2B5EF4-FFF2-40B4-BE49-F238E27FC236}">
                    <a16:creationId xmlns:a16="http://schemas.microsoft.com/office/drawing/2014/main" id="{C12FB4F6-F724-4DE8-A307-14FBAF636A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52256"/>
                <a:ext cx="6022427" cy="830997"/>
              </a:xfrm>
              <a:prstGeom prst="roundRect">
                <a:avLst/>
              </a:prstGeom>
              <a:blipFill>
                <a:blip r:embed="rId7"/>
                <a:stretch>
                  <a:fillRect l="-911" t="-5882" b="-1691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Прямокутник: округлені кути 107">
            <a:extLst>
              <a:ext uri="{FF2B5EF4-FFF2-40B4-BE49-F238E27FC236}">
                <a16:creationId xmlns:a16="http://schemas.microsoft.com/office/drawing/2014/main" id="{EAE1B9FA-DA25-4010-B5D6-2D8AE8A2DE8C}"/>
              </a:ext>
            </a:extLst>
          </p:cNvPr>
          <p:cNvSpPr/>
          <p:nvPr/>
        </p:nvSpPr>
        <p:spPr>
          <a:xfrm>
            <a:off x="5792812" y="5124171"/>
            <a:ext cx="6022427" cy="601724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Будуємо висоту піраміди</a:t>
            </a:r>
          </a:p>
        </p:txBody>
      </p:sp>
      <p:sp>
        <p:nvSpPr>
          <p:cNvPr id="109" name="Прямокутник: округлені кути 108">
            <a:extLst>
              <a:ext uri="{FF2B5EF4-FFF2-40B4-BE49-F238E27FC236}">
                <a16:creationId xmlns:a16="http://schemas.microsoft.com/office/drawing/2014/main" id="{276C17B3-B608-4658-8A18-95B2EB2B7A9E}"/>
              </a:ext>
            </a:extLst>
          </p:cNvPr>
          <p:cNvSpPr/>
          <p:nvPr/>
        </p:nvSpPr>
        <p:spPr>
          <a:xfrm>
            <a:off x="5791200" y="5866813"/>
            <a:ext cx="6022427" cy="819238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Сполучаємо вершину висоти з вершинами основи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/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B1A64025-D494-4F17-A6D4-434DEF77EA2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33" name="Прямоугольник 7">
            <a:extLst>
              <a:ext uri="{FF2B5EF4-FFF2-40B4-BE49-F238E27FC236}">
                <a16:creationId xmlns:a16="http://schemas.microsoft.com/office/drawing/2014/main" id="{FFB0F400-CD09-44ED-B09B-B9F7A308FEF2}"/>
              </a:ext>
            </a:extLst>
          </p:cNvPr>
          <p:cNvSpPr/>
          <p:nvPr/>
        </p:nvSpPr>
        <p:spPr>
          <a:xfrm>
            <a:off x="7073461" y="5956365"/>
            <a:ext cx="4104423" cy="461665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Доведіть ці властивості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рямокутник: округлені кути 33">
            <a:extLst>
              <a:ext uri="{FF2B5EF4-FFF2-40B4-BE49-F238E27FC236}">
                <a16:creationId xmlns:a16="http://schemas.microsoft.com/office/drawing/2014/main" id="{7866D384-83D9-4D8D-B1D8-FD6458A688D1}"/>
              </a:ext>
            </a:extLst>
          </p:cNvPr>
          <p:cNvSpPr/>
          <p:nvPr/>
        </p:nvSpPr>
        <p:spPr>
          <a:xfrm>
            <a:off x="5791199" y="3172849"/>
            <a:ext cx="6022427" cy="838489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бічні ребра правильної піраміди рівні</a:t>
            </a:r>
          </a:p>
        </p:txBody>
      </p:sp>
      <p:sp>
        <p:nvSpPr>
          <p:cNvPr id="36" name="Прямокутник: округлені кути 35">
            <a:extLst>
              <a:ext uri="{FF2B5EF4-FFF2-40B4-BE49-F238E27FC236}">
                <a16:creationId xmlns:a16="http://schemas.microsoft.com/office/drawing/2014/main" id="{9EE69144-8586-4AA8-A50C-D48DD3D24BD2}"/>
              </a:ext>
            </a:extLst>
          </p:cNvPr>
          <p:cNvSpPr/>
          <p:nvPr/>
        </p:nvSpPr>
        <p:spPr>
          <a:xfrm>
            <a:off x="5809099" y="4144764"/>
            <a:ext cx="6022427" cy="838489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бічні грані правильної піраміди – рівні рівнобедрені трикутники</a:t>
            </a:r>
          </a:p>
        </p:txBody>
      </p:sp>
    </p:spTree>
    <p:extLst>
      <p:ext uri="{BB962C8B-B14F-4D97-AF65-F5344CB8AC3E}">
        <p14:creationId xmlns:p14="http://schemas.microsoft.com/office/powerpoint/2010/main" val="345286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09" grpId="0" animBg="1"/>
      <p:bldP spid="33" grpId="0" animBg="1"/>
      <p:bldP spid="34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увати 11">
            <a:extLst>
              <a:ext uri="{FF2B5EF4-FFF2-40B4-BE49-F238E27FC236}">
                <a16:creationId xmlns:a16="http://schemas.microsoft.com/office/drawing/2014/main" id="{55911E9A-62DB-464F-8585-F5FA991FAED4}"/>
              </a:ext>
            </a:extLst>
          </p:cNvPr>
          <p:cNvGrpSpPr/>
          <p:nvPr/>
        </p:nvGrpSpPr>
        <p:grpSpPr>
          <a:xfrm>
            <a:off x="4135561" y="4722487"/>
            <a:ext cx="122575" cy="307366"/>
            <a:chOff x="4135561" y="4722487"/>
            <a:chExt cx="122575" cy="307366"/>
          </a:xfrm>
        </p:grpSpPr>
        <p:cxnSp>
          <p:nvCxnSpPr>
            <p:cNvPr id="42" name="Пряма сполучна лінія 41">
              <a:extLst>
                <a:ext uri="{FF2B5EF4-FFF2-40B4-BE49-F238E27FC236}">
                  <a16:creationId xmlns:a16="http://schemas.microsoft.com/office/drawing/2014/main" id="{9E1B99DB-943D-450B-B824-9859DA88F6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35561" y="4722487"/>
              <a:ext cx="122575" cy="126512"/>
            </a:xfrm>
            <a:prstGeom prst="line">
              <a:avLst/>
            </a:prstGeom>
            <a:ln w="28575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 сполучна лінія 42">
              <a:extLst>
                <a:ext uri="{FF2B5EF4-FFF2-40B4-BE49-F238E27FC236}">
                  <a16:creationId xmlns:a16="http://schemas.microsoft.com/office/drawing/2014/main" id="{73C2A4FA-0E58-4910-91E7-B132E0AB6D53}"/>
                </a:ext>
              </a:extLst>
            </p:cNvPr>
            <p:cNvCxnSpPr>
              <a:cxnSpLocks/>
            </p:cNvCxnSpPr>
            <p:nvPr/>
          </p:nvCxnSpPr>
          <p:spPr>
            <a:xfrm>
              <a:off x="4137653" y="4855522"/>
              <a:ext cx="82875" cy="174331"/>
            </a:xfrm>
            <a:prstGeom prst="line">
              <a:avLst/>
            </a:prstGeom>
            <a:ln w="28575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4" name="Пряма сполучна лінія 93">
            <a:extLst>
              <a:ext uri="{FF2B5EF4-FFF2-40B4-BE49-F238E27FC236}">
                <a16:creationId xmlns:a16="http://schemas.microsoft.com/office/drawing/2014/main" id="{70161A4F-DA4C-4224-8E4F-630BBD04146F}"/>
              </a:ext>
            </a:extLst>
          </p:cNvPr>
          <p:cNvCxnSpPr>
            <a:cxnSpLocks/>
          </p:cNvCxnSpPr>
          <p:nvPr/>
        </p:nvCxnSpPr>
        <p:spPr>
          <a:xfrm flipV="1">
            <a:off x="898782" y="4451703"/>
            <a:ext cx="3871314" cy="1070151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 сполучна лінія 34">
            <a:extLst>
              <a:ext uri="{FF2B5EF4-FFF2-40B4-BE49-F238E27FC236}">
                <a16:creationId xmlns:a16="http://schemas.microsoft.com/office/drawing/2014/main" id="{861FCAAF-268D-4D58-AF7C-6340EBA1C7E9}"/>
              </a:ext>
            </a:extLst>
          </p:cNvPr>
          <p:cNvCxnSpPr>
            <a:cxnSpLocks/>
          </p:cNvCxnSpPr>
          <p:nvPr/>
        </p:nvCxnSpPr>
        <p:spPr>
          <a:xfrm>
            <a:off x="2860036" y="1754790"/>
            <a:ext cx="1501166" cy="3157762"/>
          </a:xfrm>
          <a:prstGeom prst="line">
            <a:avLst/>
          </a:prstGeom>
          <a:ln w="57150" cap="rnd">
            <a:solidFill>
              <a:srgbClr val="00D0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кутник: округлені кути 33">
            <a:extLst>
              <a:ext uri="{FF2B5EF4-FFF2-40B4-BE49-F238E27FC236}">
                <a16:creationId xmlns:a16="http://schemas.microsoft.com/office/drawing/2014/main" id="{7866D384-83D9-4D8D-B1D8-FD6458A688D1}"/>
              </a:ext>
            </a:extLst>
          </p:cNvPr>
          <p:cNvSpPr/>
          <p:nvPr/>
        </p:nvSpPr>
        <p:spPr>
          <a:xfrm>
            <a:off x="5791199" y="3172849"/>
            <a:ext cx="6022427" cy="838489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бічні ребра правильної піраміди рівні</a:t>
            </a:r>
          </a:p>
        </p:txBody>
      </p:sp>
      <p:sp>
        <p:nvSpPr>
          <p:cNvPr id="36" name="Прямокутник: округлені кути 35">
            <a:extLst>
              <a:ext uri="{FF2B5EF4-FFF2-40B4-BE49-F238E27FC236}">
                <a16:creationId xmlns:a16="http://schemas.microsoft.com/office/drawing/2014/main" id="{9EE69144-8586-4AA8-A50C-D48DD3D24BD2}"/>
              </a:ext>
            </a:extLst>
          </p:cNvPr>
          <p:cNvSpPr/>
          <p:nvPr/>
        </p:nvSpPr>
        <p:spPr>
          <a:xfrm>
            <a:off x="5809099" y="4144764"/>
            <a:ext cx="6022427" cy="838489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бічні грані правильної піраміди – рівні рівнобедрені трикутники</a:t>
            </a:r>
          </a:p>
        </p:txBody>
      </p:sp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C8A5AFE5-C359-49E8-B7FF-96640D3D90DA}"/>
              </a:ext>
            </a:extLst>
          </p:cNvPr>
          <p:cNvCxnSpPr>
            <a:cxnSpLocks/>
          </p:cNvCxnSpPr>
          <p:nvPr/>
        </p:nvCxnSpPr>
        <p:spPr>
          <a:xfrm>
            <a:off x="2856829" y="1785938"/>
            <a:ext cx="0" cy="3169441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Правильна піраміда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рямокутник: округлені кути 39">
            <a:extLst>
              <a:ext uri="{FF2B5EF4-FFF2-40B4-BE49-F238E27FC236}">
                <a16:creationId xmlns:a16="http://schemas.microsoft.com/office/drawing/2014/main" id="{08FB8580-402A-406A-BBCF-A0266650E4FB}"/>
              </a:ext>
            </a:extLst>
          </p:cNvPr>
          <p:cNvSpPr/>
          <p:nvPr/>
        </p:nvSpPr>
        <p:spPr>
          <a:xfrm>
            <a:off x="5791201" y="803737"/>
            <a:ext cx="6270640" cy="2244263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Піраміда називається правильною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якщо її основа – правильний многокутник і основа висоти піраміди є центром цього многокутника.</a:t>
            </a:r>
          </a:p>
        </p:txBody>
      </p:sp>
      <p:cxnSp>
        <p:nvCxnSpPr>
          <p:cNvPr id="8" name="Пряма сполучна лінія 7">
            <a:extLst>
              <a:ext uri="{FF2B5EF4-FFF2-40B4-BE49-F238E27FC236}">
                <a16:creationId xmlns:a16="http://schemas.microsoft.com/office/drawing/2014/main" id="{7EE25487-9DF6-4A6F-BC2F-0E85BF623501}"/>
              </a:ext>
            </a:extLst>
          </p:cNvPr>
          <p:cNvCxnSpPr>
            <a:cxnSpLocks/>
          </p:cNvCxnSpPr>
          <p:nvPr/>
        </p:nvCxnSpPr>
        <p:spPr>
          <a:xfrm>
            <a:off x="1921422" y="4443686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A185BE7A-B028-4EDB-B33D-30A5986A6CE6}"/>
              </a:ext>
            </a:extLst>
          </p:cNvPr>
          <p:cNvCxnSpPr>
            <a:cxnSpLocks/>
          </p:cNvCxnSpPr>
          <p:nvPr/>
        </p:nvCxnSpPr>
        <p:spPr>
          <a:xfrm>
            <a:off x="867322" y="5531653"/>
            <a:ext cx="289822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>
            <a:extLst>
              <a:ext uri="{FF2B5EF4-FFF2-40B4-BE49-F238E27FC236}">
                <a16:creationId xmlns:a16="http://schemas.microsoft.com/office/drawing/2014/main" id="{302F82E9-7162-4674-843B-8F154120EBEE}"/>
              </a:ext>
            </a:extLst>
          </p:cNvPr>
          <p:cNvCxnSpPr>
            <a:cxnSpLocks/>
          </p:cNvCxnSpPr>
          <p:nvPr/>
        </p:nvCxnSpPr>
        <p:spPr>
          <a:xfrm flipV="1">
            <a:off x="867322" y="4443687"/>
            <a:ext cx="1054100" cy="1087966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BB1A4402-E0A8-4424-B229-AEE05BE3E3F1}"/>
              </a:ext>
            </a:extLst>
          </p:cNvPr>
          <p:cNvCxnSpPr>
            <a:cxnSpLocks/>
          </p:cNvCxnSpPr>
          <p:nvPr/>
        </p:nvCxnSpPr>
        <p:spPr>
          <a:xfrm flipV="1">
            <a:off x="3765550" y="4443686"/>
            <a:ext cx="1054100" cy="1087967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>
            <a:extLst>
              <a:ext uri="{FF2B5EF4-FFF2-40B4-BE49-F238E27FC236}">
                <a16:creationId xmlns:a16="http://schemas.microsoft.com/office/drawing/2014/main" id="{7AF32057-7DAD-4ED8-A02C-0A71757EBD56}"/>
              </a:ext>
            </a:extLst>
          </p:cNvPr>
          <p:cNvCxnSpPr>
            <a:cxnSpLocks/>
          </p:cNvCxnSpPr>
          <p:nvPr/>
        </p:nvCxnSpPr>
        <p:spPr>
          <a:xfrm flipV="1">
            <a:off x="867322" y="1747520"/>
            <a:ext cx="1992714" cy="378413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 сполучна лінія 59">
            <a:extLst>
              <a:ext uri="{FF2B5EF4-FFF2-40B4-BE49-F238E27FC236}">
                <a16:creationId xmlns:a16="http://schemas.microsoft.com/office/drawing/2014/main" id="{66742F09-B190-4A07-AC97-CF411A09C461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4"/>
            <a:ext cx="1959616" cy="2704184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сполучна лінія 60">
            <a:extLst>
              <a:ext uri="{FF2B5EF4-FFF2-40B4-BE49-F238E27FC236}">
                <a16:creationId xmlns:a16="http://schemas.microsoft.com/office/drawing/2014/main" id="{1A77891E-CB68-4E9C-A080-C6A105A53BD8}"/>
              </a:ext>
            </a:extLst>
          </p:cNvPr>
          <p:cNvCxnSpPr>
            <a:cxnSpLocks/>
          </p:cNvCxnSpPr>
          <p:nvPr/>
        </p:nvCxnSpPr>
        <p:spPr>
          <a:xfrm flipH="1" flipV="1">
            <a:off x="2860036" y="1739505"/>
            <a:ext cx="905516" cy="379214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сполучна лінія 64">
            <a:extLst>
              <a:ext uri="{FF2B5EF4-FFF2-40B4-BE49-F238E27FC236}">
                <a16:creationId xmlns:a16="http://schemas.microsoft.com/office/drawing/2014/main" id="{894E3DF1-EB52-44A4-8164-0DAC0ED7F96F}"/>
              </a:ext>
            </a:extLst>
          </p:cNvPr>
          <p:cNvCxnSpPr>
            <a:cxnSpLocks/>
          </p:cNvCxnSpPr>
          <p:nvPr/>
        </p:nvCxnSpPr>
        <p:spPr>
          <a:xfrm flipV="1">
            <a:off x="1933162" y="1747520"/>
            <a:ext cx="930080" cy="2686367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>
            <a:extLst>
              <a:ext uri="{FF2B5EF4-FFF2-40B4-BE49-F238E27FC236}">
                <a16:creationId xmlns:a16="http://schemas.microsoft.com/office/drawing/2014/main" id="{79C0C465-91D3-4048-A541-D7803D7E82D8}"/>
              </a:ext>
            </a:extLst>
          </p:cNvPr>
          <p:cNvSpPr/>
          <p:nvPr/>
        </p:nvSpPr>
        <p:spPr>
          <a:xfrm>
            <a:off x="2799167" y="4926709"/>
            <a:ext cx="118532" cy="118532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ABC198BC-CFB4-4918-A0E3-5FFD34232C94}"/>
              </a:ext>
            </a:extLst>
          </p:cNvPr>
          <p:cNvCxnSpPr>
            <a:cxnSpLocks/>
          </p:cNvCxnSpPr>
          <p:nvPr/>
        </p:nvCxnSpPr>
        <p:spPr>
          <a:xfrm flipV="1">
            <a:off x="2145660" y="5468640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98DD1045-842E-42B4-9E46-98CD9F598127}"/>
              </a:ext>
            </a:extLst>
          </p:cNvPr>
          <p:cNvCxnSpPr>
            <a:cxnSpLocks/>
          </p:cNvCxnSpPr>
          <p:nvPr/>
        </p:nvCxnSpPr>
        <p:spPr>
          <a:xfrm flipV="1">
            <a:off x="3144097" y="4366017"/>
            <a:ext cx="152146" cy="157035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CFC58DB8-3B74-4296-94DC-E1DD9BBA46BB}"/>
              </a:ext>
            </a:extLst>
          </p:cNvPr>
          <p:cNvCxnSpPr>
            <a:cxnSpLocks/>
          </p:cNvCxnSpPr>
          <p:nvPr/>
        </p:nvCxnSpPr>
        <p:spPr>
          <a:xfrm>
            <a:off x="4292600" y="489441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>
            <a:extLst>
              <a:ext uri="{FF2B5EF4-FFF2-40B4-BE49-F238E27FC236}">
                <a16:creationId xmlns:a16="http://schemas.microsoft.com/office/drawing/2014/main" id="{74DA7295-DE2C-4F3C-BD3F-F27E401C407B}"/>
              </a:ext>
            </a:extLst>
          </p:cNvPr>
          <p:cNvCxnSpPr>
            <a:cxnSpLocks/>
          </p:cNvCxnSpPr>
          <p:nvPr/>
        </p:nvCxnSpPr>
        <p:spPr>
          <a:xfrm>
            <a:off x="1341120" y="495537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/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EFCB925-433C-44A5-9F1F-8679947C3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7" y="5539669"/>
                <a:ext cx="69338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/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8C23D367-5EDF-4F38-9BE4-59A733B162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325" y="3921960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/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A85DF48-C9A9-4136-8A57-8C34CD1F6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865" y="3916458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/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D0910CB-5610-4CA5-A292-DF3CFB7F9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154" y="5530887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6" name="Пряма сполучна лінія 95">
            <a:extLst>
              <a:ext uri="{FF2B5EF4-FFF2-40B4-BE49-F238E27FC236}">
                <a16:creationId xmlns:a16="http://schemas.microsoft.com/office/drawing/2014/main" id="{CD7D11ED-5E6D-4B13-99C3-C23AC0C03EFE}"/>
              </a:ext>
            </a:extLst>
          </p:cNvPr>
          <p:cNvCxnSpPr>
            <a:cxnSpLocks/>
          </p:cNvCxnSpPr>
          <p:nvPr/>
        </p:nvCxnSpPr>
        <p:spPr>
          <a:xfrm flipH="1" flipV="1">
            <a:off x="1939933" y="4447696"/>
            <a:ext cx="1811288" cy="1076558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/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9E5D281-1ED0-4FBA-9E5B-319C61494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645" y="1225047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B1A64025-D494-4F17-A6D4-434DEF77EA2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33" name="Прямоугольник 7">
            <a:extLst>
              <a:ext uri="{FF2B5EF4-FFF2-40B4-BE49-F238E27FC236}">
                <a16:creationId xmlns:a16="http://schemas.microsoft.com/office/drawing/2014/main" id="{FFB0F400-CD09-44ED-B09B-B9F7A308FEF2}"/>
              </a:ext>
            </a:extLst>
          </p:cNvPr>
          <p:cNvSpPr/>
          <p:nvPr/>
        </p:nvSpPr>
        <p:spPr>
          <a:xfrm>
            <a:off x="6015789" y="5956365"/>
            <a:ext cx="5162096" cy="461665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Доведіть ці твердження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8" name="Пряма сполучна лінія 37">
            <a:extLst>
              <a:ext uri="{FF2B5EF4-FFF2-40B4-BE49-F238E27FC236}">
                <a16:creationId xmlns:a16="http://schemas.microsoft.com/office/drawing/2014/main" id="{1AFED975-27B6-471F-8651-97AA00081F81}"/>
              </a:ext>
            </a:extLst>
          </p:cNvPr>
          <p:cNvCxnSpPr>
            <a:cxnSpLocks/>
          </p:cNvCxnSpPr>
          <p:nvPr/>
        </p:nvCxnSpPr>
        <p:spPr>
          <a:xfrm>
            <a:off x="4485216" y="4695452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 сполучна лінія 38">
            <a:extLst>
              <a:ext uri="{FF2B5EF4-FFF2-40B4-BE49-F238E27FC236}">
                <a16:creationId xmlns:a16="http://schemas.microsoft.com/office/drawing/2014/main" id="{A0101B77-BE85-43D3-BE29-5066FA49A291}"/>
              </a:ext>
            </a:extLst>
          </p:cNvPr>
          <p:cNvCxnSpPr>
            <a:cxnSpLocks/>
          </p:cNvCxnSpPr>
          <p:nvPr/>
        </p:nvCxnSpPr>
        <p:spPr>
          <a:xfrm>
            <a:off x="3972845" y="5218269"/>
            <a:ext cx="218440" cy="0"/>
          </a:xfrm>
          <a:prstGeom prst="line">
            <a:avLst/>
          </a:prstGeom>
          <a:ln w="28575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кутник: округлені кути 46">
            <a:extLst>
              <a:ext uri="{FF2B5EF4-FFF2-40B4-BE49-F238E27FC236}">
                <a16:creationId xmlns:a16="http://schemas.microsoft.com/office/drawing/2014/main" id="{A346578F-9E1B-4F9A-BF23-5F61746969B4}"/>
              </a:ext>
            </a:extLst>
          </p:cNvPr>
          <p:cNvSpPr/>
          <p:nvPr/>
        </p:nvSpPr>
        <p:spPr>
          <a:xfrm>
            <a:off x="5809099" y="804098"/>
            <a:ext cx="6270640" cy="1833999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Апофемою піраміди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називається висота бічної грані правильної піраміди, що проведена з вершини піраміди</a:t>
            </a:r>
          </a:p>
        </p:txBody>
      </p:sp>
      <p:sp>
        <p:nvSpPr>
          <p:cNvPr id="48" name="Прямоугольник 7">
            <a:extLst>
              <a:ext uri="{FF2B5EF4-FFF2-40B4-BE49-F238E27FC236}">
                <a16:creationId xmlns:a16="http://schemas.microsoft.com/office/drawing/2014/main" id="{37B00908-6E59-47A4-89B4-FC6F37E43F58}"/>
              </a:ext>
            </a:extLst>
          </p:cNvPr>
          <p:cNvSpPr/>
          <p:nvPr/>
        </p:nvSpPr>
        <p:spPr>
          <a:xfrm>
            <a:off x="6015789" y="5647390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має апофему неправильна піраміда?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Прямоугольник 7">
            <a:extLst>
              <a:ext uri="{FF2B5EF4-FFF2-40B4-BE49-F238E27FC236}">
                <a16:creationId xmlns:a16="http://schemas.microsoft.com/office/drawing/2014/main" id="{817C077B-2933-4328-8CA1-F3D5B38B77EF}"/>
              </a:ext>
            </a:extLst>
          </p:cNvPr>
          <p:cNvSpPr/>
          <p:nvPr/>
        </p:nvSpPr>
        <p:spPr>
          <a:xfrm>
            <a:off x="6015789" y="5664518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Чим ще є апофема, окрім висоти бічної грані?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Прямокутник: округлені кути 51">
            <a:extLst>
              <a:ext uri="{FF2B5EF4-FFF2-40B4-BE49-F238E27FC236}">
                <a16:creationId xmlns:a16="http://schemas.microsoft.com/office/drawing/2014/main" id="{2FE9AB4C-0FB6-48B6-AF89-F060C8B4F2E5}"/>
              </a:ext>
            </a:extLst>
          </p:cNvPr>
          <p:cNvSpPr/>
          <p:nvPr/>
        </p:nvSpPr>
        <p:spPr>
          <a:xfrm>
            <a:off x="5791197" y="3659404"/>
            <a:ext cx="6022427" cy="838489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апофеми правильної піраміди рівні</a:t>
            </a:r>
          </a:p>
        </p:txBody>
      </p:sp>
      <p:sp>
        <p:nvSpPr>
          <p:cNvPr id="53" name="Прямоугольник 7">
            <a:extLst>
              <a:ext uri="{FF2B5EF4-FFF2-40B4-BE49-F238E27FC236}">
                <a16:creationId xmlns:a16="http://schemas.microsoft.com/office/drawing/2014/main" id="{A554E1FA-514F-44F7-9A84-687F87DD4FA7}"/>
              </a:ext>
            </a:extLst>
          </p:cNvPr>
          <p:cNvSpPr/>
          <p:nvPr/>
        </p:nvSpPr>
        <p:spPr>
          <a:xfrm>
            <a:off x="5791197" y="5638403"/>
            <a:ext cx="5386688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ще можемо сказати про всі апофеми правильної піраміди?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Прямоугольник 7">
            <a:extLst>
              <a:ext uri="{FF2B5EF4-FFF2-40B4-BE49-F238E27FC236}">
                <a16:creationId xmlns:a16="http://schemas.microsoft.com/office/drawing/2014/main" id="{CD4D58EA-B61C-44FD-8DC0-3611AFEB020A}"/>
              </a:ext>
            </a:extLst>
          </p:cNvPr>
          <p:cNvSpPr/>
          <p:nvPr/>
        </p:nvSpPr>
        <p:spPr>
          <a:xfrm>
            <a:off x="6945221" y="5849183"/>
            <a:ext cx="4232664" cy="461665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Доведіть це твердження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93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xit" presetSubtype="2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5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8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"/>
                            </p:stCondLst>
                            <p:childTnLst>
                              <p:par>
                                <p:cTn id="7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"/>
                            </p:stCondLst>
                            <p:childTnLst>
                              <p:par>
                                <p:cTn id="8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9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7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"/>
                            </p:stCondLst>
                            <p:childTnLst>
                              <p:par>
                                <p:cTn id="1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40" grpId="0" animBg="1"/>
      <p:bldP spid="33" grpId="0" animBg="1"/>
      <p:bldP spid="47" grpId="0" animBg="1"/>
      <p:bldP spid="48" grpId="0" animBg="1"/>
      <p:bldP spid="48" grpId="1" animBg="1"/>
      <p:bldP spid="50" grpId="0" animBg="1"/>
      <p:bldP spid="50" grpId="1" animBg="1"/>
      <p:bldP spid="52" grpId="0" animBg="1"/>
      <p:bldP spid="53" grpId="0" animBg="1"/>
      <p:bldP spid="53" grpId="1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74D4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374D4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6" name="Рисунок 55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CD816098-21E0-48EE-9DE5-28216B5E4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815958"/>
            <a:ext cx="807127" cy="8071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290896" y="1537138"/>
                <a:ext cx="5901104" cy="624114"/>
              </a:xfrm>
              <a:prstGeom prst="rect">
                <a:avLst/>
              </a:prstGeom>
              <a:solidFill>
                <a:srgbClr val="374D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Скільки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:r>
                  <a:rPr lang="uk-UA" sz="2800" b="1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кутна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піраміда має: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6" y="1537138"/>
                <a:ext cx="5901104" cy="624114"/>
              </a:xfrm>
              <a:prstGeom prst="rect">
                <a:avLst/>
              </a:prstGeom>
              <a:blipFill>
                <a:blip r:embed="rId4"/>
                <a:stretch>
                  <a:fillRect l="-1033" t="-2913" r="-930" b="-1747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F47511-F81C-40CA-A084-F234133CB1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2006972"/>
            <a:ext cx="5901104" cy="4071961"/>
          </a:xfrm>
          <a:prstGeom prst="rect">
            <a:avLst/>
          </a:prstGeom>
        </p:spPr>
      </p:pic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0E35B47B-399D-4D11-AC39-4D98FF88F66E}"/>
              </a:ext>
            </a:extLst>
          </p:cNvPr>
          <p:cNvSpPr/>
          <p:nvPr/>
        </p:nvSpPr>
        <p:spPr>
          <a:xfrm>
            <a:off x="6290896" y="2441028"/>
            <a:ext cx="2716470" cy="624114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Вершин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B42AD3D7-B8C7-47A8-BB66-F092650F36DD}"/>
              </a:ext>
            </a:extLst>
          </p:cNvPr>
          <p:cNvSpPr/>
          <p:nvPr/>
        </p:nvSpPr>
        <p:spPr>
          <a:xfrm>
            <a:off x="6290896" y="3250325"/>
            <a:ext cx="2716470" cy="624114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Граней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AA6A2541-3576-4EE7-AEDE-62A696F6CE1E}"/>
              </a:ext>
            </a:extLst>
          </p:cNvPr>
          <p:cNvSpPr/>
          <p:nvPr/>
        </p:nvSpPr>
        <p:spPr>
          <a:xfrm>
            <a:off x="6290896" y="4064754"/>
            <a:ext cx="2716470" cy="624114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Ребер</a:t>
            </a:r>
          </a:p>
        </p:txBody>
      </p:sp>
    </p:spTree>
    <p:extLst>
      <p:ext uri="{BB962C8B-B14F-4D97-AF65-F5344CB8AC3E}">
        <p14:creationId xmlns:p14="http://schemas.microsoft.com/office/powerpoint/2010/main" val="185193393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2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6" grpId="1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006164" y="1867301"/>
            <a:ext cx="6185836" cy="1338354"/>
          </a:xfrm>
          <a:prstGeom prst="rect">
            <a:avLst/>
          </a:prstGeom>
          <a:solidFill>
            <a:srgbClr val="383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Яку найменшу кількість граней може мати піраміда?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22C6C51-A13C-44C3-BC7A-49FAF6C01A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pic>
        <p:nvPicPr>
          <p:cNvPr id="8" name="Рисунок 7" descr="Зображення, що містить знак, стоячий&#10;&#10;Автоматично згенерований опис">
            <a:extLst>
              <a:ext uri="{FF2B5EF4-FFF2-40B4-BE49-F238E27FC236}">
                <a16:creationId xmlns:a16="http://schemas.microsoft.com/office/drawing/2014/main" id="{36FF5552-D250-4E74-B921-24D5AA0C8A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218" y="5596735"/>
            <a:ext cx="1165275" cy="1165275"/>
          </a:xfrm>
          <a:prstGeom prst="rect">
            <a:avLst/>
          </a:prstGeom>
        </p:spPr>
      </p:pic>
      <p:sp>
        <p:nvSpPr>
          <p:cNvPr id="9" name="Прямокутник: округлені кути 8">
            <a:extLst>
              <a:ext uri="{FF2B5EF4-FFF2-40B4-BE49-F238E27FC236}">
                <a16:creationId xmlns:a16="http://schemas.microsoft.com/office/drawing/2014/main" id="{6CBE4EA9-3EC4-4647-8459-6CB04DC725B8}"/>
              </a:ext>
            </a:extLst>
          </p:cNvPr>
          <p:cNvSpPr/>
          <p:nvPr/>
        </p:nvSpPr>
        <p:spPr>
          <a:xfrm>
            <a:off x="6096000" y="5723390"/>
            <a:ext cx="4710751" cy="919581"/>
          </a:xfrm>
          <a:prstGeom prst="roundRect">
            <a:avLst/>
          </a:prstGeom>
          <a:solidFill>
            <a:srgbClr val="404D56"/>
          </a:solidFill>
          <a:ln>
            <a:solidFill>
              <a:srgbClr val="404D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Правильну трикутну піраміду, у якої всі грані рівні, називають </a:t>
            </a:r>
            <a:r>
              <a:rPr lang="uk-UA" sz="2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правильним тетраедром</a:t>
            </a:r>
            <a:endParaRPr lang="uk-UA" sz="28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06428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290897" y="1349815"/>
                <a:ext cx="5901103" cy="1912883"/>
              </a:xfrm>
              <a:prstGeom prst="rect">
                <a:avLst/>
              </a:prstGeom>
              <a:solidFill>
                <a:srgbClr val="383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На рисунку зображено правильну трикутну піраміду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𝑺𝑨𝑩𝑪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Перерисуйте рисунок у зошит і зобразіть: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7" y="1349815"/>
                <a:ext cx="5901103" cy="1912883"/>
              </a:xfrm>
              <a:prstGeom prst="rect">
                <a:avLst/>
              </a:prstGeom>
              <a:blipFill>
                <a:blip r:embed="rId4"/>
                <a:stretch>
                  <a:fillRect l="-103" t="-318" r="-1653" b="-60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C0CC6727-DA18-46C0-91E1-8E5527410E79}"/>
              </a:ext>
            </a:extLst>
          </p:cNvPr>
          <p:cNvSpPr/>
          <p:nvPr/>
        </p:nvSpPr>
        <p:spPr>
          <a:xfrm>
            <a:off x="6290898" y="3429001"/>
            <a:ext cx="5501710" cy="712076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Висоту піраміди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кутник 8">
                <a:extLst>
                  <a:ext uri="{FF2B5EF4-FFF2-40B4-BE49-F238E27FC236}">
                    <a16:creationId xmlns:a16="http://schemas.microsoft.com/office/drawing/2014/main" id="{DA8CDE65-0CE5-464E-ABA6-3ADCF637D203}"/>
                  </a:ext>
                </a:extLst>
              </p:cNvPr>
              <p:cNvSpPr/>
              <p:nvPr/>
            </p:nvSpPr>
            <p:spPr>
              <a:xfrm>
                <a:off x="6290898" y="4307380"/>
                <a:ext cx="5501710" cy="926772"/>
              </a:xfrm>
              <a:prstGeom prst="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Кута нахилу ребра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𝑺𝑨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до площини основи</a:t>
                </a:r>
              </a:p>
            </p:txBody>
          </p:sp>
        </mc:Choice>
        <mc:Fallback xmlns="">
          <p:sp>
            <p:nvSpPr>
              <p:cNvPr id="9" name="Прямокутник 8">
                <a:extLst>
                  <a:ext uri="{FF2B5EF4-FFF2-40B4-BE49-F238E27FC236}">
                    <a16:creationId xmlns:a16="http://schemas.microsoft.com/office/drawing/2014/main" id="{DA8CDE65-0CE5-464E-ABA6-3ADCF637D2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8" y="4307380"/>
                <a:ext cx="5501710" cy="926772"/>
              </a:xfrm>
              <a:prstGeom prst="rect">
                <a:avLst/>
              </a:prstGeom>
              <a:blipFill>
                <a:blip r:embed="rId5"/>
                <a:stretch>
                  <a:fillRect l="-2328" t="-8553" b="-190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кутник 9">
                <a:extLst>
                  <a:ext uri="{FF2B5EF4-FFF2-40B4-BE49-F238E27FC236}">
                    <a16:creationId xmlns:a16="http://schemas.microsoft.com/office/drawing/2014/main" id="{84491D0D-C496-4E38-89DB-1DF359AF4514}"/>
                  </a:ext>
                </a:extLst>
              </p:cNvPr>
              <p:cNvSpPr/>
              <p:nvPr/>
            </p:nvSpPr>
            <p:spPr>
              <a:xfrm>
                <a:off x="6290897" y="5400455"/>
                <a:ext cx="5501710" cy="926772"/>
              </a:xfrm>
              <a:prstGeom prst="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3) Лінійний кут двогранного кута піраміди при ребрі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𝑩𝑪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кутник 9">
                <a:extLst>
                  <a:ext uri="{FF2B5EF4-FFF2-40B4-BE49-F238E27FC236}">
                    <a16:creationId xmlns:a16="http://schemas.microsoft.com/office/drawing/2014/main" id="{84491D0D-C496-4E38-89DB-1DF359AF45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897" y="5400455"/>
                <a:ext cx="5501710" cy="926772"/>
              </a:xfrm>
              <a:prstGeom prst="rect">
                <a:avLst/>
              </a:prstGeom>
              <a:blipFill>
                <a:blip r:embed="rId6"/>
                <a:stretch>
                  <a:fillRect l="-2328" t="-7895" r="-4102" b="-1842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Групувати 39">
            <a:extLst>
              <a:ext uri="{FF2B5EF4-FFF2-40B4-BE49-F238E27FC236}">
                <a16:creationId xmlns:a16="http://schemas.microsoft.com/office/drawing/2014/main" id="{9E670FD3-9631-4215-83FF-EEFECBF11272}"/>
              </a:ext>
            </a:extLst>
          </p:cNvPr>
          <p:cNvGrpSpPr/>
          <p:nvPr/>
        </p:nvGrpSpPr>
        <p:grpSpPr>
          <a:xfrm>
            <a:off x="560615" y="1603988"/>
            <a:ext cx="4829555" cy="4542217"/>
            <a:chOff x="560615" y="1603988"/>
            <a:chExt cx="4829555" cy="4542217"/>
          </a:xfrm>
        </p:grpSpPr>
        <p:cxnSp>
          <p:nvCxnSpPr>
            <p:cNvPr id="12" name="Пряма сполучна лінія 11">
              <a:extLst>
                <a:ext uri="{FF2B5EF4-FFF2-40B4-BE49-F238E27FC236}">
                  <a16:creationId xmlns:a16="http://schemas.microsoft.com/office/drawing/2014/main" id="{857E9026-AE15-4602-957D-D1B1210037C2}"/>
                </a:ext>
              </a:extLst>
            </p:cNvPr>
            <p:cNvCxnSpPr>
              <a:cxnSpLocks/>
            </p:cNvCxnSpPr>
            <p:nvPr/>
          </p:nvCxnSpPr>
          <p:spPr>
            <a:xfrm>
              <a:off x="1177925" y="4381500"/>
              <a:ext cx="2498725" cy="124148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 сполучна лінія 16">
              <a:extLst>
                <a:ext uri="{FF2B5EF4-FFF2-40B4-BE49-F238E27FC236}">
                  <a16:creationId xmlns:a16="http://schemas.microsoft.com/office/drawing/2014/main" id="{EC58AF21-92E8-4586-B563-C10435B0E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76651" y="4381500"/>
              <a:ext cx="1122362" cy="124148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>
              <a:extLst>
                <a:ext uri="{FF2B5EF4-FFF2-40B4-BE49-F238E27FC236}">
                  <a16:creationId xmlns:a16="http://schemas.microsoft.com/office/drawing/2014/main" id="{255C9716-A0A4-492F-8C19-8D9C6B8F00E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77925" y="4381500"/>
              <a:ext cx="3615196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 сполучна лінія 24">
              <a:extLst>
                <a:ext uri="{FF2B5EF4-FFF2-40B4-BE49-F238E27FC236}">
                  <a16:creationId xmlns:a16="http://schemas.microsoft.com/office/drawing/2014/main" id="{6B5C9034-858E-45E6-B514-54DDBE265E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72035" y="2178050"/>
              <a:ext cx="1951240" cy="2203449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 сполучна лінія 28">
              <a:extLst>
                <a:ext uri="{FF2B5EF4-FFF2-40B4-BE49-F238E27FC236}">
                  <a16:creationId xmlns:a16="http://schemas.microsoft.com/office/drawing/2014/main" id="{24399B0E-2E15-40C4-BFD9-4FD46178A0DC}"/>
                </a:ext>
              </a:extLst>
            </p:cNvPr>
            <p:cNvCxnSpPr>
              <a:cxnSpLocks/>
            </p:cNvCxnSpPr>
            <p:nvPr/>
          </p:nvCxnSpPr>
          <p:spPr>
            <a:xfrm>
              <a:off x="3123275" y="2178049"/>
              <a:ext cx="1669846" cy="2199971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 сполучна лінія 33">
              <a:extLst>
                <a:ext uri="{FF2B5EF4-FFF2-40B4-BE49-F238E27FC236}">
                  <a16:creationId xmlns:a16="http://schemas.microsoft.com/office/drawing/2014/main" id="{85716C35-5180-4A25-9085-025E91FE454D}"/>
                </a:ext>
              </a:extLst>
            </p:cNvPr>
            <p:cNvCxnSpPr>
              <a:cxnSpLocks/>
            </p:cNvCxnSpPr>
            <p:nvPr/>
          </p:nvCxnSpPr>
          <p:spPr>
            <a:xfrm>
              <a:off x="3129165" y="2236517"/>
              <a:ext cx="551091" cy="3386468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F50AAD51-4172-4D92-B993-CBC974003141}"/>
                    </a:ext>
                  </a:extLst>
                </p:cNvPr>
                <p:cNvSpPr txBox="1"/>
                <p:nvPr/>
              </p:nvSpPr>
              <p:spPr>
                <a:xfrm>
                  <a:off x="560615" y="4045770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F50AAD51-4172-4D92-B993-CBC9740031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615" y="4045770"/>
                  <a:ext cx="693383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9E74B733-D885-4150-AE23-E69D9C139DE6}"/>
                    </a:ext>
                  </a:extLst>
                </p:cNvPr>
                <p:cNvSpPr txBox="1"/>
                <p:nvPr/>
              </p:nvSpPr>
              <p:spPr>
                <a:xfrm>
                  <a:off x="4696787" y="4045770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9E74B733-D885-4150-AE23-E69D9C139D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6787" y="4045770"/>
                  <a:ext cx="693383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B4914869-11E1-4AA0-8459-A1DD8B9CCC63}"/>
                    </a:ext>
                  </a:extLst>
                </p:cNvPr>
                <p:cNvSpPr txBox="1"/>
                <p:nvPr/>
              </p:nvSpPr>
              <p:spPr>
                <a:xfrm>
                  <a:off x="3404710" y="5622985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B4914869-11E1-4AA0-8459-A1DD8B9CCC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4710" y="5622985"/>
                  <a:ext cx="693383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A991A02A-4BC3-4A8F-8F1E-0159094442F7}"/>
                    </a:ext>
                  </a:extLst>
                </p:cNvPr>
                <p:cNvSpPr txBox="1"/>
                <p:nvPr/>
              </p:nvSpPr>
              <p:spPr>
                <a:xfrm>
                  <a:off x="2776583" y="1603988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𝑺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A991A02A-4BC3-4A8F-8F1E-0159094442F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6583" y="1603988"/>
                  <a:ext cx="693383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38468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21469</TotalTime>
  <Words>697</Words>
  <Application>Microsoft Macintosh PowerPoint</Application>
  <PresentationFormat>Widescreen</PresentationFormat>
  <Paragraphs>148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Segoe Print</vt:lpstr>
      <vt:lpstr>Tahoma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Марко Мілевський</dc:creator>
  <cp:lastModifiedBy>Kulinich Bohdan</cp:lastModifiedBy>
  <cp:revision>621</cp:revision>
  <dcterms:created xsi:type="dcterms:W3CDTF">2019-04-30T11:06:10Z</dcterms:created>
  <dcterms:modified xsi:type="dcterms:W3CDTF">2023-07-05T09:40:44Z</dcterms:modified>
</cp:coreProperties>
</file>