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405" r:id="rId3"/>
    <p:sldId id="367" r:id="rId4"/>
    <p:sldId id="406" r:id="rId5"/>
    <p:sldId id="401" r:id="rId6"/>
    <p:sldId id="402" r:id="rId7"/>
    <p:sldId id="400" r:id="rId8"/>
    <p:sldId id="407" r:id="rId9"/>
    <p:sldId id="387" r:id="rId10"/>
    <p:sldId id="388" r:id="rId11"/>
    <p:sldId id="389" r:id="rId12"/>
    <p:sldId id="397" r:id="rId13"/>
    <p:sldId id="391" r:id="rId14"/>
    <p:sldId id="366" r:id="rId15"/>
    <p:sldId id="395" r:id="rId1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D56"/>
    <a:srgbClr val="767171"/>
    <a:srgbClr val="00B0F0"/>
    <a:srgbClr val="374D4A"/>
    <a:srgbClr val="AA5526"/>
    <a:srgbClr val="633537"/>
    <a:srgbClr val="C96D66"/>
    <a:srgbClr val="383733"/>
    <a:srgbClr val="F9D889"/>
    <a:srgbClr val="00D0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609490-84C4-4E17-AE1B-24A1AC0B290E}" v="39" dt="2020-09-17T16:54:03.4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Помірний стиль 2 –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Помірний стиль 2 –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7" autoAdjust="0"/>
    <p:restoredTop sz="93971" autoAdjust="0"/>
  </p:normalViewPr>
  <p:slideViewPr>
    <p:cSldViewPr snapToGrid="0">
      <p:cViewPr varScale="1">
        <p:scale>
          <a:sx n="61" d="100"/>
          <a:sy n="61" d="100"/>
        </p:scale>
        <p:origin x="66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linich Bohdan" userId="48e65c9f34e137d0" providerId="LiveId" clId="{0FF25E88-3706-4A20-93B6-CA7B8D93FEE6}"/>
    <pc:docChg chg="undo custSel addSld delSld modSld">
      <pc:chgData name="Kulinich Bohdan" userId="48e65c9f34e137d0" providerId="LiveId" clId="{0FF25E88-3706-4A20-93B6-CA7B8D93FEE6}" dt="2020-02-17T12:17:38.749" v="2724" actId="20577"/>
      <pc:docMkLst>
        <pc:docMk/>
      </pc:docMkLst>
      <pc:sldChg chg="modSp">
        <pc:chgData name="Kulinich Bohdan" userId="48e65c9f34e137d0" providerId="LiveId" clId="{0FF25E88-3706-4A20-93B6-CA7B8D93FEE6}" dt="2020-02-13T17:10:10.491" v="1770" actId="20577"/>
        <pc:sldMkLst>
          <pc:docMk/>
          <pc:sldMk cId="1088591982" sldId="256"/>
        </pc:sldMkLst>
        <pc:spChg chg="mod">
          <ac:chgData name="Kulinich Bohdan" userId="48e65c9f34e137d0" providerId="LiveId" clId="{0FF25E88-3706-4A20-93B6-CA7B8D93FEE6}" dt="2020-02-13T17:10:10.491" v="1770" actId="20577"/>
          <ac:spMkLst>
            <pc:docMk/>
            <pc:sldMk cId="1088591982" sldId="256"/>
            <ac:spMk id="17" creationId="{00000000-0000-0000-0000-000000000000}"/>
          </ac:spMkLst>
        </pc:spChg>
      </pc:sldChg>
      <pc:sldChg chg="delSp modSp delAnim modAnim">
        <pc:chgData name="Kulinich Bohdan" userId="48e65c9f34e137d0" providerId="LiveId" clId="{0FF25E88-3706-4A20-93B6-CA7B8D93FEE6}" dt="2020-02-13T18:27:46.311" v="2538"/>
        <pc:sldMkLst>
          <pc:docMk/>
          <pc:sldMk cId="2889811499" sldId="366"/>
        </pc:sldMkLst>
        <pc:spChg chg="mod">
          <ac:chgData name="Kulinich Bohdan" userId="48e65c9f34e137d0" providerId="LiveId" clId="{0FF25E88-3706-4A20-93B6-CA7B8D93FEE6}" dt="2020-02-13T18:27:26.231" v="2537" actId="1076"/>
          <ac:spMkLst>
            <pc:docMk/>
            <pc:sldMk cId="2889811499" sldId="366"/>
            <ac:spMk id="7" creationId="{00000000-0000-0000-0000-000000000000}"/>
          </ac:spMkLst>
        </pc:spChg>
        <pc:spChg chg="del mod">
          <ac:chgData name="Kulinich Bohdan" userId="48e65c9f34e137d0" providerId="LiveId" clId="{0FF25E88-3706-4A20-93B6-CA7B8D93FEE6}" dt="2020-02-13T18:27:07.505" v="2531" actId="478"/>
          <ac:spMkLst>
            <pc:docMk/>
            <pc:sldMk cId="2889811499" sldId="366"/>
            <ac:spMk id="9" creationId="{F7E11581-622A-4FD3-A09F-FEF9797926DE}"/>
          </ac:spMkLst>
        </pc:spChg>
        <pc:spChg chg="mod">
          <ac:chgData name="Kulinich Bohdan" userId="48e65c9f34e137d0" providerId="LiveId" clId="{0FF25E88-3706-4A20-93B6-CA7B8D93FEE6}" dt="2020-02-13T18:27:26.231" v="2537" actId="1076"/>
          <ac:spMkLst>
            <pc:docMk/>
            <pc:sldMk cId="2889811499" sldId="366"/>
            <ac:spMk id="35" creationId="{00000000-0000-0000-0000-000000000000}"/>
          </ac:spMkLst>
        </pc:spChg>
        <pc:spChg chg="mod">
          <ac:chgData name="Kulinich Bohdan" userId="48e65c9f34e137d0" providerId="LiveId" clId="{0FF25E88-3706-4A20-93B6-CA7B8D93FEE6}" dt="2020-02-13T18:27:26.231" v="2537" actId="1076"/>
          <ac:spMkLst>
            <pc:docMk/>
            <pc:sldMk cId="2889811499" sldId="366"/>
            <ac:spMk id="54" creationId="{00000000-0000-0000-0000-000000000000}"/>
          </ac:spMkLst>
        </pc:spChg>
        <pc:spChg chg="mod">
          <ac:chgData name="Kulinich Bohdan" userId="48e65c9f34e137d0" providerId="LiveId" clId="{0FF25E88-3706-4A20-93B6-CA7B8D93FEE6}" dt="2020-02-13T18:27:26.231" v="2537" actId="1076"/>
          <ac:spMkLst>
            <pc:docMk/>
            <pc:sldMk cId="2889811499" sldId="366"/>
            <ac:spMk id="55" creationId="{00000000-0000-0000-0000-000000000000}"/>
          </ac:spMkLst>
        </pc:spChg>
        <pc:spChg chg="mod">
          <ac:chgData name="Kulinich Bohdan" userId="48e65c9f34e137d0" providerId="LiveId" clId="{0FF25E88-3706-4A20-93B6-CA7B8D93FEE6}" dt="2020-02-13T18:27:26.231" v="2537" actId="1076"/>
          <ac:spMkLst>
            <pc:docMk/>
            <pc:sldMk cId="2889811499" sldId="366"/>
            <ac:spMk id="57" creationId="{00000000-0000-0000-0000-000000000000}"/>
          </ac:spMkLst>
        </pc:spChg>
      </pc:sldChg>
      <pc:sldChg chg="addSp delSp modSp delAnim modAnim">
        <pc:chgData name="Kulinich Bohdan" userId="48e65c9f34e137d0" providerId="LiveId" clId="{0FF25E88-3706-4A20-93B6-CA7B8D93FEE6}" dt="2020-02-12T10:07:48.992" v="1012"/>
        <pc:sldMkLst>
          <pc:docMk/>
          <pc:sldMk cId="948890182" sldId="367"/>
        </pc:sldMkLst>
        <pc:spChg chg="mod">
          <ac:chgData name="Kulinich Bohdan" userId="48e65c9f34e137d0" providerId="LiveId" clId="{0FF25E88-3706-4A20-93B6-CA7B8D93FEE6}" dt="2020-02-12T09:50:40.431" v="927" actId="207"/>
          <ac:spMkLst>
            <pc:docMk/>
            <pc:sldMk cId="948890182" sldId="367"/>
            <ac:spMk id="34" creationId="{2005CC11-A20E-4186-9368-BF172E523FE1}"/>
          </ac:spMkLst>
        </pc:spChg>
        <pc:spChg chg="mod">
          <ac:chgData name="Kulinich Bohdan" userId="48e65c9f34e137d0" providerId="LiveId" clId="{0FF25E88-3706-4A20-93B6-CA7B8D93FEE6}" dt="2020-02-12T09:51:33.944" v="932" actId="207"/>
          <ac:spMkLst>
            <pc:docMk/>
            <pc:sldMk cId="948890182" sldId="367"/>
            <ac:spMk id="38" creationId="{2F833178-FC0F-4844-85A8-0DD6766DDB21}"/>
          </ac:spMkLst>
        </pc:spChg>
        <pc:spChg chg="del">
          <ac:chgData name="Kulinich Bohdan" userId="48e65c9f34e137d0" providerId="LiveId" clId="{0FF25E88-3706-4A20-93B6-CA7B8D93FEE6}" dt="2020-02-12T09:52:18.554" v="937" actId="478"/>
          <ac:spMkLst>
            <pc:docMk/>
            <pc:sldMk cId="948890182" sldId="367"/>
            <ac:spMk id="39" creationId="{22DF5DCA-11BF-4B36-8015-CD02A249A852}"/>
          </ac:spMkLst>
        </pc:spChg>
        <pc:spChg chg="add mod">
          <ac:chgData name="Kulinich Bohdan" userId="48e65c9f34e137d0" providerId="LiveId" clId="{0FF25E88-3706-4A20-93B6-CA7B8D93FEE6}" dt="2020-02-12T10:05:52.026" v="992" actId="207"/>
          <ac:spMkLst>
            <pc:docMk/>
            <pc:sldMk cId="948890182" sldId="367"/>
            <ac:spMk id="40" creationId="{6A1FEAA6-DD10-4F9B-8FD8-C3C21FCB1988}"/>
          </ac:spMkLst>
        </pc:spChg>
        <pc:spChg chg="add mod">
          <ac:chgData name="Kulinich Bohdan" userId="48e65c9f34e137d0" providerId="LiveId" clId="{0FF25E88-3706-4A20-93B6-CA7B8D93FEE6}" dt="2020-02-12T10:07:36.440" v="1011" actId="207"/>
          <ac:spMkLst>
            <pc:docMk/>
            <pc:sldMk cId="948890182" sldId="367"/>
            <ac:spMk id="41" creationId="{E4BD145D-4187-4FF5-BB0C-0BD5AD1C4CF8}"/>
          </ac:spMkLst>
        </pc:spChg>
      </pc:sldChg>
      <pc:sldChg chg="del">
        <pc:chgData name="Kulinich Bohdan" userId="48e65c9f34e137d0" providerId="LiveId" clId="{0FF25E88-3706-4A20-93B6-CA7B8D93FEE6}" dt="2020-02-12T17:03:36.249" v="1013" actId="47"/>
        <pc:sldMkLst>
          <pc:docMk/>
          <pc:sldMk cId="1743156989" sldId="368"/>
        </pc:sldMkLst>
      </pc:sldChg>
      <pc:sldChg chg="del">
        <pc:chgData name="Kulinich Bohdan" userId="48e65c9f34e137d0" providerId="LiveId" clId="{0FF25E88-3706-4A20-93B6-CA7B8D93FEE6}" dt="2020-02-12T17:03:36.249" v="1013" actId="47"/>
        <pc:sldMkLst>
          <pc:docMk/>
          <pc:sldMk cId="3041926346" sldId="369"/>
        </pc:sldMkLst>
      </pc:sldChg>
      <pc:sldChg chg="del">
        <pc:chgData name="Kulinich Bohdan" userId="48e65c9f34e137d0" providerId="LiveId" clId="{0FF25E88-3706-4A20-93B6-CA7B8D93FEE6}" dt="2020-02-12T17:03:36.249" v="1013" actId="47"/>
        <pc:sldMkLst>
          <pc:docMk/>
          <pc:sldMk cId="209467062" sldId="371"/>
        </pc:sldMkLst>
      </pc:sldChg>
      <pc:sldChg chg="modSp modAnim">
        <pc:chgData name="Kulinich Bohdan" userId="48e65c9f34e137d0" providerId="LiveId" clId="{0FF25E88-3706-4A20-93B6-CA7B8D93FEE6}" dt="2020-02-13T08:49:21.989" v="1188" actId="1076"/>
        <pc:sldMkLst>
          <pc:docMk/>
          <pc:sldMk cId="1851933935" sldId="387"/>
        </pc:sldMkLst>
        <pc:spChg chg="mod">
          <ac:chgData name="Kulinich Bohdan" userId="48e65c9f34e137d0" providerId="LiveId" clId="{0FF25E88-3706-4A20-93B6-CA7B8D93FEE6}" dt="2020-02-13T08:49:21.989" v="1188" actId="1076"/>
          <ac:spMkLst>
            <pc:docMk/>
            <pc:sldMk cId="1851933935" sldId="387"/>
            <ac:spMk id="6" creationId="{4CD1B612-D16C-4F70-8335-78480BFE8EC8}"/>
          </ac:spMkLst>
        </pc:spChg>
      </pc:sldChg>
      <pc:sldChg chg="delSp modSp delAnim">
        <pc:chgData name="Kulinich Bohdan" userId="48e65c9f34e137d0" providerId="LiveId" clId="{0FF25E88-3706-4A20-93B6-CA7B8D93FEE6}" dt="2020-02-13T08:54:41.909" v="1367" actId="14100"/>
        <pc:sldMkLst>
          <pc:docMk/>
          <pc:sldMk cId="1256064280" sldId="388"/>
        </pc:sldMkLst>
        <pc:spChg chg="mod">
          <ac:chgData name="Kulinich Bohdan" userId="48e65c9f34e137d0" providerId="LiveId" clId="{0FF25E88-3706-4A20-93B6-CA7B8D93FEE6}" dt="2020-02-13T08:54:41.909" v="1367" actId="14100"/>
          <ac:spMkLst>
            <pc:docMk/>
            <pc:sldMk cId="1256064280" sldId="388"/>
            <ac:spMk id="6" creationId="{4CD1B612-D16C-4F70-8335-78480BFE8EC8}"/>
          </ac:spMkLst>
        </pc:spChg>
        <pc:spChg chg="del">
          <ac:chgData name="Kulinich Bohdan" userId="48e65c9f34e137d0" providerId="LiveId" clId="{0FF25E88-3706-4A20-93B6-CA7B8D93FEE6}" dt="2020-02-13T08:53:07.647" v="1189" actId="478"/>
          <ac:spMkLst>
            <pc:docMk/>
            <pc:sldMk cId="1256064280" sldId="388"/>
            <ac:spMk id="21" creationId="{471DD612-F7DC-41C2-BEC5-F25FEE565060}"/>
          </ac:spMkLst>
        </pc:spChg>
        <pc:spChg chg="del">
          <ac:chgData name="Kulinich Bohdan" userId="48e65c9f34e137d0" providerId="LiveId" clId="{0FF25E88-3706-4A20-93B6-CA7B8D93FEE6}" dt="2020-02-13T08:53:07.647" v="1189" actId="478"/>
          <ac:spMkLst>
            <pc:docMk/>
            <pc:sldMk cId="1256064280" sldId="388"/>
            <ac:spMk id="22" creationId="{CC83A5C8-F401-41A4-90EF-23C2BA757A4C}"/>
          </ac:spMkLst>
        </pc:spChg>
        <pc:spChg chg="del">
          <ac:chgData name="Kulinich Bohdan" userId="48e65c9f34e137d0" providerId="LiveId" clId="{0FF25E88-3706-4A20-93B6-CA7B8D93FEE6}" dt="2020-02-13T08:53:07.647" v="1189" actId="478"/>
          <ac:spMkLst>
            <pc:docMk/>
            <pc:sldMk cId="1256064280" sldId="388"/>
            <ac:spMk id="23" creationId="{F7DA8827-3925-47A4-A549-9231CA373648}"/>
          </ac:spMkLst>
        </pc:spChg>
      </pc:sldChg>
      <pc:sldChg chg="modSp">
        <pc:chgData name="Kulinich Bohdan" userId="48e65c9f34e137d0" providerId="LiveId" clId="{0FF25E88-3706-4A20-93B6-CA7B8D93FEE6}" dt="2020-02-13T11:28:25.355" v="1460" actId="14100"/>
        <pc:sldMkLst>
          <pc:docMk/>
          <pc:sldMk cId="273846800" sldId="389"/>
        </pc:sldMkLst>
        <pc:spChg chg="mod">
          <ac:chgData name="Kulinich Bohdan" userId="48e65c9f34e137d0" providerId="LiveId" clId="{0FF25E88-3706-4A20-93B6-CA7B8D93FEE6}" dt="2020-02-13T11:28:25.355" v="1460" actId="14100"/>
          <ac:spMkLst>
            <pc:docMk/>
            <pc:sldMk cId="273846800" sldId="389"/>
            <ac:spMk id="6" creationId="{4CD1B612-D16C-4F70-8335-78480BFE8EC8}"/>
          </ac:spMkLst>
        </pc:spChg>
      </pc:sldChg>
      <pc:sldChg chg="addSp modSp modAnim">
        <pc:chgData name="Kulinich Bohdan" userId="48e65c9f34e137d0" providerId="LiveId" clId="{0FF25E88-3706-4A20-93B6-CA7B8D93FEE6}" dt="2020-02-13T18:03:23.718" v="2246" actId="1076"/>
        <pc:sldMkLst>
          <pc:docMk/>
          <pc:sldMk cId="2529177141" sldId="391"/>
        </pc:sldMkLst>
        <pc:spChg chg="mod">
          <ac:chgData name="Kulinich Bohdan" userId="48e65c9f34e137d0" providerId="LiveId" clId="{0FF25E88-3706-4A20-93B6-CA7B8D93FEE6}" dt="2020-02-13T17:12:53.570" v="1980" actId="14100"/>
          <ac:spMkLst>
            <pc:docMk/>
            <pc:sldMk cId="2529177141" sldId="391"/>
            <ac:spMk id="6" creationId="{4CD1B612-D16C-4F70-8335-78480BFE8EC8}"/>
          </ac:spMkLst>
        </pc:spChg>
        <pc:spChg chg="mod">
          <ac:chgData name="Kulinich Bohdan" userId="48e65c9f34e137d0" providerId="LiveId" clId="{0FF25E88-3706-4A20-93B6-CA7B8D93FEE6}" dt="2020-02-13T18:03:23.718" v="2246" actId="1076"/>
          <ac:spMkLst>
            <pc:docMk/>
            <pc:sldMk cId="2529177141" sldId="391"/>
            <ac:spMk id="29" creationId="{D957C403-ABA9-4716-9B18-EB7A544BE0CF}"/>
          </ac:spMkLst>
        </pc:spChg>
        <pc:grpChg chg="add">
          <ac:chgData name="Kulinich Bohdan" userId="48e65c9f34e137d0" providerId="LiveId" clId="{0FF25E88-3706-4A20-93B6-CA7B8D93FEE6}" dt="2020-02-13T18:03:06.053" v="2241"/>
          <ac:grpSpMkLst>
            <pc:docMk/>
            <pc:sldMk cId="2529177141" sldId="391"/>
            <ac:grpSpMk id="9" creationId="{7913CE42-8E9A-4113-BCA6-DD2BA5B38452}"/>
          </ac:grpSpMkLst>
        </pc:grpChg>
      </pc:sldChg>
      <pc:sldChg chg="del">
        <pc:chgData name="Kulinich Bohdan" userId="48e65c9f34e137d0" providerId="LiveId" clId="{0FF25E88-3706-4A20-93B6-CA7B8D93FEE6}" dt="2020-02-13T18:42:01.550" v="2705" actId="47"/>
        <pc:sldMkLst>
          <pc:docMk/>
          <pc:sldMk cId="1540853477" sldId="392"/>
        </pc:sldMkLst>
      </pc:sldChg>
      <pc:sldChg chg="del">
        <pc:chgData name="Kulinich Bohdan" userId="48e65c9f34e137d0" providerId="LiveId" clId="{0FF25E88-3706-4A20-93B6-CA7B8D93FEE6}" dt="2020-02-13T18:42:01.550" v="2705" actId="47"/>
        <pc:sldMkLst>
          <pc:docMk/>
          <pc:sldMk cId="2324379613" sldId="393"/>
        </pc:sldMkLst>
      </pc:sldChg>
      <pc:sldChg chg="del">
        <pc:chgData name="Kulinich Bohdan" userId="48e65c9f34e137d0" providerId="LiveId" clId="{0FF25E88-3706-4A20-93B6-CA7B8D93FEE6}" dt="2020-02-13T18:42:01.550" v="2705" actId="47"/>
        <pc:sldMkLst>
          <pc:docMk/>
          <pc:sldMk cId="4071669346" sldId="394"/>
        </pc:sldMkLst>
      </pc:sldChg>
      <pc:sldChg chg="modSp">
        <pc:chgData name="Kulinich Bohdan" userId="48e65c9f34e137d0" providerId="LiveId" clId="{0FF25E88-3706-4A20-93B6-CA7B8D93FEE6}" dt="2020-02-17T12:17:38.749" v="2724" actId="20577"/>
        <pc:sldMkLst>
          <pc:docMk/>
          <pc:sldMk cId="2475751100" sldId="395"/>
        </pc:sldMkLst>
        <pc:graphicFrameChg chg="modGraphic">
          <ac:chgData name="Kulinich Bohdan" userId="48e65c9f34e137d0" providerId="LiveId" clId="{0FF25E88-3706-4A20-93B6-CA7B8D93FEE6}" dt="2020-02-13T18:29:03.360" v="2595" actId="20577"/>
          <ac:graphicFrameMkLst>
            <pc:docMk/>
            <pc:sldMk cId="2475751100" sldId="395"/>
            <ac:graphicFrameMk id="28" creationId="{3ED52A8F-D3FE-4C6D-BD7D-3F5673DC96BE}"/>
          </ac:graphicFrameMkLst>
        </pc:graphicFrameChg>
        <pc:graphicFrameChg chg="modGraphic">
          <ac:chgData name="Kulinich Bohdan" userId="48e65c9f34e137d0" providerId="LiveId" clId="{0FF25E88-3706-4A20-93B6-CA7B8D93FEE6}" dt="2020-02-13T18:30:43.450" v="2648" actId="20577"/>
          <ac:graphicFrameMkLst>
            <pc:docMk/>
            <pc:sldMk cId="2475751100" sldId="395"/>
            <ac:graphicFrameMk id="30" creationId="{902FA667-030D-43CC-8C60-E9FF6359BD44}"/>
          </ac:graphicFrameMkLst>
        </pc:graphicFrameChg>
        <pc:graphicFrameChg chg="modGraphic">
          <ac:chgData name="Kulinich Bohdan" userId="48e65c9f34e137d0" providerId="LiveId" clId="{0FF25E88-3706-4A20-93B6-CA7B8D93FEE6}" dt="2020-02-17T12:17:38.749" v="2724" actId="20577"/>
          <ac:graphicFrameMkLst>
            <pc:docMk/>
            <pc:sldMk cId="2475751100" sldId="395"/>
            <ac:graphicFrameMk id="32" creationId="{6AF63299-0701-4CB3-A34A-D7544026127B}"/>
          </ac:graphicFrameMkLst>
        </pc:graphicFrameChg>
        <pc:graphicFrameChg chg="modGraphic">
          <ac:chgData name="Kulinich Bohdan" userId="48e65c9f34e137d0" providerId="LiveId" clId="{0FF25E88-3706-4A20-93B6-CA7B8D93FEE6}" dt="2020-02-13T18:33:39.875" v="2704" actId="20577"/>
          <ac:graphicFrameMkLst>
            <pc:docMk/>
            <pc:sldMk cId="2475751100" sldId="395"/>
            <ac:graphicFrameMk id="33" creationId="{531F9B83-F0A2-4A8A-951E-422DF31C17A7}"/>
          </ac:graphicFrameMkLst>
        </pc:graphicFrameChg>
      </pc:sldChg>
      <pc:sldChg chg="addSp delSp modSp delAnim modAnim">
        <pc:chgData name="Kulinich Bohdan" userId="48e65c9f34e137d0" providerId="LiveId" clId="{0FF25E88-3706-4A20-93B6-CA7B8D93FEE6}" dt="2020-02-13T12:27:16.945" v="1769"/>
        <pc:sldMkLst>
          <pc:docMk/>
          <pc:sldMk cId="1720957842" sldId="397"/>
        </pc:sldMkLst>
        <pc:spChg chg="mod">
          <ac:chgData name="Kulinich Bohdan" userId="48e65c9f34e137d0" providerId="LiveId" clId="{0FF25E88-3706-4A20-93B6-CA7B8D93FEE6}" dt="2020-02-13T11:44:13.784" v="1570" actId="1076"/>
          <ac:spMkLst>
            <pc:docMk/>
            <pc:sldMk cId="1720957842" sldId="397"/>
            <ac:spMk id="6" creationId="{4CD1B612-D16C-4F70-8335-78480BFE8EC8}"/>
          </ac:spMkLst>
        </pc:spChg>
        <pc:spChg chg="add mod">
          <ac:chgData name="Kulinich Bohdan" userId="48e65c9f34e137d0" providerId="LiveId" clId="{0FF25E88-3706-4A20-93B6-CA7B8D93FEE6}" dt="2020-02-13T12:26:13.742" v="1748" actId="207"/>
          <ac:spMkLst>
            <pc:docMk/>
            <pc:sldMk cId="1720957842" sldId="397"/>
            <ac:spMk id="9" creationId="{7B6CF7F3-E9D7-45BA-AABD-C69E4DB5CB89}"/>
          </ac:spMkLst>
        </pc:spChg>
        <pc:spChg chg="add del mod">
          <ac:chgData name="Kulinich Bohdan" userId="48e65c9f34e137d0" providerId="LiveId" clId="{0FF25E88-3706-4A20-93B6-CA7B8D93FEE6}" dt="2020-02-13T11:44:22.769" v="1573" actId="478"/>
          <ac:spMkLst>
            <pc:docMk/>
            <pc:sldMk cId="1720957842" sldId="397"/>
            <ac:spMk id="10" creationId="{FF813E55-EF3A-4280-8B00-AA3087417BC7}"/>
          </ac:spMkLst>
        </pc:spChg>
        <pc:spChg chg="add mod">
          <ac:chgData name="Kulinich Bohdan" userId="48e65c9f34e137d0" providerId="LiveId" clId="{0FF25E88-3706-4A20-93B6-CA7B8D93FEE6}" dt="2020-02-13T12:26:13.742" v="1748" actId="207"/>
          <ac:spMkLst>
            <pc:docMk/>
            <pc:sldMk cId="1720957842" sldId="397"/>
            <ac:spMk id="11" creationId="{B4CBAC57-9F32-49A6-B9D1-BA918EE4CCBF}"/>
          </ac:spMkLst>
        </pc:spChg>
        <pc:spChg chg="add mod">
          <ac:chgData name="Kulinich Bohdan" userId="48e65c9f34e137d0" providerId="LiveId" clId="{0FF25E88-3706-4A20-93B6-CA7B8D93FEE6}" dt="2020-02-13T12:05:28.643" v="1690" actId="1076"/>
          <ac:spMkLst>
            <pc:docMk/>
            <pc:sldMk cId="1720957842" sldId="397"/>
            <ac:spMk id="30" creationId="{05A99503-3E0E-4C6E-8A3D-7D6845FC52DD}"/>
          </ac:spMkLst>
        </pc:spChg>
        <pc:spChg chg="add mod">
          <ac:chgData name="Kulinich Bohdan" userId="48e65c9f34e137d0" providerId="LiveId" clId="{0FF25E88-3706-4A20-93B6-CA7B8D93FEE6}" dt="2020-02-13T12:05:42.255" v="1693" actId="1076"/>
          <ac:spMkLst>
            <pc:docMk/>
            <pc:sldMk cId="1720957842" sldId="397"/>
            <ac:spMk id="31" creationId="{3C284BA0-AAEC-4D2B-B334-295429ED2950}"/>
          </ac:spMkLst>
        </pc:spChg>
        <pc:spChg chg="add mod">
          <ac:chgData name="Kulinich Bohdan" userId="48e65c9f34e137d0" providerId="LiveId" clId="{0FF25E88-3706-4A20-93B6-CA7B8D93FEE6}" dt="2020-02-13T12:05:51.959" v="1696" actId="1076"/>
          <ac:spMkLst>
            <pc:docMk/>
            <pc:sldMk cId="1720957842" sldId="397"/>
            <ac:spMk id="32" creationId="{BD3FC258-CB86-4D63-80CD-B16A9F3897DF}"/>
          </ac:spMkLst>
        </pc:spChg>
        <pc:spChg chg="add mod">
          <ac:chgData name="Kulinich Bohdan" userId="48e65c9f34e137d0" providerId="LiveId" clId="{0FF25E88-3706-4A20-93B6-CA7B8D93FEE6}" dt="2020-02-13T12:05:37.984" v="1692" actId="1076"/>
          <ac:spMkLst>
            <pc:docMk/>
            <pc:sldMk cId="1720957842" sldId="397"/>
            <ac:spMk id="33" creationId="{0EC1C065-1E67-4538-A22E-22F33587E34C}"/>
          </ac:spMkLst>
        </pc:spChg>
        <pc:spChg chg="add mod">
          <ac:chgData name="Kulinich Bohdan" userId="48e65c9f34e137d0" providerId="LiveId" clId="{0FF25E88-3706-4A20-93B6-CA7B8D93FEE6}" dt="2020-02-13T12:05:12.437" v="1687" actId="1076"/>
          <ac:spMkLst>
            <pc:docMk/>
            <pc:sldMk cId="1720957842" sldId="397"/>
            <ac:spMk id="34" creationId="{E888C3A4-4222-4ECF-85C9-BFCB94A5D2A8}"/>
          </ac:spMkLst>
        </pc:spChg>
        <pc:spChg chg="add mod">
          <ac:chgData name="Kulinich Bohdan" userId="48e65c9f34e137d0" providerId="LiveId" clId="{0FF25E88-3706-4A20-93B6-CA7B8D93FEE6}" dt="2020-02-13T12:05:08.338" v="1686" actId="1076"/>
          <ac:spMkLst>
            <pc:docMk/>
            <pc:sldMk cId="1720957842" sldId="397"/>
            <ac:spMk id="35" creationId="{A66E54F1-A1AB-45E2-9EFD-3B2E3B549B46}"/>
          </ac:spMkLst>
        </pc:spChg>
        <pc:spChg chg="add mod">
          <ac:chgData name="Kulinich Bohdan" userId="48e65c9f34e137d0" providerId="LiveId" clId="{0FF25E88-3706-4A20-93B6-CA7B8D93FEE6}" dt="2020-02-13T12:06:00.868" v="1698" actId="1076"/>
          <ac:spMkLst>
            <pc:docMk/>
            <pc:sldMk cId="1720957842" sldId="397"/>
            <ac:spMk id="36" creationId="{6575599E-E7D6-42D3-B81A-36224DD3246C}"/>
          </ac:spMkLst>
        </pc:spChg>
        <pc:spChg chg="add mod">
          <ac:chgData name="Kulinich Bohdan" userId="48e65c9f34e137d0" providerId="LiveId" clId="{0FF25E88-3706-4A20-93B6-CA7B8D93FEE6}" dt="2020-02-13T12:06:06.764" v="1699" actId="1076"/>
          <ac:spMkLst>
            <pc:docMk/>
            <pc:sldMk cId="1720957842" sldId="397"/>
            <ac:spMk id="37" creationId="{B81F83A4-12E5-430B-98D5-F16EE1345F1A}"/>
          </ac:spMkLst>
        </pc:spChg>
        <pc:grpChg chg="add mod">
          <ac:chgData name="Kulinich Bohdan" userId="48e65c9f34e137d0" providerId="LiveId" clId="{0FF25E88-3706-4A20-93B6-CA7B8D93FEE6}" dt="2020-02-13T12:04:24.934" v="1680" actId="1076"/>
          <ac:grpSpMkLst>
            <pc:docMk/>
            <pc:sldMk cId="1720957842" sldId="397"/>
            <ac:grpSpMk id="18" creationId="{D63CB139-713F-40A5-ACA9-CD3D3E6795F5}"/>
          </ac:grpSpMkLst>
        </pc:grpChg>
        <pc:grpChg chg="add mod">
          <ac:chgData name="Kulinich Bohdan" userId="48e65c9f34e137d0" providerId="LiveId" clId="{0FF25E88-3706-4A20-93B6-CA7B8D93FEE6}" dt="2020-02-13T12:04:24.934" v="1680" actId="1076"/>
          <ac:grpSpMkLst>
            <pc:docMk/>
            <pc:sldMk cId="1720957842" sldId="397"/>
            <ac:grpSpMk id="25" creationId="{E35D64A1-392B-44BE-8B8D-9BDFF59D2FD0}"/>
          </ac:grpSpMkLst>
        </pc:grpChg>
        <pc:picChg chg="del">
          <ac:chgData name="Kulinich Bohdan" userId="48e65c9f34e137d0" providerId="LiveId" clId="{0FF25E88-3706-4A20-93B6-CA7B8D93FEE6}" dt="2020-02-13T12:04:20.473" v="1678" actId="478"/>
          <ac:picMkLst>
            <pc:docMk/>
            <pc:sldMk cId="1720957842" sldId="397"/>
            <ac:picMk id="45" creationId="{C64A4A21-E220-4BCD-8296-4368D3341346}"/>
          </ac:picMkLst>
        </pc:picChg>
        <pc:cxnChg chg="add mod">
          <ac:chgData name="Kulinich Bohdan" userId="48e65c9f34e137d0" providerId="LiveId" clId="{0FF25E88-3706-4A20-93B6-CA7B8D93FEE6}" dt="2020-02-13T12:04:24.934" v="1680" actId="1076"/>
          <ac:cxnSpMkLst>
            <pc:docMk/>
            <pc:sldMk cId="1720957842" sldId="397"/>
            <ac:cxnSpMk id="12" creationId="{D0E04A37-CD79-4EA2-BE9D-735B68E97988}"/>
          </ac:cxnSpMkLst>
        </pc:cxnChg>
        <pc:cxnChg chg="add mod">
          <ac:chgData name="Kulinich Bohdan" userId="48e65c9f34e137d0" providerId="LiveId" clId="{0FF25E88-3706-4A20-93B6-CA7B8D93FEE6}" dt="2020-02-13T12:04:24.934" v="1680" actId="1076"/>
          <ac:cxnSpMkLst>
            <pc:docMk/>
            <pc:sldMk cId="1720957842" sldId="397"/>
            <ac:cxnSpMk id="13" creationId="{BF126D0A-0E39-453F-91BD-E1BD46AC4731}"/>
          </ac:cxnSpMkLst>
        </pc:cxnChg>
        <pc:cxnChg chg="add mod">
          <ac:chgData name="Kulinich Bohdan" userId="48e65c9f34e137d0" providerId="LiveId" clId="{0FF25E88-3706-4A20-93B6-CA7B8D93FEE6}" dt="2020-02-13T12:04:24.934" v="1680" actId="1076"/>
          <ac:cxnSpMkLst>
            <pc:docMk/>
            <pc:sldMk cId="1720957842" sldId="397"/>
            <ac:cxnSpMk id="14" creationId="{6D55ACE0-5EB5-4A95-82F0-E7FC77699958}"/>
          </ac:cxnSpMkLst>
        </pc:cxnChg>
        <pc:cxnChg chg="add mod">
          <ac:chgData name="Kulinich Bohdan" userId="48e65c9f34e137d0" providerId="LiveId" clId="{0FF25E88-3706-4A20-93B6-CA7B8D93FEE6}" dt="2020-02-13T12:04:24.934" v="1680" actId="1076"/>
          <ac:cxnSpMkLst>
            <pc:docMk/>
            <pc:sldMk cId="1720957842" sldId="397"/>
            <ac:cxnSpMk id="15" creationId="{DF659069-23DD-431D-B874-B802057C75C6}"/>
          </ac:cxnSpMkLst>
        </pc:cxnChg>
        <pc:cxnChg chg="add mod">
          <ac:chgData name="Kulinich Bohdan" userId="48e65c9f34e137d0" providerId="LiveId" clId="{0FF25E88-3706-4A20-93B6-CA7B8D93FEE6}" dt="2020-02-13T12:04:24.934" v="1680" actId="1076"/>
          <ac:cxnSpMkLst>
            <pc:docMk/>
            <pc:sldMk cId="1720957842" sldId="397"/>
            <ac:cxnSpMk id="16" creationId="{D4C6E5D6-0305-430C-9D5F-D423BD6A466C}"/>
          </ac:cxnSpMkLst>
        </pc:cxnChg>
        <pc:cxnChg chg="add mod">
          <ac:chgData name="Kulinich Bohdan" userId="48e65c9f34e137d0" providerId="LiveId" clId="{0FF25E88-3706-4A20-93B6-CA7B8D93FEE6}" dt="2020-02-13T12:04:24.934" v="1680" actId="1076"/>
          <ac:cxnSpMkLst>
            <pc:docMk/>
            <pc:sldMk cId="1720957842" sldId="397"/>
            <ac:cxnSpMk id="17" creationId="{D40D827C-2147-4F12-96C2-94F0F29AD5A0}"/>
          </ac:cxnSpMkLst>
        </pc:cxnChg>
        <pc:cxnChg chg="add mod ord">
          <ac:chgData name="Kulinich Bohdan" userId="48e65c9f34e137d0" providerId="LiveId" clId="{0FF25E88-3706-4A20-93B6-CA7B8D93FEE6}" dt="2020-02-13T12:26:03.668" v="1747" actId="167"/>
          <ac:cxnSpMkLst>
            <pc:docMk/>
            <pc:sldMk cId="1720957842" sldId="397"/>
            <ac:cxnSpMk id="23" creationId="{9D15B240-FFE4-4004-8E91-C99A911535B9}"/>
          </ac:cxnSpMkLst>
        </pc:cxnChg>
        <pc:cxnChg chg="add mod">
          <ac:chgData name="Kulinich Bohdan" userId="48e65c9f34e137d0" providerId="LiveId" clId="{0FF25E88-3706-4A20-93B6-CA7B8D93FEE6}" dt="2020-02-13T12:07:35.774" v="1703" actId="208"/>
          <ac:cxnSpMkLst>
            <pc:docMk/>
            <pc:sldMk cId="1720957842" sldId="397"/>
            <ac:cxnSpMk id="24" creationId="{265E9AAD-DA95-41B2-B675-8E726E4AD61F}"/>
          </ac:cxnSpMkLst>
        </pc:cxnChg>
        <pc:cxnChg chg="add mod ord">
          <ac:chgData name="Kulinich Bohdan" userId="48e65c9f34e137d0" providerId="LiveId" clId="{0FF25E88-3706-4A20-93B6-CA7B8D93FEE6}" dt="2020-02-13T12:23:43.472" v="1729" actId="167"/>
          <ac:cxnSpMkLst>
            <pc:docMk/>
            <pc:sldMk cId="1720957842" sldId="397"/>
            <ac:cxnSpMk id="38" creationId="{8F6565EC-8A28-4055-88F3-6E1C1F79C04F}"/>
          </ac:cxnSpMkLst>
        </pc:cxnChg>
        <pc:cxnChg chg="add mod ord">
          <ac:chgData name="Kulinich Bohdan" userId="48e65c9f34e137d0" providerId="LiveId" clId="{0FF25E88-3706-4A20-93B6-CA7B8D93FEE6}" dt="2020-02-13T12:24:28.906" v="1733" actId="167"/>
          <ac:cxnSpMkLst>
            <pc:docMk/>
            <pc:sldMk cId="1720957842" sldId="397"/>
            <ac:cxnSpMk id="39" creationId="{03997B3B-3B9E-4D1C-8F88-7C2AE3C5DCA3}"/>
          </ac:cxnSpMkLst>
        </pc:cxnChg>
        <pc:cxnChg chg="add mod ord">
          <ac:chgData name="Kulinich Bohdan" userId="48e65c9f34e137d0" providerId="LiveId" clId="{0FF25E88-3706-4A20-93B6-CA7B8D93FEE6}" dt="2020-02-13T12:23:43.472" v="1729" actId="167"/>
          <ac:cxnSpMkLst>
            <pc:docMk/>
            <pc:sldMk cId="1720957842" sldId="397"/>
            <ac:cxnSpMk id="42" creationId="{28033692-1D4D-4FAB-943C-31C2152723C7}"/>
          </ac:cxnSpMkLst>
        </pc:cxnChg>
      </pc:sldChg>
      <pc:sldChg chg="addSp delSp modSp modAnim">
        <pc:chgData name="Kulinich Bohdan" userId="48e65c9f34e137d0" providerId="LiveId" clId="{0FF25E88-3706-4A20-93B6-CA7B8D93FEE6}" dt="2020-02-11T18:15:19.028" v="258" actId="167"/>
        <pc:sldMkLst>
          <pc:docMk/>
          <pc:sldMk cId="1139478696" sldId="400"/>
        </pc:sldMkLst>
        <pc:spChg chg="add del mod">
          <ac:chgData name="Kulinich Bohdan" userId="48e65c9f34e137d0" providerId="LiveId" clId="{0FF25E88-3706-4A20-93B6-CA7B8D93FEE6}" dt="2020-02-11T17:57:09.522" v="31" actId="11529"/>
          <ac:spMkLst>
            <pc:docMk/>
            <pc:sldMk cId="1139478696" sldId="400"/>
            <ac:spMk id="18" creationId="{27860970-AE1F-4FA1-A91D-01EFDB1A8392}"/>
          </ac:spMkLst>
        </pc:spChg>
        <pc:spChg chg="add mod">
          <ac:chgData name="Kulinich Bohdan" userId="48e65c9f34e137d0" providerId="LiveId" clId="{0FF25E88-3706-4A20-93B6-CA7B8D93FEE6}" dt="2020-02-11T17:57:46.015" v="37" actId="1076"/>
          <ac:spMkLst>
            <pc:docMk/>
            <pc:sldMk cId="1139478696" sldId="400"/>
            <ac:spMk id="19" creationId="{C29EBA20-680D-4522-8A0D-220C8ECD2A0D}"/>
          </ac:spMkLst>
        </pc:spChg>
        <pc:spChg chg="add mod">
          <ac:chgData name="Kulinich Bohdan" userId="48e65c9f34e137d0" providerId="LiveId" clId="{0FF25E88-3706-4A20-93B6-CA7B8D93FEE6}" dt="2020-02-11T17:59:37.715" v="61" actId="1076"/>
          <ac:spMkLst>
            <pc:docMk/>
            <pc:sldMk cId="1139478696" sldId="400"/>
            <ac:spMk id="54" creationId="{B8974330-9B6A-4E29-A6E4-AB271247079B}"/>
          </ac:spMkLst>
        </pc:spChg>
        <pc:spChg chg="add mod ord">
          <ac:chgData name="Kulinich Bohdan" userId="48e65c9f34e137d0" providerId="LiveId" clId="{0FF25E88-3706-4A20-93B6-CA7B8D93FEE6}" dt="2020-02-11T18:15:19.028" v="258" actId="167"/>
          <ac:spMkLst>
            <pc:docMk/>
            <pc:sldMk cId="1139478696" sldId="400"/>
            <ac:spMk id="55" creationId="{C0728DD7-EF60-413A-AC78-E789EDCD5A80}"/>
          </ac:spMkLst>
        </pc:spChg>
        <pc:spChg chg="mod">
          <ac:chgData name="Kulinich Bohdan" userId="48e65c9f34e137d0" providerId="LiveId" clId="{0FF25E88-3706-4A20-93B6-CA7B8D93FEE6}" dt="2020-02-11T18:12:06.597" v="145" actId="20577"/>
          <ac:spMkLst>
            <pc:docMk/>
            <pc:sldMk cId="1139478696" sldId="400"/>
            <ac:spMk id="129" creationId="{15EF6A0F-9356-4A94-8C08-B0DAB3F45CD2}"/>
          </ac:spMkLst>
        </pc:spChg>
        <pc:cxnChg chg="add mod ord">
          <ac:chgData name="Kulinich Bohdan" userId="48e65c9f34e137d0" providerId="LiveId" clId="{0FF25E88-3706-4A20-93B6-CA7B8D93FEE6}" dt="2020-02-11T17:57:58.028" v="38" actId="693"/>
          <ac:cxnSpMkLst>
            <pc:docMk/>
            <pc:sldMk cId="1139478696" sldId="400"/>
            <ac:cxnSpMk id="34" creationId="{720F92B0-8367-4819-819F-1C66D5FAC893}"/>
          </ac:cxnSpMkLst>
        </pc:cxnChg>
        <pc:cxnChg chg="add mod ord">
          <ac:chgData name="Kulinich Bohdan" userId="48e65c9f34e137d0" providerId="LiveId" clId="{0FF25E88-3706-4A20-93B6-CA7B8D93FEE6}" dt="2020-02-11T17:57:58.028" v="38" actId="693"/>
          <ac:cxnSpMkLst>
            <pc:docMk/>
            <pc:sldMk cId="1139478696" sldId="400"/>
            <ac:cxnSpMk id="38" creationId="{02322F02-8E95-4409-AF69-CF100385B623}"/>
          </ac:cxnSpMkLst>
        </pc:cxnChg>
        <pc:cxnChg chg="add mod ord">
          <ac:chgData name="Kulinich Bohdan" userId="48e65c9f34e137d0" providerId="LiveId" clId="{0FF25E88-3706-4A20-93B6-CA7B8D93FEE6}" dt="2020-02-11T17:57:58.028" v="38" actId="693"/>
          <ac:cxnSpMkLst>
            <pc:docMk/>
            <pc:sldMk cId="1139478696" sldId="400"/>
            <ac:cxnSpMk id="43" creationId="{B61FA54C-A3E9-4CEA-9BCF-6061B957F746}"/>
          </ac:cxnSpMkLst>
        </pc:cxnChg>
        <pc:cxnChg chg="add mod ord">
          <ac:chgData name="Kulinich Bohdan" userId="48e65c9f34e137d0" providerId="LiveId" clId="{0FF25E88-3706-4A20-93B6-CA7B8D93FEE6}" dt="2020-02-11T17:57:58.028" v="38" actId="693"/>
          <ac:cxnSpMkLst>
            <pc:docMk/>
            <pc:sldMk cId="1139478696" sldId="400"/>
            <ac:cxnSpMk id="47" creationId="{56E6676B-CBD5-4844-81C5-F0CE381AE13B}"/>
          </ac:cxnSpMkLst>
        </pc:cxnChg>
      </pc:sldChg>
      <pc:sldChg chg="del">
        <pc:chgData name="Kulinich Bohdan" userId="48e65c9f34e137d0" providerId="LiveId" clId="{0FF25E88-3706-4A20-93B6-CA7B8D93FEE6}" dt="2020-02-12T17:03:36.249" v="1013" actId="47"/>
        <pc:sldMkLst>
          <pc:docMk/>
          <pc:sldMk cId="2675362017" sldId="403"/>
        </pc:sldMkLst>
      </pc:sldChg>
      <pc:sldChg chg="del">
        <pc:chgData name="Kulinich Bohdan" userId="48e65c9f34e137d0" providerId="LiveId" clId="{0FF25E88-3706-4A20-93B6-CA7B8D93FEE6}" dt="2020-02-12T17:03:36.249" v="1013" actId="47"/>
        <pc:sldMkLst>
          <pc:docMk/>
          <pc:sldMk cId="1681526688" sldId="404"/>
        </pc:sldMkLst>
      </pc:sldChg>
      <pc:sldChg chg="modSp">
        <pc:chgData name="Kulinich Bohdan" userId="48e65c9f34e137d0" providerId="LiveId" clId="{0FF25E88-3706-4A20-93B6-CA7B8D93FEE6}" dt="2020-02-12T09:36:14.455" v="837"/>
        <pc:sldMkLst>
          <pc:docMk/>
          <pc:sldMk cId="529005796" sldId="405"/>
        </pc:sldMkLst>
        <pc:spChg chg="mod">
          <ac:chgData name="Kulinich Bohdan" userId="48e65c9f34e137d0" providerId="LiveId" clId="{0FF25E88-3706-4A20-93B6-CA7B8D93FEE6}" dt="2020-02-12T09:36:14.455" v="837"/>
          <ac:spMkLst>
            <pc:docMk/>
            <pc:sldMk cId="529005796" sldId="405"/>
            <ac:spMk id="9" creationId="{F7E11581-622A-4FD3-A09F-FEF9797926DE}"/>
          </ac:spMkLst>
        </pc:spChg>
        <pc:spChg chg="mod">
          <ac:chgData name="Kulinich Bohdan" userId="48e65c9f34e137d0" providerId="LiveId" clId="{0FF25E88-3706-4A20-93B6-CA7B8D93FEE6}" dt="2020-02-12T09:34:55.906" v="787" actId="20577"/>
          <ac:spMkLst>
            <pc:docMk/>
            <pc:sldMk cId="529005796" sldId="405"/>
            <ac:spMk id="35" creationId="{00000000-0000-0000-0000-000000000000}"/>
          </ac:spMkLst>
        </pc:spChg>
        <pc:spChg chg="mod">
          <ac:chgData name="Kulinich Bohdan" userId="48e65c9f34e137d0" providerId="LiveId" clId="{0FF25E88-3706-4A20-93B6-CA7B8D93FEE6}" dt="2020-02-12T09:35:34.657" v="807" actId="20577"/>
          <ac:spMkLst>
            <pc:docMk/>
            <pc:sldMk cId="529005796" sldId="405"/>
            <ac:spMk id="54" creationId="{00000000-0000-0000-0000-000000000000}"/>
          </ac:spMkLst>
        </pc:spChg>
        <pc:spChg chg="mod">
          <ac:chgData name="Kulinich Bohdan" userId="48e65c9f34e137d0" providerId="LiveId" clId="{0FF25E88-3706-4A20-93B6-CA7B8D93FEE6}" dt="2020-02-12T09:36:03.196" v="836"/>
          <ac:spMkLst>
            <pc:docMk/>
            <pc:sldMk cId="529005796" sldId="405"/>
            <ac:spMk id="55" creationId="{00000000-0000-0000-0000-000000000000}"/>
          </ac:spMkLst>
        </pc:spChg>
        <pc:spChg chg="mod">
          <ac:chgData name="Kulinich Bohdan" userId="48e65c9f34e137d0" providerId="LiveId" clId="{0FF25E88-3706-4A20-93B6-CA7B8D93FEE6}" dt="2020-02-12T09:35:42.897" v="835" actId="20577"/>
          <ac:spMkLst>
            <pc:docMk/>
            <pc:sldMk cId="529005796" sldId="405"/>
            <ac:spMk id="57" creationId="{00000000-0000-0000-0000-000000000000}"/>
          </ac:spMkLst>
        </pc:spChg>
      </pc:sldChg>
      <pc:sldChg chg="addSp delSp modSp modTransition modAnim">
        <pc:chgData name="Kulinich Bohdan" userId="48e65c9f34e137d0" providerId="LiveId" clId="{0FF25E88-3706-4A20-93B6-CA7B8D93FEE6}" dt="2020-02-12T09:13:10.116" v="757"/>
        <pc:sldMkLst>
          <pc:docMk/>
          <pc:sldMk cId="804219051" sldId="407"/>
        </pc:sldMkLst>
        <pc:spChg chg="add del">
          <ac:chgData name="Kulinich Bohdan" userId="48e65c9f34e137d0" providerId="LiveId" clId="{0FF25E88-3706-4A20-93B6-CA7B8D93FEE6}" dt="2020-02-12T08:34:35.743" v="263"/>
          <ac:spMkLst>
            <pc:docMk/>
            <pc:sldMk cId="804219051" sldId="407"/>
            <ac:spMk id="31" creationId="{CCCF07C4-B57A-40EC-8DAF-1F752A91D645}"/>
          </ac:spMkLst>
        </pc:spChg>
        <pc:spChg chg="add mod">
          <ac:chgData name="Kulinich Bohdan" userId="48e65c9f34e137d0" providerId="LiveId" clId="{0FF25E88-3706-4A20-93B6-CA7B8D93FEE6}" dt="2020-02-12T09:04:59.957" v="639" actId="1076"/>
          <ac:spMkLst>
            <pc:docMk/>
            <pc:sldMk cId="804219051" sldId="407"/>
            <ac:spMk id="33" creationId="{E5691219-7AEE-4862-8345-5253C8A1C600}"/>
          </ac:spMkLst>
        </pc:spChg>
        <pc:spChg chg="add">
          <ac:chgData name="Kulinich Bohdan" userId="48e65c9f34e137d0" providerId="LiveId" clId="{0FF25E88-3706-4A20-93B6-CA7B8D93FEE6}" dt="2020-02-12T09:03:57.912" v="637"/>
          <ac:spMkLst>
            <pc:docMk/>
            <pc:sldMk cId="804219051" sldId="407"/>
            <ac:spMk id="35" creationId="{2CD8A453-AF06-4C00-BB17-D7030E2214B8}"/>
          </ac:spMkLst>
        </pc:spChg>
        <pc:spChg chg="add">
          <ac:chgData name="Kulinich Bohdan" userId="48e65c9f34e137d0" providerId="LiveId" clId="{0FF25E88-3706-4A20-93B6-CA7B8D93FEE6}" dt="2020-02-12T09:03:57.912" v="637"/>
          <ac:spMkLst>
            <pc:docMk/>
            <pc:sldMk cId="804219051" sldId="407"/>
            <ac:spMk id="36" creationId="{5FC33E82-222A-4492-B333-FB03A547C519}"/>
          </ac:spMkLst>
        </pc:spChg>
        <pc:spChg chg="add mod">
          <ac:chgData name="Kulinich Bohdan" userId="48e65c9f34e137d0" providerId="LiveId" clId="{0FF25E88-3706-4A20-93B6-CA7B8D93FEE6}" dt="2020-02-12T09:04:59.957" v="639" actId="1076"/>
          <ac:spMkLst>
            <pc:docMk/>
            <pc:sldMk cId="804219051" sldId="407"/>
            <ac:spMk id="37" creationId="{7537E783-F4C4-4D78-BDDC-93D80B3C42CF}"/>
          </ac:spMkLst>
        </pc:spChg>
        <pc:spChg chg="add">
          <ac:chgData name="Kulinich Bohdan" userId="48e65c9f34e137d0" providerId="LiveId" clId="{0FF25E88-3706-4A20-93B6-CA7B8D93FEE6}" dt="2020-02-12T09:03:57.912" v="637"/>
          <ac:spMkLst>
            <pc:docMk/>
            <pc:sldMk cId="804219051" sldId="407"/>
            <ac:spMk id="39" creationId="{AE2705AB-7532-4342-A152-C77AA5DBB629}"/>
          </ac:spMkLst>
        </pc:spChg>
        <pc:spChg chg="add mod">
          <ac:chgData name="Kulinich Bohdan" userId="48e65c9f34e137d0" providerId="LiveId" clId="{0FF25E88-3706-4A20-93B6-CA7B8D93FEE6}" dt="2020-02-12T09:04:59.957" v="639" actId="1076"/>
          <ac:spMkLst>
            <pc:docMk/>
            <pc:sldMk cId="804219051" sldId="407"/>
            <ac:spMk id="40" creationId="{653D0D1A-F961-40FE-9A1B-18F4853867C7}"/>
          </ac:spMkLst>
        </pc:spChg>
        <pc:spChg chg="add">
          <ac:chgData name="Kulinich Bohdan" userId="48e65c9f34e137d0" providerId="LiveId" clId="{0FF25E88-3706-4A20-93B6-CA7B8D93FEE6}" dt="2020-02-12T09:03:57.912" v="637"/>
          <ac:spMkLst>
            <pc:docMk/>
            <pc:sldMk cId="804219051" sldId="407"/>
            <ac:spMk id="43" creationId="{D9B55155-88E0-47E9-AEB7-B5513CC7FAA6}"/>
          </ac:spMkLst>
        </pc:spChg>
        <pc:spChg chg="add mod">
          <ac:chgData name="Kulinich Bohdan" userId="48e65c9f34e137d0" providerId="LiveId" clId="{0FF25E88-3706-4A20-93B6-CA7B8D93FEE6}" dt="2020-02-12T09:04:59.957" v="639" actId="1076"/>
          <ac:spMkLst>
            <pc:docMk/>
            <pc:sldMk cId="804219051" sldId="407"/>
            <ac:spMk id="45" creationId="{358C7130-54CD-4178-BBB8-E2EED361EA9C}"/>
          </ac:spMkLst>
        </pc:spChg>
        <pc:spChg chg="add mod">
          <ac:chgData name="Kulinich Bohdan" userId="48e65c9f34e137d0" providerId="LiveId" clId="{0FF25E88-3706-4A20-93B6-CA7B8D93FEE6}" dt="2020-02-12T09:04:59.957" v="639" actId="1076"/>
          <ac:spMkLst>
            <pc:docMk/>
            <pc:sldMk cId="804219051" sldId="407"/>
            <ac:spMk id="46" creationId="{0B6EF61C-C1EA-44A6-8ACB-0AF4A169DCB0}"/>
          </ac:spMkLst>
        </pc:spChg>
        <pc:spChg chg="add mod">
          <ac:chgData name="Kulinich Bohdan" userId="48e65c9f34e137d0" providerId="LiveId" clId="{0FF25E88-3706-4A20-93B6-CA7B8D93FEE6}" dt="2020-02-12T09:04:59.957" v="639" actId="1076"/>
          <ac:spMkLst>
            <pc:docMk/>
            <pc:sldMk cId="804219051" sldId="407"/>
            <ac:spMk id="47" creationId="{02E94828-CCDE-4B5C-9EDB-DA5EACE74AA1}"/>
          </ac:spMkLst>
        </pc:spChg>
        <pc:spChg chg="add mod">
          <ac:chgData name="Kulinich Bohdan" userId="48e65c9f34e137d0" providerId="LiveId" clId="{0FF25E88-3706-4A20-93B6-CA7B8D93FEE6}" dt="2020-02-12T09:04:59.957" v="639" actId="1076"/>
          <ac:spMkLst>
            <pc:docMk/>
            <pc:sldMk cId="804219051" sldId="407"/>
            <ac:spMk id="48" creationId="{D703B719-4AFE-46C9-B720-F8B42B3F8BEF}"/>
          </ac:spMkLst>
        </pc:spChg>
        <pc:spChg chg="add mod">
          <ac:chgData name="Kulinich Bohdan" userId="48e65c9f34e137d0" providerId="LiveId" clId="{0FF25E88-3706-4A20-93B6-CA7B8D93FEE6}" dt="2020-02-12T09:05:44.202" v="650" actId="207"/>
          <ac:spMkLst>
            <pc:docMk/>
            <pc:sldMk cId="804219051" sldId="407"/>
            <ac:spMk id="49" creationId="{4565CB21-D0FD-4491-9991-DB68A24256F8}"/>
          </ac:spMkLst>
        </pc:spChg>
        <pc:spChg chg="add mod">
          <ac:chgData name="Kulinich Bohdan" userId="48e65c9f34e137d0" providerId="LiveId" clId="{0FF25E88-3706-4A20-93B6-CA7B8D93FEE6}" dt="2020-02-12T09:10:39.755" v="693" actId="1076"/>
          <ac:spMkLst>
            <pc:docMk/>
            <pc:sldMk cId="804219051" sldId="407"/>
            <ac:spMk id="50" creationId="{F55FD077-36A9-4961-83B6-4FD63E96385D}"/>
          </ac:spMkLst>
        </pc:spChg>
        <pc:spChg chg="add mod">
          <ac:chgData name="Kulinich Bohdan" userId="48e65c9f34e137d0" providerId="LiveId" clId="{0FF25E88-3706-4A20-93B6-CA7B8D93FEE6}" dt="2020-02-12T09:11:56.984" v="748" actId="1076"/>
          <ac:spMkLst>
            <pc:docMk/>
            <pc:sldMk cId="804219051" sldId="407"/>
            <ac:spMk id="51" creationId="{A854DEA4-E19A-4662-84E5-249D4B1970E2}"/>
          </ac:spMkLst>
        </pc:spChg>
        <pc:picChg chg="add del">
          <ac:chgData name="Kulinich Bohdan" userId="48e65c9f34e137d0" providerId="LiveId" clId="{0FF25E88-3706-4A20-93B6-CA7B8D93FEE6}" dt="2020-02-12T08:34:35.743" v="263"/>
          <ac:picMkLst>
            <pc:docMk/>
            <pc:sldMk cId="804219051" sldId="407"/>
            <ac:picMk id="30" creationId="{469E44E6-9CB1-49D4-A3C0-81E8C68FD5F7}"/>
          </ac:picMkLst>
        </pc:picChg>
        <pc:picChg chg="add">
          <ac:chgData name="Kulinich Bohdan" userId="48e65c9f34e137d0" providerId="LiveId" clId="{0FF25E88-3706-4A20-93B6-CA7B8D93FEE6}" dt="2020-02-12T09:03:57.912" v="637"/>
          <ac:picMkLst>
            <pc:docMk/>
            <pc:sldMk cId="804219051" sldId="407"/>
            <ac:picMk id="34" creationId="{F0EEA635-4A20-487C-B4D3-1388DEB966F6}"/>
          </ac:picMkLst>
        </pc:picChg>
        <pc:cxnChg chg="add">
          <ac:chgData name="Kulinich Bohdan" userId="48e65c9f34e137d0" providerId="LiveId" clId="{0FF25E88-3706-4A20-93B6-CA7B8D93FEE6}" dt="2020-02-12T09:03:57.912" v="637"/>
          <ac:cxnSpMkLst>
            <pc:docMk/>
            <pc:sldMk cId="804219051" sldId="407"/>
            <ac:cxnSpMk id="32" creationId="{A8560FF6-FF5B-4A61-8530-A2DB916AD88B}"/>
          </ac:cxnSpMkLst>
        </pc:cxnChg>
        <pc:cxnChg chg="add mod">
          <ac:chgData name="Kulinich Bohdan" userId="48e65c9f34e137d0" providerId="LiveId" clId="{0FF25E88-3706-4A20-93B6-CA7B8D93FEE6}" dt="2020-02-12T09:04:59.957" v="639" actId="1076"/>
          <ac:cxnSpMkLst>
            <pc:docMk/>
            <pc:sldMk cId="804219051" sldId="407"/>
            <ac:cxnSpMk id="44" creationId="{418176EF-6A0A-4F5A-BFC9-B22B8FA591F5}"/>
          </ac:cxnSpMkLst>
        </pc:cxnChg>
      </pc:sldChg>
      <pc:sldChg chg="addSp modSp del modAnim">
        <pc:chgData name="Kulinich Bohdan" userId="48e65c9f34e137d0" providerId="LiveId" clId="{0FF25E88-3706-4A20-93B6-CA7B8D93FEE6}" dt="2020-02-12T17:03:36.249" v="1013" actId="47"/>
        <pc:sldMkLst>
          <pc:docMk/>
          <pc:sldMk cId="548479516" sldId="408"/>
        </pc:sldMkLst>
        <pc:spChg chg="add mod">
          <ac:chgData name="Kulinich Bohdan" userId="48e65c9f34e137d0" providerId="LiveId" clId="{0FF25E88-3706-4A20-93B6-CA7B8D93FEE6}" dt="2020-02-12T08:58:03.407" v="573" actId="1076"/>
          <ac:spMkLst>
            <pc:docMk/>
            <pc:sldMk cId="548479516" sldId="408"/>
            <ac:spMk id="9" creationId="{FE4CFD0A-54CD-4088-AEDA-0C1EECE32424}"/>
          </ac:spMkLst>
        </pc:spChg>
        <pc:spChg chg="add mod">
          <ac:chgData name="Kulinich Bohdan" userId="48e65c9f34e137d0" providerId="LiveId" clId="{0FF25E88-3706-4A20-93B6-CA7B8D93FEE6}" dt="2020-02-12T09:01:25.874" v="611" actId="208"/>
          <ac:spMkLst>
            <pc:docMk/>
            <pc:sldMk cId="548479516" sldId="408"/>
            <ac:spMk id="10" creationId="{C28DAC2B-043C-44E3-9932-A1433178C78C}"/>
          </ac:spMkLst>
        </pc:spChg>
        <pc:spChg chg="add mod">
          <ac:chgData name="Kulinich Bohdan" userId="48e65c9f34e137d0" providerId="LiveId" clId="{0FF25E88-3706-4A20-93B6-CA7B8D93FEE6}" dt="2020-02-12T09:01:17.792" v="610" actId="1076"/>
          <ac:spMkLst>
            <pc:docMk/>
            <pc:sldMk cId="548479516" sldId="408"/>
            <ac:spMk id="28" creationId="{816F48DB-68F7-4B16-A7EC-D3D7400C4246}"/>
          </ac:spMkLst>
        </pc:spChg>
        <pc:spChg chg="add mod">
          <ac:chgData name="Kulinich Bohdan" userId="48e65c9f34e137d0" providerId="LiveId" clId="{0FF25E88-3706-4A20-93B6-CA7B8D93FEE6}" dt="2020-02-12T08:37:14.653" v="348" actId="20577"/>
          <ac:spMkLst>
            <pc:docMk/>
            <pc:sldMk cId="548479516" sldId="408"/>
            <ac:spMk id="30" creationId="{5EC6EA03-389F-4072-82BD-B5C9649418F5}"/>
          </ac:spMkLst>
        </pc:spChg>
        <pc:spChg chg="add mod">
          <ac:chgData name="Kulinich Bohdan" userId="48e65c9f34e137d0" providerId="LiveId" clId="{0FF25E88-3706-4A20-93B6-CA7B8D93FEE6}" dt="2020-02-12T08:52:39.802" v="506" actId="20577"/>
          <ac:spMkLst>
            <pc:docMk/>
            <pc:sldMk cId="548479516" sldId="408"/>
            <ac:spMk id="35" creationId="{FAC65529-5070-49B7-94B1-F94FCB056FFA}"/>
          </ac:spMkLst>
        </pc:spChg>
        <pc:spChg chg="add mod">
          <ac:chgData name="Kulinich Bohdan" userId="48e65c9f34e137d0" providerId="LiveId" clId="{0FF25E88-3706-4A20-93B6-CA7B8D93FEE6}" dt="2020-02-12T08:58:03.407" v="573" actId="1076"/>
          <ac:spMkLst>
            <pc:docMk/>
            <pc:sldMk cId="548479516" sldId="408"/>
            <ac:spMk id="36" creationId="{9C5090A4-D02C-4796-BBBA-A4A3B209CCC0}"/>
          </ac:spMkLst>
        </pc:spChg>
        <pc:spChg chg="add mod">
          <ac:chgData name="Kulinich Bohdan" userId="48e65c9f34e137d0" providerId="LiveId" clId="{0FF25E88-3706-4A20-93B6-CA7B8D93FEE6}" dt="2020-02-12T08:48:17.193" v="418" actId="1076"/>
          <ac:spMkLst>
            <pc:docMk/>
            <pc:sldMk cId="548479516" sldId="408"/>
            <ac:spMk id="37" creationId="{48D12C97-88E2-4537-9D84-B6DD8BB61081}"/>
          </ac:spMkLst>
        </pc:spChg>
        <pc:spChg chg="add mod">
          <ac:chgData name="Kulinich Bohdan" userId="48e65c9f34e137d0" providerId="LiveId" clId="{0FF25E88-3706-4A20-93B6-CA7B8D93FEE6}" dt="2020-02-12T08:52:50.049" v="507" actId="1076"/>
          <ac:spMkLst>
            <pc:docMk/>
            <pc:sldMk cId="548479516" sldId="408"/>
            <ac:spMk id="39" creationId="{4B6DCD5C-A222-4AEE-B097-5E6144B1B333}"/>
          </ac:spMkLst>
        </pc:spChg>
        <pc:spChg chg="add mod">
          <ac:chgData name="Kulinich Bohdan" userId="48e65c9f34e137d0" providerId="LiveId" clId="{0FF25E88-3706-4A20-93B6-CA7B8D93FEE6}" dt="2020-02-12T09:01:43.145" v="615" actId="14100"/>
          <ac:spMkLst>
            <pc:docMk/>
            <pc:sldMk cId="548479516" sldId="408"/>
            <ac:spMk id="40" creationId="{8DDCC178-7040-4CF0-BB5C-AC50DD276CB8}"/>
          </ac:spMkLst>
        </pc:spChg>
        <pc:spChg chg="add mod">
          <ac:chgData name="Kulinich Bohdan" userId="48e65c9f34e137d0" providerId="LiveId" clId="{0FF25E88-3706-4A20-93B6-CA7B8D93FEE6}" dt="2020-02-12T08:55:04.658" v="549" actId="1076"/>
          <ac:spMkLst>
            <pc:docMk/>
            <pc:sldMk cId="548479516" sldId="408"/>
            <ac:spMk id="41" creationId="{4928CB7E-07B3-4C1F-ABAC-2CF19DC9671C}"/>
          </ac:spMkLst>
        </pc:spChg>
        <pc:spChg chg="add mod">
          <ac:chgData name="Kulinich Bohdan" userId="48e65c9f34e137d0" providerId="LiveId" clId="{0FF25E88-3706-4A20-93B6-CA7B8D93FEE6}" dt="2020-02-12T08:57:52.159" v="572" actId="14100"/>
          <ac:spMkLst>
            <pc:docMk/>
            <pc:sldMk cId="548479516" sldId="408"/>
            <ac:spMk id="44" creationId="{21663F1C-DC64-4449-8671-EA83C790DCA0}"/>
          </ac:spMkLst>
        </pc:spChg>
        <pc:spChg chg="add mod">
          <ac:chgData name="Kulinich Bohdan" userId="48e65c9f34e137d0" providerId="LiveId" clId="{0FF25E88-3706-4A20-93B6-CA7B8D93FEE6}" dt="2020-02-12T09:01:51.922" v="617" actId="14100"/>
          <ac:spMkLst>
            <pc:docMk/>
            <pc:sldMk cId="548479516" sldId="408"/>
            <ac:spMk id="46" creationId="{0639F791-C203-471C-B8A0-7B130230B742}"/>
          </ac:spMkLst>
        </pc:spChg>
        <pc:picChg chg="add">
          <ac:chgData name="Kulinich Bohdan" userId="48e65c9f34e137d0" providerId="LiveId" clId="{0FF25E88-3706-4A20-93B6-CA7B8D93FEE6}" dt="2020-02-12T08:34:39.058" v="264"/>
          <ac:picMkLst>
            <pc:docMk/>
            <pc:sldMk cId="548479516" sldId="408"/>
            <ac:picMk id="29" creationId="{03FD0999-7849-477B-9724-92C31CD95324}"/>
          </ac:picMkLst>
        </pc:picChg>
        <pc:cxnChg chg="add mod">
          <ac:chgData name="Kulinich Bohdan" userId="48e65c9f34e137d0" providerId="LiveId" clId="{0FF25E88-3706-4A20-93B6-CA7B8D93FEE6}" dt="2020-02-12T09:02:13.413" v="622" actId="1076"/>
          <ac:cxnSpMkLst>
            <pc:docMk/>
            <pc:sldMk cId="548479516" sldId="408"/>
            <ac:cxnSpMk id="8" creationId="{55EFBF93-F09D-46EB-83B4-C925F0C1E081}"/>
          </ac:cxnSpMkLst>
        </pc:cxnChg>
        <pc:cxnChg chg="add mod">
          <ac:chgData name="Kulinich Bohdan" userId="48e65c9f34e137d0" providerId="LiveId" clId="{0FF25E88-3706-4A20-93B6-CA7B8D93FEE6}" dt="2020-02-12T08:35:40.654" v="272" actId="693"/>
          <ac:cxnSpMkLst>
            <pc:docMk/>
            <pc:sldMk cId="548479516" sldId="408"/>
            <ac:cxnSpMk id="31" creationId="{0EAE4F53-E116-4CC0-871A-440022F51D0C}"/>
          </ac:cxnSpMkLst>
        </pc:cxnChg>
      </pc:sldChg>
      <pc:sldChg chg="addSp delSp modSp add del delAnim modAnim">
        <pc:chgData name="Kulinich Bohdan" userId="48e65c9f34e137d0" providerId="LiveId" clId="{0FF25E88-3706-4A20-93B6-CA7B8D93FEE6}" dt="2020-02-13T18:42:05.510" v="2706" actId="47"/>
        <pc:sldMkLst>
          <pc:docMk/>
          <pc:sldMk cId="845613203" sldId="408"/>
        </pc:sldMkLst>
        <pc:spChg chg="mod">
          <ac:chgData name="Kulinich Bohdan" userId="48e65c9f34e137d0" providerId="LiveId" clId="{0FF25E88-3706-4A20-93B6-CA7B8D93FEE6}" dt="2020-02-13T17:19:19.279" v="2051" actId="207"/>
          <ac:spMkLst>
            <pc:docMk/>
            <pc:sldMk cId="845613203" sldId="408"/>
            <ac:spMk id="3" creationId="{00000000-0000-0000-0000-000000000000}"/>
          </ac:spMkLst>
        </pc:spChg>
        <pc:spChg chg="add del">
          <ac:chgData name="Kulinich Bohdan" userId="48e65c9f34e137d0" providerId="LiveId" clId="{0FF25E88-3706-4A20-93B6-CA7B8D93FEE6}" dt="2020-02-13T17:16:57.524" v="1984" actId="478"/>
          <ac:spMkLst>
            <pc:docMk/>
            <pc:sldMk cId="845613203" sldId="408"/>
            <ac:spMk id="23" creationId="{FA0D43F8-6BFC-4F7B-9BF3-E6ED2E101157}"/>
          </ac:spMkLst>
        </pc:spChg>
        <pc:spChg chg="add del">
          <ac:chgData name="Kulinich Bohdan" userId="48e65c9f34e137d0" providerId="LiveId" clId="{0FF25E88-3706-4A20-93B6-CA7B8D93FEE6}" dt="2020-02-13T17:17:07.034" v="1989" actId="478"/>
          <ac:spMkLst>
            <pc:docMk/>
            <pc:sldMk cId="845613203" sldId="408"/>
            <ac:spMk id="24" creationId="{62E6D130-9007-4F4B-BA1B-A3173B3C4857}"/>
          </ac:spMkLst>
        </pc:spChg>
        <pc:spChg chg="add del">
          <ac:chgData name="Kulinich Bohdan" userId="48e65c9f34e137d0" providerId="LiveId" clId="{0FF25E88-3706-4A20-93B6-CA7B8D93FEE6}" dt="2020-02-13T17:16:57.524" v="1984" actId="478"/>
          <ac:spMkLst>
            <pc:docMk/>
            <pc:sldMk cId="845613203" sldId="408"/>
            <ac:spMk id="25" creationId="{E9108A65-B8FE-4C7F-A9DD-ED1F676310F2}"/>
          </ac:spMkLst>
        </pc:spChg>
        <pc:spChg chg="add del">
          <ac:chgData name="Kulinich Bohdan" userId="48e65c9f34e137d0" providerId="LiveId" clId="{0FF25E88-3706-4A20-93B6-CA7B8D93FEE6}" dt="2020-02-13T17:16:57.524" v="1984" actId="478"/>
          <ac:spMkLst>
            <pc:docMk/>
            <pc:sldMk cId="845613203" sldId="408"/>
            <ac:spMk id="26" creationId="{0373C813-8522-4C0E-9998-74E0DA245B29}"/>
          </ac:spMkLst>
        </pc:spChg>
        <pc:spChg chg="add del">
          <ac:chgData name="Kulinich Bohdan" userId="48e65c9f34e137d0" providerId="LiveId" clId="{0FF25E88-3706-4A20-93B6-CA7B8D93FEE6}" dt="2020-02-13T17:16:59.644" v="1985" actId="478"/>
          <ac:spMkLst>
            <pc:docMk/>
            <pc:sldMk cId="845613203" sldId="408"/>
            <ac:spMk id="27" creationId="{AA6FA602-2AEA-47B9-9700-FDF2DFA3ACF3}"/>
          </ac:spMkLst>
        </pc:spChg>
        <pc:spChg chg="add del">
          <ac:chgData name="Kulinich Bohdan" userId="48e65c9f34e137d0" providerId="LiveId" clId="{0FF25E88-3706-4A20-93B6-CA7B8D93FEE6}" dt="2020-02-13T17:17:05.574" v="1988" actId="478"/>
          <ac:spMkLst>
            <pc:docMk/>
            <pc:sldMk cId="845613203" sldId="408"/>
            <ac:spMk id="28" creationId="{EBE4129F-65E6-4E83-9E8A-80850DAE752C}"/>
          </ac:spMkLst>
        </pc:spChg>
        <pc:spChg chg="add del">
          <ac:chgData name="Kulinich Bohdan" userId="48e65c9f34e137d0" providerId="LiveId" clId="{0FF25E88-3706-4A20-93B6-CA7B8D93FEE6}" dt="2020-02-13T17:17:04.094" v="1987" actId="478"/>
          <ac:spMkLst>
            <pc:docMk/>
            <pc:sldMk cId="845613203" sldId="408"/>
            <ac:spMk id="29" creationId="{C9D7A36A-7CAF-4243-8CE5-37CA5BC9FC37}"/>
          </ac:spMkLst>
        </pc:spChg>
        <pc:spChg chg="add del">
          <ac:chgData name="Kulinich Bohdan" userId="48e65c9f34e137d0" providerId="LiveId" clId="{0FF25E88-3706-4A20-93B6-CA7B8D93FEE6}" dt="2020-02-13T17:17:02.045" v="1986" actId="478"/>
          <ac:spMkLst>
            <pc:docMk/>
            <pc:sldMk cId="845613203" sldId="408"/>
            <ac:spMk id="30" creationId="{3F53B807-9B32-4BB8-987D-5E6F5944F197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72" creationId="{2D4A9A13-F408-40CD-BA41-58523F7DF631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73" creationId="{B2886F10-A401-40F0-937F-0DC7B20E3DDC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74" creationId="{97BEA732-4FE5-4A69-B0BA-00E6EDA06CAC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75" creationId="{963F659F-747B-4750-9B10-764B6DCFCD25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76" creationId="{336137FD-A39B-499B-8C49-B7C4369D807E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77" creationId="{6E5C8910-495B-4366-B02D-EFF132D9DF74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78" creationId="{B312E6E9-1804-4122-9BB3-7FE4E9BD669B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79" creationId="{FD1A1D97-18E7-4AC3-BDAE-BC80CF45AF5C}"/>
          </ac:spMkLst>
        </pc:spChg>
        <pc:spChg chg="add mod">
          <ac:chgData name="Kulinich Bohdan" userId="48e65c9f34e137d0" providerId="LiveId" clId="{0FF25E88-3706-4A20-93B6-CA7B8D93FEE6}" dt="2020-02-13T18:02:51.472" v="2238" actId="164"/>
          <ac:spMkLst>
            <pc:docMk/>
            <pc:sldMk cId="845613203" sldId="408"/>
            <ac:spMk id="80" creationId="{E8F85DB4-B5C8-44B7-AC45-1C2177F95AFA}"/>
          </ac:spMkLst>
        </pc:spChg>
        <pc:grpChg chg="add del">
          <ac:chgData name="Kulinich Bohdan" userId="48e65c9f34e137d0" providerId="LiveId" clId="{0FF25E88-3706-4A20-93B6-CA7B8D93FEE6}" dt="2020-02-13T17:17:14.384" v="1994" actId="165"/>
          <ac:grpSpMkLst>
            <pc:docMk/>
            <pc:sldMk cId="845613203" sldId="408"/>
            <ac:grpSpMk id="16" creationId="{40ECDB42-B856-4231-9BF4-379F33C4F31C}"/>
          </ac:grpSpMkLst>
        </pc:grpChg>
        <pc:grpChg chg="add del mod">
          <ac:chgData name="Kulinich Bohdan" userId="48e65c9f34e137d0" providerId="LiveId" clId="{0FF25E88-3706-4A20-93B6-CA7B8D93FEE6}" dt="2020-02-13T17:21:55.984" v="2166" actId="165"/>
          <ac:grpSpMkLst>
            <pc:docMk/>
            <pc:sldMk cId="845613203" sldId="408"/>
            <ac:grpSpMk id="35" creationId="{3EAA6B34-8407-4DAD-AE27-D02A630B54DC}"/>
          </ac:grpSpMkLst>
        </pc:grpChg>
        <pc:grpChg chg="add del mod topLvl">
          <ac:chgData name="Kulinich Bohdan" userId="48e65c9f34e137d0" providerId="LiveId" clId="{0FF25E88-3706-4A20-93B6-CA7B8D93FEE6}" dt="2020-02-13T17:24:01.093" v="2198" actId="165"/>
          <ac:grpSpMkLst>
            <pc:docMk/>
            <pc:sldMk cId="845613203" sldId="408"/>
            <ac:grpSpMk id="41" creationId="{92B76186-EFB2-40DE-8233-C27050CBAAD8}"/>
          </ac:grpSpMkLst>
        </pc:grpChg>
        <pc:grpChg chg="add mod">
          <ac:chgData name="Kulinich Bohdan" userId="48e65c9f34e137d0" providerId="LiveId" clId="{0FF25E88-3706-4A20-93B6-CA7B8D93FEE6}" dt="2020-02-13T18:02:51.472" v="2238" actId="164"/>
          <ac:grpSpMkLst>
            <pc:docMk/>
            <pc:sldMk cId="845613203" sldId="408"/>
            <ac:grpSpMk id="45" creationId="{C969F79A-F3BD-495A-AA7B-00DF688B4CBC}"/>
          </ac:grpSpMkLst>
        </pc:grpChg>
        <pc:grpChg chg="add del mod">
          <ac:chgData name="Kulinich Bohdan" userId="48e65c9f34e137d0" providerId="LiveId" clId="{0FF25E88-3706-4A20-93B6-CA7B8D93FEE6}" dt="2020-02-13T17:23:57.203" v="2197" actId="165"/>
          <ac:grpSpMkLst>
            <pc:docMk/>
            <pc:sldMk cId="845613203" sldId="408"/>
            <ac:grpSpMk id="58" creationId="{B0D7DE8E-C747-44A3-8E7B-C69B5A525431}"/>
          </ac:grpSpMkLst>
        </pc:grpChg>
        <pc:grpChg chg="add mod">
          <ac:chgData name="Kulinich Bohdan" userId="48e65c9f34e137d0" providerId="LiveId" clId="{0FF25E88-3706-4A20-93B6-CA7B8D93FEE6}" dt="2020-02-13T18:02:51.472" v="2238" actId="164"/>
          <ac:grpSpMkLst>
            <pc:docMk/>
            <pc:sldMk cId="845613203" sldId="408"/>
            <ac:grpSpMk id="81" creationId="{04F0CEC1-B119-417F-AB0C-0F47CEEE31F8}"/>
          </ac:grpSpMkLst>
        </pc:grpChg>
        <pc:picChg chg="del">
          <ac:chgData name="Kulinich Bohdan" userId="48e65c9f34e137d0" providerId="LiveId" clId="{0FF25E88-3706-4A20-93B6-CA7B8D93FEE6}" dt="2020-02-13T17:16:13.449" v="1982" actId="478"/>
          <ac:picMkLst>
            <pc:docMk/>
            <pc:sldMk cId="845613203" sldId="408"/>
            <ac:picMk id="42" creationId="{24D7BE60-4D47-46F6-B6E8-C99011EF3D95}"/>
          </ac:picMkLst>
        </pc:picChg>
        <pc:cxnChg chg="add del mod">
          <ac:chgData name="Kulinich Bohdan" userId="48e65c9f34e137d0" providerId="LiveId" clId="{0FF25E88-3706-4A20-93B6-CA7B8D93FEE6}" dt="2020-02-13T17:18:52.514" v="2047" actId="478"/>
          <ac:cxnSpMkLst>
            <pc:docMk/>
            <pc:sldMk cId="845613203" sldId="408"/>
            <ac:cxnSpMk id="7" creationId="{81AFCF65-35B0-4071-A888-66485D759C65}"/>
          </ac:cxnSpMkLst>
        </pc:cxnChg>
        <pc:cxnChg chg="add del">
          <ac:chgData name="Kulinich Bohdan" userId="48e65c9f34e137d0" providerId="LiveId" clId="{0FF25E88-3706-4A20-93B6-CA7B8D93FEE6}" dt="2020-02-13T17:17:08.074" v="1990" actId="478"/>
          <ac:cxnSpMkLst>
            <pc:docMk/>
            <pc:sldMk cId="845613203" sldId="408"/>
            <ac:cxnSpMk id="9" creationId="{A84ECA7B-8AB6-46CD-B043-162BDB9BC5A7}"/>
          </ac:cxnSpMkLst>
        </pc:cxnChg>
        <pc:cxnChg chg="add del">
          <ac:chgData name="Kulinich Bohdan" userId="48e65c9f34e137d0" providerId="LiveId" clId="{0FF25E88-3706-4A20-93B6-CA7B8D93FEE6}" dt="2020-02-13T17:16:57.524" v="1984" actId="478"/>
          <ac:cxnSpMkLst>
            <pc:docMk/>
            <pc:sldMk cId="845613203" sldId="408"/>
            <ac:cxnSpMk id="10" creationId="{7D365353-CD8E-4D24-803B-F94AC236FB1F}"/>
          </ac:cxnSpMkLst>
        </pc:cxnChg>
        <pc:cxnChg chg="add del">
          <ac:chgData name="Kulinich Bohdan" userId="48e65c9f34e137d0" providerId="LiveId" clId="{0FF25E88-3706-4A20-93B6-CA7B8D93FEE6}" dt="2020-02-13T17:16:57.524" v="1984" actId="478"/>
          <ac:cxnSpMkLst>
            <pc:docMk/>
            <pc:sldMk cId="845613203" sldId="408"/>
            <ac:cxnSpMk id="11" creationId="{7D132651-1763-468C-8A42-063676307945}"/>
          </ac:cxnSpMkLst>
        </pc:cxnChg>
        <pc:cxnChg chg="add del">
          <ac:chgData name="Kulinich Bohdan" userId="48e65c9f34e137d0" providerId="LiveId" clId="{0FF25E88-3706-4A20-93B6-CA7B8D93FEE6}" dt="2020-02-13T17:16:57.524" v="1984" actId="478"/>
          <ac:cxnSpMkLst>
            <pc:docMk/>
            <pc:sldMk cId="845613203" sldId="408"/>
            <ac:cxnSpMk id="12" creationId="{1AA7FDAE-C3A1-486D-BAFB-57C0D37AAADE}"/>
          </ac:cxnSpMkLst>
        </pc:cxnChg>
        <pc:cxnChg chg="add del">
          <ac:chgData name="Kulinich Bohdan" userId="48e65c9f34e137d0" providerId="LiveId" clId="{0FF25E88-3706-4A20-93B6-CA7B8D93FEE6}" dt="2020-02-13T17:17:08.707" v="1991" actId="478"/>
          <ac:cxnSpMkLst>
            <pc:docMk/>
            <pc:sldMk cId="845613203" sldId="408"/>
            <ac:cxnSpMk id="13" creationId="{DB867EE8-32B1-4747-A5C3-FBE7A81D06DB}"/>
          </ac:cxnSpMkLst>
        </pc:cxnChg>
        <pc:cxnChg chg="add del">
          <ac:chgData name="Kulinich Bohdan" userId="48e65c9f34e137d0" providerId="LiveId" clId="{0FF25E88-3706-4A20-93B6-CA7B8D93FEE6}" dt="2020-02-13T17:16:57.524" v="1984" actId="478"/>
          <ac:cxnSpMkLst>
            <pc:docMk/>
            <pc:sldMk cId="845613203" sldId="408"/>
            <ac:cxnSpMk id="14" creationId="{36543EA3-F4B1-4585-944C-20B0613F1C81}"/>
          </ac:cxnSpMkLst>
        </pc:cxnChg>
        <pc:cxnChg chg="add del">
          <ac:chgData name="Kulinich Bohdan" userId="48e65c9f34e137d0" providerId="LiveId" clId="{0FF25E88-3706-4A20-93B6-CA7B8D93FEE6}" dt="2020-02-13T17:16:57.524" v="1984" actId="478"/>
          <ac:cxnSpMkLst>
            <pc:docMk/>
            <pc:sldMk cId="845613203" sldId="408"/>
            <ac:cxnSpMk id="15" creationId="{C3B903A0-13F0-4B9D-8BD4-CBD9CED78809}"/>
          </ac:cxnSpMkLst>
        </pc:cxnChg>
        <pc:cxnChg chg="del mod topLvl">
          <ac:chgData name="Kulinich Bohdan" userId="48e65c9f34e137d0" providerId="LiveId" clId="{0FF25E88-3706-4A20-93B6-CA7B8D93FEE6}" dt="2020-02-13T17:17:15.614" v="1995" actId="478"/>
          <ac:cxnSpMkLst>
            <pc:docMk/>
            <pc:sldMk cId="845613203" sldId="408"/>
            <ac:cxnSpMk id="17" creationId="{B8486F96-D37D-4616-879B-2382DB4DC955}"/>
          </ac:cxnSpMkLst>
        </pc:cxnChg>
        <pc:cxnChg chg="del mod topLvl">
          <ac:chgData name="Kulinich Bohdan" userId="48e65c9f34e137d0" providerId="LiveId" clId="{0FF25E88-3706-4A20-93B6-CA7B8D93FEE6}" dt="2020-02-13T17:17:16.307" v="1996" actId="478"/>
          <ac:cxnSpMkLst>
            <pc:docMk/>
            <pc:sldMk cId="845613203" sldId="408"/>
            <ac:cxnSpMk id="18" creationId="{31C2B2C4-82BF-47E0-9FA5-12CFD81F9707}"/>
          </ac:cxnSpMkLst>
        </pc:cxnChg>
        <pc:cxnChg chg="add del mod topLvl">
          <ac:chgData name="Kulinich Bohdan" userId="48e65c9f34e137d0" providerId="LiveId" clId="{0FF25E88-3706-4A20-93B6-CA7B8D93FEE6}" dt="2020-02-13T17:18:53.404" v="2048" actId="478"/>
          <ac:cxnSpMkLst>
            <pc:docMk/>
            <pc:sldMk cId="845613203" sldId="408"/>
            <ac:cxnSpMk id="19" creationId="{5C2B9A40-BC44-439C-B8B0-4D21BC9FE566}"/>
          </ac:cxnSpMkLst>
        </pc:cxnChg>
        <pc:cxnChg chg="del mod topLvl">
          <ac:chgData name="Kulinich Bohdan" userId="48e65c9f34e137d0" providerId="LiveId" clId="{0FF25E88-3706-4A20-93B6-CA7B8D93FEE6}" dt="2020-02-13T17:17:17.064" v="1997" actId="478"/>
          <ac:cxnSpMkLst>
            <pc:docMk/>
            <pc:sldMk cId="845613203" sldId="408"/>
            <ac:cxnSpMk id="20" creationId="{B91CBDED-951E-4D19-B812-DB941AFCC9A4}"/>
          </ac:cxnSpMkLst>
        </pc:cxnChg>
        <pc:cxnChg chg="add del">
          <ac:chgData name="Kulinich Bohdan" userId="48e65c9f34e137d0" providerId="LiveId" clId="{0FF25E88-3706-4A20-93B6-CA7B8D93FEE6}" dt="2020-02-13T17:17:11.239" v="1993" actId="478"/>
          <ac:cxnSpMkLst>
            <pc:docMk/>
            <pc:sldMk cId="845613203" sldId="408"/>
            <ac:cxnSpMk id="21" creationId="{F488D8A9-6410-4953-B995-85F138EF3C06}"/>
          </ac:cxnSpMkLst>
        </pc:cxnChg>
        <pc:cxnChg chg="add del">
          <ac:chgData name="Kulinich Bohdan" userId="48e65c9f34e137d0" providerId="LiveId" clId="{0FF25E88-3706-4A20-93B6-CA7B8D93FEE6}" dt="2020-02-13T17:16:57.524" v="1984" actId="478"/>
          <ac:cxnSpMkLst>
            <pc:docMk/>
            <pc:sldMk cId="845613203" sldId="408"/>
            <ac:cxnSpMk id="22" creationId="{342E490D-D55E-446C-ABCF-59208DD982CC}"/>
          </ac:cxnSpMkLst>
        </pc:cxnChg>
        <pc:cxnChg chg="add del">
          <ac:chgData name="Kulinich Bohdan" userId="48e65c9f34e137d0" providerId="LiveId" clId="{0FF25E88-3706-4A20-93B6-CA7B8D93FEE6}" dt="2020-02-13T17:17:09.359" v="1992" actId="478"/>
          <ac:cxnSpMkLst>
            <pc:docMk/>
            <pc:sldMk cId="845613203" sldId="408"/>
            <ac:cxnSpMk id="31" creationId="{FB183597-84C5-40AC-BCCB-8CFA28474287}"/>
          </ac:cxnSpMkLst>
        </pc:cxnChg>
        <pc:cxnChg chg="add del mod">
          <ac:chgData name="Kulinich Bohdan" userId="48e65c9f34e137d0" providerId="LiveId" clId="{0FF25E88-3706-4A20-93B6-CA7B8D93FEE6}" dt="2020-02-13T17:18:42.455" v="2044" actId="478"/>
          <ac:cxnSpMkLst>
            <pc:docMk/>
            <pc:sldMk cId="845613203" sldId="408"/>
            <ac:cxnSpMk id="32" creationId="{4F702C3A-EDA6-45A3-B3F6-29768E2458B6}"/>
          </ac:cxnSpMkLst>
        </pc:cxnChg>
        <pc:cxnChg chg="add mod topLvl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34" creationId="{1C3FB41B-10B5-415A-84A0-039E3F83A02A}"/>
          </ac:cxnSpMkLst>
        </pc:cxnChg>
        <pc:cxnChg chg="add mod topLvl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37" creationId="{025240B0-40DE-4AAD-9821-2A1CD5673292}"/>
          </ac:cxnSpMkLst>
        </pc:cxnChg>
        <pc:cxnChg chg="add mod topLvl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38" creationId="{5FE17185-40FD-457B-89F4-3111271A4E07}"/>
          </ac:cxnSpMkLst>
        </pc:cxnChg>
        <pc:cxnChg chg="add del mod">
          <ac:chgData name="Kulinich Bohdan" userId="48e65c9f34e137d0" providerId="LiveId" clId="{0FF25E88-3706-4A20-93B6-CA7B8D93FEE6}" dt="2020-02-13T17:20:50.800" v="2147" actId="478"/>
          <ac:cxnSpMkLst>
            <pc:docMk/>
            <pc:sldMk cId="845613203" sldId="408"/>
            <ac:cxnSpMk id="39" creationId="{551F56C7-73C6-4CEC-85F2-343CB54860D1}"/>
          </ac:cxnSpMkLst>
        </pc:cxnChg>
        <pc:cxnChg chg="add del mod topLvl">
          <ac:chgData name="Kulinich Bohdan" userId="48e65c9f34e137d0" providerId="LiveId" clId="{0FF25E88-3706-4A20-93B6-CA7B8D93FEE6}" dt="2020-02-13T17:22:07.244" v="2169" actId="478"/>
          <ac:cxnSpMkLst>
            <pc:docMk/>
            <pc:sldMk cId="845613203" sldId="408"/>
            <ac:cxnSpMk id="40" creationId="{A1EE891C-CEA6-4543-A943-D4528D5558A7}"/>
          </ac:cxnSpMkLst>
        </pc:cxnChg>
        <pc:cxnChg chg="add mod topLvl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43" creationId="{A54FCAA2-7531-4E9E-8A10-C74A2C34EFCE}"/>
          </ac:cxnSpMkLst>
        </pc:cxnChg>
        <pc:cxnChg chg="add mod topLvl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50" creationId="{691A58D2-A7CD-493D-ACD4-0DCCB2A8AC31}"/>
          </ac:cxnSpMkLst>
        </pc:cxnChg>
        <pc:cxnChg chg="add mod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55" creationId="{9BFE8EF5-F7E0-4875-9EFD-B01BC3DF2E71}"/>
          </ac:cxnSpMkLst>
        </pc:cxnChg>
        <pc:cxnChg chg="add mod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56" creationId="{0019205E-3879-4273-B6D1-A5423717EC52}"/>
          </ac:cxnSpMkLst>
        </pc:cxnChg>
        <pc:cxnChg chg="add mod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57" creationId="{13BE9E53-9AAC-4D5D-BAFA-073AC9B02A49}"/>
          </ac:cxnSpMkLst>
        </pc:cxnChg>
        <pc:cxnChg chg="add mod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59" creationId="{26AB5012-AE73-4DEA-94C7-D22F275D6BCF}"/>
          </ac:cxnSpMkLst>
        </pc:cxnChg>
        <pc:cxnChg chg="add mod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63" creationId="{CBDABCC8-9BBA-4559-9B0A-1792CC9BC291}"/>
          </ac:cxnSpMkLst>
        </pc:cxnChg>
        <pc:cxnChg chg="add mod">
          <ac:chgData name="Kulinich Bohdan" userId="48e65c9f34e137d0" providerId="LiveId" clId="{0FF25E88-3706-4A20-93B6-CA7B8D93FEE6}" dt="2020-02-13T18:02:51.472" v="2238" actId="164"/>
          <ac:cxnSpMkLst>
            <pc:docMk/>
            <pc:sldMk cId="845613203" sldId="408"/>
            <ac:cxnSpMk id="68" creationId="{2C7B5706-E151-4AB2-AF5E-EAF685B36C23}"/>
          </ac:cxnSpMkLst>
        </pc:cxnChg>
      </pc:sldChg>
      <pc:sldChg chg="add del">
        <pc:chgData name="Kulinich Bohdan" userId="48e65c9f34e137d0" providerId="LiveId" clId="{0FF25E88-3706-4A20-93B6-CA7B8D93FEE6}" dt="2020-02-12T17:03:38.438" v="1014" actId="47"/>
        <pc:sldMkLst>
          <pc:docMk/>
          <pc:sldMk cId="2450497498" sldId="409"/>
        </pc:sldMkLst>
      </pc:sldChg>
    </pc:docChg>
  </pc:docChgLst>
  <pc:docChgLst>
    <pc:chgData name="Kulinich Bohdan" userId="48e65c9f34e137d0" providerId="LiveId" clId="{6E85B4AC-B857-B243-96BE-E7C60E57A426}"/>
    <pc:docChg chg="undo custSel modSld">
      <pc:chgData name="Kulinich Bohdan" userId="48e65c9f34e137d0" providerId="LiveId" clId="{6E85B4AC-B857-B243-96BE-E7C60E57A426}" dt="2020-01-15T09:07:43.577" v="82"/>
      <pc:docMkLst>
        <pc:docMk/>
      </pc:docMkLst>
      <pc:sldChg chg="addSp delSp modSp addAnim">
        <pc:chgData name="Kulinich Bohdan" userId="48e65c9f34e137d0" providerId="LiveId" clId="{6E85B4AC-B857-B243-96BE-E7C60E57A426}" dt="2020-01-08T08:52:40.053" v="7" actId="27696"/>
        <pc:sldMkLst>
          <pc:docMk/>
          <pc:sldMk cId="948890182" sldId="367"/>
        </pc:sldMkLst>
        <pc:inkChg chg="add mod">
          <ac:chgData name="Kulinich Bohdan" userId="48e65c9f34e137d0" providerId="LiveId" clId="{6E85B4AC-B857-B243-96BE-E7C60E57A426}" dt="2020-01-08T08:51:35.848" v="6" actId="1076"/>
          <ac:inkMkLst>
            <pc:docMk/>
            <pc:sldMk cId="948890182" sldId="367"/>
            <ac:inkMk id="2" creationId="{053DD8D6-20C5-344E-A4F1-8BBE0022EDB7}"/>
          </ac:inkMkLst>
        </pc:inkChg>
        <pc:inkChg chg="add del">
          <ac:chgData name="Kulinich Bohdan" userId="48e65c9f34e137d0" providerId="LiveId" clId="{6E85B4AC-B857-B243-96BE-E7C60E57A426}" dt="2020-01-08T08:50:57.868" v="4"/>
          <ac:inkMkLst>
            <pc:docMk/>
            <pc:sldMk cId="948890182" sldId="367"/>
            <ac:inkMk id="7" creationId="{768C44F4-E179-D140-9173-355A598683A8}"/>
          </ac:inkMkLst>
        </pc:inkChg>
      </pc:sldChg>
      <pc:sldChg chg="addSp delSp">
        <pc:chgData name="Kulinich Bohdan" userId="48e65c9f34e137d0" providerId="LiveId" clId="{6E85B4AC-B857-B243-96BE-E7C60E57A426}" dt="2020-01-15T09:02:41.929" v="64"/>
        <pc:sldMkLst>
          <pc:docMk/>
          <pc:sldMk cId="1882888830" sldId="378"/>
        </pc:sldMkLst>
        <pc:inkChg chg="add del">
          <ac:chgData name="Kulinich Bohdan" userId="48e65c9f34e137d0" providerId="LiveId" clId="{6E85B4AC-B857-B243-96BE-E7C60E57A426}" dt="2020-01-15T08:57:49.970" v="16" actId="21"/>
          <ac:inkMkLst>
            <pc:docMk/>
            <pc:sldMk cId="1882888830" sldId="378"/>
            <ac:inkMk id="5" creationId="{111D461E-81CF-494D-B070-229529A5D84D}"/>
          </ac:inkMkLst>
        </pc:inkChg>
        <pc:inkChg chg="add del">
          <ac:chgData name="Kulinich Bohdan" userId="48e65c9f34e137d0" providerId="LiveId" clId="{6E85B4AC-B857-B243-96BE-E7C60E57A426}" dt="2020-01-15T08:57:42.119" v="15"/>
          <ac:inkMkLst>
            <pc:docMk/>
            <pc:sldMk cId="1882888830" sldId="378"/>
            <ac:inkMk id="6" creationId="{9CD54860-7984-7446-A0BC-A5895B8A756E}"/>
          </ac:inkMkLst>
        </pc:inkChg>
        <pc:inkChg chg="add del">
          <ac:chgData name="Kulinich Bohdan" userId="48e65c9f34e137d0" providerId="LiveId" clId="{6E85B4AC-B857-B243-96BE-E7C60E57A426}" dt="2020-01-15T08:57:41.699" v="14"/>
          <ac:inkMkLst>
            <pc:docMk/>
            <pc:sldMk cId="1882888830" sldId="378"/>
            <ac:inkMk id="7" creationId="{3FCF4710-6A43-7041-8EEF-07AB3A7E5D34}"/>
          </ac:inkMkLst>
        </pc:inkChg>
        <pc:inkChg chg="add del">
          <ac:chgData name="Kulinich Bohdan" userId="48e65c9f34e137d0" providerId="LiveId" clId="{6E85B4AC-B857-B243-96BE-E7C60E57A426}" dt="2020-01-15T08:58:12.753" v="19"/>
          <ac:inkMkLst>
            <pc:docMk/>
            <pc:sldMk cId="1882888830" sldId="378"/>
            <ac:inkMk id="8" creationId="{63965287-87BF-E444-9D13-0EF7D3866CE0}"/>
          </ac:inkMkLst>
        </pc:inkChg>
        <pc:inkChg chg="add del">
          <ac:chgData name="Kulinich Bohdan" userId="48e65c9f34e137d0" providerId="LiveId" clId="{6E85B4AC-B857-B243-96BE-E7C60E57A426}" dt="2020-01-15T08:58:18.769" v="22"/>
          <ac:inkMkLst>
            <pc:docMk/>
            <pc:sldMk cId="1882888830" sldId="378"/>
            <ac:inkMk id="15" creationId="{21433AF9-75FF-1E48-A490-2649B8CA6A22}"/>
          </ac:inkMkLst>
        </pc:inkChg>
        <pc:inkChg chg="add del">
          <ac:chgData name="Kulinich Bohdan" userId="48e65c9f34e137d0" providerId="LiveId" clId="{6E85B4AC-B857-B243-96BE-E7C60E57A426}" dt="2020-01-15T08:59:07.360" v="25"/>
          <ac:inkMkLst>
            <pc:docMk/>
            <pc:sldMk cId="1882888830" sldId="378"/>
            <ac:inkMk id="16" creationId="{B934C23C-7C55-7944-B416-4973583D42A0}"/>
          </ac:inkMkLst>
        </pc:inkChg>
        <pc:inkChg chg="add del">
          <ac:chgData name="Kulinich Bohdan" userId="48e65c9f34e137d0" providerId="LiveId" clId="{6E85B4AC-B857-B243-96BE-E7C60E57A426}" dt="2020-01-15T08:59:27.549" v="28"/>
          <ac:inkMkLst>
            <pc:docMk/>
            <pc:sldMk cId="1882888830" sldId="378"/>
            <ac:inkMk id="18" creationId="{A266FB0A-6E21-7646-B4FA-8E832D3F0819}"/>
          </ac:inkMkLst>
        </pc:inkChg>
        <pc:inkChg chg="add del">
          <ac:chgData name="Kulinich Bohdan" userId="48e65c9f34e137d0" providerId="LiveId" clId="{6E85B4AC-B857-B243-96BE-E7C60E57A426}" dt="2020-01-15T08:59:30.370" v="31"/>
          <ac:inkMkLst>
            <pc:docMk/>
            <pc:sldMk cId="1882888830" sldId="378"/>
            <ac:inkMk id="19" creationId="{B8422D0B-CED2-3F4D-8AE4-BDF44875694D}"/>
          </ac:inkMkLst>
        </pc:inkChg>
        <pc:inkChg chg="add del">
          <ac:chgData name="Kulinich Bohdan" userId="48e65c9f34e137d0" providerId="LiveId" clId="{6E85B4AC-B857-B243-96BE-E7C60E57A426}" dt="2020-01-15T08:59:32.577" v="34"/>
          <ac:inkMkLst>
            <pc:docMk/>
            <pc:sldMk cId="1882888830" sldId="378"/>
            <ac:inkMk id="20" creationId="{22988A39-1E51-4943-8EA1-8058389E3546}"/>
          </ac:inkMkLst>
        </pc:inkChg>
        <pc:inkChg chg="add del">
          <ac:chgData name="Kulinich Bohdan" userId="48e65c9f34e137d0" providerId="LiveId" clId="{6E85B4AC-B857-B243-96BE-E7C60E57A426}" dt="2020-01-15T08:59:34.526" v="37"/>
          <ac:inkMkLst>
            <pc:docMk/>
            <pc:sldMk cId="1882888830" sldId="378"/>
            <ac:inkMk id="21" creationId="{0D111576-4831-C745-A2A4-DFC1D2C2D532}"/>
          </ac:inkMkLst>
        </pc:inkChg>
        <pc:inkChg chg="add del">
          <ac:chgData name="Kulinich Bohdan" userId="48e65c9f34e137d0" providerId="LiveId" clId="{6E85B4AC-B857-B243-96BE-E7C60E57A426}" dt="2020-01-15T08:59:49.539" v="40"/>
          <ac:inkMkLst>
            <pc:docMk/>
            <pc:sldMk cId="1882888830" sldId="378"/>
            <ac:inkMk id="22" creationId="{F3987B81-9E4C-E746-ADC0-D979CA3E8D28}"/>
          </ac:inkMkLst>
        </pc:inkChg>
        <pc:inkChg chg="add del">
          <ac:chgData name="Kulinich Bohdan" userId="48e65c9f34e137d0" providerId="LiveId" clId="{6E85B4AC-B857-B243-96BE-E7C60E57A426}" dt="2020-01-15T09:00:02.130" v="43"/>
          <ac:inkMkLst>
            <pc:docMk/>
            <pc:sldMk cId="1882888830" sldId="378"/>
            <ac:inkMk id="24" creationId="{8BDFCA2F-0B62-954C-BFBF-6DFF145AE429}"/>
          </ac:inkMkLst>
        </pc:inkChg>
        <pc:inkChg chg="add">
          <ac:chgData name="Kulinich Bohdan" userId="48e65c9f34e137d0" providerId="LiveId" clId="{6E85B4AC-B857-B243-96BE-E7C60E57A426}" dt="2020-01-15T09:00:09.637" v="44"/>
          <ac:inkMkLst>
            <pc:docMk/>
            <pc:sldMk cId="1882888830" sldId="378"/>
            <ac:inkMk id="25" creationId="{E1F15E56-C0B7-DF49-8C3A-1937AA6BC92C}"/>
          </ac:inkMkLst>
        </pc:inkChg>
        <pc:inkChg chg="add del">
          <ac:chgData name="Kulinich Bohdan" userId="48e65c9f34e137d0" providerId="LiveId" clId="{6E85B4AC-B857-B243-96BE-E7C60E57A426}" dt="2020-01-15T09:00:40.615" v="57"/>
          <ac:inkMkLst>
            <pc:docMk/>
            <pc:sldMk cId="1882888830" sldId="378"/>
            <ac:inkMk id="27" creationId="{FC71845B-1BC4-EB45-AAD6-7547A0012DF9}"/>
          </ac:inkMkLst>
        </pc:inkChg>
        <pc:inkChg chg="add del">
          <ac:chgData name="Kulinich Bohdan" userId="48e65c9f34e137d0" providerId="LiveId" clId="{6E85B4AC-B857-B243-96BE-E7C60E57A426}" dt="2020-01-15T09:00:39.892" v="56"/>
          <ac:inkMkLst>
            <pc:docMk/>
            <pc:sldMk cId="1882888830" sldId="378"/>
            <ac:inkMk id="28" creationId="{9E5BB8E7-F126-A743-9B82-AB33A68E792A}"/>
          </ac:inkMkLst>
        </pc:inkChg>
        <pc:inkChg chg="add del reco">
          <ac:chgData name="Kulinich Bohdan" userId="48e65c9f34e137d0" providerId="LiveId" clId="{6E85B4AC-B857-B243-96BE-E7C60E57A426}" dt="2020-01-15T09:00:39.892" v="56"/>
          <ac:inkMkLst>
            <pc:docMk/>
            <pc:sldMk cId="1882888830" sldId="378"/>
            <ac:inkMk id="30" creationId="{A0F6E558-E9B0-E946-8B44-3A2559A86152}"/>
          </ac:inkMkLst>
        </pc:inkChg>
        <pc:inkChg chg="add del">
          <ac:chgData name="Kulinich Bohdan" userId="48e65c9f34e137d0" providerId="LiveId" clId="{6E85B4AC-B857-B243-96BE-E7C60E57A426}" dt="2020-01-15T09:00:33.469" v="52"/>
          <ac:inkMkLst>
            <pc:docMk/>
            <pc:sldMk cId="1882888830" sldId="378"/>
            <ac:inkMk id="32" creationId="{9476A1FE-FDFC-2E4F-9011-A3DE9AF6DABA}"/>
          </ac:inkMkLst>
        </pc:inkChg>
        <pc:inkChg chg="add del">
          <ac:chgData name="Kulinich Bohdan" userId="48e65c9f34e137d0" providerId="LiveId" clId="{6E85B4AC-B857-B243-96BE-E7C60E57A426}" dt="2020-01-15T09:00:38.128" v="55"/>
          <ac:inkMkLst>
            <pc:docMk/>
            <pc:sldMk cId="1882888830" sldId="378"/>
            <ac:inkMk id="36" creationId="{8F6CE749-43B6-D041-8779-9D4159D2298C}"/>
          </ac:inkMkLst>
        </pc:inkChg>
        <pc:inkChg chg="add del">
          <ac:chgData name="Kulinich Bohdan" userId="48e65c9f34e137d0" providerId="LiveId" clId="{6E85B4AC-B857-B243-96BE-E7C60E57A426}" dt="2020-01-15T09:00:45.377" v="61"/>
          <ac:inkMkLst>
            <pc:docMk/>
            <pc:sldMk cId="1882888830" sldId="378"/>
            <ac:inkMk id="37" creationId="{7B773385-DEED-A24A-8716-314794F741CE}"/>
          </ac:inkMkLst>
        </pc:inkChg>
        <pc:inkChg chg="add del">
          <ac:chgData name="Kulinich Bohdan" userId="48e65c9f34e137d0" providerId="LiveId" clId="{6E85B4AC-B857-B243-96BE-E7C60E57A426}" dt="2020-01-15T09:00:45.377" v="61"/>
          <ac:inkMkLst>
            <pc:docMk/>
            <pc:sldMk cId="1882888830" sldId="378"/>
            <ac:inkMk id="38" creationId="{03E9EB6D-61C4-1049-A22F-5F3EF778256C}"/>
          </ac:inkMkLst>
        </pc:inkChg>
        <pc:inkChg chg="add reco">
          <ac:chgData name="Kulinich Bohdan" userId="48e65c9f34e137d0" providerId="LiveId" clId="{6E85B4AC-B857-B243-96BE-E7C60E57A426}" dt="2020-01-15T09:00:45.377" v="61"/>
          <ac:inkMkLst>
            <pc:docMk/>
            <pc:sldMk cId="1882888830" sldId="378"/>
            <ac:inkMk id="39" creationId="{C548B69A-DD56-FE40-AD9C-51FD7CCF2BC2}"/>
          </ac:inkMkLst>
        </pc:inkChg>
        <pc:inkChg chg="add">
          <ac:chgData name="Kulinich Bohdan" userId="48e65c9f34e137d0" providerId="LiveId" clId="{6E85B4AC-B857-B243-96BE-E7C60E57A426}" dt="2020-01-15T09:00:46.394" v="62"/>
          <ac:inkMkLst>
            <pc:docMk/>
            <pc:sldMk cId="1882888830" sldId="378"/>
            <ac:inkMk id="41" creationId="{4FD79597-4D49-5B4D-9553-0BBFF8A62E91}"/>
          </ac:inkMkLst>
        </pc:inkChg>
        <pc:inkChg chg="add">
          <ac:chgData name="Kulinich Bohdan" userId="48e65c9f34e137d0" providerId="LiveId" clId="{6E85B4AC-B857-B243-96BE-E7C60E57A426}" dt="2020-01-15T09:02:41.929" v="64"/>
          <ac:inkMkLst>
            <pc:docMk/>
            <pc:sldMk cId="1882888830" sldId="378"/>
            <ac:inkMk id="42" creationId="{1FC6FCD0-EACB-0444-9492-5F252413E89B}"/>
          </ac:inkMkLst>
        </pc:inkChg>
      </pc:sldChg>
      <pc:sldChg chg="addSp delSp">
        <pc:chgData name="Kulinich Bohdan" userId="48e65c9f34e137d0" providerId="LiveId" clId="{6E85B4AC-B857-B243-96BE-E7C60E57A426}" dt="2020-01-15T09:07:43.029" v="81"/>
        <pc:sldMkLst>
          <pc:docMk/>
          <pc:sldMk cId="2831271116" sldId="379"/>
        </pc:sldMkLst>
        <pc:inkChg chg="add del">
          <ac:chgData name="Kulinich Bohdan" userId="48e65c9f34e137d0" providerId="LiveId" clId="{6E85B4AC-B857-B243-96BE-E7C60E57A426}" dt="2020-01-15T09:06:24.010" v="75"/>
          <ac:inkMkLst>
            <pc:docMk/>
            <pc:sldMk cId="2831271116" sldId="379"/>
            <ac:inkMk id="5" creationId="{4D46BE89-693B-C64A-8F37-F001E3D4B9A7}"/>
          </ac:inkMkLst>
        </pc:inkChg>
        <pc:inkChg chg="add del">
          <ac:chgData name="Kulinich Bohdan" userId="48e65c9f34e137d0" providerId="LiveId" clId="{6E85B4AC-B857-B243-96BE-E7C60E57A426}" dt="2020-01-15T09:06:23.599" v="74"/>
          <ac:inkMkLst>
            <pc:docMk/>
            <pc:sldMk cId="2831271116" sldId="379"/>
            <ac:inkMk id="6" creationId="{1366D3FA-1CC1-9640-BB64-5AF9B77B0429}"/>
          </ac:inkMkLst>
        </pc:inkChg>
        <pc:inkChg chg="add del">
          <ac:chgData name="Kulinich Bohdan" userId="48e65c9f34e137d0" providerId="LiveId" clId="{6E85B4AC-B857-B243-96BE-E7C60E57A426}" dt="2020-01-15T09:06:23.143" v="73"/>
          <ac:inkMkLst>
            <pc:docMk/>
            <pc:sldMk cId="2831271116" sldId="379"/>
            <ac:inkMk id="7" creationId="{CADDF735-4262-E242-A7A8-1C2E89321AF5}"/>
          </ac:inkMkLst>
        </pc:inkChg>
        <pc:inkChg chg="add del">
          <ac:chgData name="Kulinich Bohdan" userId="48e65c9f34e137d0" providerId="LiveId" clId="{6E85B4AC-B857-B243-96BE-E7C60E57A426}" dt="2020-01-15T09:06:21.652" v="72"/>
          <ac:inkMkLst>
            <pc:docMk/>
            <pc:sldMk cId="2831271116" sldId="379"/>
            <ac:inkMk id="8" creationId="{23872669-F74C-674C-9C25-CD2C23B5C6F5}"/>
          </ac:inkMkLst>
        </pc:inkChg>
        <pc:inkChg chg="add del reco">
          <ac:chgData name="Kulinich Bohdan" userId="48e65c9f34e137d0" providerId="LiveId" clId="{6E85B4AC-B857-B243-96BE-E7C60E57A426}" dt="2020-01-15T09:06:21.652" v="72"/>
          <ac:inkMkLst>
            <pc:docMk/>
            <pc:sldMk cId="2831271116" sldId="379"/>
            <ac:inkMk id="15" creationId="{C622A7AE-C22B-7E48-8715-13618684A974}"/>
          </ac:inkMkLst>
        </pc:inkChg>
        <pc:inkChg chg="add">
          <ac:chgData name="Kulinich Bohdan" userId="48e65c9f34e137d0" providerId="LiveId" clId="{6E85B4AC-B857-B243-96BE-E7C60E57A426}" dt="2020-01-15T09:06:33.945" v="76"/>
          <ac:inkMkLst>
            <pc:docMk/>
            <pc:sldMk cId="2831271116" sldId="379"/>
            <ac:inkMk id="18" creationId="{CA502509-FAF5-A04D-B071-A90B905A4891}"/>
          </ac:inkMkLst>
        </pc:inkChg>
        <pc:inkChg chg="add del">
          <ac:chgData name="Kulinich Bohdan" userId="48e65c9f34e137d0" providerId="LiveId" clId="{6E85B4AC-B857-B243-96BE-E7C60E57A426}" dt="2020-01-15T09:06:38.634" v="80"/>
          <ac:inkMkLst>
            <pc:docMk/>
            <pc:sldMk cId="2831271116" sldId="379"/>
            <ac:inkMk id="19" creationId="{61E5A3EA-BC26-8544-AFA8-49436A4A2BF7}"/>
          </ac:inkMkLst>
        </pc:inkChg>
        <pc:inkChg chg="add del">
          <ac:chgData name="Kulinich Bohdan" userId="48e65c9f34e137d0" providerId="LiveId" clId="{6E85B4AC-B857-B243-96BE-E7C60E57A426}" dt="2020-01-15T09:06:38.634" v="80"/>
          <ac:inkMkLst>
            <pc:docMk/>
            <pc:sldMk cId="2831271116" sldId="379"/>
            <ac:inkMk id="20" creationId="{F6D00ED4-499B-5A4E-B88B-CBB2BA53C532}"/>
          </ac:inkMkLst>
        </pc:inkChg>
        <pc:inkChg chg="add reco">
          <ac:chgData name="Kulinich Bohdan" userId="48e65c9f34e137d0" providerId="LiveId" clId="{6E85B4AC-B857-B243-96BE-E7C60E57A426}" dt="2020-01-15T09:06:38.634" v="80"/>
          <ac:inkMkLst>
            <pc:docMk/>
            <pc:sldMk cId="2831271116" sldId="379"/>
            <ac:inkMk id="21" creationId="{418882FA-7B26-2D4E-AEF9-AF621B9C36D6}"/>
          </ac:inkMkLst>
        </pc:inkChg>
        <pc:inkChg chg="add">
          <ac:chgData name="Kulinich Bohdan" userId="48e65c9f34e137d0" providerId="LiveId" clId="{6E85B4AC-B857-B243-96BE-E7C60E57A426}" dt="2020-01-15T09:07:43.029" v="81"/>
          <ac:inkMkLst>
            <pc:docMk/>
            <pc:sldMk cId="2831271116" sldId="379"/>
            <ac:inkMk id="24" creationId="{54A1BB3C-8DCC-914C-938C-80CC97A3D3EC}"/>
          </ac:inkMkLst>
        </pc:inkChg>
      </pc:sldChg>
    </pc:docChg>
  </pc:docChgLst>
  <pc:docChgLst>
    <pc:chgData name="Kulinich Bohdan" userId="48e65c9f34e137d0" providerId="LiveId" clId="{4F4595B0-F631-4D75-B48D-EA7476EA3CC6}"/>
    <pc:docChg chg="undo custSel addSld delSld modSld sldOrd">
      <pc:chgData name="Kulinich Bohdan" userId="48e65c9f34e137d0" providerId="LiveId" clId="{4F4595B0-F631-4D75-B48D-EA7476EA3CC6}" dt="2020-02-07T09:47:51.861" v="7466" actId="20577"/>
      <pc:docMkLst>
        <pc:docMk/>
      </pc:docMkLst>
      <pc:sldChg chg="modSp">
        <pc:chgData name="Kulinich Bohdan" userId="48e65c9f34e137d0" providerId="LiveId" clId="{4F4595B0-F631-4D75-B48D-EA7476EA3CC6}" dt="2020-01-27T10:23:53.994" v="5" actId="1076"/>
        <pc:sldMkLst>
          <pc:docMk/>
          <pc:sldMk cId="1088591982" sldId="256"/>
        </pc:sldMkLst>
        <pc:spChg chg="mod">
          <ac:chgData name="Kulinich Bohdan" userId="48e65c9f34e137d0" providerId="LiveId" clId="{4F4595B0-F631-4D75-B48D-EA7476EA3CC6}" dt="2020-01-27T10:23:53.994" v="5" actId="1076"/>
          <ac:spMkLst>
            <pc:docMk/>
            <pc:sldMk cId="1088591982" sldId="256"/>
            <ac:spMk id="13" creationId="{00000000-0000-0000-0000-000000000000}"/>
          </ac:spMkLst>
        </pc:spChg>
        <pc:spChg chg="mod">
          <ac:chgData name="Kulinich Bohdan" userId="48e65c9f34e137d0" providerId="LiveId" clId="{4F4595B0-F631-4D75-B48D-EA7476EA3CC6}" dt="2020-01-27T10:23:14.999" v="0" actId="20577"/>
          <ac:spMkLst>
            <pc:docMk/>
            <pc:sldMk cId="1088591982" sldId="256"/>
            <ac:spMk id="17" creationId="{00000000-0000-0000-0000-000000000000}"/>
          </ac:spMkLst>
        </pc:spChg>
      </pc:sldChg>
      <pc:sldChg chg="addSp modSp modAnim">
        <pc:chgData name="Kulinich Bohdan" userId="48e65c9f34e137d0" providerId="LiveId" clId="{4F4595B0-F631-4D75-B48D-EA7476EA3CC6}" dt="2020-01-31T20:28:07.738" v="7465" actId="20577"/>
        <pc:sldMkLst>
          <pc:docMk/>
          <pc:sldMk cId="2889811499" sldId="366"/>
        </pc:sldMkLst>
        <pc:spChg chg="mod">
          <ac:chgData name="Kulinich Bohdan" userId="48e65c9f34e137d0" providerId="LiveId" clId="{4F4595B0-F631-4D75-B48D-EA7476EA3CC6}" dt="2020-01-31T13:04:11.412" v="7199" actId="207"/>
          <ac:spMkLst>
            <pc:docMk/>
            <pc:sldMk cId="2889811499" sldId="366"/>
            <ac:spMk id="7" creationId="{00000000-0000-0000-0000-000000000000}"/>
          </ac:spMkLst>
        </pc:spChg>
        <pc:spChg chg="add mod">
          <ac:chgData name="Kulinich Bohdan" userId="48e65c9f34e137d0" providerId="LiveId" clId="{4F4595B0-F631-4D75-B48D-EA7476EA3CC6}" dt="2020-01-31T20:28:07.738" v="7465" actId="20577"/>
          <ac:spMkLst>
            <pc:docMk/>
            <pc:sldMk cId="2889811499" sldId="366"/>
            <ac:spMk id="9" creationId="{F7E11581-622A-4FD3-A09F-FEF9797926DE}"/>
          </ac:spMkLst>
        </pc:spChg>
        <pc:spChg chg="mod">
          <ac:chgData name="Kulinich Bohdan" userId="48e65c9f34e137d0" providerId="LiveId" clId="{4F4595B0-F631-4D75-B48D-EA7476EA3CC6}" dt="2020-01-31T13:04:11.412" v="7199" actId="207"/>
          <ac:spMkLst>
            <pc:docMk/>
            <pc:sldMk cId="2889811499" sldId="366"/>
            <ac:spMk id="35" creationId="{00000000-0000-0000-0000-000000000000}"/>
          </ac:spMkLst>
        </pc:spChg>
        <pc:spChg chg="mod">
          <ac:chgData name="Kulinich Bohdan" userId="48e65c9f34e137d0" providerId="LiveId" clId="{4F4595B0-F631-4D75-B48D-EA7476EA3CC6}" dt="2020-01-31T13:04:11.412" v="7199" actId="207"/>
          <ac:spMkLst>
            <pc:docMk/>
            <pc:sldMk cId="2889811499" sldId="366"/>
            <ac:spMk id="54" creationId="{00000000-0000-0000-0000-000000000000}"/>
          </ac:spMkLst>
        </pc:spChg>
        <pc:spChg chg="mod">
          <ac:chgData name="Kulinich Bohdan" userId="48e65c9f34e137d0" providerId="LiveId" clId="{4F4595B0-F631-4D75-B48D-EA7476EA3CC6}" dt="2020-01-31T13:04:11.412" v="7199" actId="207"/>
          <ac:spMkLst>
            <pc:docMk/>
            <pc:sldMk cId="2889811499" sldId="366"/>
            <ac:spMk id="55" creationId="{00000000-0000-0000-0000-000000000000}"/>
          </ac:spMkLst>
        </pc:spChg>
        <pc:spChg chg="mod">
          <ac:chgData name="Kulinich Bohdan" userId="48e65c9f34e137d0" providerId="LiveId" clId="{4F4595B0-F631-4D75-B48D-EA7476EA3CC6}" dt="2020-01-31T13:04:11.412" v="7199" actId="207"/>
          <ac:spMkLst>
            <pc:docMk/>
            <pc:sldMk cId="2889811499" sldId="366"/>
            <ac:spMk id="57" creationId="{00000000-0000-0000-0000-000000000000}"/>
          </ac:spMkLst>
        </pc:spChg>
      </pc:sldChg>
      <pc:sldChg chg="addSp delSp modSp delAnim modAnim">
        <pc:chgData name="Kulinich Bohdan" userId="48e65c9f34e137d0" providerId="LiveId" clId="{4F4595B0-F631-4D75-B48D-EA7476EA3CC6}" dt="2020-01-29T12:11:02.797" v="2007"/>
        <pc:sldMkLst>
          <pc:docMk/>
          <pc:sldMk cId="948890182" sldId="367"/>
        </pc:sldMkLst>
        <pc:spChg chg="add mod ord">
          <ac:chgData name="Kulinich Bohdan" userId="48e65c9f34e137d0" providerId="LiveId" clId="{4F4595B0-F631-4D75-B48D-EA7476EA3CC6}" dt="2020-01-28T05:00:36.147" v="619" actId="171"/>
          <ac:spMkLst>
            <pc:docMk/>
            <pc:sldMk cId="948890182" sldId="367"/>
            <ac:spMk id="2" creationId="{7FBE592C-913E-457B-BC4B-2434A4CB726E}"/>
          </ac:spMkLst>
        </pc:spChg>
        <pc:spChg chg="mod">
          <ac:chgData name="Kulinich Bohdan" userId="48e65c9f34e137d0" providerId="LiveId" clId="{4F4595B0-F631-4D75-B48D-EA7476EA3CC6}" dt="2020-01-29T10:48:30.840" v="923" actId="207"/>
          <ac:spMkLst>
            <pc:docMk/>
            <pc:sldMk cId="948890182" sldId="367"/>
            <ac:spMk id="3" creationId="{00000000-0000-0000-0000-000000000000}"/>
          </ac:spMkLst>
        </pc:spChg>
        <pc:spChg chg="mod">
          <ac:chgData name="Kulinich Bohdan" userId="48e65c9f34e137d0" providerId="LiveId" clId="{4F4595B0-F631-4D75-B48D-EA7476EA3CC6}" dt="2020-01-27T10:32:23.867" v="41" actId="20577"/>
          <ac:spMkLst>
            <pc:docMk/>
            <pc:sldMk cId="948890182" sldId="367"/>
            <ac:spMk id="4" creationId="{00000000-0000-0000-0000-000000000000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7" creationId="{0D957D4D-4079-4759-B4B1-3C26EE13D178}"/>
          </ac:spMkLst>
        </pc:spChg>
        <pc:spChg chg="add mod">
          <ac:chgData name="Kulinich Bohdan" userId="48e65c9f34e137d0" providerId="LiveId" clId="{4F4595B0-F631-4D75-B48D-EA7476EA3CC6}" dt="2020-01-28T05:49:27.813" v="817" actId="207"/>
          <ac:spMkLst>
            <pc:docMk/>
            <pc:sldMk cId="948890182" sldId="367"/>
            <ac:spMk id="9" creationId="{734EE400-2B6E-4617-9279-38089A84B3EB}"/>
          </ac:spMkLst>
        </pc:spChg>
        <pc:spChg chg="add mod ord">
          <ac:chgData name="Kulinich Bohdan" userId="48e65c9f34e137d0" providerId="LiveId" clId="{4F4595B0-F631-4D75-B48D-EA7476EA3CC6}" dt="2020-01-28T05:46:07.088" v="775" actId="167"/>
          <ac:spMkLst>
            <pc:docMk/>
            <pc:sldMk cId="948890182" sldId="367"/>
            <ac:spMk id="10" creationId="{7C030249-160D-4401-9137-DAB66DFAE92E}"/>
          </ac:spMkLst>
        </pc:spChg>
        <pc:spChg chg="del">
          <ac:chgData name="Kulinich Bohdan" userId="48e65c9f34e137d0" providerId="LiveId" clId="{4F4595B0-F631-4D75-B48D-EA7476EA3CC6}" dt="2020-01-27T10:24:36.679" v="13" actId="478"/>
          <ac:spMkLst>
            <pc:docMk/>
            <pc:sldMk cId="948890182" sldId="367"/>
            <ac:spMk id="12" creationId="{7A5391F8-553D-4E3B-B01E-B801783550F3}"/>
          </ac:spMkLst>
        </pc:spChg>
        <pc:spChg chg="del">
          <ac:chgData name="Kulinich Bohdan" userId="48e65c9f34e137d0" providerId="LiveId" clId="{4F4595B0-F631-4D75-B48D-EA7476EA3CC6}" dt="2020-01-27T10:24:34.988" v="12" actId="478"/>
          <ac:spMkLst>
            <pc:docMk/>
            <pc:sldMk cId="948890182" sldId="367"/>
            <ac:spMk id="13" creationId="{EA1ACBFE-7007-432E-BD19-F72359B06E63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16" creationId="{86CB3065-B974-4B30-BB89-7026BFBBE3F2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17" creationId="{31A61E3A-C12A-43B0-B7FC-DB558E49041E}"/>
          </ac:spMkLst>
        </pc:spChg>
        <pc:spChg chg="add mod ord">
          <ac:chgData name="Kulinich Bohdan" userId="48e65c9f34e137d0" providerId="LiveId" clId="{4F4595B0-F631-4D75-B48D-EA7476EA3CC6}" dt="2020-01-28T05:00:36.147" v="619" actId="171"/>
          <ac:spMkLst>
            <pc:docMk/>
            <pc:sldMk cId="948890182" sldId="367"/>
            <ac:spMk id="31" creationId="{0DAA7F30-75E6-428D-9C2C-13BE4BDFE2E1}"/>
          </ac:spMkLst>
        </pc:spChg>
        <pc:spChg chg="del">
          <ac:chgData name="Kulinich Bohdan" userId="48e65c9f34e137d0" providerId="LiveId" clId="{4F4595B0-F631-4D75-B48D-EA7476EA3CC6}" dt="2020-01-27T10:24:32.323" v="10" actId="478"/>
          <ac:spMkLst>
            <pc:docMk/>
            <pc:sldMk cId="948890182" sldId="367"/>
            <ac:spMk id="32" creationId="{18F918BE-A148-4B7A-A08E-84D86673166E}"/>
          </ac:spMkLst>
        </pc:spChg>
        <pc:spChg chg="add mod ord">
          <ac:chgData name="Kulinich Bohdan" userId="48e65c9f34e137d0" providerId="LiveId" clId="{4F4595B0-F631-4D75-B48D-EA7476EA3CC6}" dt="2020-01-28T05:00:36.147" v="619" actId="171"/>
          <ac:spMkLst>
            <pc:docMk/>
            <pc:sldMk cId="948890182" sldId="367"/>
            <ac:spMk id="32" creationId="{59E9D38F-226A-460E-A927-34290C1C7D6E}"/>
          </ac:spMkLst>
        </pc:spChg>
        <pc:spChg chg="del">
          <ac:chgData name="Kulinich Bohdan" userId="48e65c9f34e137d0" providerId="LiveId" clId="{4F4595B0-F631-4D75-B48D-EA7476EA3CC6}" dt="2020-01-27T10:24:32.323" v="10" actId="478"/>
          <ac:spMkLst>
            <pc:docMk/>
            <pc:sldMk cId="948890182" sldId="367"/>
            <ac:spMk id="33" creationId="{FEC504CA-F5DD-4CFC-A088-2AA2696FE1C6}"/>
          </ac:spMkLst>
        </pc:spChg>
        <pc:spChg chg="del">
          <ac:chgData name="Kulinich Bohdan" userId="48e65c9f34e137d0" providerId="LiveId" clId="{4F4595B0-F631-4D75-B48D-EA7476EA3CC6}" dt="2020-01-27T10:29:39.513" v="14" actId="478"/>
          <ac:spMkLst>
            <pc:docMk/>
            <pc:sldMk cId="948890182" sldId="367"/>
            <ac:spMk id="34" creationId="{086A8388-4F31-471D-B480-804D6524FB36}"/>
          </ac:spMkLst>
        </pc:spChg>
        <pc:spChg chg="del">
          <ac:chgData name="Kulinich Bohdan" userId="48e65c9f34e137d0" providerId="LiveId" clId="{4F4595B0-F631-4D75-B48D-EA7476EA3CC6}" dt="2020-01-27T10:29:40.168" v="15" actId="478"/>
          <ac:spMkLst>
            <pc:docMk/>
            <pc:sldMk cId="948890182" sldId="367"/>
            <ac:spMk id="35" creationId="{72A7E634-7762-4CAA-BBC3-F3AE0B89D44D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37" creationId="{380B0ED9-FB6F-4D09-B4B2-19326ECB2D05}"/>
          </ac:spMkLst>
        </pc:spChg>
        <pc:spChg chg="add mod ord">
          <ac:chgData name="Kulinich Bohdan" userId="48e65c9f34e137d0" providerId="LiveId" clId="{4F4595B0-F631-4D75-B48D-EA7476EA3CC6}" dt="2020-01-29T10:43:32.246" v="889" actId="167"/>
          <ac:spMkLst>
            <pc:docMk/>
            <pc:sldMk cId="948890182" sldId="367"/>
            <ac:spMk id="37" creationId="{C0112707-5195-4228-BF59-4C432444FFBE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38" creationId="{F40E5BD0-779A-4AC0-8096-F731E262E638}"/>
          </ac:spMkLst>
        </pc:spChg>
        <pc:spChg chg="add mod">
          <ac:chgData name="Kulinich Bohdan" userId="48e65c9f34e137d0" providerId="LiveId" clId="{4F4595B0-F631-4D75-B48D-EA7476EA3CC6}" dt="2020-01-29T10:47:35.128" v="917" actId="207"/>
          <ac:spMkLst>
            <pc:docMk/>
            <pc:sldMk cId="948890182" sldId="367"/>
            <ac:spMk id="40" creationId="{A1ADD176-5C1B-483B-9A52-F23CBC66C660}"/>
          </ac:spMkLst>
        </pc:spChg>
        <pc:spChg chg="del">
          <ac:chgData name="Kulinich Bohdan" userId="48e65c9f34e137d0" providerId="LiveId" clId="{4F4595B0-F631-4D75-B48D-EA7476EA3CC6}" dt="2020-01-27T10:24:34.988" v="12" actId="478"/>
          <ac:spMkLst>
            <pc:docMk/>
            <pc:sldMk cId="948890182" sldId="367"/>
            <ac:spMk id="40" creationId="{C48C3763-79FF-4D90-8BF7-1E30F9C1392E}"/>
          </ac:spMkLst>
        </pc:spChg>
        <pc:spChg chg="add del mod">
          <ac:chgData name="Kulinich Bohdan" userId="48e65c9f34e137d0" providerId="LiveId" clId="{4F4595B0-F631-4D75-B48D-EA7476EA3CC6}" dt="2020-01-28T05:30:05.768" v="737" actId="478"/>
          <ac:spMkLst>
            <pc:docMk/>
            <pc:sldMk cId="948890182" sldId="367"/>
            <ac:spMk id="40" creationId="{FCCC00ED-3A57-41D1-A47E-5368C750B9BC}"/>
          </ac:spMkLst>
        </pc:spChg>
        <pc:spChg chg="add mod ord">
          <ac:chgData name="Kulinich Bohdan" userId="48e65c9f34e137d0" providerId="LiveId" clId="{4F4595B0-F631-4D75-B48D-EA7476EA3CC6}" dt="2020-01-28T05:46:07.088" v="775" actId="167"/>
          <ac:spMkLst>
            <pc:docMk/>
            <pc:sldMk cId="948890182" sldId="367"/>
            <ac:spMk id="41" creationId="{AF512CF9-6326-400B-96A4-008C2F1831DF}"/>
          </ac:spMkLst>
        </pc:spChg>
        <pc:spChg chg="add mod ord">
          <ac:chgData name="Kulinich Bohdan" userId="48e65c9f34e137d0" providerId="LiveId" clId="{4F4595B0-F631-4D75-B48D-EA7476EA3CC6}" dt="2020-01-28T05:52:24.438" v="837" actId="167"/>
          <ac:spMkLst>
            <pc:docMk/>
            <pc:sldMk cId="948890182" sldId="367"/>
            <ac:spMk id="42" creationId="{2721ACA3-7E73-4D65-9414-7D6D637F9834}"/>
          </ac:spMkLst>
        </pc:spChg>
        <pc:spChg chg="add mod">
          <ac:chgData name="Kulinich Bohdan" userId="48e65c9f34e137d0" providerId="LiveId" clId="{4F4595B0-F631-4D75-B48D-EA7476EA3CC6}" dt="2020-01-28T05:51:36.447" v="828" actId="1076"/>
          <ac:spMkLst>
            <pc:docMk/>
            <pc:sldMk cId="948890182" sldId="367"/>
            <ac:spMk id="43" creationId="{F72E6CC2-D535-46C4-96AB-2C0ED0FB7EA9}"/>
          </ac:spMkLst>
        </pc:spChg>
        <pc:spChg chg="add del mod">
          <ac:chgData name="Kulinich Bohdan" userId="48e65c9f34e137d0" providerId="LiveId" clId="{4F4595B0-F631-4D75-B48D-EA7476EA3CC6}" dt="2020-01-28T05:47:51.924" v="788" actId="478"/>
          <ac:spMkLst>
            <pc:docMk/>
            <pc:sldMk cId="948890182" sldId="367"/>
            <ac:spMk id="44" creationId="{037F3C32-F781-4C2D-B8E2-AB37C7D5D391}"/>
          </ac:spMkLst>
        </pc:spChg>
        <pc:spChg chg="del">
          <ac:chgData name="Kulinich Bohdan" userId="48e65c9f34e137d0" providerId="LiveId" clId="{4F4595B0-F631-4D75-B48D-EA7476EA3CC6}" dt="2020-01-27T10:24:32.323" v="10" actId="478"/>
          <ac:spMkLst>
            <pc:docMk/>
            <pc:sldMk cId="948890182" sldId="367"/>
            <ac:spMk id="45" creationId="{5A504C8B-B90E-4A81-915C-416927634273}"/>
          </ac:spMkLst>
        </pc:spChg>
        <pc:spChg chg="add mod ord">
          <ac:chgData name="Kulinich Bohdan" userId="48e65c9f34e137d0" providerId="LiveId" clId="{4F4595B0-F631-4D75-B48D-EA7476EA3CC6}" dt="2020-01-28T05:48:37.098" v="796" actId="1076"/>
          <ac:spMkLst>
            <pc:docMk/>
            <pc:sldMk cId="948890182" sldId="367"/>
            <ac:spMk id="45" creationId="{D6812977-4F6C-4987-B343-7CBC67A6ECFB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46" creationId="{DAA23EB9-A699-4CF2-9EA7-C3BC81A3450C}"/>
          </ac:spMkLst>
        </pc:spChg>
        <pc:spChg chg="add mod">
          <ac:chgData name="Kulinich Bohdan" userId="48e65c9f34e137d0" providerId="LiveId" clId="{4F4595B0-F631-4D75-B48D-EA7476EA3CC6}" dt="2020-01-29T10:50:43.756" v="958" actId="1076"/>
          <ac:spMkLst>
            <pc:docMk/>
            <pc:sldMk cId="948890182" sldId="367"/>
            <ac:spMk id="46" creationId="{FDB4E440-586F-4857-BB66-0FB0372A7C13}"/>
          </ac:spMkLst>
        </pc:spChg>
        <pc:spChg chg="del">
          <ac:chgData name="Kulinich Bohdan" userId="48e65c9f34e137d0" providerId="LiveId" clId="{4F4595B0-F631-4D75-B48D-EA7476EA3CC6}" dt="2020-01-27T10:24:26.783" v="7" actId="478"/>
          <ac:spMkLst>
            <pc:docMk/>
            <pc:sldMk cId="948890182" sldId="367"/>
            <ac:spMk id="47" creationId="{263E4E3A-578A-461C-AEA2-8E8B9EEA0D19}"/>
          </ac:spMkLst>
        </pc:spChg>
        <pc:spChg chg="add mod">
          <ac:chgData name="Kulinich Bohdan" userId="48e65c9f34e137d0" providerId="LiveId" clId="{4F4595B0-F631-4D75-B48D-EA7476EA3CC6}" dt="2020-01-29T11:01:35.254" v="1034" actId="1076"/>
          <ac:spMkLst>
            <pc:docMk/>
            <pc:sldMk cId="948890182" sldId="367"/>
            <ac:spMk id="47" creationId="{6B955C75-E885-4659-A760-02709943CBE5}"/>
          </ac:spMkLst>
        </pc:spChg>
        <pc:spChg chg="del">
          <ac:chgData name="Kulinich Bohdan" userId="48e65c9f34e137d0" providerId="LiveId" clId="{4F4595B0-F631-4D75-B48D-EA7476EA3CC6}" dt="2020-01-27T10:24:30.323" v="9" actId="478"/>
          <ac:spMkLst>
            <pc:docMk/>
            <pc:sldMk cId="948890182" sldId="367"/>
            <ac:spMk id="48" creationId="{EF435653-FED0-41C2-9888-BEEF468017F0}"/>
          </ac:spMkLst>
        </pc:spChg>
        <pc:spChg chg="add mod">
          <ac:chgData name="Kulinich Bohdan" userId="48e65c9f34e137d0" providerId="LiveId" clId="{4F4595B0-F631-4D75-B48D-EA7476EA3CC6}" dt="2020-01-29T11:02:37.691" v="1093" actId="14100"/>
          <ac:spMkLst>
            <pc:docMk/>
            <pc:sldMk cId="948890182" sldId="367"/>
            <ac:spMk id="49" creationId="{447ED873-983D-4647-9020-D8B0DDB86806}"/>
          </ac:spMkLst>
        </pc:spChg>
        <pc:spChg chg="add mod">
          <ac:chgData name="Kulinich Bohdan" userId="48e65c9f34e137d0" providerId="LiveId" clId="{4F4595B0-F631-4D75-B48D-EA7476EA3CC6}" dt="2020-01-27T21:59:52.980" v="555" actId="207"/>
          <ac:spMkLst>
            <pc:docMk/>
            <pc:sldMk cId="948890182" sldId="367"/>
            <ac:spMk id="112" creationId="{80ADEA7B-78B5-4F58-B196-15E6C1979889}"/>
          </ac:spMkLst>
        </pc:spChg>
        <pc:grpChg chg="add mod">
          <ac:chgData name="Kulinich Bohdan" userId="48e65c9f34e137d0" providerId="LiveId" clId="{4F4595B0-F631-4D75-B48D-EA7476EA3CC6}" dt="2020-01-27T10:44:47.170" v="158" actId="164"/>
          <ac:grpSpMkLst>
            <pc:docMk/>
            <pc:sldMk cId="948890182" sldId="367"/>
            <ac:grpSpMk id="86" creationId="{BBC18E62-3E45-4062-A879-DCB6465D90B6}"/>
          </ac:grpSpMkLst>
        </pc:grpChg>
        <pc:grpChg chg="add mod">
          <ac:chgData name="Kulinich Bohdan" userId="48e65c9f34e137d0" providerId="LiveId" clId="{4F4595B0-F631-4D75-B48D-EA7476EA3CC6}" dt="2020-01-27T21:43:07.543" v="389" actId="1076"/>
          <ac:grpSpMkLst>
            <pc:docMk/>
            <pc:sldMk cId="948890182" sldId="367"/>
            <ac:grpSpMk id="111" creationId="{02D8BD52-85AA-4925-A3CF-C641C52C0C5C}"/>
          </ac:grpSpMkLst>
        </pc:grpChg>
        <pc:picChg chg="del">
          <ac:chgData name="Kulinich Bohdan" userId="48e65c9f34e137d0" providerId="LiveId" clId="{4F4595B0-F631-4D75-B48D-EA7476EA3CC6}" dt="2020-01-27T10:24:34.988" v="12" actId="478"/>
          <ac:picMkLst>
            <pc:docMk/>
            <pc:sldMk cId="948890182" sldId="367"/>
            <ac:picMk id="5" creationId="{E3AC0E2F-BDA0-4F72-B614-17A5F1011196}"/>
          </ac:picMkLst>
        </pc:picChg>
        <pc:picChg chg="del">
          <ac:chgData name="Kulinich Bohdan" userId="48e65c9f34e137d0" providerId="LiveId" clId="{4F4595B0-F631-4D75-B48D-EA7476EA3CC6}" dt="2020-01-27T10:24:36.679" v="13" actId="478"/>
          <ac:picMkLst>
            <pc:docMk/>
            <pc:sldMk cId="948890182" sldId="367"/>
            <ac:picMk id="6" creationId="{C98A80C6-FA7A-48A4-8A48-75632F5BF7FE}"/>
          </ac:picMkLst>
        </pc:picChg>
        <pc:picChg chg="del">
          <ac:chgData name="Kulinich Bohdan" userId="48e65c9f34e137d0" providerId="LiveId" clId="{4F4595B0-F631-4D75-B48D-EA7476EA3CC6}" dt="2020-01-27T10:24:34.988" v="12" actId="478"/>
          <ac:picMkLst>
            <pc:docMk/>
            <pc:sldMk cId="948890182" sldId="367"/>
            <ac:picMk id="8" creationId="{F1599FFB-1162-4C0A-93A2-0ADA3C023897}"/>
          </ac:picMkLst>
        </pc:picChg>
        <pc:picChg chg="del">
          <ac:chgData name="Kulinich Bohdan" userId="48e65c9f34e137d0" providerId="LiveId" clId="{4F4595B0-F631-4D75-B48D-EA7476EA3CC6}" dt="2020-01-27T10:24:34.988" v="12" actId="478"/>
          <ac:picMkLst>
            <pc:docMk/>
            <pc:sldMk cId="948890182" sldId="367"/>
            <ac:picMk id="9" creationId="{C629B338-0215-4DD0-9DFC-526089EAD060}"/>
          </ac:picMkLst>
        </pc:picChg>
        <pc:picChg chg="del">
          <ac:chgData name="Kulinich Bohdan" userId="48e65c9f34e137d0" providerId="LiveId" clId="{4F4595B0-F631-4D75-B48D-EA7476EA3CC6}" dt="2020-01-27T10:24:34.988" v="12" actId="478"/>
          <ac:picMkLst>
            <pc:docMk/>
            <pc:sldMk cId="948890182" sldId="367"/>
            <ac:picMk id="10" creationId="{60F5CC73-9BF0-4329-90E2-5DC0D9E65DB6}"/>
          </ac:picMkLst>
        </pc:picChg>
        <pc:picChg chg="del">
          <ac:chgData name="Kulinich Bohdan" userId="48e65c9f34e137d0" providerId="LiveId" clId="{4F4595B0-F631-4D75-B48D-EA7476EA3CC6}" dt="2020-01-27T10:24:30.323" v="9" actId="478"/>
          <ac:picMkLst>
            <pc:docMk/>
            <pc:sldMk cId="948890182" sldId="367"/>
            <ac:picMk id="14" creationId="{B8018C40-D132-4681-86EC-1255D9130E40}"/>
          </ac:picMkLst>
        </pc:picChg>
        <pc:picChg chg="add del mod modCrop">
          <ac:chgData name="Kulinich Bohdan" userId="48e65c9f34e137d0" providerId="LiveId" clId="{4F4595B0-F631-4D75-B48D-EA7476EA3CC6}" dt="2020-01-27T21:33:55.102" v="322" actId="478"/>
          <ac:picMkLst>
            <pc:docMk/>
            <pc:sldMk cId="948890182" sldId="367"/>
            <ac:picMk id="17" creationId="{B142F9BB-5CA6-4294-AFC9-5CE4ECD41955}"/>
          </ac:picMkLst>
        </pc:picChg>
        <pc:picChg chg="del">
          <ac:chgData name="Kulinich Bohdan" userId="48e65c9f34e137d0" providerId="LiveId" clId="{4F4595B0-F631-4D75-B48D-EA7476EA3CC6}" dt="2020-01-27T10:24:32.323" v="10" actId="478"/>
          <ac:picMkLst>
            <pc:docMk/>
            <pc:sldMk cId="948890182" sldId="367"/>
            <ac:picMk id="19" creationId="{982B4DAE-FFF0-4D3C-9C58-CDF2363AEEAE}"/>
          </ac:picMkLst>
        </pc:picChg>
        <pc:picChg chg="add del mod">
          <ac:chgData name="Kulinich Bohdan" userId="48e65c9f34e137d0" providerId="LiveId" clId="{4F4595B0-F631-4D75-B48D-EA7476EA3CC6}" dt="2020-01-27T21:01:22.691" v="168" actId="478"/>
          <ac:picMkLst>
            <pc:docMk/>
            <pc:sldMk cId="948890182" sldId="367"/>
            <ac:picMk id="20" creationId="{4F2674C6-24F9-4017-90E5-063F02CAFC02}"/>
          </ac:picMkLst>
        </pc:picChg>
        <pc:picChg chg="del">
          <ac:chgData name="Kulinich Bohdan" userId="48e65c9f34e137d0" providerId="LiveId" clId="{4F4595B0-F631-4D75-B48D-EA7476EA3CC6}" dt="2020-01-27T10:24:30.323" v="9" actId="478"/>
          <ac:picMkLst>
            <pc:docMk/>
            <pc:sldMk cId="948890182" sldId="367"/>
            <ac:picMk id="24" creationId="{44E92BBD-97C9-47AA-9EAD-3783B8377C87}"/>
          </ac:picMkLst>
        </pc:picChg>
        <pc:picChg chg="del">
          <ac:chgData name="Kulinich Bohdan" userId="48e65c9f34e137d0" providerId="LiveId" clId="{4F4595B0-F631-4D75-B48D-EA7476EA3CC6}" dt="2020-01-27T10:24:30.323" v="9" actId="478"/>
          <ac:picMkLst>
            <pc:docMk/>
            <pc:sldMk cId="948890182" sldId="367"/>
            <ac:picMk id="28" creationId="{EF13DB39-FBDD-45EE-8369-10A7221D815B}"/>
          </ac:picMkLst>
        </pc:picChg>
        <pc:picChg chg="del">
          <ac:chgData name="Kulinich Bohdan" userId="48e65c9f34e137d0" providerId="LiveId" clId="{4F4595B0-F631-4D75-B48D-EA7476EA3CC6}" dt="2020-01-27T10:24:27.422" v="8" actId="478"/>
          <ac:picMkLst>
            <pc:docMk/>
            <pc:sldMk cId="948890182" sldId="367"/>
            <ac:picMk id="39" creationId="{2EC0020E-EE94-4357-B09B-18C8DE3338AC}"/>
          </ac:picMkLst>
        </pc:picChg>
        <pc:picChg chg="add">
          <ac:chgData name="Kulinich Bohdan" userId="48e65c9f34e137d0" providerId="LiveId" clId="{4F4595B0-F631-4D75-B48D-EA7476EA3CC6}" dt="2020-01-29T11:01:10.988" v="993"/>
          <ac:picMkLst>
            <pc:docMk/>
            <pc:sldMk cId="948890182" sldId="367"/>
            <ac:picMk id="44" creationId="{8467152E-EB17-44C8-8EEF-5C2C6B2C9E97}"/>
          </ac:picMkLst>
        </pc:picChg>
        <pc:picChg chg="add">
          <ac:chgData name="Kulinich Bohdan" userId="48e65c9f34e137d0" providerId="LiveId" clId="{4F4595B0-F631-4D75-B48D-EA7476EA3CC6}" dt="2020-01-29T11:02:07.232" v="1037"/>
          <ac:picMkLst>
            <pc:docMk/>
            <pc:sldMk cId="948890182" sldId="367"/>
            <ac:picMk id="48" creationId="{72F5CEB9-1F72-4B85-BB1C-D7AC023F763B}"/>
          </ac:picMkLst>
        </pc:picChg>
        <pc:picChg chg="add del">
          <ac:chgData name="Kulinich Bohdan" userId="48e65c9f34e137d0" providerId="LiveId" clId="{4F4595B0-F631-4D75-B48D-EA7476EA3CC6}" dt="2020-01-27T10:45:59.984" v="163"/>
          <ac:picMkLst>
            <pc:docMk/>
            <pc:sldMk cId="948890182" sldId="367"/>
            <ac:picMk id="87" creationId="{949FD92E-57D4-4524-BB0C-95380546B6FB}"/>
          </ac:picMkLst>
        </pc:picChg>
        <pc:inkChg chg="del">
          <ac:chgData name="Kulinich Bohdan" userId="48e65c9f34e137d0" providerId="LiveId" clId="{4F4595B0-F631-4D75-B48D-EA7476EA3CC6}" dt="2020-01-27T10:24:30.323" v="9" actId="478"/>
          <ac:inkMkLst>
            <pc:docMk/>
            <pc:sldMk cId="948890182" sldId="367"/>
            <ac:inkMk id="2" creationId="{053DD8D6-20C5-344E-A4F1-8BBE0022EDB7}"/>
          </ac:inkMkLst>
        </pc:inkChg>
        <pc:cxnChg chg="del">
          <ac:chgData name="Kulinich Bohdan" userId="48e65c9f34e137d0" providerId="LiveId" clId="{4F4595B0-F631-4D75-B48D-EA7476EA3CC6}" dt="2020-01-27T10:24:33.570" v="11" actId="478"/>
          <ac:cxnSpMkLst>
            <pc:docMk/>
            <pc:sldMk cId="948890182" sldId="367"/>
            <ac:cxnSpMk id="15" creationId="{A54BEC31-1E09-419F-A4D1-01C07EC0D655}"/>
          </ac:cxnSpMkLst>
        </pc:cxnChg>
        <pc:cxnChg chg="add del mod">
          <ac:chgData name="Kulinich Bohdan" userId="48e65c9f34e137d0" providerId="LiveId" clId="{4F4595B0-F631-4D75-B48D-EA7476EA3CC6}" dt="2020-01-27T21:03:20.767" v="194" actId="478"/>
          <ac:cxnSpMkLst>
            <pc:docMk/>
            <pc:sldMk cId="948890182" sldId="367"/>
            <ac:cxnSpMk id="21" creationId="{0CD4EECE-3177-4384-BA14-E05B50D9D62A}"/>
          </ac:cxnSpMkLst>
        </pc:cxnChg>
        <pc:cxnChg chg="del">
          <ac:chgData name="Kulinich Bohdan" userId="48e65c9f34e137d0" providerId="LiveId" clId="{4F4595B0-F631-4D75-B48D-EA7476EA3CC6}" dt="2020-01-27T10:24:32.323" v="10" actId="478"/>
          <ac:cxnSpMkLst>
            <pc:docMk/>
            <pc:sldMk cId="948890182" sldId="367"/>
            <ac:cxnSpMk id="21" creationId="{A100FECE-3953-4D7E-BF42-4E9DDB870394}"/>
          </ac:cxnSpMkLst>
        </pc:cxnChg>
        <pc:cxnChg chg="add del mod">
          <ac:chgData name="Kulinich Bohdan" userId="48e65c9f34e137d0" providerId="LiveId" clId="{4F4595B0-F631-4D75-B48D-EA7476EA3CC6}" dt="2020-01-27T21:03:20.767" v="194" actId="478"/>
          <ac:cxnSpMkLst>
            <pc:docMk/>
            <pc:sldMk cId="948890182" sldId="367"/>
            <ac:cxnSpMk id="22" creationId="{61D13B9D-C5FA-41DF-970D-1286F842D82A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22" creationId="{74D1D897-1385-42CC-B381-17C880DCB0F6}"/>
          </ac:cxnSpMkLst>
        </pc:cxnChg>
        <pc:cxnChg chg="add del mod">
          <ac:chgData name="Kulinich Bohdan" userId="48e65c9f34e137d0" providerId="LiveId" clId="{4F4595B0-F631-4D75-B48D-EA7476EA3CC6}" dt="2020-01-27T21:03:20.767" v="194" actId="478"/>
          <ac:cxnSpMkLst>
            <pc:docMk/>
            <pc:sldMk cId="948890182" sldId="367"/>
            <ac:cxnSpMk id="23" creationId="{0C34DADB-D570-4FF4-8A16-CDE17A6F32E5}"/>
          </ac:cxnSpMkLst>
        </pc:cxnChg>
        <pc:cxnChg chg="del">
          <ac:chgData name="Kulinich Bohdan" userId="48e65c9f34e137d0" providerId="LiveId" clId="{4F4595B0-F631-4D75-B48D-EA7476EA3CC6}" dt="2020-01-27T10:24:32.323" v="10" actId="478"/>
          <ac:cxnSpMkLst>
            <pc:docMk/>
            <pc:sldMk cId="948890182" sldId="367"/>
            <ac:cxnSpMk id="23" creationId="{894ADD61-BAE0-4A1A-AB95-7D7A7705DF80}"/>
          </ac:cxnSpMkLst>
        </pc:cxnChg>
        <pc:cxnChg chg="add del mod">
          <ac:chgData name="Kulinich Bohdan" userId="48e65c9f34e137d0" providerId="LiveId" clId="{4F4595B0-F631-4D75-B48D-EA7476EA3CC6}" dt="2020-01-27T21:03:20.767" v="194" actId="478"/>
          <ac:cxnSpMkLst>
            <pc:docMk/>
            <pc:sldMk cId="948890182" sldId="367"/>
            <ac:cxnSpMk id="24" creationId="{ABA5D554-8990-402C-AA48-450F95E1C060}"/>
          </ac:cxnSpMkLst>
        </pc:cxnChg>
        <pc:cxnChg chg="add del mod">
          <ac:chgData name="Kulinich Bohdan" userId="48e65c9f34e137d0" providerId="LiveId" clId="{4F4595B0-F631-4D75-B48D-EA7476EA3CC6}" dt="2020-01-27T21:03:20.767" v="194" actId="478"/>
          <ac:cxnSpMkLst>
            <pc:docMk/>
            <pc:sldMk cId="948890182" sldId="367"/>
            <ac:cxnSpMk id="25" creationId="{BD7A4265-6406-4577-A092-02F423504761}"/>
          </ac:cxnSpMkLst>
        </pc:cxnChg>
        <pc:cxnChg chg="add del mod">
          <ac:chgData name="Kulinich Bohdan" userId="48e65c9f34e137d0" providerId="LiveId" clId="{4F4595B0-F631-4D75-B48D-EA7476EA3CC6}" dt="2020-01-27T21:03:23.587" v="198" actId="478"/>
          <ac:cxnSpMkLst>
            <pc:docMk/>
            <pc:sldMk cId="948890182" sldId="367"/>
            <ac:cxnSpMk id="26" creationId="{4BEF7A47-5122-4589-962B-C99AEDDA22EE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26" creationId="{C5D055C3-D194-4AFB-B7AA-5D86C574813C}"/>
          </ac:cxnSpMkLst>
        </pc:cxnChg>
        <pc:cxnChg chg="add del mod">
          <ac:chgData name="Kulinich Bohdan" userId="48e65c9f34e137d0" providerId="LiveId" clId="{4F4595B0-F631-4D75-B48D-EA7476EA3CC6}" dt="2020-01-27T21:03:21.691" v="195" actId="478"/>
          <ac:cxnSpMkLst>
            <pc:docMk/>
            <pc:sldMk cId="948890182" sldId="367"/>
            <ac:cxnSpMk id="27" creationId="{2DD1C3D2-DB79-49A1-ACDD-30FC57DCC61C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27" creationId="{B4829C3A-C097-49C8-9E69-B72910122DC7}"/>
          </ac:cxnSpMkLst>
        </pc:cxnChg>
        <pc:cxnChg chg="add del mod">
          <ac:chgData name="Kulinich Bohdan" userId="48e65c9f34e137d0" providerId="LiveId" clId="{4F4595B0-F631-4D75-B48D-EA7476EA3CC6}" dt="2020-01-27T21:03:22.554" v="196" actId="478"/>
          <ac:cxnSpMkLst>
            <pc:docMk/>
            <pc:sldMk cId="948890182" sldId="367"/>
            <ac:cxnSpMk id="28" creationId="{84754CB1-C1FE-4B07-812D-3EBEC0A1AE1A}"/>
          </ac:cxnSpMkLst>
        </pc:cxnChg>
        <pc:cxnChg chg="add del mod">
          <ac:chgData name="Kulinich Bohdan" userId="48e65c9f34e137d0" providerId="LiveId" clId="{4F4595B0-F631-4D75-B48D-EA7476EA3CC6}" dt="2020-01-27T21:03:23.038" v="197" actId="478"/>
          <ac:cxnSpMkLst>
            <pc:docMk/>
            <pc:sldMk cId="948890182" sldId="367"/>
            <ac:cxnSpMk id="29" creationId="{21FCB009-5491-4F9A-9CDD-A8D25DB946CD}"/>
          </ac:cxnSpMkLst>
        </pc:cxnChg>
        <pc:cxnChg chg="del">
          <ac:chgData name="Kulinich Bohdan" userId="48e65c9f34e137d0" providerId="LiveId" clId="{4F4595B0-F631-4D75-B48D-EA7476EA3CC6}" dt="2020-01-27T10:24:32.323" v="10" actId="478"/>
          <ac:cxnSpMkLst>
            <pc:docMk/>
            <pc:sldMk cId="948890182" sldId="367"/>
            <ac:cxnSpMk id="30" creationId="{D8E0EF88-6AEA-4AD1-BDAB-CC243DAF3A13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31" creationId="{DA52F76D-9D38-4636-B586-018F6D8DFD97}"/>
          </ac:cxnSpMkLst>
        </pc:cxnChg>
        <pc:cxnChg chg="add del mod">
          <ac:chgData name="Kulinich Bohdan" userId="48e65c9f34e137d0" providerId="LiveId" clId="{4F4595B0-F631-4D75-B48D-EA7476EA3CC6}" dt="2020-01-27T21:04:42.099" v="221" actId="478"/>
          <ac:cxnSpMkLst>
            <pc:docMk/>
            <pc:sldMk cId="948890182" sldId="367"/>
            <ac:cxnSpMk id="36" creationId="{5956099B-AB9A-4B25-AF6F-51D593AE0144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36" creationId="{BC83C39C-5F45-467D-92DE-55E7D60D0B78}"/>
          </ac:cxnSpMkLst>
        </pc:cxnChg>
        <pc:cxnChg chg="add del mod">
          <ac:chgData name="Kulinich Bohdan" userId="48e65c9f34e137d0" providerId="LiveId" clId="{4F4595B0-F631-4D75-B48D-EA7476EA3CC6}" dt="2020-01-27T21:04:42.099" v="221" actId="478"/>
          <ac:cxnSpMkLst>
            <pc:docMk/>
            <pc:sldMk cId="948890182" sldId="367"/>
            <ac:cxnSpMk id="37" creationId="{F489BFDD-359F-44E5-874D-23E7BBA7A331}"/>
          </ac:cxnSpMkLst>
        </pc:cxnChg>
        <pc:cxnChg chg="add del mod">
          <ac:chgData name="Kulinich Bohdan" userId="48e65c9f34e137d0" providerId="LiveId" clId="{4F4595B0-F631-4D75-B48D-EA7476EA3CC6}" dt="2020-01-27T21:04:42.099" v="221" actId="478"/>
          <ac:cxnSpMkLst>
            <pc:docMk/>
            <pc:sldMk cId="948890182" sldId="367"/>
            <ac:cxnSpMk id="38" creationId="{462C1234-C99B-41D8-9205-10502D4E971D}"/>
          </ac:cxnSpMkLst>
        </pc:cxnChg>
        <pc:cxnChg chg="add del mod">
          <ac:chgData name="Kulinich Bohdan" userId="48e65c9f34e137d0" providerId="LiveId" clId="{4F4595B0-F631-4D75-B48D-EA7476EA3CC6}" dt="2020-01-27T21:04:42.099" v="221" actId="478"/>
          <ac:cxnSpMkLst>
            <pc:docMk/>
            <pc:sldMk cId="948890182" sldId="367"/>
            <ac:cxnSpMk id="39" creationId="{A0B41B01-3CAB-4549-A84E-962B18A9E366}"/>
          </ac:cxnSpMkLst>
        </pc:cxnChg>
        <pc:cxnChg chg="add del mod">
          <ac:chgData name="Kulinich Bohdan" userId="48e65c9f34e137d0" providerId="LiveId" clId="{4F4595B0-F631-4D75-B48D-EA7476EA3CC6}" dt="2020-01-27T21:04:42.099" v="221" actId="478"/>
          <ac:cxnSpMkLst>
            <pc:docMk/>
            <pc:sldMk cId="948890182" sldId="367"/>
            <ac:cxnSpMk id="40" creationId="{1DE8020C-6705-451C-BEA6-4199EA561A47}"/>
          </ac:cxnSpMkLst>
        </pc:cxnChg>
        <pc:cxnChg chg="add del mod">
          <ac:chgData name="Kulinich Bohdan" userId="48e65c9f34e137d0" providerId="LiveId" clId="{4F4595B0-F631-4D75-B48D-EA7476EA3CC6}" dt="2020-01-27T10:36:47.587" v="45" actId="478"/>
          <ac:cxnSpMkLst>
            <pc:docMk/>
            <pc:sldMk cId="948890182" sldId="367"/>
            <ac:cxnSpMk id="41" creationId="{4092DBAD-FBE6-49F6-905B-901E10ECDD4F}"/>
          </ac:cxnSpMkLst>
        </pc:cxnChg>
        <pc:cxnChg chg="del">
          <ac:chgData name="Kulinich Bohdan" userId="48e65c9f34e137d0" providerId="LiveId" clId="{4F4595B0-F631-4D75-B48D-EA7476EA3CC6}" dt="2020-01-27T10:24:30.323" v="9" actId="478"/>
          <ac:cxnSpMkLst>
            <pc:docMk/>
            <pc:sldMk cId="948890182" sldId="367"/>
            <ac:cxnSpMk id="42" creationId="{39AC0758-A108-437A-8FAD-6907CDD43973}"/>
          </ac:cxnSpMkLst>
        </pc:cxnChg>
        <pc:cxnChg chg="add del mod">
          <ac:chgData name="Kulinich Bohdan" userId="48e65c9f34e137d0" providerId="LiveId" clId="{4F4595B0-F631-4D75-B48D-EA7476EA3CC6}" dt="2020-01-29T10:49:41.828" v="937" actId="478"/>
          <ac:cxnSpMkLst>
            <pc:docMk/>
            <pc:sldMk cId="948890182" sldId="367"/>
            <ac:cxnSpMk id="44" creationId="{1ED2A53E-1292-49B1-B726-E399E0870C78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45" creationId="{2EC79E2D-028F-492F-B788-A8D3AC4B0CA5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46" creationId="{D5FC85BC-8E2E-4991-9FE2-11F5D488B405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47" creationId="{D79252AC-836B-4502-91CA-D62ACAE3F4FC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48" creationId="{9B777DB9-4AD9-4439-AC87-89A037B3FBB8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49" creationId="{DFA7B259-CE16-4942-99DB-DF75C735A385}"/>
          </ac:cxnSpMkLst>
        </pc:cxnChg>
        <pc:cxnChg chg="add del mod">
          <ac:chgData name="Kulinich Bohdan" userId="48e65c9f34e137d0" providerId="LiveId" clId="{4F4595B0-F631-4D75-B48D-EA7476EA3CC6}" dt="2020-01-27T10:38:13.628" v="65" actId="478"/>
          <ac:cxnSpMkLst>
            <pc:docMk/>
            <pc:sldMk cId="948890182" sldId="367"/>
            <ac:cxnSpMk id="50" creationId="{FB1B36B2-4C91-44EF-BBD1-A19324E9C4C3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0" creationId="{FC5B1C70-EEBA-4575-959C-5BEA46E41D99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1" creationId="{E0087EB6-A263-40E8-ABAA-BB8374BC9BDB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2" creationId="{30524998-D5B5-45BD-BDB6-89CF71E80E10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3" creationId="{5FD9FA61-CDCB-4E84-8558-3029538D5BF4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4" creationId="{F291E4A8-5BC1-41E1-B999-7C4D043FCF10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55" creationId="{2CA2DB52-52A3-46A1-AA0E-01D007E9B59B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56" creationId="{04A47839-EC21-4418-B474-554E43D67160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57" creationId="{316D9849-2886-4CD6-A477-366483D4A79E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58" creationId="{53AFDBBD-5315-42C6-8FBE-9750295F28A9}"/>
          </ac:cxnSpMkLst>
        </pc:cxnChg>
        <pc:cxnChg chg="add del mod">
          <ac:chgData name="Kulinich Bohdan" userId="48e65c9f34e137d0" providerId="LiveId" clId="{4F4595B0-F631-4D75-B48D-EA7476EA3CC6}" dt="2020-01-27T10:39:01.951" v="82" actId="478"/>
          <ac:cxnSpMkLst>
            <pc:docMk/>
            <pc:sldMk cId="948890182" sldId="367"/>
            <ac:cxnSpMk id="58" creationId="{DEEACDE9-7224-4F5E-9129-203F04893D97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59" creationId="{541D0BE9-83DD-4984-9610-CDA846F18C3D}"/>
          </ac:cxnSpMkLst>
        </pc:cxnChg>
        <pc:cxnChg chg="add del mod">
          <ac:chgData name="Kulinich Bohdan" userId="48e65c9f34e137d0" providerId="LiveId" clId="{4F4595B0-F631-4D75-B48D-EA7476EA3CC6}" dt="2020-01-27T10:39:01.951" v="82" actId="478"/>
          <ac:cxnSpMkLst>
            <pc:docMk/>
            <pc:sldMk cId="948890182" sldId="367"/>
            <ac:cxnSpMk id="59" creationId="{C97C1EF3-077B-4001-A229-BEFB1A6E70BD}"/>
          </ac:cxnSpMkLst>
        </pc:cxnChg>
        <pc:cxnChg chg="add del mod">
          <ac:chgData name="Kulinich Bohdan" userId="48e65c9f34e137d0" providerId="LiveId" clId="{4F4595B0-F631-4D75-B48D-EA7476EA3CC6}" dt="2020-01-27T10:39:01.951" v="82" actId="478"/>
          <ac:cxnSpMkLst>
            <pc:docMk/>
            <pc:sldMk cId="948890182" sldId="367"/>
            <ac:cxnSpMk id="60" creationId="{2E321E3A-C2A0-4347-AF27-9440D1A1A354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0" creationId="{85FF5EBE-66CE-474F-B3FA-E7A2ABF6A9EC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1" creationId="{B18C3124-53D3-4EE4-8C61-3563678A3AB7}"/>
          </ac:cxnSpMkLst>
        </pc:cxnChg>
        <pc:cxnChg chg="add del mod">
          <ac:chgData name="Kulinich Bohdan" userId="48e65c9f34e137d0" providerId="LiveId" clId="{4F4595B0-F631-4D75-B48D-EA7476EA3CC6}" dt="2020-01-27T10:39:01.951" v="82" actId="478"/>
          <ac:cxnSpMkLst>
            <pc:docMk/>
            <pc:sldMk cId="948890182" sldId="367"/>
            <ac:cxnSpMk id="61" creationId="{DC26C7CC-ED5A-47EF-96D6-1E93ED776C7A}"/>
          </ac:cxnSpMkLst>
        </pc:cxnChg>
        <pc:cxnChg chg="add del mod">
          <ac:chgData name="Kulinich Bohdan" userId="48e65c9f34e137d0" providerId="LiveId" clId="{4F4595B0-F631-4D75-B48D-EA7476EA3CC6}" dt="2020-01-27T10:39:01.951" v="82" actId="478"/>
          <ac:cxnSpMkLst>
            <pc:docMk/>
            <pc:sldMk cId="948890182" sldId="367"/>
            <ac:cxnSpMk id="62" creationId="{5D4FCAE1-BF47-4002-85BE-6FF7E652ADC5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2" creationId="{72D077D8-2791-4EF7-95AE-C5309720A2EF}"/>
          </ac:cxnSpMkLst>
        </pc:cxnChg>
        <pc:cxnChg chg="add del mod">
          <ac:chgData name="Kulinich Bohdan" userId="48e65c9f34e137d0" providerId="LiveId" clId="{4F4595B0-F631-4D75-B48D-EA7476EA3CC6}" dt="2020-01-27T21:01:38.546" v="171" actId="478"/>
          <ac:cxnSpMkLst>
            <pc:docMk/>
            <pc:sldMk cId="948890182" sldId="367"/>
            <ac:cxnSpMk id="63" creationId="{15E79EE7-D35C-4AA9-B340-5ADF5AB3BED6}"/>
          </ac:cxnSpMkLst>
        </pc:cxnChg>
        <pc:cxnChg chg="add del mod">
          <ac:chgData name="Kulinich Bohdan" userId="48e65c9f34e137d0" providerId="LiveId" clId="{4F4595B0-F631-4D75-B48D-EA7476EA3CC6}" dt="2020-01-27T21:01:38.546" v="171" actId="478"/>
          <ac:cxnSpMkLst>
            <pc:docMk/>
            <pc:sldMk cId="948890182" sldId="367"/>
            <ac:cxnSpMk id="64" creationId="{DB02B275-0968-4106-8C0E-43ED2DADDE01}"/>
          </ac:cxnSpMkLst>
        </pc:cxnChg>
        <pc:cxnChg chg="add del mod">
          <ac:chgData name="Kulinich Bohdan" userId="48e65c9f34e137d0" providerId="LiveId" clId="{4F4595B0-F631-4D75-B48D-EA7476EA3CC6}" dt="2020-01-27T21:01:38.546" v="171" actId="478"/>
          <ac:cxnSpMkLst>
            <pc:docMk/>
            <pc:sldMk cId="948890182" sldId="367"/>
            <ac:cxnSpMk id="65" creationId="{396D9410-A93D-4265-98FD-EADA4F7500B0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6" creationId="{0991DF37-FDC0-4B7E-9205-FF82612A67D2}"/>
          </ac:cxnSpMkLst>
        </pc:cxnChg>
        <pc:cxnChg chg="add del mod">
          <ac:chgData name="Kulinich Bohdan" userId="48e65c9f34e137d0" providerId="LiveId" clId="{4F4595B0-F631-4D75-B48D-EA7476EA3CC6}" dt="2020-01-27T10:44:05.721" v="148" actId="478"/>
          <ac:cxnSpMkLst>
            <pc:docMk/>
            <pc:sldMk cId="948890182" sldId="367"/>
            <ac:cxnSpMk id="66" creationId="{31FDBBCC-5627-4F22-B9B9-EA2B9122431D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7" creationId="{67231166-C01B-41B7-95F2-CC0A98894D4F}"/>
          </ac:cxnSpMkLst>
        </pc:cxnChg>
        <pc:cxnChg chg="add del mod">
          <ac:chgData name="Kulinich Bohdan" userId="48e65c9f34e137d0" providerId="LiveId" clId="{4F4595B0-F631-4D75-B48D-EA7476EA3CC6}" dt="2020-01-27T10:44:05.721" v="148" actId="478"/>
          <ac:cxnSpMkLst>
            <pc:docMk/>
            <pc:sldMk cId="948890182" sldId="367"/>
            <ac:cxnSpMk id="67" creationId="{6AA93C39-034B-4443-9622-867B216E0339}"/>
          </ac:cxnSpMkLst>
        </pc:cxnChg>
        <pc:cxnChg chg="add del mod">
          <ac:chgData name="Kulinich Bohdan" userId="48e65c9f34e137d0" providerId="LiveId" clId="{4F4595B0-F631-4D75-B48D-EA7476EA3CC6}" dt="2020-01-27T21:06:52.318" v="232" actId="478"/>
          <ac:cxnSpMkLst>
            <pc:docMk/>
            <pc:sldMk cId="948890182" sldId="367"/>
            <ac:cxnSpMk id="68" creationId="{7C021BC9-71EA-4D39-9031-C0B40FB76A67}"/>
          </ac:cxnSpMkLst>
        </pc:cxnChg>
        <pc:cxnChg chg="add del mod">
          <ac:chgData name="Kulinich Bohdan" userId="48e65c9f34e137d0" providerId="LiveId" clId="{4F4595B0-F631-4D75-B48D-EA7476EA3CC6}" dt="2020-01-27T21:08:20.974" v="258" actId="478"/>
          <ac:cxnSpMkLst>
            <pc:docMk/>
            <pc:sldMk cId="948890182" sldId="367"/>
            <ac:cxnSpMk id="69" creationId="{C5801608-C2AF-4A3E-AB2F-066D95CE70D0}"/>
          </ac:cxnSpMkLst>
        </pc:cxnChg>
        <pc:cxnChg chg="add mod ord">
          <ac:chgData name="Kulinich Bohdan" userId="48e65c9f34e137d0" providerId="LiveId" clId="{4F4595B0-F631-4D75-B48D-EA7476EA3CC6}" dt="2020-01-29T10:47:12.577" v="916" actId="166"/>
          <ac:cxnSpMkLst>
            <pc:docMk/>
            <pc:sldMk cId="948890182" sldId="367"/>
            <ac:cxnSpMk id="70" creationId="{83E6E653-720A-4C34-9B4D-D978D83B471C}"/>
          </ac:cxnSpMkLst>
        </pc:cxnChg>
        <pc:cxnChg chg="add mod ord">
          <ac:chgData name="Kulinich Bohdan" userId="48e65c9f34e137d0" providerId="LiveId" clId="{4F4595B0-F631-4D75-B48D-EA7476EA3CC6}" dt="2020-01-29T10:47:12.577" v="916" actId="166"/>
          <ac:cxnSpMkLst>
            <pc:docMk/>
            <pc:sldMk cId="948890182" sldId="367"/>
            <ac:cxnSpMk id="71" creationId="{19F9FE2D-FEB2-4F55-B053-72C36671172A}"/>
          </ac:cxnSpMkLst>
        </pc:cxnChg>
        <pc:cxnChg chg="add del mod">
          <ac:chgData name="Kulinich Bohdan" userId="48e65c9f34e137d0" providerId="LiveId" clId="{4F4595B0-F631-4D75-B48D-EA7476EA3CC6}" dt="2020-01-27T21:01:42.133" v="175" actId="478"/>
          <ac:cxnSpMkLst>
            <pc:docMk/>
            <pc:sldMk cId="948890182" sldId="367"/>
            <ac:cxnSpMk id="72" creationId="{07BC8EE5-3556-4A9F-9E70-81D15799AE06}"/>
          </ac:cxnSpMkLst>
        </pc:cxnChg>
        <pc:cxnChg chg="add del mod">
          <ac:chgData name="Kulinich Bohdan" userId="48e65c9f34e137d0" providerId="LiveId" clId="{4F4595B0-F631-4D75-B48D-EA7476EA3CC6}" dt="2020-01-27T21:01:41.212" v="174" actId="478"/>
          <ac:cxnSpMkLst>
            <pc:docMk/>
            <pc:sldMk cId="948890182" sldId="367"/>
            <ac:cxnSpMk id="73" creationId="{C75A4DAC-00A4-4831-A8B5-58F1293CF488}"/>
          </ac:cxnSpMkLst>
        </pc:cxnChg>
        <pc:cxnChg chg="add del mod">
          <ac:chgData name="Kulinich Bohdan" userId="48e65c9f34e137d0" providerId="LiveId" clId="{4F4595B0-F631-4D75-B48D-EA7476EA3CC6}" dt="2020-01-27T21:01:40.469" v="173" actId="478"/>
          <ac:cxnSpMkLst>
            <pc:docMk/>
            <pc:sldMk cId="948890182" sldId="367"/>
            <ac:cxnSpMk id="74" creationId="{75AD7804-DDD5-44CE-AD6F-7F43F0E91E1C}"/>
          </ac:cxnSpMkLst>
        </pc:cxnChg>
        <pc:cxnChg chg="add del mod">
          <ac:chgData name="Kulinich Bohdan" userId="48e65c9f34e137d0" providerId="LiveId" clId="{4F4595B0-F631-4D75-B48D-EA7476EA3CC6}" dt="2020-01-27T10:43:27.912" v="137"/>
          <ac:cxnSpMkLst>
            <pc:docMk/>
            <pc:sldMk cId="948890182" sldId="367"/>
            <ac:cxnSpMk id="75" creationId="{7C01920D-56E3-45CE-9C76-E0FF5614E0EA}"/>
          </ac:cxnSpMkLst>
        </pc:cxnChg>
        <pc:cxnChg chg="add mod ord">
          <ac:chgData name="Kulinich Bohdan" userId="48e65c9f34e137d0" providerId="LiveId" clId="{4F4595B0-F631-4D75-B48D-EA7476EA3CC6}" dt="2020-01-29T10:47:12.577" v="916" actId="166"/>
          <ac:cxnSpMkLst>
            <pc:docMk/>
            <pc:sldMk cId="948890182" sldId="367"/>
            <ac:cxnSpMk id="75" creationId="{9C929A9D-A475-4F37-86E5-E547A1324683}"/>
          </ac:cxnSpMkLst>
        </pc:cxnChg>
        <pc:cxnChg chg="add mod ord">
          <ac:chgData name="Kulinich Bohdan" userId="48e65c9f34e137d0" providerId="LiveId" clId="{4F4595B0-F631-4D75-B48D-EA7476EA3CC6}" dt="2020-01-28T05:01:05.307" v="621" actId="167"/>
          <ac:cxnSpMkLst>
            <pc:docMk/>
            <pc:sldMk cId="948890182" sldId="367"/>
            <ac:cxnSpMk id="76" creationId="{39FB272D-BFC3-4656-A521-0372B4EFC194}"/>
          </ac:cxnSpMkLst>
        </pc:cxnChg>
        <pc:cxnChg chg="add mod ord">
          <ac:chgData name="Kulinich Bohdan" userId="48e65c9f34e137d0" providerId="LiveId" clId="{4F4595B0-F631-4D75-B48D-EA7476EA3CC6}" dt="2020-01-28T05:01:05.307" v="621" actId="167"/>
          <ac:cxnSpMkLst>
            <pc:docMk/>
            <pc:sldMk cId="948890182" sldId="367"/>
            <ac:cxnSpMk id="77" creationId="{DCADC69B-5084-4DD8-B04A-870F51C339C5}"/>
          </ac:cxnSpMkLst>
        </pc:cxnChg>
        <pc:cxnChg chg="add del mod">
          <ac:chgData name="Kulinich Bohdan" userId="48e65c9f34e137d0" providerId="LiveId" clId="{4F4595B0-F631-4D75-B48D-EA7476EA3CC6}" dt="2020-01-27T10:43:17.278" v="124"/>
          <ac:cxnSpMkLst>
            <pc:docMk/>
            <pc:sldMk cId="948890182" sldId="367"/>
            <ac:cxnSpMk id="78" creationId="{C013B52D-9FB7-4B95-9EFC-6B95DF19F57A}"/>
          </ac:cxnSpMkLst>
        </pc:cxnChg>
        <pc:cxnChg chg="add del mod">
          <ac:chgData name="Kulinich Bohdan" userId="48e65c9f34e137d0" providerId="LiveId" clId="{4F4595B0-F631-4D75-B48D-EA7476EA3CC6}" dt="2020-01-27T10:43:17.278" v="124"/>
          <ac:cxnSpMkLst>
            <pc:docMk/>
            <pc:sldMk cId="948890182" sldId="367"/>
            <ac:cxnSpMk id="79" creationId="{D7ED000B-A948-4E5D-93B0-2D81C13CD89C}"/>
          </ac:cxnSpMkLst>
        </pc:cxnChg>
        <pc:cxnChg chg="add del">
          <ac:chgData name="Kulinich Bohdan" userId="48e65c9f34e137d0" providerId="LiveId" clId="{4F4595B0-F631-4D75-B48D-EA7476EA3CC6}" dt="2020-01-27T10:43:44.773" v="142"/>
          <ac:cxnSpMkLst>
            <pc:docMk/>
            <pc:sldMk cId="948890182" sldId="367"/>
            <ac:cxnSpMk id="80" creationId="{7E283AEF-8A78-4A25-AEC7-91B82B039F19}"/>
          </ac:cxnSpMkLst>
        </pc:cxnChg>
        <pc:cxnChg chg="add mod ord">
          <ac:chgData name="Kulinich Bohdan" userId="48e65c9f34e137d0" providerId="LiveId" clId="{4F4595B0-F631-4D75-B48D-EA7476EA3CC6}" dt="2020-01-28T05:01:05.307" v="621" actId="167"/>
          <ac:cxnSpMkLst>
            <pc:docMk/>
            <pc:sldMk cId="948890182" sldId="367"/>
            <ac:cxnSpMk id="80" creationId="{9D459D0C-B05F-4874-8E98-D8FAE92883FB}"/>
          </ac:cxnSpMkLst>
        </pc:cxnChg>
        <pc:cxnChg chg="add del mod">
          <ac:chgData name="Kulinich Bohdan" userId="48e65c9f34e137d0" providerId="LiveId" clId="{4F4595B0-F631-4D75-B48D-EA7476EA3CC6}" dt="2020-01-27T21:01:39.663" v="172" actId="478"/>
          <ac:cxnSpMkLst>
            <pc:docMk/>
            <pc:sldMk cId="948890182" sldId="367"/>
            <ac:cxnSpMk id="81" creationId="{50272D01-F05B-4B2F-A1BB-7DCD40868E72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83" creationId="{581A8BF5-5BD8-4390-9F23-F5C6E1260277}"/>
          </ac:cxnSpMkLst>
        </pc:cxnChg>
        <pc:cxnChg chg="add del mod">
          <ac:chgData name="Kulinich Bohdan" userId="48e65c9f34e137d0" providerId="LiveId" clId="{4F4595B0-F631-4D75-B48D-EA7476EA3CC6}" dt="2020-01-27T21:01:38.546" v="171" actId="478"/>
          <ac:cxnSpMkLst>
            <pc:docMk/>
            <pc:sldMk cId="948890182" sldId="367"/>
            <ac:cxnSpMk id="84" creationId="{D6E93A29-DFBB-4EB0-94FF-5F7C494A76EA}"/>
          </ac:cxnSpMkLst>
        </pc:cxnChg>
        <pc:cxnChg chg="add del mod">
          <ac:chgData name="Kulinich Bohdan" userId="48e65c9f34e137d0" providerId="LiveId" clId="{4F4595B0-F631-4D75-B48D-EA7476EA3CC6}" dt="2020-01-27T21:01:38.546" v="171" actId="478"/>
          <ac:cxnSpMkLst>
            <pc:docMk/>
            <pc:sldMk cId="948890182" sldId="367"/>
            <ac:cxnSpMk id="85" creationId="{3822CEFF-3CAD-44AC-8417-4808FF01B11C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86" creationId="{151649F3-F999-4ACF-B73C-674F18D9003B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87" creationId="{97CFF44A-3A88-4E5D-880A-2203F77BEDBF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88" creationId="{55751AE2-D480-4F4F-992D-B36D73CBF83E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89" creationId="{0DC9EAC1-8EF7-45C7-BE10-F4261659DDA3}"/>
          </ac:cxnSpMkLst>
        </pc:cxnChg>
        <pc:cxnChg chg="add del mod ord">
          <ac:chgData name="Kulinich Bohdan" userId="48e65c9f34e137d0" providerId="LiveId" clId="{4F4595B0-F631-4D75-B48D-EA7476EA3CC6}" dt="2020-01-29T10:46:53.583" v="915" actId="166"/>
          <ac:cxnSpMkLst>
            <pc:docMk/>
            <pc:sldMk cId="948890182" sldId="367"/>
            <ac:cxnSpMk id="90" creationId="{20FD5E58-99E2-4944-8335-9D005F14594B}"/>
          </ac:cxnSpMkLst>
        </pc:cxnChg>
        <pc:cxnChg chg="add mod">
          <ac:chgData name="Kulinich Bohdan" userId="48e65c9f34e137d0" providerId="LiveId" clId="{4F4595B0-F631-4D75-B48D-EA7476EA3CC6}" dt="2020-01-29T10:48:33.886" v="924" actId="208"/>
          <ac:cxnSpMkLst>
            <pc:docMk/>
            <pc:sldMk cId="948890182" sldId="367"/>
            <ac:cxnSpMk id="91" creationId="{BF74A26F-84D2-475E-A74B-66F96E33F7F6}"/>
          </ac:cxnSpMkLst>
        </pc:cxnChg>
        <pc:cxnChg chg="add mod">
          <ac:chgData name="Kulinich Bohdan" userId="48e65c9f34e137d0" providerId="LiveId" clId="{4F4595B0-F631-4D75-B48D-EA7476EA3CC6}" dt="2020-01-27T21:43:07.543" v="389" actId="1076"/>
          <ac:cxnSpMkLst>
            <pc:docMk/>
            <pc:sldMk cId="948890182" sldId="367"/>
            <ac:cxnSpMk id="93" creationId="{40DF2A0E-D8FD-4EC8-8D4C-F11392D22C87}"/>
          </ac:cxnSpMkLst>
        </pc:cxnChg>
        <pc:cxnChg chg="add mod">
          <ac:chgData name="Kulinich Bohdan" userId="48e65c9f34e137d0" providerId="LiveId" clId="{4F4595B0-F631-4D75-B48D-EA7476EA3CC6}" dt="2020-01-29T10:48:06.355" v="921" actId="208"/>
          <ac:cxnSpMkLst>
            <pc:docMk/>
            <pc:sldMk cId="948890182" sldId="367"/>
            <ac:cxnSpMk id="95" creationId="{CA59377F-10EA-4B7C-A6A9-0F134F91AD98}"/>
          </ac:cxnSpMkLst>
        </pc:cxnChg>
        <pc:cxnChg chg="add mod">
          <ac:chgData name="Kulinich Bohdan" userId="48e65c9f34e137d0" providerId="LiveId" clId="{4F4595B0-F631-4D75-B48D-EA7476EA3CC6}" dt="2020-01-28T04:59:22.974" v="599" actId="14100"/>
          <ac:cxnSpMkLst>
            <pc:docMk/>
            <pc:sldMk cId="948890182" sldId="367"/>
            <ac:cxnSpMk id="96" creationId="{128A0B6C-EE60-46E0-B3C3-617CB9851B06}"/>
          </ac:cxnSpMkLst>
        </pc:cxnChg>
        <pc:cxnChg chg="add mod ord">
          <ac:chgData name="Kulinich Bohdan" userId="48e65c9f34e137d0" providerId="LiveId" clId="{4F4595B0-F631-4D75-B48D-EA7476EA3CC6}" dt="2020-01-29T10:45:50.193" v="912" actId="167"/>
          <ac:cxnSpMkLst>
            <pc:docMk/>
            <pc:sldMk cId="948890182" sldId="367"/>
            <ac:cxnSpMk id="97" creationId="{729297BB-23E3-4A5E-8CDD-02429E8E9200}"/>
          </ac:cxnSpMkLst>
        </pc:cxnChg>
        <pc:cxnChg chg="add mod ord">
          <ac:chgData name="Kulinich Bohdan" userId="48e65c9f34e137d0" providerId="LiveId" clId="{4F4595B0-F631-4D75-B48D-EA7476EA3CC6}" dt="2020-01-29T10:45:50.193" v="912" actId="167"/>
          <ac:cxnSpMkLst>
            <pc:docMk/>
            <pc:sldMk cId="948890182" sldId="367"/>
            <ac:cxnSpMk id="98" creationId="{9C0A157C-0956-480C-B450-80709B0FC22A}"/>
          </ac:cxnSpMkLst>
        </pc:cxnChg>
        <pc:cxnChg chg="add del mod">
          <ac:chgData name="Kulinich Bohdan" userId="48e65c9f34e137d0" providerId="LiveId" clId="{4F4595B0-F631-4D75-B48D-EA7476EA3CC6}" dt="2020-01-27T21:37:20.175" v="356"/>
          <ac:cxnSpMkLst>
            <pc:docMk/>
            <pc:sldMk cId="948890182" sldId="367"/>
            <ac:cxnSpMk id="100" creationId="{F7B1FA5D-7664-40A0-AB65-C9C44504810F}"/>
          </ac:cxnSpMkLst>
        </pc:cxnChg>
        <pc:cxnChg chg="add del mod">
          <ac:chgData name="Kulinich Bohdan" userId="48e65c9f34e137d0" providerId="LiveId" clId="{4F4595B0-F631-4D75-B48D-EA7476EA3CC6}" dt="2020-01-27T21:37:20.175" v="356"/>
          <ac:cxnSpMkLst>
            <pc:docMk/>
            <pc:sldMk cId="948890182" sldId="367"/>
            <ac:cxnSpMk id="101" creationId="{FB271A7D-D476-43AB-A77D-3E1FA567ED75}"/>
          </ac:cxnSpMkLst>
        </pc:cxnChg>
        <pc:cxnChg chg="add del mod">
          <ac:chgData name="Kulinich Bohdan" userId="48e65c9f34e137d0" providerId="LiveId" clId="{4F4595B0-F631-4D75-B48D-EA7476EA3CC6}" dt="2020-01-27T21:37:20.175" v="356"/>
          <ac:cxnSpMkLst>
            <pc:docMk/>
            <pc:sldMk cId="948890182" sldId="367"/>
            <ac:cxnSpMk id="102" creationId="{75A9839F-C977-457A-BA08-D9D7513726E4}"/>
          </ac:cxnSpMkLst>
        </pc:cxnChg>
        <pc:cxnChg chg="add del mod">
          <ac:chgData name="Kulinich Bohdan" userId="48e65c9f34e137d0" providerId="LiveId" clId="{4F4595B0-F631-4D75-B48D-EA7476EA3CC6}" dt="2020-01-27T21:37:20.175" v="356"/>
          <ac:cxnSpMkLst>
            <pc:docMk/>
            <pc:sldMk cId="948890182" sldId="367"/>
            <ac:cxnSpMk id="103" creationId="{B1A8A933-1923-4570-BFA3-21F4B28CA541}"/>
          </ac:cxnSpMkLst>
        </pc:cxnChg>
        <pc:cxnChg chg="add del mod">
          <ac:chgData name="Kulinich Bohdan" userId="48e65c9f34e137d0" providerId="LiveId" clId="{4F4595B0-F631-4D75-B48D-EA7476EA3CC6}" dt="2020-01-27T21:37:20.175" v="356"/>
          <ac:cxnSpMkLst>
            <pc:docMk/>
            <pc:sldMk cId="948890182" sldId="367"/>
            <ac:cxnSpMk id="104" creationId="{0122A6C3-6DAB-4F51-9B14-3D663F951106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05" creationId="{CDB2C728-A963-480A-9AD8-3367DFC740F6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06" creationId="{2D79E8E9-3C7C-4409-B9BD-9220620D0E4A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07" creationId="{CEF0859B-FA9C-4F92-845D-5F06A38B6282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08" creationId="{5EA509EF-FA90-4E35-9A6B-2F3EB03D888E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09" creationId="{4522D5AA-738B-49CB-B554-250DA227CA52}"/>
          </ac:cxnSpMkLst>
        </pc:cxnChg>
        <pc:cxnChg chg="add mod">
          <ac:chgData name="Kulinich Bohdan" userId="48e65c9f34e137d0" providerId="LiveId" clId="{4F4595B0-F631-4D75-B48D-EA7476EA3CC6}" dt="2020-01-27T21:37:43.650" v="362" actId="164"/>
          <ac:cxnSpMkLst>
            <pc:docMk/>
            <pc:sldMk cId="948890182" sldId="367"/>
            <ac:cxnSpMk id="110" creationId="{F5DEE732-82AD-4838-8699-35CBC0E6C78A}"/>
          </ac:cxnSpMkLst>
        </pc:cxnChg>
      </pc:sldChg>
      <pc:sldChg chg="addSp delSp modSp ord delAnim modAnim">
        <pc:chgData name="Kulinich Bohdan" userId="48e65c9f34e137d0" providerId="LiveId" clId="{4F4595B0-F631-4D75-B48D-EA7476EA3CC6}" dt="2020-01-30T08:02:35.919" v="5241" actId="14100"/>
        <pc:sldMkLst>
          <pc:docMk/>
          <pc:sldMk cId="1743156989" sldId="368"/>
        </pc:sldMkLst>
        <pc:spChg chg="del">
          <ac:chgData name="Kulinich Bohdan" userId="48e65c9f34e137d0" providerId="LiveId" clId="{4F4595B0-F631-4D75-B48D-EA7476EA3CC6}" dt="2020-01-29T18:44:51.724" v="3161" actId="478"/>
          <ac:spMkLst>
            <pc:docMk/>
            <pc:sldMk cId="1743156989" sldId="368"/>
            <ac:spMk id="2" creationId="{6C5E1589-4D51-4BC3-882B-8F9A05C26FE0}"/>
          </ac:spMkLst>
        </pc:spChg>
        <pc:spChg chg="mod">
          <ac:chgData name="Kulinich Bohdan" userId="48e65c9f34e137d0" providerId="LiveId" clId="{4F4595B0-F631-4D75-B48D-EA7476EA3CC6}" dt="2020-01-29T18:44:40.442" v="3158" actId="20577"/>
          <ac:spMkLst>
            <pc:docMk/>
            <pc:sldMk cId="1743156989" sldId="368"/>
            <ac:spMk id="4" creationId="{00000000-0000-0000-0000-000000000000}"/>
          </ac:spMkLst>
        </pc:spChg>
        <pc:spChg chg="del">
          <ac:chgData name="Kulinich Bohdan" userId="48e65c9f34e137d0" providerId="LiveId" clId="{4F4595B0-F631-4D75-B48D-EA7476EA3CC6}" dt="2020-01-29T18:44:51.724" v="3161" actId="478"/>
          <ac:spMkLst>
            <pc:docMk/>
            <pc:sldMk cId="1743156989" sldId="368"/>
            <ac:spMk id="5" creationId="{D146BC9A-5850-4D37-AE7D-A4918074CCF9}"/>
          </ac:spMkLst>
        </pc:spChg>
        <pc:spChg chg="del">
          <ac:chgData name="Kulinich Bohdan" userId="48e65c9f34e137d0" providerId="LiveId" clId="{4F4595B0-F631-4D75-B48D-EA7476EA3CC6}" dt="2020-01-29T18:44:51.724" v="3161" actId="478"/>
          <ac:spMkLst>
            <pc:docMk/>
            <pc:sldMk cId="1743156989" sldId="368"/>
            <ac:spMk id="6" creationId="{9BB5211D-B0D8-41A0-B378-2393A473B8E5}"/>
          </ac:spMkLst>
        </pc:spChg>
        <pc:spChg chg="del">
          <ac:chgData name="Kulinich Bohdan" userId="48e65c9f34e137d0" providerId="LiveId" clId="{4F4595B0-F631-4D75-B48D-EA7476EA3CC6}" dt="2020-01-29T18:44:51.724" v="3161" actId="478"/>
          <ac:spMkLst>
            <pc:docMk/>
            <pc:sldMk cId="1743156989" sldId="368"/>
            <ac:spMk id="7" creationId="{89E0ABE1-2859-4D1B-9664-6195C49F867A}"/>
          </ac:spMkLst>
        </pc:spChg>
        <pc:spChg chg="add mod ord">
          <ac:chgData name="Kulinich Bohdan" userId="48e65c9f34e137d0" providerId="LiveId" clId="{4F4595B0-F631-4D75-B48D-EA7476EA3CC6}" dt="2020-01-29T18:58:01.679" v="3404" actId="1076"/>
          <ac:spMkLst>
            <pc:docMk/>
            <pc:sldMk cId="1743156989" sldId="368"/>
            <ac:spMk id="12" creationId="{C51EC176-342C-406F-A02D-2161BF48F858}"/>
          </ac:spMkLst>
        </pc:spChg>
        <pc:spChg chg="add mod ord">
          <ac:chgData name="Kulinich Bohdan" userId="48e65c9f34e137d0" providerId="LiveId" clId="{4F4595B0-F631-4D75-B48D-EA7476EA3CC6}" dt="2020-01-29T18:58:13.965" v="3405" actId="1076"/>
          <ac:spMkLst>
            <pc:docMk/>
            <pc:sldMk cId="1743156989" sldId="368"/>
            <ac:spMk id="15" creationId="{3F518721-0298-4721-A7CC-B92E1B3CD7BE}"/>
          </ac:spMkLst>
        </pc:spChg>
        <pc:spChg chg="del">
          <ac:chgData name="Kulinich Bohdan" userId="48e65c9f34e137d0" providerId="LiveId" clId="{4F4595B0-F631-4D75-B48D-EA7476EA3CC6}" dt="2020-01-29T18:44:57.640" v="3163" actId="478"/>
          <ac:spMkLst>
            <pc:docMk/>
            <pc:sldMk cId="1743156989" sldId="368"/>
            <ac:spMk id="40" creationId="{E6F9A728-B032-437F-BCA1-0BC0123F7050}"/>
          </ac:spMkLst>
        </pc:spChg>
        <pc:spChg chg="del">
          <ac:chgData name="Kulinich Bohdan" userId="48e65c9f34e137d0" providerId="LiveId" clId="{4F4595B0-F631-4D75-B48D-EA7476EA3CC6}" dt="2020-01-29T18:44:55.123" v="3162" actId="478"/>
          <ac:spMkLst>
            <pc:docMk/>
            <pc:sldMk cId="1743156989" sldId="368"/>
            <ac:spMk id="86" creationId="{C830C49C-4B22-403C-A351-713BFD029551}"/>
          </ac:spMkLst>
        </pc:spChg>
        <pc:spChg chg="del">
          <ac:chgData name="Kulinich Bohdan" userId="48e65c9f34e137d0" providerId="LiveId" clId="{4F4595B0-F631-4D75-B48D-EA7476EA3CC6}" dt="2020-01-29T18:44:55.123" v="3162" actId="478"/>
          <ac:spMkLst>
            <pc:docMk/>
            <pc:sldMk cId="1743156989" sldId="368"/>
            <ac:spMk id="87" creationId="{4BD8D31F-6FB9-4D70-B50A-6BA5C7BCBCBA}"/>
          </ac:spMkLst>
        </pc:spChg>
        <pc:spChg chg="del">
          <ac:chgData name="Kulinich Bohdan" userId="48e65c9f34e137d0" providerId="LiveId" clId="{4F4595B0-F631-4D75-B48D-EA7476EA3CC6}" dt="2020-01-29T18:44:45.985" v="3159" actId="478"/>
          <ac:spMkLst>
            <pc:docMk/>
            <pc:sldMk cId="1743156989" sldId="368"/>
            <ac:spMk id="140" creationId="{04CD1B42-DF59-405C-A4AB-5588888EB830}"/>
          </ac:spMkLst>
        </pc:spChg>
        <pc:spChg chg="del">
          <ac:chgData name="Kulinich Bohdan" userId="48e65c9f34e137d0" providerId="LiveId" clId="{4F4595B0-F631-4D75-B48D-EA7476EA3CC6}" dt="2020-01-29T18:44:45.985" v="3159" actId="478"/>
          <ac:spMkLst>
            <pc:docMk/>
            <pc:sldMk cId="1743156989" sldId="368"/>
            <ac:spMk id="141" creationId="{C8443418-78B5-4643-8632-FE6F01EB5922}"/>
          </ac:spMkLst>
        </pc:spChg>
        <pc:spChg chg="del">
          <ac:chgData name="Kulinich Bohdan" userId="48e65c9f34e137d0" providerId="LiveId" clId="{4F4595B0-F631-4D75-B48D-EA7476EA3CC6}" dt="2020-01-29T18:44:45.985" v="3159" actId="478"/>
          <ac:spMkLst>
            <pc:docMk/>
            <pc:sldMk cId="1743156989" sldId="368"/>
            <ac:spMk id="142" creationId="{2C6FA939-9671-4A67-81A7-CDB615BEB000}"/>
          </ac:spMkLst>
        </pc:spChg>
        <pc:spChg chg="del">
          <ac:chgData name="Kulinich Bohdan" userId="48e65c9f34e137d0" providerId="LiveId" clId="{4F4595B0-F631-4D75-B48D-EA7476EA3CC6}" dt="2020-01-29T18:44:45.985" v="3159" actId="478"/>
          <ac:spMkLst>
            <pc:docMk/>
            <pc:sldMk cId="1743156989" sldId="368"/>
            <ac:spMk id="143" creationId="{DDCA1FB5-D3A8-41C8-A098-A0DBD9CD84AB}"/>
          </ac:spMkLst>
        </pc:spChg>
        <pc:spChg chg="add mod">
          <ac:chgData name="Kulinich Bohdan" userId="48e65c9f34e137d0" providerId="LiveId" clId="{4F4595B0-F631-4D75-B48D-EA7476EA3CC6}" dt="2020-01-29T19:02:25.531" v="3558" actId="207"/>
          <ac:spMkLst>
            <pc:docMk/>
            <pc:sldMk cId="1743156989" sldId="368"/>
            <ac:spMk id="188" creationId="{62CED440-88E0-49FF-8CE5-947C1ED49B7A}"/>
          </ac:spMkLst>
        </pc:spChg>
        <pc:spChg chg="add mod">
          <ac:chgData name="Kulinich Bohdan" userId="48e65c9f34e137d0" providerId="LiveId" clId="{4F4595B0-F631-4D75-B48D-EA7476EA3CC6}" dt="2020-01-29T19:02:47.752" v="3560" actId="207"/>
          <ac:spMkLst>
            <pc:docMk/>
            <pc:sldMk cId="1743156989" sldId="368"/>
            <ac:spMk id="190" creationId="{E9E0223B-D723-4963-AC91-7174DB7C7D27}"/>
          </ac:spMkLst>
        </pc:spChg>
        <pc:spChg chg="add mod">
          <ac:chgData name="Kulinich Bohdan" userId="48e65c9f34e137d0" providerId="LiveId" clId="{4F4595B0-F631-4D75-B48D-EA7476EA3CC6}" dt="2020-01-30T08:02:35.919" v="5241" actId="14100"/>
          <ac:spMkLst>
            <pc:docMk/>
            <pc:sldMk cId="1743156989" sldId="368"/>
            <ac:spMk id="199" creationId="{24B601A0-1BF4-4324-BD83-502022A05540}"/>
          </ac:spMkLst>
        </pc:spChg>
        <pc:spChg chg="add mod">
          <ac:chgData name="Kulinich Bohdan" userId="48e65c9f34e137d0" providerId="LiveId" clId="{4F4595B0-F631-4D75-B48D-EA7476EA3CC6}" dt="2020-01-29T19:02:25.531" v="3558" actId="207"/>
          <ac:spMkLst>
            <pc:docMk/>
            <pc:sldMk cId="1743156989" sldId="368"/>
            <ac:spMk id="201" creationId="{535278C4-2FF9-49D0-9B98-13E0B4995F43}"/>
          </ac:spMkLst>
        </pc:spChg>
        <pc:spChg chg="add mod">
          <ac:chgData name="Kulinich Bohdan" userId="48e65c9f34e137d0" providerId="LiveId" clId="{4F4595B0-F631-4D75-B48D-EA7476EA3CC6}" dt="2020-01-29T19:12:08.537" v="3674" actId="20577"/>
          <ac:spMkLst>
            <pc:docMk/>
            <pc:sldMk cId="1743156989" sldId="368"/>
            <ac:spMk id="202" creationId="{3993C384-F292-470A-AF28-D1A485E64011}"/>
          </ac:spMkLst>
        </pc:spChg>
        <pc:spChg chg="add mod ord">
          <ac:chgData name="Kulinich Bohdan" userId="48e65c9f34e137d0" providerId="LiveId" clId="{4F4595B0-F631-4D75-B48D-EA7476EA3CC6}" dt="2020-01-30T07:59:49.004" v="5229" actId="167"/>
          <ac:spMkLst>
            <pc:docMk/>
            <pc:sldMk cId="1743156989" sldId="368"/>
            <ac:spMk id="204" creationId="{08666BED-E1E7-4FF3-8AFD-7A8F324D71C5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0" creationId="{8A7BB13E-A04A-40AF-AFE6-F08FBB45C644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1" creationId="{316E2B1D-61AF-4FCF-904B-03931880224F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2" creationId="{EC99F7EA-CBB5-44A1-9E67-C399526490D3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3" creationId="{50928174-4AE3-4614-BE0C-3BC1611091D0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4" creationId="{D30B6BC9-23C2-464C-977E-5FB7E09FACF4}"/>
          </ac:spMkLst>
        </pc:spChg>
        <pc:spChg chg="del">
          <ac:chgData name="Kulinich Bohdan" userId="48e65c9f34e137d0" providerId="LiveId" clId="{4F4595B0-F631-4D75-B48D-EA7476EA3CC6}" dt="2020-01-29T18:44:49.079" v="3160" actId="478"/>
          <ac:spMkLst>
            <pc:docMk/>
            <pc:sldMk cId="1743156989" sldId="368"/>
            <ac:spMk id="245" creationId="{5652C267-7116-489E-B2CD-4A1579EB9E2F}"/>
          </ac:spMkLst>
        </pc:spChg>
        <pc:grpChg chg="add del mod">
          <ac:chgData name="Kulinich Bohdan" userId="48e65c9f34e137d0" providerId="LiveId" clId="{4F4595B0-F631-4D75-B48D-EA7476EA3CC6}" dt="2020-01-29T18:46:16.357" v="3167" actId="478"/>
          <ac:grpSpMkLst>
            <pc:docMk/>
            <pc:sldMk cId="1743156989" sldId="368"/>
            <ac:grpSpMk id="75" creationId="{643C084F-3E40-435A-BE91-E15157A68263}"/>
          </ac:grpSpMkLst>
        </pc:grpChg>
        <pc:grpChg chg="add del mod">
          <ac:chgData name="Kulinich Bohdan" userId="48e65c9f34e137d0" providerId="LiveId" clId="{4F4595B0-F631-4D75-B48D-EA7476EA3CC6}" dt="2020-01-29T18:46:16.357" v="3167" actId="478"/>
          <ac:grpSpMkLst>
            <pc:docMk/>
            <pc:sldMk cId="1743156989" sldId="368"/>
            <ac:grpSpMk id="83" creationId="{86C3D293-7CCC-4BA9-98D8-160569F47446}"/>
          </ac:grpSpMkLst>
        </pc:grpChg>
        <pc:grpChg chg="add del mod">
          <ac:chgData name="Kulinich Bohdan" userId="48e65c9f34e137d0" providerId="LiveId" clId="{4F4595B0-F631-4D75-B48D-EA7476EA3CC6}" dt="2020-01-29T18:46:16.357" v="3167" actId="478"/>
          <ac:grpSpMkLst>
            <pc:docMk/>
            <pc:sldMk cId="1743156989" sldId="368"/>
            <ac:grpSpMk id="102" creationId="{AC65B1EA-9898-4CA5-A789-AC884808E782}"/>
          </ac:grpSpMkLst>
        </pc:grpChg>
        <pc:grpChg chg="add mod">
          <ac:chgData name="Kulinich Bohdan" userId="48e65c9f34e137d0" providerId="LiveId" clId="{4F4595B0-F631-4D75-B48D-EA7476EA3CC6}" dt="2020-01-29T18:58:13.965" v="3405" actId="1076"/>
          <ac:grpSpMkLst>
            <pc:docMk/>
            <pc:sldMk cId="1743156989" sldId="368"/>
            <ac:grpSpMk id="121" creationId="{CEADE625-3D29-4377-83E4-59EBBED2E2DA}"/>
          </ac:grpSpMkLst>
        </pc:grpChg>
        <pc:grpChg chg="add mod">
          <ac:chgData name="Kulinich Bohdan" userId="48e65c9f34e137d0" providerId="LiveId" clId="{4F4595B0-F631-4D75-B48D-EA7476EA3CC6}" dt="2020-01-29T18:58:01.679" v="3404" actId="1076"/>
          <ac:grpSpMkLst>
            <pc:docMk/>
            <pc:sldMk cId="1743156989" sldId="368"/>
            <ac:grpSpMk id="165" creationId="{1DF1EA8C-13CF-4FAF-A82F-1CA0F70C5979}"/>
          </ac:grpSpMkLst>
        </pc:grpChg>
        <pc:grpChg chg="add mod">
          <ac:chgData name="Kulinich Bohdan" userId="48e65c9f34e137d0" providerId="LiveId" clId="{4F4595B0-F631-4D75-B48D-EA7476EA3CC6}" dt="2020-01-29T18:58:01.679" v="3404" actId="1076"/>
          <ac:grpSpMkLst>
            <pc:docMk/>
            <pc:sldMk cId="1743156989" sldId="368"/>
            <ac:grpSpMk id="177" creationId="{08BB91C6-F7D7-4C61-8E83-BC8AB78A7858}"/>
          </ac:grpSpMkLst>
        </pc:grpChg>
        <pc:picChg chg="del">
          <ac:chgData name="Kulinich Bohdan" userId="48e65c9f34e137d0" providerId="LiveId" clId="{4F4595B0-F631-4D75-B48D-EA7476EA3CC6}" dt="2020-01-29T18:44:57.640" v="3163" actId="478"/>
          <ac:picMkLst>
            <pc:docMk/>
            <pc:sldMk cId="1743156989" sldId="368"/>
            <ac:picMk id="39" creationId="{D9D3E153-E165-4113-A3FE-05E6D3C56AB0}"/>
          </ac:picMkLst>
        </pc:picChg>
        <pc:picChg chg="add ord">
          <ac:chgData name="Kulinich Bohdan" userId="48e65c9f34e137d0" providerId="LiveId" clId="{4F4595B0-F631-4D75-B48D-EA7476EA3CC6}" dt="2020-01-29T19:11:41.572" v="3665" actId="167"/>
          <ac:picMkLst>
            <pc:docMk/>
            <pc:sldMk cId="1743156989" sldId="368"/>
            <ac:picMk id="203" creationId="{863945C9-4443-43A6-818F-969F43B6BEC4}"/>
          </ac:picMkLst>
        </pc:picChg>
        <pc:cxnChg chg="del">
          <ac:chgData name="Kulinich Bohdan" userId="48e65c9f34e137d0" providerId="LiveId" clId="{4F4595B0-F631-4D75-B48D-EA7476EA3CC6}" dt="2020-01-29T18:44:55.123" v="3162" actId="478"/>
          <ac:cxnSpMkLst>
            <pc:docMk/>
            <pc:sldMk cId="1743156989" sldId="368"/>
            <ac:cxnSpMk id="49" creationId="{080C1386-0DF0-4DB0-95F8-C7A701ECE6E9}"/>
          </ac:cxnSpMkLst>
        </pc:cxnChg>
        <pc:cxnChg chg="del">
          <ac:chgData name="Kulinich Bohdan" userId="48e65c9f34e137d0" providerId="LiveId" clId="{4F4595B0-F631-4D75-B48D-EA7476EA3CC6}" dt="2020-01-29T18:44:55.123" v="3162" actId="478"/>
          <ac:cxnSpMkLst>
            <pc:docMk/>
            <pc:sldMk cId="1743156989" sldId="368"/>
            <ac:cxnSpMk id="50" creationId="{594F823C-28D3-41E2-AB39-CC9B6F7A7BA5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53" creationId="{419240AB-E1DC-48FC-A89E-FECA011EDEB7}"/>
          </ac:cxnSpMkLst>
        </pc:cxnChg>
        <pc:cxnChg chg="del">
          <ac:chgData name="Kulinich Bohdan" userId="48e65c9f34e137d0" providerId="LiveId" clId="{4F4595B0-F631-4D75-B48D-EA7476EA3CC6}" dt="2020-01-29T18:44:55.123" v="3162" actId="478"/>
          <ac:cxnSpMkLst>
            <pc:docMk/>
            <pc:sldMk cId="1743156989" sldId="368"/>
            <ac:cxnSpMk id="57" creationId="{48CADAA0-545F-4F13-B03E-BF9BFF4D10FC}"/>
          </ac:cxnSpMkLst>
        </pc:cxnChg>
        <pc:cxnChg chg="del">
          <ac:chgData name="Kulinich Bohdan" userId="48e65c9f34e137d0" providerId="LiveId" clId="{4F4595B0-F631-4D75-B48D-EA7476EA3CC6}" dt="2020-01-29T18:44:55.123" v="3162" actId="478"/>
          <ac:cxnSpMkLst>
            <pc:docMk/>
            <pc:sldMk cId="1743156989" sldId="368"/>
            <ac:cxnSpMk id="63" creationId="{668DCAFC-957F-4476-A4AA-8929D2E37D77}"/>
          </ac:cxnSpMkLst>
        </pc:cxnChg>
        <pc:cxnChg chg="del mod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66" creationId="{5D4DF745-C0E0-4454-BAB9-22B41522E84C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71" creationId="{3C1FD0C8-91B4-45F3-85E5-791C65F885EC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74" creationId="{93A33629-25E0-4A41-AD5C-E38395A5882B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90" creationId="{981CDC90-CD84-423C-85A9-4BCE069077E9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92" creationId="{1ECBB7E2-6E63-44D3-9F1C-D18D0DC9A59E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94" creationId="{2D86E49B-31A2-4467-BFA8-6307E4DC342B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95" creationId="{4A8CE9AA-50CE-49BC-AF27-A4E90D087C84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96" creationId="{2C70DD29-FB1F-4090-9C2F-B0375F48A7CA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97" creationId="{91069BD9-2E3D-4B10-9DB6-B0F46D7AA287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98" creationId="{42C9E6E0-193A-45E7-87DD-85DCF7E5DFB8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99" creationId="{86F0BEC7-7E0E-4A3A-A376-9242E696245A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00" creationId="{5E29426C-ADDC-42F0-B1C7-8AB327BFFA0D}"/>
          </ac:cxnSpMkLst>
        </pc:cxnChg>
        <pc:cxnChg chg="add del mod">
          <ac:chgData name="Kulinich Bohdan" userId="48e65c9f34e137d0" providerId="LiveId" clId="{4F4595B0-F631-4D75-B48D-EA7476EA3CC6}" dt="2020-01-29T18:46:16.357" v="3167" actId="478"/>
          <ac:cxnSpMkLst>
            <pc:docMk/>
            <pc:sldMk cId="1743156989" sldId="368"/>
            <ac:cxnSpMk id="101" creationId="{53C25E40-BBB1-4F62-8AE5-14EC59660178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09" creationId="{CADF0642-E8DC-4C4D-8691-A692DF569E42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10" creationId="{84FA2554-320A-460C-A75C-F3B5532497BF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1" creationId="{F4E2951E-ADE8-46FC-9C98-D6751802332E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2" creationId="{903882F0-8901-41D2-8634-A7E52F9560ED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13" creationId="{803A6A48-935D-450C-B1D9-5772A7D10D4B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4" creationId="{30A33783-A244-4FBE-917F-E63580A78D88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5" creationId="{8A906150-1889-4CDC-9332-63BC4CF3BF5C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16" creationId="{E2818590-BF53-4865-A369-A51099564DAE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7" creationId="{0E23B322-5977-4A85-829B-6F7561B71E53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8" creationId="{CBE0D3E6-06ED-4C8A-BDF7-3193A4316062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19" creationId="{D7FEECC6-1986-4449-BCB5-F95CC00458D6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20" creationId="{A862B058-C042-4A37-96FD-73830D41F7B5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22" creationId="{CD06D6C4-C0D2-4322-8C18-95A2CF84BE8B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25" creationId="{D0324B24-61C2-4F9B-AC6D-6660A2F722C5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29" creationId="{FDAC1F18-1458-4596-98B2-E6070AE0E650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1" creationId="{A14A2CE1-7D00-4125-A905-336405EB24BE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2" creationId="{C9374863-49A9-4C23-8E42-53D254AA39FF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33" creationId="{9E7F46CA-57E8-4D36-B5AE-EF5F9C0FA2CB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4" creationId="{CFD641E4-9402-4344-B09F-3B7359F65AFC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5" creationId="{88D2FC1F-CF3A-461A-AC6D-28E82A061804}"/>
          </ac:cxnSpMkLst>
        </pc:cxnChg>
        <pc:cxnChg chg="del">
          <ac:chgData name="Kulinich Bohdan" userId="48e65c9f34e137d0" providerId="LiveId" clId="{4F4595B0-F631-4D75-B48D-EA7476EA3CC6}" dt="2020-01-29T18:44:45.985" v="3159" actId="478"/>
          <ac:cxnSpMkLst>
            <pc:docMk/>
            <pc:sldMk cId="1743156989" sldId="368"/>
            <ac:cxnSpMk id="136" creationId="{32BE4A92-D221-4CCF-8C7A-F208C9B944AA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7" creationId="{3BDA7F85-F635-4F40-8241-A43DD16F81F9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8" creationId="{38E0EE6D-E828-443D-8198-3592E814B4B0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39" creationId="{54A69588-7A4E-40F3-81A3-B1C615DC1AA2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44" creationId="{689E91B4-FF8E-4736-9A5A-AEF38E72899B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45" creationId="{70B5C0DF-2564-4A83-AB5D-162C8D0C901C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46" creationId="{A4265753-9545-4108-A51C-BE7A9FD5BA3B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47" creationId="{B2DB7150-B7BE-4D9D-92D8-C7A6849D815E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48" creationId="{FB3D107F-0C2D-452C-8794-DD6FA8CAA522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49" creationId="{B8A7BC82-4EEB-443A-8E43-53E8ACEA65F6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0" creationId="{6E5ED63B-B8B2-42C3-B47E-5ACAD45A0CC3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51" creationId="{8465C33C-123C-4D7E-9CF1-E89347F5BDED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2" creationId="{B50C4F23-E62F-4036-9B2D-CF791B87BB2D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53" creationId="{8376CA8D-59BA-4E33-BD2A-2B8B2CBA89BA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4" creationId="{700E1F81-B489-4BDA-A95F-AF021EAD668B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5" creationId="{F347092B-D2B7-4A64-914E-8812C353C571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6" creationId="{1F8EB574-D675-437F-89EB-1F607ECB21A4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7" creationId="{11FB314A-8478-4D49-B223-DD441DF62782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58" creationId="{EF3F5C6A-D2DB-4AB8-9FA5-D4FEBE2FB4D8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59" creationId="{BB7ACB8E-D355-4E50-AB6B-C4CC24FC9756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60" creationId="{AD59FBA3-8D55-4D83-BAD2-4CF9318BA755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61" creationId="{6B710F32-1623-4416-A2EC-2940E790CD1A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62" creationId="{E5D4BFC2-A244-4640-A70E-758B7B851F4E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63" creationId="{BFB46EAF-ACE4-4ADD-907E-DC66349976B3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64" creationId="{C159B005-AC84-4C92-BCF2-6D0ED9AF56B8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66" creationId="{D65B9A5B-ABDC-4C84-9462-2A30B2F79778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70" creationId="{73A73A10-547C-40B0-9959-B824A3A88AEA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72" creationId="{4CB43A14-C8A2-4BAA-BA6E-E9FC4CC2D766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74" creationId="{3434B50E-4CD6-4272-BE4E-BF520F702C9F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76" creationId="{C86FDC15-2BDF-4054-B527-29C511676628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79" creationId="{57EA3B5D-4A9F-464E-8388-3AE839F39EC2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81" creationId="{0EDEDF63-A075-4CE5-A19B-C7A64A3C29E8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84" creationId="{E4F36350-648A-4F7C-89F1-29FCCADE9D46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87" creationId="{4B7C6948-507F-4032-93E4-71C5F7F91148}"/>
          </ac:cxnSpMkLst>
        </pc:cxnChg>
        <pc:cxnChg chg="del">
          <ac:chgData name="Kulinich Bohdan" userId="48e65c9f34e137d0" providerId="LiveId" clId="{4F4595B0-F631-4D75-B48D-EA7476EA3CC6}" dt="2020-01-29T18:44:51.724" v="3161" actId="478"/>
          <ac:cxnSpMkLst>
            <pc:docMk/>
            <pc:sldMk cId="1743156989" sldId="368"/>
            <ac:cxnSpMk id="189" creationId="{735A0353-4277-479F-B6A1-667F435BE758}"/>
          </ac:cxnSpMkLst>
        </pc:cxnChg>
        <pc:cxnChg chg="add del mod">
          <ac:chgData name="Kulinich Bohdan" userId="48e65c9f34e137d0" providerId="LiveId" clId="{4F4595B0-F631-4D75-B48D-EA7476EA3CC6}" dt="2020-01-29T18:48:51.543" v="3190" actId="478"/>
          <ac:cxnSpMkLst>
            <pc:docMk/>
            <pc:sldMk cId="1743156989" sldId="368"/>
            <ac:cxnSpMk id="191" creationId="{00831177-D04D-40FD-92C7-F095F19BB28F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92" creationId="{6200E850-6A68-480E-B55F-CE3618172309}"/>
          </ac:cxnSpMkLst>
        </pc:cxnChg>
        <pc:cxnChg chg="add mod">
          <ac:chgData name="Kulinich Bohdan" userId="48e65c9f34e137d0" providerId="LiveId" clId="{4F4595B0-F631-4D75-B48D-EA7476EA3CC6}" dt="2020-01-29T18:58:01.679" v="3404" actId="1076"/>
          <ac:cxnSpMkLst>
            <pc:docMk/>
            <pc:sldMk cId="1743156989" sldId="368"/>
            <ac:cxnSpMk id="193" creationId="{ED4BF707-C8B9-4010-A592-2D36DC86D5BC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194" creationId="{4B51E3E5-DFA2-4B6D-B21C-9B61007F76CF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95" creationId="{E64135A8-71F0-4B10-871B-AA902F43D4F3}"/>
          </ac:cxnSpMkLst>
        </pc:cxnChg>
        <pc:cxnChg chg="add mod">
          <ac:chgData name="Kulinich Bohdan" userId="48e65c9f34e137d0" providerId="LiveId" clId="{4F4595B0-F631-4D75-B48D-EA7476EA3CC6}" dt="2020-01-29T18:58:13.965" v="3405" actId="1076"/>
          <ac:cxnSpMkLst>
            <pc:docMk/>
            <pc:sldMk cId="1743156989" sldId="368"/>
            <ac:cxnSpMk id="196" creationId="{84544359-D7D4-424E-8D6C-5129E5FF4C5E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197" creationId="{DE6E3D65-EDCB-452B-8E90-19F4F6F0CFC4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198" creationId="{B1AEFA94-88D4-4F6B-9859-C01ED5B5B29E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00" creationId="{087D7DEF-0B2C-4C33-9799-2953B28869BF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06" creationId="{598A9E1D-335C-4DEB-8E2D-B7E66F735BDE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09" creationId="{A0F8F026-2CD0-47F7-B015-0469BCB7D806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11" creationId="{C642D5BF-E9BA-44B9-A988-37F38A960440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13" creationId="{9446EDD7-7CE3-4B46-90A4-5336A5B34F8E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14" creationId="{D01CDD3A-3A1D-4617-A5CA-1F76218848EA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26" creationId="{ADF97B2C-CE86-4196-B47D-8233CD74E849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28" creationId="{CE1DE458-DED0-4B8A-B285-97741D1ACEB2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29" creationId="{5E7CFDA5-19FC-4585-B4D5-163A6E180DB0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31" creationId="{23F6C424-683C-4AB1-89ED-148BC4BAAA31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32" creationId="{D3080FE1-AC78-462A-954E-A0671DDBB776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34" creationId="{3D99C9A5-09AE-4C45-A073-92B4858D3DDE}"/>
          </ac:cxnSpMkLst>
        </pc:cxnChg>
        <pc:cxnChg chg="del">
          <ac:chgData name="Kulinich Bohdan" userId="48e65c9f34e137d0" providerId="LiveId" clId="{4F4595B0-F631-4D75-B48D-EA7476EA3CC6}" dt="2020-01-29T18:44:49.079" v="3160" actId="478"/>
          <ac:cxnSpMkLst>
            <pc:docMk/>
            <pc:sldMk cId="1743156989" sldId="368"/>
            <ac:cxnSpMk id="237" creationId="{90C85996-34A6-43F9-90DD-53FE59DA66DD}"/>
          </ac:cxnSpMkLst>
        </pc:cxnChg>
      </pc:sldChg>
      <pc:sldChg chg="addSp delSp modSp ord addAnim delAnim modAnim">
        <pc:chgData name="Kulinich Bohdan" userId="48e65c9f34e137d0" providerId="LiveId" clId="{4F4595B0-F631-4D75-B48D-EA7476EA3CC6}" dt="2020-01-30T08:20:03.669" v="5286"/>
        <pc:sldMkLst>
          <pc:docMk/>
          <pc:sldMk cId="3041926346" sldId="369"/>
        </pc:sldMkLst>
        <pc:spChg chg="add mod">
          <ac:chgData name="Kulinich Bohdan" userId="48e65c9f34e137d0" providerId="LiveId" clId="{4F4595B0-F631-4D75-B48D-EA7476EA3CC6}" dt="2020-01-29T19:37:14.535" v="3896" actId="14100"/>
          <ac:spMkLst>
            <pc:docMk/>
            <pc:sldMk cId="3041926346" sldId="369"/>
            <ac:spMk id="2" creationId="{E097D3D6-C4F9-49DF-B03E-AF85D63D5677}"/>
          </ac:spMkLst>
        </pc:spChg>
        <pc:spChg chg="mod">
          <ac:chgData name="Kulinich Bohdan" userId="48e65c9f34e137d0" providerId="LiveId" clId="{4F4595B0-F631-4D75-B48D-EA7476EA3CC6}" dt="2020-01-29T19:29:21.208" v="3735" actId="20577"/>
          <ac:spMkLst>
            <pc:docMk/>
            <pc:sldMk cId="3041926346" sldId="369"/>
            <ac:spMk id="4" creationId="{00000000-0000-0000-0000-000000000000}"/>
          </ac:spMkLst>
        </pc:spChg>
        <pc:spChg chg="add del mod">
          <ac:chgData name="Kulinich Bohdan" userId="48e65c9f34e137d0" providerId="LiveId" clId="{4F4595B0-F631-4D75-B48D-EA7476EA3CC6}" dt="2020-01-29T19:30:10.220" v="3746" actId="478"/>
          <ac:spMkLst>
            <pc:docMk/>
            <pc:sldMk cId="3041926346" sldId="369"/>
            <ac:spMk id="41" creationId="{1F3D7720-7A9A-4B80-9732-DA77D7FF110B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81" creationId="{5E0177C5-EC8F-4482-90A6-D06247B4E50B}"/>
          </ac:spMkLst>
        </pc:spChg>
        <pc:spChg chg="add mod ord">
          <ac:chgData name="Kulinich Bohdan" userId="48e65c9f34e137d0" providerId="LiveId" clId="{4F4595B0-F631-4D75-B48D-EA7476EA3CC6}" dt="2020-01-30T08:15:34.493" v="5258" actId="1076"/>
          <ac:spMkLst>
            <pc:docMk/>
            <pc:sldMk cId="3041926346" sldId="369"/>
            <ac:spMk id="82" creationId="{50DC7DE0-D2F0-4173-B73B-E17D22CCDB97}"/>
          </ac:spMkLst>
        </pc:spChg>
        <pc:spChg chg="add mod ord">
          <ac:chgData name="Kulinich Bohdan" userId="48e65c9f34e137d0" providerId="LiveId" clId="{4F4595B0-F631-4D75-B48D-EA7476EA3CC6}" dt="2020-01-30T08:17:16.129" v="5280" actId="166"/>
          <ac:spMkLst>
            <pc:docMk/>
            <pc:sldMk cId="3041926346" sldId="369"/>
            <ac:spMk id="83" creationId="{A4B682D2-01EC-4B94-896E-A7AC491AC67D}"/>
          </ac:spMkLst>
        </pc:spChg>
        <pc:spChg chg="add mod ord">
          <ac:chgData name="Kulinich Bohdan" userId="48e65c9f34e137d0" providerId="LiveId" clId="{4F4595B0-F631-4D75-B48D-EA7476EA3CC6}" dt="2020-01-29T19:32:44.791" v="3817" actId="167"/>
          <ac:spMkLst>
            <pc:docMk/>
            <pc:sldMk cId="3041926346" sldId="369"/>
            <ac:spMk id="84" creationId="{E06F745E-5EEC-43D2-9886-C65E96E66ADF}"/>
          </ac:spMkLst>
        </pc:spChg>
        <pc:spChg chg="add del mod">
          <ac:chgData name="Kulinich Bohdan" userId="48e65c9f34e137d0" providerId="LiveId" clId="{4F4595B0-F631-4D75-B48D-EA7476EA3CC6}" dt="2020-01-29T19:33:37.740" v="3822" actId="478"/>
          <ac:spMkLst>
            <pc:docMk/>
            <pc:sldMk cId="3041926346" sldId="369"/>
            <ac:spMk id="85" creationId="{B529F94C-EA22-4744-A1A9-569ED044CD90}"/>
          </ac:spMkLst>
        </pc:spChg>
        <pc:spChg chg="add mod">
          <ac:chgData name="Kulinich Bohdan" userId="48e65c9f34e137d0" providerId="LiveId" clId="{4F4595B0-F631-4D75-B48D-EA7476EA3CC6}" dt="2020-01-29T19:43:20.717" v="4013" actId="120"/>
          <ac:spMkLst>
            <pc:docMk/>
            <pc:sldMk cId="3041926346" sldId="369"/>
            <ac:spMk id="86" creationId="{F9554220-3420-4251-ADB7-9FCEBE4C8926}"/>
          </ac:spMkLst>
        </pc:spChg>
        <pc:spChg chg="add mod">
          <ac:chgData name="Kulinich Bohdan" userId="48e65c9f34e137d0" providerId="LiveId" clId="{4F4595B0-F631-4D75-B48D-EA7476EA3CC6}" dt="2020-01-29T19:43:17.371" v="4012" actId="120"/>
          <ac:spMkLst>
            <pc:docMk/>
            <pc:sldMk cId="3041926346" sldId="369"/>
            <ac:spMk id="87" creationId="{40F9B079-9DFE-48CF-9177-CAF5A440973B}"/>
          </ac:spMkLst>
        </pc:spChg>
        <pc:spChg chg="del">
          <ac:chgData name="Kulinich Bohdan" userId="48e65c9f34e137d0" providerId="LiveId" clId="{4F4595B0-F631-4D75-B48D-EA7476EA3CC6}" dt="2020-01-29T19:29:02.377" v="3678" actId="478"/>
          <ac:spMkLst>
            <pc:docMk/>
            <pc:sldMk cId="3041926346" sldId="369"/>
            <ac:spMk id="88" creationId="{5F3B7726-0A1A-4814-843A-A39A64F63540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89" creationId="{0FAD0ED0-3DA9-4D85-B439-9EF427F50809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0" creationId="{F96D66C2-6888-4915-A523-69F41611E9BA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1" creationId="{3E553C43-E242-4BEF-BEB1-4B7697854946}"/>
          </ac:spMkLst>
        </pc:spChg>
        <pc:spChg chg="del">
          <ac:chgData name="Kulinich Bohdan" userId="48e65c9f34e137d0" providerId="LiveId" clId="{4F4595B0-F631-4D75-B48D-EA7476EA3CC6}" dt="2020-01-29T19:29:06.347" v="3679" actId="478"/>
          <ac:spMkLst>
            <pc:docMk/>
            <pc:sldMk cId="3041926346" sldId="369"/>
            <ac:spMk id="92" creationId="{02281EAA-3935-4E79-BBAD-B62399F441A3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3" creationId="{7E2E06EE-B604-4EC2-9E6F-5C419EB3752B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4" creationId="{20D0698D-39E4-4604-AE5C-5E22ECF39FDE}"/>
          </ac:spMkLst>
        </pc:spChg>
        <pc:spChg chg="del">
          <ac:chgData name="Kulinich Bohdan" userId="48e65c9f34e137d0" providerId="LiveId" clId="{4F4595B0-F631-4D75-B48D-EA7476EA3CC6}" dt="2020-01-29T19:29:26.012" v="3736" actId="478"/>
          <ac:spMkLst>
            <pc:docMk/>
            <pc:sldMk cId="3041926346" sldId="369"/>
            <ac:spMk id="96" creationId="{3A0AB510-A7B6-44B7-8F23-8C29C02E8DD5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7" creationId="{783BA448-E1DB-4C00-800A-EA32DA012714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8" creationId="{A1299394-A8D3-4262-8325-86F3355BF97A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99" creationId="{619287B8-F031-49C2-9527-5E2C5B43B804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0" creationId="{32C56A2F-3776-40B8-8682-8BCBDDBB1B4E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1" creationId="{8AE3C4AC-2513-442E-A46D-E1D3CF3C29AD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2" creationId="{BBC06AE5-5932-48F4-8A3D-A2958BED6739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3" creationId="{B152A423-9826-4B2F-9FE5-654DD3694E8E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4" creationId="{85893941-589F-4CE0-9B4D-379A81432E5F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5" creationId="{DDDE025F-95A6-468D-B1FD-83AF41A5758A}"/>
          </ac:spMkLst>
        </pc:spChg>
        <pc:spChg chg="add mod ord">
          <ac:chgData name="Kulinich Bohdan" userId="48e65c9f34e137d0" providerId="LiveId" clId="{4F4595B0-F631-4D75-B48D-EA7476EA3CC6}" dt="2020-01-29T19:41:08.092" v="3956" actId="167"/>
          <ac:spMkLst>
            <pc:docMk/>
            <pc:sldMk cId="3041926346" sldId="369"/>
            <ac:spMk id="106" creationId="{4BF0EDBE-D3AF-4602-87F0-10C14CC9BB3D}"/>
          </ac:spMkLst>
        </pc:spChg>
        <pc:spChg chg="add mod ord">
          <ac:chgData name="Kulinich Bohdan" userId="48e65c9f34e137d0" providerId="LiveId" clId="{4F4595B0-F631-4D75-B48D-EA7476EA3CC6}" dt="2020-01-30T08:16:47.132" v="5270" actId="167"/>
          <ac:spMkLst>
            <pc:docMk/>
            <pc:sldMk cId="3041926346" sldId="369"/>
            <ac:spMk id="107" creationId="{D7C32865-A1BB-4B3F-9B88-D4F6BACC09C8}"/>
          </ac:spMkLst>
        </pc:spChg>
        <pc:spChg chg="add mod">
          <ac:chgData name="Kulinich Bohdan" userId="48e65c9f34e137d0" providerId="LiveId" clId="{4F4595B0-F631-4D75-B48D-EA7476EA3CC6}" dt="2020-01-29T19:41:53.922" v="3971" actId="1076"/>
          <ac:spMkLst>
            <pc:docMk/>
            <pc:sldMk cId="3041926346" sldId="369"/>
            <ac:spMk id="108" creationId="{959A9E25-2A6F-4EF1-A63D-C39FB94625A4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09" creationId="{D8F75472-4927-4246-A7D6-14961317C16B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10" creationId="{40A29565-C114-45A2-BDDC-57162F6994F8}"/>
          </ac:spMkLst>
        </pc:spChg>
        <pc:spChg chg="del">
          <ac:chgData name="Kulinich Bohdan" userId="48e65c9f34e137d0" providerId="LiveId" clId="{4F4595B0-F631-4D75-B48D-EA7476EA3CC6}" dt="2020-01-29T19:28:59.292" v="3677" actId="478"/>
          <ac:spMkLst>
            <pc:docMk/>
            <pc:sldMk cId="3041926346" sldId="369"/>
            <ac:spMk id="111" creationId="{62D3E0BC-4F7A-4FE2-8355-5076B8A22998}"/>
          </ac:spMkLst>
        </pc:spChg>
        <pc:spChg chg="add del mod">
          <ac:chgData name="Kulinich Bohdan" userId="48e65c9f34e137d0" providerId="LiveId" clId="{4F4595B0-F631-4D75-B48D-EA7476EA3CC6}" dt="2020-01-29T19:30:59.281" v="3797" actId="14100"/>
          <ac:spMkLst>
            <pc:docMk/>
            <pc:sldMk cId="3041926346" sldId="369"/>
            <ac:spMk id="112" creationId="{909A8F3E-EA0D-400E-8F46-4D416E879BD7}"/>
          </ac:spMkLst>
        </pc:spChg>
        <pc:spChg chg="del">
          <ac:chgData name="Kulinich Bohdan" userId="48e65c9f34e137d0" providerId="LiveId" clId="{4F4595B0-F631-4D75-B48D-EA7476EA3CC6}" dt="2020-01-29T19:29:29.957" v="3738" actId="478"/>
          <ac:spMkLst>
            <pc:docMk/>
            <pc:sldMk cId="3041926346" sldId="369"/>
            <ac:spMk id="113" creationId="{19908B28-F4B0-4F20-8877-83FE34C6BEA0}"/>
          </ac:spMkLst>
        </pc:spChg>
        <pc:spChg chg="del">
          <ac:chgData name="Kulinich Bohdan" userId="48e65c9f34e137d0" providerId="LiveId" clId="{4F4595B0-F631-4D75-B48D-EA7476EA3CC6}" dt="2020-01-29T19:29:28.088" v="3737" actId="478"/>
          <ac:spMkLst>
            <pc:docMk/>
            <pc:sldMk cId="3041926346" sldId="369"/>
            <ac:spMk id="114" creationId="{2A76DFC0-129F-4F41-84B8-91A3C417F1DE}"/>
          </ac:spMkLst>
        </pc:spChg>
        <pc:spChg chg="add mod">
          <ac:chgData name="Kulinich Bohdan" userId="48e65c9f34e137d0" providerId="LiveId" clId="{4F4595B0-F631-4D75-B48D-EA7476EA3CC6}" dt="2020-01-29T19:43:11.853" v="4011" actId="120"/>
          <ac:spMkLst>
            <pc:docMk/>
            <pc:sldMk cId="3041926346" sldId="369"/>
            <ac:spMk id="115" creationId="{A260C615-2FA6-45AB-9F4C-5D5F66DB5381}"/>
          </ac:spMkLst>
        </pc:spChg>
        <pc:grpChg chg="add mod ord">
          <ac:chgData name="Kulinich Bohdan" userId="48e65c9f34e137d0" providerId="LiveId" clId="{4F4595B0-F631-4D75-B48D-EA7476EA3CC6}" dt="2020-01-30T08:16:30.448" v="5267" actId="167"/>
          <ac:grpSpMkLst>
            <pc:docMk/>
            <pc:sldMk cId="3041926346" sldId="369"/>
            <ac:grpSpMk id="58" creationId="{9D0E3D6C-FFE2-4504-9BD6-681F12AF2463}"/>
          </ac:grpSpMkLst>
        </pc:grpChg>
        <pc:cxnChg chg="add mod ord">
          <ac:chgData name="Kulinich Bohdan" userId="48e65c9f34e137d0" providerId="LiveId" clId="{4F4595B0-F631-4D75-B48D-EA7476EA3CC6}" dt="2020-01-30T08:09:14.825" v="5244" actId="167"/>
          <ac:cxnSpMkLst>
            <pc:docMk/>
            <pc:sldMk cId="3041926346" sldId="369"/>
            <ac:cxnSpMk id="40" creationId="{CDAEFBF4-2C99-4EBA-A807-400AD38CA48B}"/>
          </ac:cxnSpMkLst>
        </pc:cxnChg>
        <pc:cxnChg chg="add mod ord">
          <ac:chgData name="Kulinich Bohdan" userId="48e65c9f34e137d0" providerId="LiveId" clId="{4F4595B0-F631-4D75-B48D-EA7476EA3CC6}" dt="2020-01-30T08:09:57.996" v="5249" actId="167"/>
          <ac:cxnSpMkLst>
            <pc:docMk/>
            <pc:sldMk cId="3041926346" sldId="369"/>
            <ac:cxnSpMk id="42" creationId="{8D47BD04-B366-480F-8164-D78EB443040E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43" creationId="{5D028B76-1137-4943-ADF5-8251D0E3DD75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44" creationId="{02F0A0B8-0CA1-4C12-ADE9-0DAB95383099}"/>
          </ac:cxnSpMkLst>
        </pc:cxnChg>
        <pc:cxnChg chg="add del mod">
          <ac:chgData name="Kulinich Bohdan" userId="48e65c9f34e137d0" providerId="LiveId" clId="{4F4595B0-F631-4D75-B48D-EA7476EA3CC6}" dt="2020-01-29T19:30:06.647" v="3745" actId="478"/>
          <ac:cxnSpMkLst>
            <pc:docMk/>
            <pc:sldMk cId="3041926346" sldId="369"/>
            <ac:cxnSpMk id="45" creationId="{29388187-1183-47C0-BBC8-B493E6AEC367}"/>
          </ac:cxnSpMkLst>
        </pc:cxnChg>
        <pc:cxnChg chg="add mod ord">
          <ac:chgData name="Kulinich Bohdan" userId="48e65c9f34e137d0" providerId="LiveId" clId="{4F4595B0-F631-4D75-B48D-EA7476EA3CC6}" dt="2020-01-30T08:16:40.634" v="5268" actId="167"/>
          <ac:cxnSpMkLst>
            <pc:docMk/>
            <pc:sldMk cId="3041926346" sldId="369"/>
            <ac:cxnSpMk id="46" creationId="{CC1796BE-0EDD-44E9-A311-087E53F34A2F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47" creationId="{1DAD3AA8-0CAA-4DE1-B4B9-46E00BC72FC0}"/>
          </ac:cxnSpMkLst>
        </pc:cxnChg>
        <pc:cxnChg chg="add mod ord">
          <ac:chgData name="Kulinich Bohdan" userId="48e65c9f34e137d0" providerId="LiveId" clId="{4F4595B0-F631-4D75-B48D-EA7476EA3CC6}" dt="2020-01-30T08:16:40.634" v="5268" actId="167"/>
          <ac:cxnSpMkLst>
            <pc:docMk/>
            <pc:sldMk cId="3041926346" sldId="369"/>
            <ac:cxnSpMk id="48" creationId="{C97A843D-A60E-49A0-96C2-C808686F8B10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49" creationId="{ECAF87C3-0942-47EC-983B-CBFBE48DCD7A}"/>
          </ac:cxnSpMkLst>
        </pc:cxnChg>
        <pc:cxnChg chg="add mod ord">
          <ac:chgData name="Kulinich Bohdan" userId="48e65c9f34e137d0" providerId="LiveId" clId="{4F4595B0-F631-4D75-B48D-EA7476EA3CC6}" dt="2020-01-30T08:16:40.634" v="5268" actId="167"/>
          <ac:cxnSpMkLst>
            <pc:docMk/>
            <pc:sldMk cId="3041926346" sldId="369"/>
            <ac:cxnSpMk id="50" creationId="{C769E650-FF4A-40C3-BDA3-4FA5D42F7E17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51" creationId="{9938D7CE-6B79-45EE-8C42-B7765FE3D008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52" creationId="{159D7D6C-D7E6-4384-B959-F2E1204A7302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53" creationId="{188AC422-C1E9-4615-9121-CDC99321F142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54" creationId="{EAE9FBE1-9F82-4352-BBDE-B890F8BC397E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55" creationId="{0BB7CD92-1A25-493D-B22B-A5585F7A6485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56" creationId="{67EEEDCD-4D76-42C0-83F6-461BE44E8AB7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57" creationId="{20209637-77A8-4C4B-85BA-CC8AD0CD4471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59" creationId="{59356A1F-486E-4FE6-9B77-D8DA8149B09E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61" creationId="{262CA23D-CD10-4238-98AB-B239030ED2F5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65" creationId="{4CB05972-24EF-4EA1-87B3-ADEA367D9A38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68" creationId="{B20CB73E-9472-4EC5-8549-4A90DAB902AE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69" creationId="{1EAEF92E-CC12-40F4-9513-F71E24FA5C5A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70" creationId="{2D3CC7B0-4EC5-44CA-9F21-577A22A89F33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71" creationId="{E4989305-3A9C-4DFD-84BC-DA62D76CAED5}"/>
          </ac:cxnSpMkLst>
        </pc:cxnChg>
        <pc:cxnChg chg="del">
          <ac:chgData name="Kulinich Bohdan" userId="48e65c9f34e137d0" providerId="LiveId" clId="{4F4595B0-F631-4D75-B48D-EA7476EA3CC6}" dt="2020-01-29T19:28:59.292" v="3677" actId="478"/>
          <ac:cxnSpMkLst>
            <pc:docMk/>
            <pc:sldMk cId="3041926346" sldId="369"/>
            <ac:cxnSpMk id="72" creationId="{60E794A4-6A9B-4358-81AE-90CF86F7F8BB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73" creationId="{1653BBA0-A186-4E86-A5B9-026BA4AE963C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74" creationId="{8DCFF0F5-49FC-4779-BA70-33578097A689}"/>
          </ac:cxnSpMkLst>
        </pc:cxnChg>
        <pc:cxnChg chg="add mod">
          <ac:chgData name="Kulinich Bohdan" userId="48e65c9f34e137d0" providerId="LiveId" clId="{4F4595B0-F631-4D75-B48D-EA7476EA3CC6}" dt="2020-01-29T19:30:03.353" v="3744" actId="1076"/>
          <ac:cxnSpMkLst>
            <pc:docMk/>
            <pc:sldMk cId="3041926346" sldId="369"/>
            <ac:cxnSpMk id="75" creationId="{0E2D74A4-2C6E-4D6B-BE48-2516AFE11B7D}"/>
          </ac:cxnSpMkLst>
        </pc:cxnChg>
        <pc:cxnChg chg="add mod ord">
          <ac:chgData name="Kulinich Bohdan" userId="48e65c9f34e137d0" providerId="LiveId" clId="{4F4595B0-F631-4D75-B48D-EA7476EA3CC6}" dt="2020-01-30T08:16:30.448" v="5267" actId="167"/>
          <ac:cxnSpMkLst>
            <pc:docMk/>
            <pc:sldMk cId="3041926346" sldId="369"/>
            <ac:cxnSpMk id="76" creationId="{9DC7849E-8A04-4C38-AF3D-A64D1F84B5B9}"/>
          </ac:cxnSpMkLst>
        </pc:cxnChg>
        <pc:cxnChg chg="add mod ord">
          <ac:chgData name="Kulinich Bohdan" userId="48e65c9f34e137d0" providerId="LiveId" clId="{4F4595B0-F631-4D75-B48D-EA7476EA3CC6}" dt="2020-01-30T08:16:30.448" v="5267" actId="167"/>
          <ac:cxnSpMkLst>
            <pc:docMk/>
            <pc:sldMk cId="3041926346" sldId="369"/>
            <ac:cxnSpMk id="77" creationId="{FDDBEB49-4EA8-498C-92BB-B3974DA5797F}"/>
          </ac:cxnSpMkLst>
        </pc:cxnChg>
        <pc:cxnChg chg="add mod ord">
          <ac:chgData name="Kulinich Bohdan" userId="48e65c9f34e137d0" providerId="LiveId" clId="{4F4595B0-F631-4D75-B48D-EA7476EA3CC6}" dt="2020-01-30T08:16:30.448" v="5267" actId="167"/>
          <ac:cxnSpMkLst>
            <pc:docMk/>
            <pc:sldMk cId="3041926346" sldId="369"/>
            <ac:cxnSpMk id="78" creationId="{501A9544-8786-4EF8-94C7-C3AA8CA74D55}"/>
          </ac:cxnSpMkLst>
        </pc:cxnChg>
        <pc:cxnChg chg="add del mod">
          <ac:chgData name="Kulinich Bohdan" userId="48e65c9f34e137d0" providerId="LiveId" clId="{4F4595B0-F631-4D75-B48D-EA7476EA3CC6}" dt="2020-01-29T19:30:16.993" v="3748" actId="478"/>
          <ac:cxnSpMkLst>
            <pc:docMk/>
            <pc:sldMk cId="3041926346" sldId="369"/>
            <ac:cxnSpMk id="79" creationId="{61890BED-A96F-489A-9DE2-78296CB814AB}"/>
          </ac:cxnSpMkLst>
        </pc:cxnChg>
        <pc:cxnChg chg="add del mod">
          <ac:chgData name="Kulinich Bohdan" userId="48e65c9f34e137d0" providerId="LiveId" clId="{4F4595B0-F631-4D75-B48D-EA7476EA3CC6}" dt="2020-01-29T19:30:14.207" v="3747" actId="478"/>
          <ac:cxnSpMkLst>
            <pc:docMk/>
            <pc:sldMk cId="3041926346" sldId="369"/>
            <ac:cxnSpMk id="80" creationId="{1D412DC7-BCEA-488A-B949-DFF7F15B91BF}"/>
          </ac:cxnSpMkLst>
        </pc:cxnChg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3807911934" sldId="370"/>
        </pc:sldMkLst>
      </pc:sldChg>
      <pc:sldChg chg="addSp delSp modSp ord modTransition addAnim delAnim modAnim">
        <pc:chgData name="Kulinich Bohdan" userId="48e65c9f34e137d0" providerId="LiveId" clId="{4F4595B0-F631-4D75-B48D-EA7476EA3CC6}" dt="2020-01-30T08:24:35.604" v="5288" actId="20578"/>
        <pc:sldMkLst>
          <pc:docMk/>
          <pc:sldMk cId="209467062" sldId="371"/>
        </pc:sldMkLst>
        <pc:spChg chg="add mod">
          <ac:chgData name="Kulinich Bohdan" userId="48e65c9f34e137d0" providerId="LiveId" clId="{4F4595B0-F631-4D75-B48D-EA7476EA3CC6}" dt="2020-01-29T20:43:55.670" v="4302" actId="1076"/>
          <ac:spMkLst>
            <pc:docMk/>
            <pc:sldMk cId="209467062" sldId="371"/>
            <ac:spMk id="2" creationId="{E048417F-C38E-466E-ADB3-D6E2C228B231}"/>
          </ac:spMkLst>
        </pc:spChg>
        <pc:spChg chg="mod">
          <ac:chgData name="Kulinich Bohdan" userId="48e65c9f34e137d0" providerId="LiveId" clId="{4F4595B0-F631-4D75-B48D-EA7476EA3CC6}" dt="2020-01-29T19:47:39.946" v="4084" actId="20577"/>
          <ac:spMkLst>
            <pc:docMk/>
            <pc:sldMk cId="209467062" sldId="371"/>
            <ac:spMk id="4" creationId="{00000000-0000-0000-0000-000000000000}"/>
          </ac:spMkLst>
        </pc:spChg>
        <pc:spChg chg="del">
          <ac:chgData name="Kulinich Bohdan" userId="48e65c9f34e137d0" providerId="LiveId" clId="{4F4595B0-F631-4D75-B48D-EA7476EA3CC6}" dt="2020-01-29T19:47:22.614" v="4020" actId="478"/>
          <ac:spMkLst>
            <pc:docMk/>
            <pc:sldMk cId="209467062" sldId="371"/>
            <ac:spMk id="35" creationId="{AB881414-4CBC-442D-B206-65642FB7CE19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36" creationId="{6B082B36-BF64-422E-81C4-2A006373B955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37" creationId="{0F7D9DF3-B8BA-452D-897B-75E329C73414}"/>
          </ac:spMkLst>
        </pc:spChg>
        <pc:spChg chg="add mod">
          <ac:chgData name="Kulinich Bohdan" userId="48e65c9f34e137d0" providerId="LiveId" clId="{4F4595B0-F631-4D75-B48D-EA7476EA3CC6}" dt="2020-01-30T08:24:34.323" v="5287" actId="20578"/>
          <ac:spMkLst>
            <pc:docMk/>
            <pc:sldMk cId="209467062" sldId="371"/>
            <ac:spMk id="39" creationId="{A944D129-C8BC-478C-94D1-80723C9A02EA}"/>
          </ac:spMkLst>
        </pc:spChg>
        <pc:spChg chg="add mod">
          <ac:chgData name="Kulinich Bohdan" userId="48e65c9f34e137d0" providerId="LiveId" clId="{4F4595B0-F631-4D75-B48D-EA7476EA3CC6}" dt="2020-01-29T20:46:31.952" v="4332" actId="1076"/>
          <ac:spMkLst>
            <pc:docMk/>
            <pc:sldMk cId="209467062" sldId="371"/>
            <ac:spMk id="40" creationId="{292B4382-B882-4BFC-8DCF-E7F39B1EC2CF}"/>
          </ac:spMkLst>
        </pc:spChg>
        <pc:spChg chg="del">
          <ac:chgData name="Kulinich Bohdan" userId="48e65c9f34e137d0" providerId="LiveId" clId="{4F4595B0-F631-4D75-B48D-EA7476EA3CC6}" dt="2020-01-29T19:47:22.614" v="4020" actId="478"/>
          <ac:spMkLst>
            <pc:docMk/>
            <pc:sldMk cId="209467062" sldId="371"/>
            <ac:spMk id="40" creationId="{F90A7BC5-A445-4863-8E23-DF1530F7E964}"/>
          </ac:spMkLst>
        </pc:spChg>
        <pc:spChg chg="del">
          <ac:chgData name="Kulinich Bohdan" userId="48e65c9f34e137d0" providerId="LiveId" clId="{4F4595B0-F631-4D75-B48D-EA7476EA3CC6}" dt="2020-01-29T19:47:19.237" v="4019" actId="478"/>
          <ac:spMkLst>
            <pc:docMk/>
            <pc:sldMk cId="209467062" sldId="371"/>
            <ac:spMk id="41" creationId="{77A6B595-9BF7-4600-9D72-039C9FCF9130}"/>
          </ac:spMkLst>
        </pc:spChg>
        <pc:spChg chg="add mod">
          <ac:chgData name="Kulinich Bohdan" userId="48e65c9f34e137d0" providerId="LiveId" clId="{4F4595B0-F631-4D75-B48D-EA7476EA3CC6}" dt="2020-01-29T20:48:25.211" v="4391" actId="14100"/>
          <ac:spMkLst>
            <pc:docMk/>
            <pc:sldMk cId="209467062" sldId="371"/>
            <ac:spMk id="41" creationId="{AC624C5E-BB00-46B7-B564-160C069DE40C}"/>
          </ac:spMkLst>
        </pc:spChg>
        <pc:spChg chg="add mod">
          <ac:chgData name="Kulinich Bohdan" userId="48e65c9f34e137d0" providerId="LiveId" clId="{4F4595B0-F631-4D75-B48D-EA7476EA3CC6}" dt="2020-01-29T20:48:57.021" v="4433" actId="14100"/>
          <ac:spMkLst>
            <pc:docMk/>
            <pc:sldMk cId="209467062" sldId="371"/>
            <ac:spMk id="42" creationId="{C40DA1C2-1C65-482D-8C2F-B57B51C03701}"/>
          </ac:spMkLst>
        </pc:spChg>
        <pc:spChg chg="add del mod">
          <ac:chgData name="Kulinich Bohdan" userId="48e65c9f34e137d0" providerId="LiveId" clId="{4F4595B0-F631-4D75-B48D-EA7476EA3CC6}" dt="2020-01-29T20:48:27.017" v="4392" actId="478"/>
          <ac:spMkLst>
            <pc:docMk/>
            <pc:sldMk cId="209467062" sldId="371"/>
            <ac:spMk id="43" creationId="{65E24B15-C5BF-4CCF-8842-E9B6AB448D5A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44" creationId="{D5F424B2-D70D-4833-9ECF-BA500FF0CE28}"/>
          </ac:spMkLst>
        </pc:spChg>
        <pc:spChg chg="del">
          <ac:chgData name="Kulinich Bohdan" userId="48e65c9f34e137d0" providerId="LiveId" clId="{4F4595B0-F631-4D75-B48D-EA7476EA3CC6}" dt="2020-01-29T19:47:22.614" v="4020" actId="478"/>
          <ac:spMkLst>
            <pc:docMk/>
            <pc:sldMk cId="209467062" sldId="371"/>
            <ac:spMk id="45" creationId="{0CC5DAB4-E747-4123-89CA-246CE7C837F2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45" creationId="{C082C3C9-CA18-4898-A4B8-D9FB3B728D48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47" creationId="{AC5D2839-8071-4D7F-8FEC-3D73C627C4BF}"/>
          </ac:spMkLst>
        </pc:spChg>
        <pc:spChg chg="del">
          <ac:chgData name="Kulinich Bohdan" userId="48e65c9f34e137d0" providerId="LiveId" clId="{4F4595B0-F631-4D75-B48D-EA7476EA3CC6}" dt="2020-01-29T20:39:41.321" v="4158" actId="478"/>
          <ac:spMkLst>
            <pc:docMk/>
            <pc:sldMk cId="209467062" sldId="371"/>
            <ac:spMk id="48" creationId="{2FEDC342-636F-4749-B2B1-915AFC42151F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49" creationId="{61269EAE-5EA9-490A-94F3-A570FE2C6A11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51" creationId="{1D71EB6A-EE53-4A2B-8112-AF59823E2368}"/>
          </ac:spMkLst>
        </pc:spChg>
        <pc:spChg chg="add del">
          <ac:chgData name="Kulinich Bohdan" userId="48e65c9f34e137d0" providerId="LiveId" clId="{4F4595B0-F631-4D75-B48D-EA7476EA3CC6}" dt="2020-01-29T21:11:23.029" v="4802"/>
          <ac:spMkLst>
            <pc:docMk/>
            <pc:sldMk cId="209467062" sldId="371"/>
            <ac:spMk id="54" creationId="{F26C4FC2-5031-493A-8579-292D00CA3DB1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81" creationId="{5E0177C5-EC8F-4482-90A6-D06247B4E50B}"/>
          </ac:spMkLst>
        </pc:spChg>
        <pc:spChg chg="del">
          <ac:chgData name="Kulinich Bohdan" userId="48e65c9f34e137d0" providerId="LiveId" clId="{4F4595B0-F631-4D75-B48D-EA7476EA3CC6}" dt="2020-01-29T19:47:15.380" v="4018" actId="478"/>
          <ac:spMkLst>
            <pc:docMk/>
            <pc:sldMk cId="209467062" sldId="371"/>
            <ac:spMk id="88" creationId="{5F3B7726-0A1A-4814-843A-A39A64F63540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89" creationId="{0FAD0ED0-3DA9-4D85-B439-9EF427F50809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0" creationId="{F96D66C2-6888-4915-A523-69F41611E9BA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1" creationId="{3E553C43-E242-4BEF-BEB1-4B7697854946}"/>
          </ac:spMkLst>
        </pc:spChg>
        <pc:spChg chg="del">
          <ac:chgData name="Kulinich Bohdan" userId="48e65c9f34e137d0" providerId="LiveId" clId="{4F4595B0-F631-4D75-B48D-EA7476EA3CC6}" dt="2020-01-29T19:47:12.646" v="4017" actId="478"/>
          <ac:spMkLst>
            <pc:docMk/>
            <pc:sldMk cId="209467062" sldId="371"/>
            <ac:spMk id="92" creationId="{02281EAA-3935-4E79-BBAD-B62399F441A3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3" creationId="{7E2E06EE-B604-4EC2-9E6F-5C419EB3752B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4" creationId="{20D0698D-39E4-4604-AE5C-5E22ECF39FDE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8" creationId="{A1299394-A8D3-4262-8325-86F3355BF97A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99" creationId="{619287B8-F031-49C2-9527-5E2C5B43B804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0" creationId="{32C56A2F-3776-40B8-8682-8BCBDDBB1B4E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1" creationId="{8AE3C4AC-2513-442E-A46D-E1D3CF3C29AD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2" creationId="{BBC06AE5-5932-48F4-8A3D-A2958BED6739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3" creationId="{B152A423-9826-4B2F-9FE5-654DD3694E8E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4" creationId="{85893941-589F-4CE0-9B4D-379A81432E5F}"/>
          </ac:spMkLst>
        </pc:spChg>
        <pc:spChg chg="del">
          <ac:chgData name="Kulinich Bohdan" userId="48e65c9f34e137d0" providerId="LiveId" clId="{4F4595B0-F631-4D75-B48D-EA7476EA3CC6}" dt="2020-01-29T19:47:10.282" v="4016" actId="478"/>
          <ac:spMkLst>
            <pc:docMk/>
            <pc:sldMk cId="209467062" sldId="371"/>
            <ac:spMk id="105" creationId="{DDDE025F-95A6-468D-B1FD-83AF41A5758A}"/>
          </ac:spMkLst>
        </pc:spChg>
        <pc:spChg chg="del">
          <ac:chgData name="Kulinich Bohdan" userId="48e65c9f34e137d0" providerId="LiveId" clId="{4F4595B0-F631-4D75-B48D-EA7476EA3CC6}" dt="2020-01-29T19:47:19.237" v="4019" actId="478"/>
          <ac:spMkLst>
            <pc:docMk/>
            <pc:sldMk cId="209467062" sldId="371"/>
            <ac:spMk id="115" creationId="{1A8B6C1D-B9AD-4A8F-8C7E-35BFCDE013B1}"/>
          </ac:spMkLst>
        </pc:spChg>
        <pc:grpChg chg="add del mod">
          <ac:chgData name="Kulinich Bohdan" userId="48e65c9f34e137d0" providerId="LiveId" clId="{4F4595B0-F631-4D75-B48D-EA7476EA3CC6}" dt="2020-01-29T19:48:02.395" v="4090" actId="165"/>
          <ac:grpSpMkLst>
            <pc:docMk/>
            <pc:sldMk cId="209467062" sldId="371"/>
            <ac:grpSpMk id="2" creationId="{004F9204-CA7A-416F-BE11-17EFCC680C87}"/>
          </ac:grpSpMkLst>
        </pc:grpChg>
        <pc:grpChg chg="add mod">
          <ac:chgData name="Kulinich Bohdan" userId="48e65c9f34e137d0" providerId="LiveId" clId="{4F4595B0-F631-4D75-B48D-EA7476EA3CC6}" dt="2020-01-29T20:40:03.741" v="4168" actId="1076"/>
          <ac:grpSpMkLst>
            <pc:docMk/>
            <pc:sldMk cId="209467062" sldId="371"/>
            <ac:grpSpMk id="32" creationId="{5C39ED12-7B54-4C75-805C-6AB9970984C3}"/>
          </ac:grpSpMkLst>
        </pc:grpChg>
        <pc:grpChg chg="add del mod topLvl">
          <ac:chgData name="Kulinich Bohdan" userId="48e65c9f34e137d0" providerId="LiveId" clId="{4F4595B0-F631-4D75-B48D-EA7476EA3CC6}" dt="2020-01-29T20:39:40.019" v="4157" actId="478"/>
          <ac:grpSpMkLst>
            <pc:docMk/>
            <pc:sldMk cId="209467062" sldId="371"/>
            <ac:grpSpMk id="46" creationId="{77216445-1F42-44BA-B878-124F122B83A8}"/>
          </ac:grpSpMkLst>
        </pc:grpChg>
        <pc:grpChg chg="add mod topLvl">
          <ac:chgData name="Kulinich Bohdan" userId="48e65c9f34e137d0" providerId="LiveId" clId="{4F4595B0-F631-4D75-B48D-EA7476EA3CC6}" dt="2020-01-29T19:48:02.395" v="4090" actId="165"/>
          <ac:grpSpMkLst>
            <pc:docMk/>
            <pc:sldMk cId="209467062" sldId="371"/>
            <ac:grpSpMk id="60" creationId="{CB999D89-B650-4A79-B90D-976A09086C4C}"/>
          </ac:grpSpMkLst>
        </pc:grpChg>
        <pc:grpChg chg="add del mod topLvl">
          <ac:chgData name="Kulinich Bohdan" userId="48e65c9f34e137d0" providerId="LiveId" clId="{4F4595B0-F631-4D75-B48D-EA7476EA3CC6}" dt="2020-01-29T19:55:07.096" v="4153" actId="478"/>
          <ac:grpSpMkLst>
            <pc:docMk/>
            <pc:sldMk cId="209467062" sldId="371"/>
            <ac:grpSpMk id="77" creationId="{A72DE2B8-63C3-430A-B770-9BD5BA3B5CD3}"/>
          </ac:grpSpMkLst>
        </pc:grpChg>
        <pc:picChg chg="del">
          <ac:chgData name="Kulinich Bohdan" userId="48e65c9f34e137d0" providerId="LiveId" clId="{4F4595B0-F631-4D75-B48D-EA7476EA3CC6}" dt="2020-01-29T19:47:22.614" v="4020" actId="478"/>
          <ac:picMkLst>
            <pc:docMk/>
            <pc:sldMk cId="209467062" sldId="371"/>
            <ac:picMk id="42" creationId="{FE99A425-DA4E-426E-AA2B-CDE43C28150C}"/>
          </ac:picMkLst>
        </pc:pic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38" creationId="{60CCD2AC-9F56-4D30-AF9A-B3B833038924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43" creationId="{5D028B76-1137-4943-ADF5-8251D0E3DD75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44" creationId="{02F0A0B8-0CA1-4C12-ADE9-0DAB95383099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47" creationId="{1DAD3AA8-0CAA-4DE1-B4B9-46E00BC72FC0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49" creationId="{ECAF87C3-0942-47EC-983B-CBFBE48DCD7A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51" creationId="{9938D7CE-6B79-45EE-8C42-B7765FE3D008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54" creationId="{EAE9FBE1-9F82-4352-BBDE-B890F8BC397E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56" creationId="{67EEEDCD-4D76-42C0-83F6-461BE44E8AB7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59" creationId="{59356A1F-486E-4FE6-9B77-D8DA8149B09E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61" creationId="{262CA23D-CD10-4238-98AB-B239030ED2F5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65" creationId="{4CB05972-24EF-4EA1-87B3-ADEA367D9A38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68" creationId="{B20CB73E-9472-4EC5-8549-4A90DAB902AE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0" creationId="{576AB7BF-071A-4ED6-BD72-360FEE7DAA18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1" creationId="{DCA00C34-BD4B-498E-BFD4-EF374C488681}"/>
          </ac:cxnSpMkLst>
        </pc:cxnChg>
        <pc:cxnChg chg="del">
          <ac:chgData name="Kulinich Bohdan" userId="48e65c9f34e137d0" providerId="LiveId" clId="{4F4595B0-F631-4D75-B48D-EA7476EA3CC6}" dt="2020-01-29T19:47:10.282" v="4016" actId="478"/>
          <ac:cxnSpMkLst>
            <pc:docMk/>
            <pc:sldMk cId="209467062" sldId="371"/>
            <ac:cxnSpMk id="72" creationId="{60E794A4-6A9B-4358-81AE-90CF86F7F8BB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3" creationId="{754DF443-83DE-48B2-B4A4-716EB0A59D3F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4" creationId="{B2A19C6D-01E2-426A-AB49-E3B2E59BFFF2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5" creationId="{23F8416F-F164-47F6-852D-3D33AE0316EF}"/>
          </ac:cxnSpMkLst>
        </pc:cxnChg>
        <pc:cxnChg chg="add mod topLvl">
          <ac:chgData name="Kulinich Bohdan" userId="48e65c9f34e137d0" providerId="LiveId" clId="{4F4595B0-F631-4D75-B48D-EA7476EA3CC6}" dt="2020-01-29T19:48:02.395" v="4090" actId="165"/>
          <ac:cxnSpMkLst>
            <pc:docMk/>
            <pc:sldMk cId="209467062" sldId="371"/>
            <ac:cxnSpMk id="76" creationId="{DDFEB75A-7A57-4996-BE8F-23138D072B38}"/>
          </ac:cxnSpMkLst>
        </pc:cxnChg>
      </pc:sldChg>
      <pc:sldChg chg="modSp del">
        <pc:chgData name="Kulinich Bohdan" userId="48e65c9f34e137d0" providerId="LiveId" clId="{4F4595B0-F631-4D75-B48D-EA7476EA3CC6}" dt="2020-01-30T08:36:16.363" v="5289" actId="47"/>
        <pc:sldMkLst>
          <pc:docMk/>
          <pc:sldMk cId="2369868199" sldId="372"/>
        </pc:sldMkLst>
        <pc:spChg chg="mod">
          <ac:chgData name="Kulinich Bohdan" userId="48e65c9f34e137d0" providerId="LiveId" clId="{4F4595B0-F631-4D75-B48D-EA7476EA3CC6}" dt="2020-01-28T05:49:56.364" v="820" actId="207"/>
          <ac:spMkLst>
            <pc:docMk/>
            <pc:sldMk cId="2369868199" sldId="372"/>
            <ac:spMk id="46" creationId="{0B0784B8-F829-45FC-B58D-4367D610535D}"/>
          </ac:spMkLst>
        </pc:spChg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496943638" sldId="374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4192949742" sldId="375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2363047467" sldId="376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1897753581" sldId="380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1324434040" sldId="381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1973292121" sldId="382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2236284322" sldId="383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2616573316" sldId="384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2473902849" sldId="385"/>
        </pc:sldMkLst>
      </pc:sldChg>
      <pc:sldChg chg="del">
        <pc:chgData name="Kulinich Bohdan" userId="48e65c9f34e137d0" providerId="LiveId" clId="{4F4595B0-F631-4D75-B48D-EA7476EA3CC6}" dt="2020-01-30T08:36:16.363" v="5289" actId="47"/>
        <pc:sldMkLst>
          <pc:docMk/>
          <pc:sldMk cId="4022098799" sldId="386"/>
        </pc:sldMkLst>
      </pc:sldChg>
      <pc:sldChg chg="addSp delSp modSp delAnim modAnim">
        <pc:chgData name="Kulinich Bohdan" userId="48e65c9f34e137d0" providerId="LiveId" clId="{4F4595B0-F631-4D75-B48D-EA7476EA3CC6}" dt="2020-01-30T09:27:08.913" v="5437"/>
        <pc:sldMkLst>
          <pc:docMk/>
          <pc:sldMk cId="1851933935" sldId="387"/>
        </pc:sldMkLst>
        <pc:spChg chg="mod">
          <ac:chgData name="Kulinich Bohdan" userId="48e65c9f34e137d0" providerId="LiveId" clId="{4F4595B0-F631-4D75-B48D-EA7476EA3CC6}" dt="2020-01-30T09:21:39.108" v="5340" actId="14100"/>
          <ac:spMkLst>
            <pc:docMk/>
            <pc:sldMk cId="1851933935" sldId="387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0T09:23:28.964" v="5349" actId="478"/>
          <ac:spMkLst>
            <pc:docMk/>
            <pc:sldMk cId="1851933935" sldId="387"/>
            <ac:spMk id="26" creationId="{66366080-78EC-47B9-AE43-8FDDB43C5A4D}"/>
          </ac:spMkLst>
        </pc:spChg>
        <pc:spChg chg="add mod">
          <ac:chgData name="Kulinich Bohdan" userId="48e65c9f34e137d0" providerId="LiveId" clId="{4F4595B0-F631-4D75-B48D-EA7476EA3CC6}" dt="2020-01-30T09:24:14.829" v="5365" actId="14100"/>
          <ac:spMkLst>
            <pc:docMk/>
            <pc:sldMk cId="1851933935" sldId="387"/>
            <ac:spMk id="40" creationId="{59D6237B-09CD-40C1-AE84-AD7FAA69B3F9}"/>
          </ac:spMkLst>
        </pc:spChg>
        <pc:spChg chg="add mod">
          <ac:chgData name="Kulinich Bohdan" userId="48e65c9f34e137d0" providerId="LiveId" clId="{4F4595B0-F631-4D75-B48D-EA7476EA3CC6}" dt="2020-01-30T09:24:40.244" v="5375" actId="14100"/>
          <ac:spMkLst>
            <pc:docMk/>
            <pc:sldMk cId="1851933935" sldId="387"/>
            <ac:spMk id="41" creationId="{7C5D65CC-C0A2-401D-8B01-BE3471B42A7B}"/>
          </ac:spMkLst>
        </pc:spChg>
        <pc:spChg chg="add mod">
          <ac:chgData name="Kulinich Bohdan" userId="48e65c9f34e137d0" providerId="LiveId" clId="{4F4595B0-F631-4D75-B48D-EA7476EA3CC6}" dt="2020-01-30T09:25:38.246" v="5405" actId="20577"/>
          <ac:spMkLst>
            <pc:docMk/>
            <pc:sldMk cId="1851933935" sldId="387"/>
            <ac:spMk id="42" creationId="{66AE06E9-B33D-40DF-AAD0-286BB2257872}"/>
          </ac:spMkLst>
        </pc:spChg>
        <pc:spChg chg="add del mod">
          <ac:chgData name="Kulinich Bohdan" userId="48e65c9f34e137d0" providerId="LiveId" clId="{4F4595B0-F631-4D75-B48D-EA7476EA3CC6}" dt="2020-01-30T09:25:27.436" v="5394" actId="478"/>
          <ac:spMkLst>
            <pc:docMk/>
            <pc:sldMk cId="1851933935" sldId="387"/>
            <ac:spMk id="43" creationId="{AF6903CD-44BA-4F50-BF17-098952EE00E3}"/>
          </ac:spMkLst>
        </pc:spChg>
        <pc:grpChg chg="add del">
          <ac:chgData name="Kulinich Bohdan" userId="48e65c9f34e137d0" providerId="LiveId" clId="{4F4595B0-F631-4D75-B48D-EA7476EA3CC6}" dt="2020-01-30T09:23:11.993" v="5346"/>
          <ac:grpSpMkLst>
            <pc:docMk/>
            <pc:sldMk cId="1851933935" sldId="387"/>
            <ac:grpSpMk id="9" creationId="{565D9C45-52B3-477C-B71B-1A0DF38912A8}"/>
          </ac:grpSpMkLst>
        </pc:grpChg>
        <pc:grpChg chg="add del">
          <ac:chgData name="Kulinich Bohdan" userId="48e65c9f34e137d0" providerId="LiveId" clId="{4F4595B0-F631-4D75-B48D-EA7476EA3CC6}" dt="2020-01-30T09:23:11.993" v="5346"/>
          <ac:grpSpMkLst>
            <pc:docMk/>
            <pc:sldMk cId="1851933935" sldId="387"/>
            <ac:grpSpMk id="14" creationId="{0FCDA0A9-6875-4AF9-9626-93DB603C97D0}"/>
          </ac:grpSpMkLst>
        </pc:grpChg>
        <pc:grpChg chg="add del">
          <ac:chgData name="Kulinich Bohdan" userId="48e65c9f34e137d0" providerId="LiveId" clId="{4F4595B0-F631-4D75-B48D-EA7476EA3CC6}" dt="2020-01-30T09:23:11.993" v="5346"/>
          <ac:grpSpMkLst>
            <pc:docMk/>
            <pc:sldMk cId="1851933935" sldId="387"/>
            <ac:grpSpMk id="20" creationId="{B6DCC552-CA44-4607-93F9-948D669E5327}"/>
          </ac:grpSpMkLst>
        </pc:grpChg>
        <pc:grpChg chg="add mod">
          <ac:chgData name="Kulinich Bohdan" userId="48e65c9f34e137d0" providerId="LiveId" clId="{4F4595B0-F631-4D75-B48D-EA7476EA3CC6}" dt="2020-01-30T09:23:23.068" v="5348" actId="1076"/>
          <ac:grpSpMkLst>
            <pc:docMk/>
            <pc:sldMk cId="1851933935" sldId="387"/>
            <ac:grpSpMk id="25" creationId="{56068667-14D9-470B-AD70-FE03FCA2DF71}"/>
          </ac:grpSpMkLst>
        </pc:grpChg>
        <pc:grpChg chg="add mod">
          <ac:chgData name="Kulinich Bohdan" userId="48e65c9f34e137d0" providerId="LiveId" clId="{4F4595B0-F631-4D75-B48D-EA7476EA3CC6}" dt="2020-01-30T09:23:23.068" v="5348" actId="1076"/>
          <ac:grpSpMkLst>
            <pc:docMk/>
            <pc:sldMk cId="1851933935" sldId="387"/>
            <ac:grpSpMk id="30" creationId="{F2144E83-0FEC-4AC0-9C28-2899D13A6200}"/>
          </ac:grpSpMkLst>
        </pc:grpChg>
        <pc:grpChg chg="add mod">
          <ac:chgData name="Kulinich Bohdan" userId="48e65c9f34e137d0" providerId="LiveId" clId="{4F4595B0-F631-4D75-B48D-EA7476EA3CC6}" dt="2020-01-30T09:23:23.068" v="5348" actId="1076"/>
          <ac:grpSpMkLst>
            <pc:docMk/>
            <pc:sldMk cId="1851933935" sldId="387"/>
            <ac:grpSpMk id="36" creationId="{FB813836-5320-4416-A68D-C79D511C668E}"/>
          </ac:grpSpMkLst>
        </pc:grpChg>
        <pc:picChg chg="mod">
          <ac:chgData name="Kulinich Bohdan" userId="48e65c9f34e137d0" providerId="LiveId" clId="{4F4595B0-F631-4D75-B48D-EA7476EA3CC6}" dt="2020-01-30T09:23:08.619" v="5345" actId="1076"/>
          <ac:picMkLst>
            <pc:docMk/>
            <pc:sldMk cId="1851933935" sldId="387"/>
            <ac:picMk id="7" creationId="{CEF47511-F81C-40CA-A084-F234133CB104}"/>
          </ac:picMkLst>
        </pc:picChg>
        <pc:cxnChg chg="add del">
          <ac:chgData name="Kulinich Bohdan" userId="48e65c9f34e137d0" providerId="LiveId" clId="{4F4595B0-F631-4D75-B48D-EA7476EA3CC6}" dt="2020-01-30T09:23:11.993" v="5346"/>
          <ac:cxnSpMkLst>
            <pc:docMk/>
            <pc:sldMk cId="1851933935" sldId="387"/>
            <ac:cxnSpMk id="8" creationId="{6FC852BA-AB2B-45C1-AB29-91A50F118D45}"/>
          </ac:cxnSpMkLst>
        </pc:cxnChg>
        <pc:cxnChg chg="add del">
          <ac:chgData name="Kulinich Bohdan" userId="48e65c9f34e137d0" providerId="LiveId" clId="{4F4595B0-F631-4D75-B48D-EA7476EA3CC6}" dt="2020-01-30T09:23:11.993" v="5346"/>
          <ac:cxnSpMkLst>
            <pc:docMk/>
            <pc:sldMk cId="1851933935" sldId="387"/>
            <ac:cxnSpMk id="18" creationId="{C7CBE50D-07BD-4AB1-B796-96F451197564}"/>
          </ac:cxnSpMkLst>
        </pc:cxnChg>
        <pc:cxnChg chg="add del">
          <ac:chgData name="Kulinich Bohdan" userId="48e65c9f34e137d0" providerId="LiveId" clId="{4F4595B0-F631-4D75-B48D-EA7476EA3CC6}" dt="2020-01-30T09:23:11.993" v="5346"/>
          <ac:cxnSpMkLst>
            <pc:docMk/>
            <pc:sldMk cId="1851933935" sldId="387"/>
            <ac:cxnSpMk id="19" creationId="{75AF8AA6-4225-40FC-8F53-930ED3C18F9E}"/>
          </ac:cxnSpMkLst>
        </pc:cxnChg>
        <pc:cxnChg chg="add mod">
          <ac:chgData name="Kulinich Bohdan" userId="48e65c9f34e137d0" providerId="LiveId" clId="{4F4595B0-F631-4D75-B48D-EA7476EA3CC6}" dt="2020-01-30T09:23:23.068" v="5348" actId="1076"/>
          <ac:cxnSpMkLst>
            <pc:docMk/>
            <pc:sldMk cId="1851933935" sldId="387"/>
            <ac:cxnSpMk id="24" creationId="{C6F90B2A-1FD3-48C9-B482-33BF6FE2B935}"/>
          </ac:cxnSpMkLst>
        </pc:cxnChg>
        <pc:cxnChg chg="add mod">
          <ac:chgData name="Kulinich Bohdan" userId="48e65c9f34e137d0" providerId="LiveId" clId="{4F4595B0-F631-4D75-B48D-EA7476EA3CC6}" dt="2020-01-30T09:23:23.068" v="5348" actId="1076"/>
          <ac:cxnSpMkLst>
            <pc:docMk/>
            <pc:sldMk cId="1851933935" sldId="387"/>
            <ac:cxnSpMk id="34" creationId="{A6F8AA3E-F57C-483A-A541-ECCB191477B8}"/>
          </ac:cxnSpMkLst>
        </pc:cxnChg>
        <pc:cxnChg chg="add mod">
          <ac:chgData name="Kulinich Bohdan" userId="48e65c9f34e137d0" providerId="LiveId" clId="{4F4595B0-F631-4D75-B48D-EA7476EA3CC6}" dt="2020-01-30T09:23:23.068" v="5348" actId="1076"/>
          <ac:cxnSpMkLst>
            <pc:docMk/>
            <pc:sldMk cId="1851933935" sldId="387"/>
            <ac:cxnSpMk id="35" creationId="{1225A209-9A47-4748-995F-D02E847B3C2C}"/>
          </ac:cxnSpMkLst>
        </pc:cxnChg>
      </pc:sldChg>
      <pc:sldChg chg="addSp delSp modSp delAnim modAnim">
        <pc:chgData name="Kulinich Bohdan" userId="48e65c9f34e137d0" providerId="LiveId" clId="{4F4595B0-F631-4D75-B48D-EA7476EA3CC6}" dt="2020-01-30T10:30:07.222" v="5733"/>
        <pc:sldMkLst>
          <pc:docMk/>
          <pc:sldMk cId="1256064280" sldId="388"/>
        </pc:sldMkLst>
        <pc:spChg chg="mod">
          <ac:chgData name="Kulinich Bohdan" userId="48e65c9f34e137d0" providerId="LiveId" clId="{4F4595B0-F631-4D75-B48D-EA7476EA3CC6}" dt="2020-01-30T10:15:13.679" v="5470" actId="1076"/>
          <ac:spMkLst>
            <pc:docMk/>
            <pc:sldMk cId="1256064280" sldId="388"/>
            <ac:spMk id="6" creationId="{4CD1B612-D16C-4F70-8335-78480BFE8EC8}"/>
          </ac:spMkLst>
        </pc:spChg>
        <pc:spChg chg="add mod">
          <ac:chgData name="Kulinich Bohdan" userId="48e65c9f34e137d0" providerId="LiveId" clId="{4F4595B0-F631-4D75-B48D-EA7476EA3CC6}" dt="2020-01-30T10:17:13.684" v="5562" actId="20577"/>
          <ac:spMkLst>
            <pc:docMk/>
            <pc:sldMk cId="1256064280" sldId="388"/>
            <ac:spMk id="21" creationId="{471DD612-F7DC-41C2-BEC5-F25FEE565060}"/>
          </ac:spMkLst>
        </pc:spChg>
        <pc:spChg chg="add mod">
          <ac:chgData name="Kulinich Bohdan" userId="48e65c9f34e137d0" providerId="LiveId" clId="{4F4595B0-F631-4D75-B48D-EA7476EA3CC6}" dt="2020-01-30T10:17:41.771" v="5615" actId="14100"/>
          <ac:spMkLst>
            <pc:docMk/>
            <pc:sldMk cId="1256064280" sldId="388"/>
            <ac:spMk id="22" creationId="{CC83A5C8-F401-41A4-90EF-23C2BA757A4C}"/>
          </ac:spMkLst>
        </pc:spChg>
        <pc:spChg chg="add mod">
          <ac:chgData name="Kulinich Bohdan" userId="48e65c9f34e137d0" providerId="LiveId" clId="{4F4595B0-F631-4D75-B48D-EA7476EA3CC6}" dt="2020-01-30T10:18:16.356" v="5677" actId="20577"/>
          <ac:spMkLst>
            <pc:docMk/>
            <pc:sldMk cId="1256064280" sldId="388"/>
            <ac:spMk id="23" creationId="{F7DA8827-3925-47A4-A549-9231CA373648}"/>
          </ac:spMkLst>
        </pc:spChg>
        <pc:picChg chg="add">
          <ac:chgData name="Kulinich Bohdan" userId="48e65c9f34e137d0" providerId="LiveId" clId="{4F4595B0-F631-4D75-B48D-EA7476EA3CC6}" dt="2020-01-30T10:19:25.809" v="5679"/>
          <ac:picMkLst>
            <pc:docMk/>
            <pc:sldMk cId="1256064280" sldId="388"/>
            <ac:picMk id="25" creationId="{822C6C51-A13C-44C3-BC7A-49FAF6C01AE4}"/>
          </ac:picMkLst>
        </pc:pic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9" creationId="{509BA69C-FEE5-4052-B786-A412C1D86D8C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1" creationId="{230898AF-1BBB-4A08-962F-06206C837751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2" creationId="{09D49F6E-F89F-4A4F-9436-401D2668F6AB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4" creationId="{9842A6E5-4ED3-49DC-85E7-DA9678D5043A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5" creationId="{3F710B8E-0EB8-42B7-AA60-A79128917FAE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6" creationId="{74636069-89C4-45B5-AE87-405BC43B481C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7" creationId="{9196E0BF-CE2B-4F60-847F-30209BD3DC79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18" creationId="{CB5E139F-42DF-4A8A-B95F-FAAE1BA84C85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24" creationId="{F50D565D-2A88-47DF-8EE9-057A735640D5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27" creationId="{F74EE921-2A4F-4D29-9C1D-C360E6F5DFAD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28" creationId="{0EC1D234-AD9F-42B1-A6E6-3CB5882AFFBC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29" creationId="{D039A463-EA20-4A8B-9789-1FE0483AAA6B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30" creationId="{535B5AFC-E6DE-4FCC-8F63-90C31C38B928}"/>
          </ac:cxnSpMkLst>
        </pc:cxnChg>
        <pc:cxnChg chg="del">
          <ac:chgData name="Kulinich Bohdan" userId="48e65c9f34e137d0" providerId="LiveId" clId="{4F4595B0-F631-4D75-B48D-EA7476EA3CC6}" dt="2020-01-30T10:19:22.291" v="5678" actId="478"/>
          <ac:cxnSpMkLst>
            <pc:docMk/>
            <pc:sldMk cId="1256064280" sldId="388"/>
            <ac:cxnSpMk id="32" creationId="{F6AF02CE-0308-4FFA-B409-6E836EFE9307}"/>
          </ac:cxnSpMkLst>
        </pc:cxnChg>
      </pc:sldChg>
      <pc:sldChg chg="addSp delSp modSp delAnim modAnim">
        <pc:chgData name="Kulinich Bohdan" userId="48e65c9f34e137d0" providerId="LiveId" clId="{4F4595B0-F631-4D75-B48D-EA7476EA3CC6}" dt="2020-01-30T10:31:31.484" v="5843"/>
        <pc:sldMkLst>
          <pc:docMk/>
          <pc:sldMk cId="273846800" sldId="389"/>
        </pc:sldMkLst>
        <pc:spChg chg="mod">
          <ac:chgData name="Kulinich Bohdan" userId="48e65c9f34e137d0" providerId="LiveId" clId="{4F4595B0-F631-4D75-B48D-EA7476EA3CC6}" dt="2020-01-30T10:31:25.985" v="5841" actId="1076"/>
          <ac:spMkLst>
            <pc:docMk/>
            <pc:sldMk cId="273846800" sldId="389"/>
            <ac:spMk id="6" creationId="{4CD1B612-D16C-4F70-8335-78480BFE8EC8}"/>
          </ac:spMkLst>
        </pc:spChg>
        <pc:picChg chg="del">
          <ac:chgData name="Kulinich Bohdan" userId="48e65c9f34e137d0" providerId="LiveId" clId="{4F4595B0-F631-4D75-B48D-EA7476EA3CC6}" dt="2020-01-30T10:31:28.375" v="5842" actId="478"/>
          <ac:picMkLst>
            <pc:docMk/>
            <pc:sldMk cId="273846800" sldId="389"/>
            <ac:picMk id="2" creationId="{610CBB45-2639-4BBD-B9BF-6A3C5FFF162D}"/>
          </ac:picMkLst>
        </pc:picChg>
        <pc:picChg chg="add">
          <ac:chgData name="Kulinich Bohdan" userId="48e65c9f34e137d0" providerId="LiveId" clId="{4F4595B0-F631-4D75-B48D-EA7476EA3CC6}" dt="2020-01-30T10:31:31.484" v="5843"/>
          <ac:picMkLst>
            <pc:docMk/>
            <pc:sldMk cId="273846800" sldId="389"/>
            <ac:picMk id="19" creationId="{33CDDED6-8CCE-4C27-815A-07594633F380}"/>
          </ac:picMkLst>
        </pc:pic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22" creationId="{3479351C-DD3E-4133-9043-3DAA3F647802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25" creationId="{BEC1863B-E874-4802-8FFA-C15A47FADD69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47" creationId="{AC68D368-8DB1-44DF-BD6A-BCC56A308239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49" creationId="{6799BCFC-C72C-4450-9E81-970583373276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0" creationId="{9A4E8D98-E144-41FA-BF44-E0EA9F7F2D53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2" creationId="{8BB4E9DB-C1CF-4F89-A6C4-16FA94F0B34E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3" creationId="{167617DD-600A-4693-8D12-4452AD3F678A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4" creationId="{506DFAAE-6BCE-4726-97FD-C7E45FCC9C8B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5" creationId="{105E5954-8BC8-4A9B-AFCF-38B72F7C7696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59" creationId="{A617DBD7-055E-4B94-8E48-BCA52A8EA582}"/>
          </ac:cxnSpMkLst>
        </pc:cxnChg>
        <pc:cxnChg chg="del">
          <ac:chgData name="Kulinich Bohdan" userId="48e65c9f34e137d0" providerId="LiveId" clId="{4F4595B0-F631-4D75-B48D-EA7476EA3CC6}" dt="2020-01-30T10:31:28.375" v="5842" actId="478"/>
          <ac:cxnSpMkLst>
            <pc:docMk/>
            <pc:sldMk cId="273846800" sldId="389"/>
            <ac:cxnSpMk id="60" creationId="{C4EC6B6A-32B9-4AEA-AAF3-B09887F2A3D8}"/>
          </ac:cxnSpMkLst>
        </pc:cxnChg>
      </pc:sldChg>
      <pc:sldChg chg="addSp delSp modSp delAnim modAnim">
        <pc:chgData name="Kulinich Bohdan" userId="48e65c9f34e137d0" providerId="LiveId" clId="{4F4595B0-F631-4D75-B48D-EA7476EA3CC6}" dt="2020-01-30T11:54:31.006" v="6137"/>
        <pc:sldMkLst>
          <pc:docMk/>
          <pc:sldMk cId="2529177141" sldId="391"/>
        </pc:sldMkLst>
        <pc:spChg chg="mod">
          <ac:chgData name="Kulinich Bohdan" userId="48e65c9f34e137d0" providerId="LiveId" clId="{4F4595B0-F631-4D75-B48D-EA7476EA3CC6}" dt="2020-01-30T11:54:23.595" v="6135" actId="1076"/>
          <ac:spMkLst>
            <pc:docMk/>
            <pc:sldMk cId="2529177141" sldId="391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0T11:53:00.472" v="5965" actId="478"/>
          <ac:spMkLst>
            <pc:docMk/>
            <pc:sldMk cId="2529177141" sldId="391"/>
            <ac:spMk id="11" creationId="{72EF6030-BDE5-4222-910D-7FE0F635EE08}"/>
          </ac:spMkLst>
        </pc:spChg>
        <pc:spChg chg="del">
          <ac:chgData name="Kulinich Bohdan" userId="48e65c9f34e137d0" providerId="LiveId" clId="{4F4595B0-F631-4D75-B48D-EA7476EA3CC6}" dt="2020-01-30T11:53:00.472" v="5965" actId="478"/>
          <ac:spMkLst>
            <pc:docMk/>
            <pc:sldMk cId="2529177141" sldId="391"/>
            <ac:spMk id="12" creationId="{01A6C097-2F1E-40BF-874D-C128C483045C}"/>
          </ac:spMkLst>
        </pc:spChg>
        <pc:spChg chg="del">
          <ac:chgData name="Kulinich Bohdan" userId="48e65c9f34e137d0" providerId="LiveId" clId="{4F4595B0-F631-4D75-B48D-EA7476EA3CC6}" dt="2020-01-30T11:53:00.472" v="5965" actId="478"/>
          <ac:spMkLst>
            <pc:docMk/>
            <pc:sldMk cId="2529177141" sldId="391"/>
            <ac:spMk id="13" creationId="{52C30F53-3692-4D2E-B550-DC6D149D08D4}"/>
          </ac:spMkLst>
        </pc:spChg>
        <pc:spChg chg="del">
          <ac:chgData name="Kulinich Bohdan" userId="48e65c9f34e137d0" providerId="LiveId" clId="{4F4595B0-F631-4D75-B48D-EA7476EA3CC6}" dt="2020-01-30T11:53:00.472" v="5965" actId="478"/>
          <ac:spMkLst>
            <pc:docMk/>
            <pc:sldMk cId="2529177141" sldId="391"/>
            <ac:spMk id="14" creationId="{BCFB13B0-F6B5-4955-9155-63C55B210A33}"/>
          </ac:spMkLst>
        </pc:spChg>
        <pc:spChg chg="del">
          <ac:chgData name="Kulinich Bohdan" userId="48e65c9f34e137d0" providerId="LiveId" clId="{4F4595B0-F631-4D75-B48D-EA7476EA3CC6}" dt="2020-01-30T11:53:00.472" v="5965" actId="478"/>
          <ac:spMkLst>
            <pc:docMk/>
            <pc:sldMk cId="2529177141" sldId="391"/>
            <ac:spMk id="21" creationId="{640D684D-068B-43F7-A015-2A09B24CC4EE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25" creationId="{ACF710CD-8D05-48CC-96A0-0B21A69EF755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26" creationId="{8064E860-CB0C-4532-96ED-C95D29032F7F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1" creationId="{B39603AE-D52C-470F-83D2-AF0A74D1CE0A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2" creationId="{CD3AC476-B8E9-4B67-A919-2E4605590AE3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5" creationId="{6FC46081-87DB-4174-A369-93989B59C152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6" creationId="{808D5108-5EE6-48A4-89CF-2A411D6DA9CF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7" creationId="{4E08019F-39B8-4E18-9739-1134BD1CDA9F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8" creationId="{1AC01BDA-BCC0-4227-B0F8-D6BBC6D13ADC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39" creationId="{6ADC468A-AFAF-40A0-A8CB-AB0DB7E864E9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40" creationId="{D1CE810C-9F86-4F0F-B2D8-C7D9DA7EC672}"/>
          </ac:spMkLst>
        </pc:spChg>
        <pc:spChg chg="del">
          <ac:chgData name="Kulinich Bohdan" userId="48e65c9f34e137d0" providerId="LiveId" clId="{4F4595B0-F631-4D75-B48D-EA7476EA3CC6}" dt="2020-01-30T11:52:53.764" v="5964" actId="478"/>
          <ac:spMkLst>
            <pc:docMk/>
            <pc:sldMk cId="2529177141" sldId="391"/>
            <ac:spMk id="41" creationId="{2036B4DA-C63F-4EF5-AAE6-D069AFF3A404}"/>
          </ac:spMkLst>
        </pc:spChg>
        <pc:picChg chg="add">
          <ac:chgData name="Kulinich Bohdan" userId="48e65c9f34e137d0" providerId="LiveId" clId="{4F4595B0-F631-4D75-B48D-EA7476EA3CC6}" dt="2020-01-30T11:54:26.583" v="6136"/>
          <ac:picMkLst>
            <pc:docMk/>
            <pc:sldMk cId="2529177141" sldId="391"/>
            <ac:picMk id="42" creationId="{24D7BE60-4D47-46F6-B6E8-C99011EF3D95}"/>
          </ac:picMkLst>
        </pc:pic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15" creationId="{628BB739-5CD2-4EBA-AFF7-F540B93ACC0B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16" creationId="{B2DD645A-67B5-44EC-948B-3FBD1603B918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17" creationId="{2280F27C-2737-432D-B207-061375DF4023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18" creationId="{F592BABF-633A-4BE2-A232-1AA07D9DD036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19" creationId="{0CEA7566-97ED-4060-9BD6-9E70D4A119B3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20" creationId="{35740EBF-45B7-4070-BED3-AA9CFD4E6AA2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27" creationId="{D080DA38-2F1E-4608-B6B2-0B8A21BF98EC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28" creationId="{D3A5576E-7AEC-4487-8229-BAB948501263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29" creationId="{7BC0CA82-0229-4E97-80F5-3F33961C3934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30" creationId="{E8CA86D8-926E-4E77-B4AC-61E6A3A3BF38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33" creationId="{7BC650D5-B031-4764-899E-39C4391A5982}"/>
          </ac:cxnSpMkLst>
        </pc:cxnChg>
        <pc:cxnChg chg="del">
          <ac:chgData name="Kulinich Bohdan" userId="48e65c9f34e137d0" providerId="LiveId" clId="{4F4595B0-F631-4D75-B48D-EA7476EA3CC6}" dt="2020-01-30T11:52:53.764" v="5964" actId="478"/>
          <ac:cxnSpMkLst>
            <pc:docMk/>
            <pc:sldMk cId="2529177141" sldId="391"/>
            <ac:cxnSpMk id="34" creationId="{2F5C5D44-6B42-44CF-8390-7BBF86DBB260}"/>
          </ac:cxnSpMkLst>
        </pc:cxnChg>
      </pc:sldChg>
      <pc:sldChg chg="addSp delSp modSp delAnim modAnim">
        <pc:chgData name="Kulinich Bohdan" userId="48e65c9f34e137d0" providerId="LiveId" clId="{4F4595B0-F631-4D75-B48D-EA7476EA3CC6}" dt="2020-01-30T18:08:44.934" v="6362"/>
        <pc:sldMkLst>
          <pc:docMk/>
          <pc:sldMk cId="1540853477" sldId="392"/>
        </pc:sldMkLst>
        <pc:spChg chg="mod">
          <ac:chgData name="Kulinich Bohdan" userId="48e65c9f34e137d0" providerId="LiveId" clId="{4F4595B0-F631-4D75-B48D-EA7476EA3CC6}" dt="2020-01-30T13:09:55.091" v="6290" actId="123"/>
          <ac:spMkLst>
            <pc:docMk/>
            <pc:sldMk cId="1540853477" sldId="392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0T13:08:15.908" v="6139" actId="478"/>
          <ac:spMkLst>
            <pc:docMk/>
            <pc:sldMk cId="1540853477" sldId="392"/>
            <ac:spMk id="11" creationId="{72EF6030-BDE5-4222-910D-7FE0F635EE08}"/>
          </ac:spMkLst>
        </pc:spChg>
        <pc:spChg chg="del">
          <ac:chgData name="Kulinich Bohdan" userId="48e65c9f34e137d0" providerId="LiveId" clId="{4F4595B0-F631-4D75-B48D-EA7476EA3CC6}" dt="2020-01-30T13:08:15.908" v="6139" actId="478"/>
          <ac:spMkLst>
            <pc:docMk/>
            <pc:sldMk cId="1540853477" sldId="392"/>
            <ac:spMk id="13" creationId="{52C30F53-3692-4D2E-B550-DC6D149D08D4}"/>
          </ac:spMkLst>
        </pc:spChg>
        <pc:spChg chg="del">
          <ac:chgData name="Kulinich Bohdan" userId="48e65c9f34e137d0" providerId="LiveId" clId="{4F4595B0-F631-4D75-B48D-EA7476EA3CC6}" dt="2020-01-30T13:08:15.908" v="6139" actId="478"/>
          <ac:spMkLst>
            <pc:docMk/>
            <pc:sldMk cId="1540853477" sldId="392"/>
            <ac:spMk id="21" creationId="{640D684D-068B-43F7-A015-2A09B24CC4EE}"/>
          </ac:spMkLst>
        </pc:spChg>
        <pc:spChg chg="del">
          <ac:chgData name="Kulinich Bohdan" userId="48e65c9f34e137d0" providerId="LiveId" clId="{4F4595B0-F631-4D75-B48D-EA7476EA3CC6}" dt="2020-01-30T13:08:15.908" v="6139" actId="478"/>
          <ac:spMkLst>
            <pc:docMk/>
            <pc:sldMk cId="1540853477" sldId="392"/>
            <ac:spMk id="41" creationId="{B855C1F9-79A8-44B4-9776-A7A474FB4DF1}"/>
          </ac:spMkLst>
        </pc:spChg>
        <pc:spChg chg="del">
          <ac:chgData name="Kulinich Bohdan" userId="48e65c9f34e137d0" providerId="LiveId" clId="{4F4595B0-F631-4D75-B48D-EA7476EA3CC6}" dt="2020-01-30T13:08:15.908" v="6139" actId="478"/>
          <ac:spMkLst>
            <pc:docMk/>
            <pc:sldMk cId="1540853477" sldId="392"/>
            <ac:spMk id="42" creationId="{C31D29E0-F753-40B4-9EFE-3EFE89186742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76" creationId="{F1BD981E-F142-4844-B279-0AEF5F285802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77" creationId="{28AF9927-B366-4D33-B9F9-BB1666C60CAF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78" creationId="{EF222AE1-D486-47AE-95B2-1E2C047762A6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79" creationId="{EF7AA343-97A3-423D-B5D9-6A566956E495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92" creationId="{64040BF5-24DC-4D54-971E-C121C96E2DB2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93" creationId="{7BEFEC5D-701A-426C-8477-722C7B25637B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94" creationId="{00BC94FC-2B9D-4778-80B9-1968EC16C94A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07" creationId="{AB86A572-453F-441B-8274-C871C0246B45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08" creationId="{7D37BA77-417C-4BA0-B2CF-A459CFD81BB7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09" creationId="{C7438B30-ADA4-4AFA-B233-A211E76D0E9E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10" creationId="{694903DE-587D-42C4-9749-1A12E6878479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3" creationId="{5D4DD85D-0D42-4665-A193-23D2C281BE93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4" creationId="{3ABFB1DA-645A-46CA-A9ED-974823862C03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5" creationId="{50D368D3-2109-4F5B-AA14-FE754EFEF6AD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6" creationId="{77B181D4-D13A-403E-A2B0-B7D817E2E0A2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7" creationId="{41AB5D9F-88FD-4388-823E-21C5F711488E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8" creationId="{3C94F99A-9F9B-46F2-8566-4BBEDB9FCD0C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29" creationId="{66237C21-46F2-483E-81FF-A0B282C23D65}"/>
          </ac:spMkLst>
        </pc:spChg>
        <pc:spChg chg="del">
          <ac:chgData name="Kulinich Bohdan" userId="48e65c9f34e137d0" providerId="LiveId" clId="{4F4595B0-F631-4D75-B48D-EA7476EA3CC6}" dt="2020-01-30T13:08:03.237" v="6138" actId="478"/>
          <ac:spMkLst>
            <pc:docMk/>
            <pc:sldMk cId="1540853477" sldId="392"/>
            <ac:spMk id="130" creationId="{F51DC08E-A430-48A9-9061-AF8F6B81D426}"/>
          </ac:spMkLst>
        </pc:spChg>
        <pc:spChg chg="add mod">
          <ac:chgData name="Kulinich Bohdan" userId="48e65c9f34e137d0" providerId="LiveId" clId="{4F4595B0-F631-4D75-B48D-EA7476EA3CC6}" dt="2020-01-30T13:11:01.424" v="6311" actId="14100"/>
          <ac:spMkLst>
            <pc:docMk/>
            <pc:sldMk cId="1540853477" sldId="392"/>
            <ac:spMk id="132" creationId="{71B5B732-503B-44C1-B899-1D6A97753E3C}"/>
          </ac:spMkLst>
        </pc:spChg>
        <pc:spChg chg="add mod">
          <ac:chgData name="Kulinich Bohdan" userId="48e65c9f34e137d0" providerId="LiveId" clId="{4F4595B0-F631-4D75-B48D-EA7476EA3CC6}" dt="2020-01-30T13:11:33.782" v="6360" actId="14100"/>
          <ac:spMkLst>
            <pc:docMk/>
            <pc:sldMk cId="1540853477" sldId="392"/>
            <ac:spMk id="133" creationId="{D76D6F2A-57A9-4289-9EB8-1B52A1C48E19}"/>
          </ac:spMkLst>
        </pc:spChg>
        <pc:picChg chg="add">
          <ac:chgData name="Kulinich Bohdan" userId="48e65c9f34e137d0" providerId="LiveId" clId="{4F4595B0-F631-4D75-B48D-EA7476EA3CC6}" dt="2020-01-30T13:10:13.559" v="6291"/>
          <ac:picMkLst>
            <pc:docMk/>
            <pc:sldMk cId="1540853477" sldId="392"/>
            <ac:picMk id="131" creationId="{C6B5EE36-5CF9-46D0-983C-F86237C480B6}"/>
          </ac:picMkLst>
        </pc:pic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46" creationId="{78D10C9C-D825-4306-8DA8-9113A2D90DEE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49" creationId="{C91103F3-B81F-40CE-84D7-B94FC3CF3CA0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50" creationId="{FBF529EB-552E-46CE-9E09-319FFA5D7019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52" creationId="{E3D3D9DF-5B40-427C-925B-F04ADBC578E5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53" creationId="{9A3C87BF-46AD-4B38-9866-8100617CC24C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54" creationId="{0198D204-8CB9-4889-AA6D-DB4C6D60AFE7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61" creationId="{900BE4DE-6925-4075-BA10-96F634132159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63" creationId="{A6C69763-B142-494B-954E-BF2F8793C44C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64" creationId="{B412AFC8-A186-4306-9525-976B727E0BBD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67" creationId="{E452B73D-5602-4D4F-8672-B1B3AAF714B6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73" creationId="{BED6ACFB-2183-4A9E-8813-78221791019E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74" creationId="{37DC848A-57CF-476A-9BA5-522077940A3F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0" creationId="{4A040E6D-6BBD-4F3F-8230-A7AA8DB41DDA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1" creationId="{05005F86-5FEF-491C-AE6E-2723CB1A0B75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2" creationId="{22B14508-864C-49A6-8B31-FD06B3C51EC5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3" creationId="{5930AFD5-E856-4164-B57D-C65C456D0632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4" creationId="{26E8E4E3-1756-4A29-A933-E668B05A34FB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5" creationId="{F3367FFA-0B50-4F2B-B0B8-EAF391663689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6" creationId="{2C0D88D1-463F-44B5-B69E-89DE48404913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7" creationId="{4F392321-9F42-4DB9-91EC-E152A43B7C7A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8" creationId="{BE0EA4FD-BA70-412A-B227-5FF402B11F1E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89" creationId="{832459C7-B405-4AC0-B4B0-08C32C58CAB8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0" creationId="{40769C8E-DB04-419C-94CA-4669677BC486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1" creationId="{ED06BDF2-2290-4B8A-888E-29A6A28E662D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5" creationId="{236E3766-55E9-4226-BA32-B6FBB2081A96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6" creationId="{6CAB0228-8D69-49F5-93D9-0CB2BB7D4A96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7" creationId="{0FE1E969-C42A-4BED-B550-1E76FD99BB12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8" creationId="{AF1E0777-233C-4C81-9D0A-B67F6B71D118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99" creationId="{BEAB2662-1C84-4FB2-8CC2-08146F5E6200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0" creationId="{5E27BE5B-C49E-4BB8-9F79-0B80FE0FE262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1" creationId="{86E0CAC6-CC38-47D5-A72B-F7AC3C58D261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2" creationId="{984348C2-C0CB-4699-9E5C-1110F4FFA2D7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3" creationId="{367F4775-8372-4457-8B91-9E6C95E8A41F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4" creationId="{1A9B4219-A51E-4CC5-A5CA-CE551896940F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5" creationId="{087AF661-A6B0-4B5E-BAF0-D38E423E6091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06" creationId="{CFA6156E-CF4D-4B1F-A09D-FA6C66070894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1" creationId="{E62D00CC-EE1B-4824-8027-8D7ED4BDCE0E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2" creationId="{84F4998D-66A4-4A01-BFA7-4C3E1F1EB540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3" creationId="{E0C81281-68D8-4846-B510-F466F7100A51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4" creationId="{2D7E9673-C4F2-4FF7-B546-D6E7B9CA3E78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5" creationId="{F0B142E0-6DFE-4F57-8F07-FB5A7377DCB3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6" creationId="{6DA384C6-008B-42B5-AEAC-93D9A7E1C9D2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7" creationId="{3B6F87C1-D74A-473E-886D-72710CE3518F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8" creationId="{8409B2F0-E833-4BB8-860E-20995F00CD41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19" creationId="{0A11F3F6-2349-46EC-A389-7435A6F5426A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20" creationId="{DEE754E3-4FEB-4063-AAE7-20B176F6BC6B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21" creationId="{18490D11-71D1-48D1-8AB5-1354B0E1379C}"/>
          </ac:cxnSpMkLst>
        </pc:cxnChg>
        <pc:cxnChg chg="del">
          <ac:chgData name="Kulinich Bohdan" userId="48e65c9f34e137d0" providerId="LiveId" clId="{4F4595B0-F631-4D75-B48D-EA7476EA3CC6}" dt="2020-01-30T13:08:03.237" v="6138" actId="478"/>
          <ac:cxnSpMkLst>
            <pc:docMk/>
            <pc:sldMk cId="1540853477" sldId="392"/>
            <ac:cxnSpMk id="122" creationId="{37D55971-C75A-47D1-9CD4-6EA108773478}"/>
          </ac:cxnSpMkLst>
        </pc:cxnChg>
      </pc:sldChg>
      <pc:sldChg chg="addSp delSp modSp delAnim modAnim">
        <pc:chgData name="Kulinich Bohdan" userId="48e65c9f34e137d0" providerId="LiveId" clId="{4F4595B0-F631-4D75-B48D-EA7476EA3CC6}" dt="2020-01-30T18:11:17.133" v="6533"/>
        <pc:sldMkLst>
          <pc:docMk/>
          <pc:sldMk cId="2324379613" sldId="393"/>
        </pc:sldMkLst>
        <pc:spChg chg="mod">
          <ac:chgData name="Kulinich Bohdan" userId="48e65c9f34e137d0" providerId="LiveId" clId="{4F4595B0-F631-4D75-B48D-EA7476EA3CC6}" dt="2020-01-30T18:10:59.604" v="6529" actId="14100"/>
          <ac:spMkLst>
            <pc:docMk/>
            <pc:sldMk cId="2324379613" sldId="393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0T18:09:13.130" v="6363" actId="478"/>
          <ac:spMkLst>
            <pc:docMk/>
            <pc:sldMk cId="2324379613" sldId="393"/>
            <ac:spMk id="199" creationId="{33C832E6-DE48-476D-B16F-277D557E2052}"/>
          </ac:spMkLst>
        </pc:spChg>
        <pc:spChg chg="del">
          <ac:chgData name="Kulinich Bohdan" userId="48e65c9f34e137d0" providerId="LiveId" clId="{4F4595B0-F631-4D75-B48D-EA7476EA3CC6}" dt="2020-01-30T18:09:13.130" v="6363" actId="478"/>
          <ac:spMkLst>
            <pc:docMk/>
            <pc:sldMk cId="2324379613" sldId="393"/>
            <ac:spMk id="200" creationId="{6BE452DA-1F41-44A0-A0B3-984E5EFFD9D5}"/>
          </ac:spMkLst>
        </pc:spChg>
        <pc:spChg chg="del">
          <ac:chgData name="Kulinich Bohdan" userId="48e65c9f34e137d0" providerId="LiveId" clId="{4F4595B0-F631-4D75-B48D-EA7476EA3CC6}" dt="2020-01-30T18:09:13.130" v="6363" actId="478"/>
          <ac:spMkLst>
            <pc:docMk/>
            <pc:sldMk cId="2324379613" sldId="393"/>
            <ac:spMk id="201" creationId="{E8BE8A71-A783-4FD3-9D6B-C74DD69EF4A7}"/>
          </ac:spMkLst>
        </pc:spChg>
        <pc:spChg chg="del">
          <ac:chgData name="Kulinich Bohdan" userId="48e65c9f34e137d0" providerId="LiveId" clId="{4F4595B0-F631-4D75-B48D-EA7476EA3CC6}" dt="2020-01-30T18:09:13.130" v="6363" actId="478"/>
          <ac:spMkLst>
            <pc:docMk/>
            <pc:sldMk cId="2324379613" sldId="393"/>
            <ac:spMk id="202" creationId="{B54DDBFA-FB86-4DBF-9565-0C8294CBCAD9}"/>
          </ac:spMkLst>
        </pc:spChg>
        <pc:spChg chg="del">
          <ac:chgData name="Kulinich Bohdan" userId="48e65c9f34e137d0" providerId="LiveId" clId="{4F4595B0-F631-4D75-B48D-EA7476EA3CC6}" dt="2020-01-30T18:09:13.130" v="6363" actId="478"/>
          <ac:spMkLst>
            <pc:docMk/>
            <pc:sldMk cId="2324379613" sldId="393"/>
            <ac:spMk id="203" creationId="{26F2AF7A-72C9-4508-8C31-B09B4C892D62}"/>
          </ac:spMkLst>
        </pc:spChg>
        <pc:grpChg chg="del">
          <ac:chgData name="Kulinich Bohdan" userId="48e65c9f34e137d0" providerId="LiveId" clId="{4F4595B0-F631-4D75-B48D-EA7476EA3CC6}" dt="2020-01-30T18:09:13.130" v="6363" actId="478"/>
          <ac:grpSpMkLst>
            <pc:docMk/>
            <pc:sldMk cId="2324379613" sldId="393"/>
            <ac:grpSpMk id="71" creationId="{BD7F684A-472B-4387-BA42-88B3C3EF0D35}"/>
          </ac:grpSpMkLst>
        </pc:grpChg>
        <pc:grpChg chg="del">
          <ac:chgData name="Kulinich Bohdan" userId="48e65c9f34e137d0" providerId="LiveId" clId="{4F4595B0-F631-4D75-B48D-EA7476EA3CC6}" dt="2020-01-30T18:09:13.130" v="6363" actId="478"/>
          <ac:grpSpMkLst>
            <pc:docMk/>
            <pc:sldMk cId="2324379613" sldId="393"/>
            <ac:grpSpMk id="72" creationId="{D0C1EC49-F5B8-4E4F-9DF8-2ABE86D26D01}"/>
          </ac:grpSpMkLst>
        </pc:grpChg>
        <pc:grpChg chg="del">
          <ac:chgData name="Kulinich Bohdan" userId="48e65c9f34e137d0" providerId="LiveId" clId="{4F4595B0-F631-4D75-B48D-EA7476EA3CC6}" dt="2020-01-30T18:09:13.130" v="6363" actId="478"/>
          <ac:grpSpMkLst>
            <pc:docMk/>
            <pc:sldMk cId="2324379613" sldId="393"/>
            <ac:grpSpMk id="75" creationId="{7159C9A7-8E9D-4CA2-A8DB-1E76AF2C4C55}"/>
          </ac:grpSpMkLst>
        </pc:grpChg>
        <pc:grpChg chg="del">
          <ac:chgData name="Kulinich Bohdan" userId="48e65c9f34e137d0" providerId="LiveId" clId="{4F4595B0-F631-4D75-B48D-EA7476EA3CC6}" dt="2020-01-30T18:09:13.130" v="6363" actId="478"/>
          <ac:grpSpMkLst>
            <pc:docMk/>
            <pc:sldMk cId="2324379613" sldId="393"/>
            <ac:grpSpMk id="196" creationId="{7973CEB0-C824-40AB-A221-8B013E8DCB6F}"/>
          </ac:grpSpMkLst>
        </pc:grpChg>
        <pc:grpChg chg="del">
          <ac:chgData name="Kulinich Bohdan" userId="48e65c9f34e137d0" providerId="LiveId" clId="{4F4595B0-F631-4D75-B48D-EA7476EA3CC6}" dt="2020-01-30T18:09:13.130" v="6363" actId="478"/>
          <ac:grpSpMkLst>
            <pc:docMk/>
            <pc:sldMk cId="2324379613" sldId="393"/>
            <ac:grpSpMk id="197" creationId="{74A9E5F8-8DD2-4CCF-AE9C-3CE87EB8182C}"/>
          </ac:grpSpMkLst>
        </pc:grpChg>
        <pc:grpChg chg="del">
          <ac:chgData name="Kulinich Bohdan" userId="48e65c9f34e137d0" providerId="LiveId" clId="{4F4595B0-F631-4D75-B48D-EA7476EA3CC6}" dt="2020-01-30T18:09:15.051" v="6364" actId="478"/>
          <ac:grpSpMkLst>
            <pc:docMk/>
            <pc:sldMk cId="2324379613" sldId="393"/>
            <ac:grpSpMk id="198" creationId="{80A288F5-BF82-4FC8-AE58-CFFFB483E0B1}"/>
          </ac:grpSpMkLst>
        </pc:grpChg>
        <pc:picChg chg="add">
          <ac:chgData name="Kulinich Bohdan" userId="48e65c9f34e137d0" providerId="LiveId" clId="{4F4595B0-F631-4D75-B48D-EA7476EA3CC6}" dt="2020-01-30T18:11:07.524" v="6530"/>
          <ac:picMkLst>
            <pc:docMk/>
            <pc:sldMk cId="2324379613" sldId="393"/>
            <ac:picMk id="85" creationId="{3CD24CD5-4D14-483B-A96D-4F19CCEC3ECC}"/>
          </ac:picMkLst>
        </pc:picChg>
      </pc:sldChg>
      <pc:sldChg chg="addSp delSp modSp delAnim modAnim">
        <pc:chgData name="Kulinich Bohdan" userId="48e65c9f34e137d0" providerId="LiveId" clId="{4F4595B0-F631-4D75-B48D-EA7476EA3CC6}" dt="2020-01-31T12:20:39.176" v="6849"/>
        <pc:sldMkLst>
          <pc:docMk/>
          <pc:sldMk cId="4071669346" sldId="394"/>
        </pc:sldMkLst>
        <pc:spChg chg="mod">
          <ac:chgData name="Kulinich Bohdan" userId="48e65c9f34e137d0" providerId="LiveId" clId="{4F4595B0-F631-4D75-B48D-EA7476EA3CC6}" dt="2020-01-31T12:20:21.832" v="6844" actId="14100"/>
          <ac:spMkLst>
            <pc:docMk/>
            <pc:sldMk cId="4071669346" sldId="394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61" creationId="{47DD7B4F-BFA7-4376-BC49-0E36CFF32027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84" creationId="{133CA145-731B-4A1F-98FC-A81758F40BFD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103" creationId="{1343ABCA-3021-4529-9A2D-9E86547DD301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104" creationId="{FC2823A4-5561-4A14-AE08-DC9D47DF73D4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105" creationId="{D8938640-1FFD-4A9E-8F21-B49E673D9571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106" creationId="{F8F32ED5-9634-4664-A8DE-AF6F6B102F46}"/>
          </ac:spMkLst>
        </pc:spChg>
        <pc:spChg chg="del">
          <ac:chgData name="Kulinich Bohdan" userId="48e65c9f34e137d0" providerId="LiveId" clId="{4F4595B0-F631-4D75-B48D-EA7476EA3CC6}" dt="2020-01-31T12:12:28.721" v="6537" actId="478"/>
          <ac:spMkLst>
            <pc:docMk/>
            <pc:sldMk cId="4071669346" sldId="394"/>
            <ac:spMk id="107" creationId="{59124034-1961-4CDF-B943-9264CCA0AC19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108" creationId="{86D6C955-27DC-4880-BABD-BFFE9DB3D6B8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109" creationId="{EAAA4AB8-0C18-4CCD-B7A3-D432E766FD16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110" creationId="{5E2DE416-096F-467A-BCBF-9115F27408B5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111" creationId="{3D3CBA36-81DA-483D-8AA1-FA6504A4992F}"/>
          </ac:spMkLst>
        </pc:spChg>
        <pc:spChg chg="del">
          <ac:chgData name="Kulinich Bohdan" userId="48e65c9f34e137d0" providerId="LiveId" clId="{4F4595B0-F631-4D75-B48D-EA7476EA3CC6}" dt="2020-01-31T12:12:26.191" v="6536" actId="478"/>
          <ac:spMkLst>
            <pc:docMk/>
            <pc:sldMk cId="4071669346" sldId="394"/>
            <ac:spMk id="112" creationId="{50F01B13-3B65-45BF-BAEF-BB2657058BE7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123" creationId="{7CE6CA8B-55CF-4CBC-ABC1-52CE343ACFBE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4" creationId="{AF6B187E-72EF-4B1D-AACE-93440CE87685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5" creationId="{4A163D09-43F3-42D2-895F-E2DCBCA8FD98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6" creationId="{9CDE26FF-BE8D-41CA-B4E7-6315353DFD1F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7" creationId="{BBA3F426-990F-4626-802F-C5AB0A7C617A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8" creationId="{BF158885-1DAD-4219-9C5C-AD141F56A3AA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09" creationId="{0D3A0665-5976-4812-8912-2A7E6D81D798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10" creationId="{BEDD19B7-E5C9-4E2F-A587-4AB5A01E1B0B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11" creationId="{B8762017-8DCC-4762-B330-DABC4B7183F2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12" creationId="{E6709BEA-A11B-4636-95B2-85C18EC4CB1D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13" creationId="{81F1B204-6E00-4D5F-85BF-DDA444491611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40" creationId="{CBD34C22-B611-437A-982F-E4A3ABA29565}"/>
          </ac:spMkLst>
        </pc:spChg>
        <pc:spChg chg="del">
          <ac:chgData name="Kulinich Bohdan" userId="48e65c9f34e137d0" providerId="LiveId" clId="{4F4595B0-F631-4D75-B48D-EA7476EA3CC6}" dt="2020-01-31T12:12:19.644" v="6534" actId="478"/>
          <ac:spMkLst>
            <pc:docMk/>
            <pc:sldMk cId="4071669346" sldId="394"/>
            <ac:spMk id="243" creationId="{5808C33A-06B2-4F2D-91C5-6407B0E8E355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3" creationId="{82588BAE-413C-4793-B5F9-E305B6432343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4" creationId="{20F522D0-527B-42E4-BC59-8B5350FFBB50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5" creationId="{C4359C5B-21D3-428B-84B1-AC897206D523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6" creationId="{6A6B5B36-C61A-41D4-99C6-970F767AEE99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7" creationId="{00E283E1-DE75-4462-B9BF-35C767FD86DB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8" creationId="{5CF0B8EB-E272-42C6-AEB1-030630376BA4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79" creationId="{FFE27628-804B-4B30-81BC-19277B68254E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80" creationId="{DDEDD3B9-F1D9-4B7E-836D-A869FA25EA99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81" creationId="{63DB7C7B-6ADB-4688-A0AE-76EFB4FCA67A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82" creationId="{D0C6451B-9A16-40FA-B5DA-98CF21125B04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87" creationId="{C3F6853A-C806-4F22-A40B-B77EC231968D}"/>
          </ac:spMkLst>
        </pc:spChg>
        <pc:spChg chg="del">
          <ac:chgData name="Kulinich Bohdan" userId="48e65c9f34e137d0" providerId="LiveId" clId="{4F4595B0-F631-4D75-B48D-EA7476EA3CC6}" dt="2020-01-31T12:12:22.789" v="6535" actId="478"/>
          <ac:spMkLst>
            <pc:docMk/>
            <pc:sldMk cId="4071669346" sldId="394"/>
            <ac:spMk id="291" creationId="{F3385F6A-BD89-43A6-9DE1-36B75BA0CFD9}"/>
          </ac:spMkLst>
        </pc:spChg>
        <pc:picChg chg="add mod">
          <ac:chgData name="Kulinich Bohdan" userId="48e65c9f34e137d0" providerId="LiveId" clId="{4F4595B0-F631-4D75-B48D-EA7476EA3CC6}" dt="2020-01-31T12:20:34.781" v="6848" actId="1076"/>
          <ac:picMkLst>
            <pc:docMk/>
            <pc:sldMk cId="4071669346" sldId="394"/>
            <ac:picMk id="79" creationId="{B055F17E-561E-495C-B37D-1B15BA598726}"/>
          </ac:picMkLst>
        </pc:pic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86" creationId="{530BB083-BBCF-46BE-B6DA-B56719FD5132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90" creationId="{3DE19D9D-612C-44F0-823D-F370C628E064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92" creationId="{46842BEA-B597-41FF-BB98-B5ABB5B71A23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94" creationId="{A3A1D70A-59C3-4617-9FD5-0B4D65076813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97" creationId="{407A96A5-0C38-4969-AC5D-A14BC6829195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99" creationId="{9B1479DD-8D3A-42DD-BE19-BA29FDAE5593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13" creationId="{7556436A-9C2A-4C04-AFEB-CCCF1036FCB3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16" creationId="{46BCB2C2-DC15-4E5B-A5EF-362C33E078D6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19" creationId="{5718E130-F097-46AF-AC73-99A2A441DF0B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24" creationId="{D9E012A4-CFF8-489F-8E72-25CE9F32AD3C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30" creationId="{0EFE7F3F-AF1A-45F5-A8C4-E87BA15C9C94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171" creationId="{823A6655-EFEF-4B6C-95EE-5FAED22F5441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230" creationId="{2A0E7231-9683-4E17-A4D8-8A100DD82607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31" creationId="{1C3FDF81-F435-41B4-9C97-1E09452370A2}"/>
          </ac:cxnSpMkLst>
        </pc:cxnChg>
        <pc:cxnChg chg="del">
          <ac:chgData name="Kulinich Bohdan" userId="48e65c9f34e137d0" providerId="LiveId" clId="{4F4595B0-F631-4D75-B48D-EA7476EA3CC6}" dt="2020-01-31T12:12:26.191" v="6536" actId="478"/>
          <ac:cxnSpMkLst>
            <pc:docMk/>
            <pc:sldMk cId="4071669346" sldId="394"/>
            <ac:cxnSpMk id="232" creationId="{7B8EAEAA-97A5-4B1D-ACF0-1238BB0AAF80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3" creationId="{32ABA890-D5C1-4414-977D-DD9266618F89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4" creationId="{75882F11-0114-4235-9C67-51A933D10F27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5" creationId="{6F37654B-4527-416D-98B8-5066BB654B56}"/>
          </ac:cxnSpMkLst>
        </pc:cxnChg>
        <pc:cxnChg chg="del mod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6" creationId="{D3C16D6D-8BCE-49AF-BBA7-C2FD7A350E44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7" creationId="{1A37E639-D10D-4AA2-950B-416945A4F74C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38" creationId="{ACB042AA-1675-44A7-AFD7-DFA49D3FFD16}"/>
          </ac:cxnSpMkLst>
        </pc:cxnChg>
        <pc:cxnChg chg="del">
          <ac:chgData name="Kulinich Bohdan" userId="48e65c9f34e137d0" providerId="LiveId" clId="{4F4595B0-F631-4D75-B48D-EA7476EA3CC6}" dt="2020-01-31T12:12:19.644" v="6534" actId="478"/>
          <ac:cxnSpMkLst>
            <pc:docMk/>
            <pc:sldMk cId="4071669346" sldId="394"/>
            <ac:cxnSpMk id="241" creationId="{A26AFDB0-DE68-45C4-82B8-079D41AD39ED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67" creationId="{BE281DC0-D65E-4AB0-A2E6-EB454A87DE7E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68" creationId="{373032BC-5EF2-4B32-BFC9-248067D2B7B6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69" creationId="{0E6759E5-B875-4FE2-A8B2-409A6E24960A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70" creationId="{64519E15-01B4-4813-BCB0-7BD06FB7AC0C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71" creationId="{037FF547-8735-4965-88ED-9FBC3BA897C1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72" creationId="{911240D6-0254-4133-A6E6-379BA7DD3DA0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3" creationId="{9870B23E-2DF0-4082-A212-3BD72F77A516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4" creationId="{094F9DD1-4103-4333-8700-E1C61BAA8C2E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5" creationId="{FCF8F140-96F8-4612-9F36-F5A31EBFBBB0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6" creationId="{281DDB48-8060-404A-82E2-502087224FA5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8" creationId="{549C29FD-1163-40F4-A7C2-7A51D689F52F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89" creationId="{5561F74F-5B37-4974-B393-B42B92710185}"/>
          </ac:cxnSpMkLst>
        </pc:cxnChg>
        <pc:cxnChg chg="del">
          <ac:chgData name="Kulinich Bohdan" userId="48e65c9f34e137d0" providerId="LiveId" clId="{4F4595B0-F631-4D75-B48D-EA7476EA3CC6}" dt="2020-01-31T12:12:22.789" v="6535" actId="478"/>
          <ac:cxnSpMkLst>
            <pc:docMk/>
            <pc:sldMk cId="4071669346" sldId="394"/>
            <ac:cxnSpMk id="290" creationId="{08E04AA5-8ECB-4AC2-9EBE-6CA3285CE210}"/>
          </ac:cxnSpMkLst>
        </pc:cxnChg>
      </pc:sldChg>
      <pc:sldChg chg="modSp add modTransition">
        <pc:chgData name="Kulinich Bohdan" userId="48e65c9f34e137d0" providerId="LiveId" clId="{4F4595B0-F631-4D75-B48D-EA7476EA3CC6}" dt="2020-02-07T09:47:51.861" v="7466" actId="20577"/>
        <pc:sldMkLst>
          <pc:docMk/>
          <pc:sldMk cId="2475751100" sldId="395"/>
        </pc:sldMkLst>
        <pc:spChg chg="mod">
          <ac:chgData name="Kulinich Bohdan" userId="48e65c9f34e137d0" providerId="LiveId" clId="{4F4595B0-F631-4D75-B48D-EA7476EA3CC6}" dt="2020-01-31T13:04:04.929" v="7198" actId="207"/>
          <ac:spMkLst>
            <pc:docMk/>
            <pc:sldMk cId="2475751100" sldId="395"/>
            <ac:spMk id="24" creationId="{406B46D9-76BC-4B17-AB71-11FCA05A5784}"/>
          </ac:spMkLst>
        </pc:spChg>
        <pc:graphicFrameChg chg="mod modGraphic">
          <ac:chgData name="Kulinich Bohdan" userId="48e65c9f34e137d0" providerId="LiveId" clId="{4F4595B0-F631-4D75-B48D-EA7476EA3CC6}" dt="2020-01-31T13:09:10.202" v="7272" actId="404"/>
          <ac:graphicFrameMkLst>
            <pc:docMk/>
            <pc:sldMk cId="2475751100" sldId="395"/>
            <ac:graphicFrameMk id="28" creationId="{3ED52A8F-D3FE-4C6D-BD7D-3F5673DC96BE}"/>
          </ac:graphicFrameMkLst>
        </pc:graphicFrameChg>
        <pc:graphicFrameChg chg="modGraphic">
          <ac:chgData name="Kulinich Bohdan" userId="48e65c9f34e137d0" providerId="LiveId" clId="{4F4595B0-F631-4D75-B48D-EA7476EA3CC6}" dt="2020-01-31T13:26:08.091" v="7452" actId="790"/>
          <ac:graphicFrameMkLst>
            <pc:docMk/>
            <pc:sldMk cId="2475751100" sldId="395"/>
            <ac:graphicFrameMk id="30" creationId="{902FA667-030D-43CC-8C60-E9FF6359BD44}"/>
          </ac:graphicFrameMkLst>
        </pc:graphicFrameChg>
        <pc:graphicFrameChg chg="modGraphic">
          <ac:chgData name="Kulinich Bohdan" userId="48e65c9f34e137d0" providerId="LiveId" clId="{4F4595B0-F631-4D75-B48D-EA7476EA3CC6}" dt="2020-01-31T13:26:13.855" v="7453" actId="790"/>
          <ac:graphicFrameMkLst>
            <pc:docMk/>
            <pc:sldMk cId="2475751100" sldId="395"/>
            <ac:graphicFrameMk id="32" creationId="{6AF63299-0701-4CB3-A34A-D7544026127B}"/>
          </ac:graphicFrameMkLst>
        </pc:graphicFrameChg>
        <pc:graphicFrameChg chg="modGraphic">
          <ac:chgData name="Kulinich Bohdan" userId="48e65c9f34e137d0" providerId="LiveId" clId="{4F4595B0-F631-4D75-B48D-EA7476EA3CC6}" dt="2020-02-07T09:47:51.861" v="7466" actId="20577"/>
          <ac:graphicFrameMkLst>
            <pc:docMk/>
            <pc:sldMk cId="2475751100" sldId="395"/>
            <ac:graphicFrameMk id="33" creationId="{531F9B83-F0A2-4A8A-951E-422DF31C17A7}"/>
          </ac:graphicFrameMkLst>
        </pc:graphicFrameChg>
      </pc:sldChg>
      <pc:sldChg chg="del">
        <pc:chgData name="Kulinich Bohdan" userId="48e65c9f34e137d0" providerId="LiveId" clId="{4F4595B0-F631-4D75-B48D-EA7476EA3CC6}" dt="2020-01-31T13:03:42.996" v="7197" actId="47"/>
        <pc:sldMkLst>
          <pc:docMk/>
          <pc:sldMk cId="880027360" sldId="396"/>
        </pc:sldMkLst>
      </pc:sldChg>
      <pc:sldChg chg="addSp delSp modSp delAnim modAnim">
        <pc:chgData name="Kulinich Bohdan" userId="48e65c9f34e137d0" providerId="LiveId" clId="{4F4595B0-F631-4D75-B48D-EA7476EA3CC6}" dt="2020-01-30T11:27:13.641" v="5963"/>
        <pc:sldMkLst>
          <pc:docMk/>
          <pc:sldMk cId="1720957842" sldId="397"/>
        </pc:sldMkLst>
        <pc:spChg chg="mod">
          <ac:chgData name="Kulinich Bohdan" userId="48e65c9f34e137d0" providerId="LiveId" clId="{4F4595B0-F631-4D75-B48D-EA7476EA3CC6}" dt="2020-01-30T11:26:54.175" v="5961" actId="20577"/>
          <ac:spMkLst>
            <pc:docMk/>
            <pc:sldMk cId="1720957842" sldId="397"/>
            <ac:spMk id="6" creationId="{4CD1B612-D16C-4F70-8335-78480BFE8EC8}"/>
          </ac:spMkLst>
        </pc:spChg>
        <pc:spChg chg="del">
          <ac:chgData name="Kulinich Bohdan" userId="48e65c9f34e137d0" providerId="LiveId" clId="{4F4595B0-F631-4D75-B48D-EA7476EA3CC6}" dt="2020-01-30T11:26:24.804" v="5846" actId="478"/>
          <ac:spMkLst>
            <pc:docMk/>
            <pc:sldMk cId="1720957842" sldId="397"/>
            <ac:spMk id="21" creationId="{640D684D-068B-43F7-A015-2A09B24CC4EE}"/>
          </ac:spMkLst>
        </pc:spChg>
        <pc:spChg chg="del">
          <ac:chgData name="Kulinich Bohdan" userId="48e65c9f34e137d0" providerId="LiveId" clId="{4F4595B0-F631-4D75-B48D-EA7476EA3CC6}" dt="2020-01-30T11:26:24.158" v="5845" actId="478"/>
          <ac:spMkLst>
            <pc:docMk/>
            <pc:sldMk cId="1720957842" sldId="397"/>
            <ac:spMk id="23" creationId="{CD250214-03CE-4287-AA8F-957D5563E40D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25" creationId="{F2A4191B-F51B-4393-A3FC-4DCA7AA59C90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26" creationId="{6CBABE78-831C-4575-8978-ED2EC45715FC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27" creationId="{B90A1C41-9E88-4B56-91CD-32B9FBB73900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28" creationId="{2D5BDF62-5FF3-4AE2-B9CA-33CE8C94AA43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29" creationId="{0605CC1C-1FAF-4EB4-9DE9-AA882B419492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0" creationId="{0F58833F-162C-4F9E-9F79-F7141EBA8951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1" creationId="{E74EDCD4-156B-4DDC-B837-3570DCBCF019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2" creationId="{83324549-2070-4230-A168-F3062E04135E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3" creationId="{49A5B99C-F577-4E55-994F-DAB34E5F6AB9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4" creationId="{9F5AAC6B-96ED-446D-8ADB-0DC15445A032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5" creationId="{70D5E18E-47E5-4988-AFFD-07480989A696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6" creationId="{5F38C7F4-9AD4-4B47-B5C7-0ED2EDE0676E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38" creationId="{B9490167-5A74-44D9-98C3-A22FF38080B4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40" creationId="{5C1D0196-4424-4F89-8FFA-2613C5608303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41" creationId="{33268753-FA8F-4E00-9126-175FB2D2E9F9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46" creationId="{DDA73910-18BB-45FD-AB69-76A3780AA52E}"/>
          </ac:spMkLst>
        </pc:spChg>
        <pc:spChg chg="del">
          <ac:chgData name="Kulinich Bohdan" userId="48e65c9f34e137d0" providerId="LiveId" clId="{4F4595B0-F631-4D75-B48D-EA7476EA3CC6}" dt="2020-01-30T11:26:18.821" v="5844" actId="478"/>
          <ac:spMkLst>
            <pc:docMk/>
            <pc:sldMk cId="1720957842" sldId="397"/>
            <ac:spMk id="52" creationId="{78124FD8-D6A7-46B4-96F8-E4A95B542E85}"/>
          </ac:spMkLst>
        </pc:spChg>
        <pc:picChg chg="add">
          <ac:chgData name="Kulinich Bohdan" userId="48e65c9f34e137d0" providerId="LiveId" clId="{4F4595B0-F631-4D75-B48D-EA7476EA3CC6}" dt="2020-01-30T11:27:07.783" v="5962"/>
          <ac:picMkLst>
            <pc:docMk/>
            <pc:sldMk cId="1720957842" sldId="397"/>
            <ac:picMk id="45" creationId="{C64A4A21-E220-4BCD-8296-4368D3341346}"/>
          </ac:picMkLst>
        </pc:pic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0" creationId="{DA169324-D786-4060-A6E3-9475C0574275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1" creationId="{B4E58EEF-6DD8-4FBC-B0DB-D72E598942A9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2" creationId="{13920E29-F161-4164-91A6-E3F2CAC0D381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3" creationId="{F108E0D4-E590-4EFA-BF15-C234153D1870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4" creationId="{3C8FF876-F87B-4604-B061-0335B7D6FDF2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5" creationId="{FA17D057-7AD1-488B-BB06-0949A4BB12EB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6" creationId="{49E13918-93CB-4D81-9248-A97745838E13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7" creationId="{789CE857-2A95-4620-A4A2-6738A76BAD93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8" creationId="{3E4AFF63-1E1A-428D-A9DB-9FC0C4A377D3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19" creationId="{E9F56512-9AB6-4D1B-8254-FC2084BDDBA3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20" creationId="{38007D86-A9C2-4ED3-839D-5B5BB4639A67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22" creationId="{60E9838E-D512-4EB6-99F4-D70F456ABD12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37" creationId="{8388A78C-F833-475C-855C-8B2CB1FBAEC7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39" creationId="{E9361AFE-2648-4D4D-8C0A-5ADE5F1A7EDE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42" creationId="{D6922800-5E5D-4987-8FCD-14BF39AB27DF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43" creationId="{D9FBC613-DD5E-4910-A805-7176F7879C5E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44" creationId="{18C7E020-9E3C-44AE-9023-E4347CB7DAE6}"/>
          </ac:cxnSpMkLst>
        </pc:cxnChg>
        <pc:cxnChg chg="del">
          <ac:chgData name="Kulinich Bohdan" userId="48e65c9f34e137d0" providerId="LiveId" clId="{4F4595B0-F631-4D75-B48D-EA7476EA3CC6}" dt="2020-01-30T11:26:18.821" v="5844" actId="478"/>
          <ac:cxnSpMkLst>
            <pc:docMk/>
            <pc:sldMk cId="1720957842" sldId="397"/>
            <ac:cxnSpMk id="48" creationId="{77590135-C9B5-4A2C-BEA1-56E01C05D5BC}"/>
          </ac:cxnSpMkLst>
        </pc:cxnChg>
      </pc:sldChg>
      <pc:sldChg chg="add del">
        <pc:chgData name="Kulinich Bohdan" userId="48e65c9f34e137d0" providerId="LiveId" clId="{4F4595B0-F631-4D75-B48D-EA7476EA3CC6}" dt="2020-01-30T08:36:16.363" v="5289" actId="47"/>
        <pc:sldMkLst>
          <pc:docMk/>
          <pc:sldMk cId="2225953386" sldId="398"/>
        </pc:sldMkLst>
      </pc:sldChg>
      <pc:sldChg chg="add del">
        <pc:chgData name="Kulinich Bohdan" userId="48e65c9f34e137d0" providerId="LiveId" clId="{4F4595B0-F631-4D75-B48D-EA7476EA3CC6}" dt="2020-01-29T11:55:43.310" v="1705" actId="47"/>
        <pc:sldMkLst>
          <pc:docMk/>
          <pc:sldMk cId="4035072925" sldId="399"/>
        </pc:sldMkLst>
      </pc:sldChg>
      <pc:sldChg chg="addSp delSp modSp add delAnim modAnim">
        <pc:chgData name="Kulinich Bohdan" userId="48e65c9f34e137d0" providerId="LiveId" clId="{4F4595B0-F631-4D75-B48D-EA7476EA3CC6}" dt="2020-01-30T05:55:44.883" v="5173" actId="208"/>
        <pc:sldMkLst>
          <pc:docMk/>
          <pc:sldMk cId="1139478696" sldId="400"/>
        </pc:sldMkLst>
        <pc:spChg chg="mod">
          <ac:chgData name="Kulinich Bohdan" userId="48e65c9f34e137d0" providerId="LiveId" clId="{4F4595B0-F631-4D75-B48D-EA7476EA3CC6}" dt="2020-01-30T05:37:13.415" v="5014" actId="207"/>
          <ac:spMkLst>
            <pc:docMk/>
            <pc:sldMk cId="1139478696" sldId="400"/>
            <ac:spMk id="3" creationId="{00000000-0000-0000-0000-000000000000}"/>
          </ac:spMkLst>
        </pc:spChg>
        <pc:spChg chg="mod">
          <ac:chgData name="Kulinich Bohdan" userId="48e65c9f34e137d0" providerId="LiveId" clId="{4F4595B0-F631-4D75-B48D-EA7476EA3CC6}" dt="2020-01-29T11:55:58.528" v="1734" actId="20577"/>
          <ac:spMkLst>
            <pc:docMk/>
            <pc:sldMk cId="1139478696" sldId="400"/>
            <ac:spMk id="4" creationId="{00000000-0000-0000-0000-000000000000}"/>
          </ac:spMkLst>
        </pc:spChg>
        <pc:spChg chg="add mod ord">
          <ac:chgData name="Kulinich Bohdan" userId="48e65c9f34e137d0" providerId="LiveId" clId="{4F4595B0-F631-4D75-B48D-EA7476EA3CC6}" dt="2020-01-30T05:48:01.200" v="5135" actId="167"/>
          <ac:spMkLst>
            <pc:docMk/>
            <pc:sldMk cId="1139478696" sldId="400"/>
            <ac:spMk id="5" creationId="{6302C0C8-E770-4FF3-8644-FD83FAC24576}"/>
          </ac:spMkLst>
        </pc:spChg>
        <pc:spChg chg="add del mod">
          <ac:chgData name="Kulinich Bohdan" userId="48e65c9f34e137d0" providerId="LiveId" clId="{4F4595B0-F631-4D75-B48D-EA7476EA3CC6}" dt="2020-01-30T05:40:54.735" v="5091" actId="478"/>
          <ac:spMkLst>
            <pc:docMk/>
            <pc:sldMk cId="1139478696" sldId="400"/>
            <ac:spMk id="6" creationId="{767A698D-4736-4C30-924C-4D74DDD4F2CA}"/>
          </ac:spMkLst>
        </pc:spChg>
        <pc:spChg chg="add mod ord">
          <ac:chgData name="Kulinich Bohdan" userId="48e65c9f34e137d0" providerId="LiveId" clId="{4F4595B0-F631-4D75-B48D-EA7476EA3CC6}" dt="2020-01-30T05:43:35.848" v="5106" actId="167"/>
          <ac:spMkLst>
            <pc:docMk/>
            <pc:sldMk cId="1139478696" sldId="400"/>
            <ac:spMk id="7" creationId="{3FE125A9-9CCC-4B15-8DEE-1D8407833D50}"/>
          </ac:spMkLst>
        </pc:spChg>
        <pc:spChg chg="add mod ord">
          <ac:chgData name="Kulinich Bohdan" userId="48e65c9f34e137d0" providerId="LiveId" clId="{4F4595B0-F631-4D75-B48D-EA7476EA3CC6}" dt="2020-01-30T05:43:58.085" v="5110" actId="167"/>
          <ac:spMkLst>
            <pc:docMk/>
            <pc:sldMk cId="1139478696" sldId="400"/>
            <ac:spMk id="8" creationId="{FD186CB0-EBE9-4AB0-8B5A-792D5A478ACD}"/>
          </ac:spMkLst>
        </pc:spChg>
        <pc:spChg chg="add mod ord">
          <ac:chgData name="Kulinich Bohdan" userId="48e65c9f34e137d0" providerId="LiveId" clId="{4F4595B0-F631-4D75-B48D-EA7476EA3CC6}" dt="2020-01-30T05:46:40.932" v="5129" actId="167"/>
          <ac:spMkLst>
            <pc:docMk/>
            <pc:sldMk cId="1139478696" sldId="400"/>
            <ac:spMk id="9" creationId="{F520AC3F-C4DC-4A39-85F0-96C46E189BC4}"/>
          </ac:spMkLst>
        </pc:spChg>
        <pc:spChg chg="add mod ord">
          <ac:chgData name="Kulinich Bohdan" userId="48e65c9f34e137d0" providerId="LiveId" clId="{4F4595B0-F631-4D75-B48D-EA7476EA3CC6}" dt="2020-01-30T05:46:59.999" v="5132" actId="167"/>
          <ac:spMkLst>
            <pc:docMk/>
            <pc:sldMk cId="1139478696" sldId="400"/>
            <ac:spMk id="10" creationId="{4C4425DC-9688-426A-9C3C-FFEDFD69C0AE}"/>
          </ac:spMkLst>
        </pc:spChg>
        <pc:spChg chg="add del mod ord">
          <ac:chgData name="Kulinich Bohdan" userId="48e65c9f34e137d0" providerId="LiveId" clId="{4F4595B0-F631-4D75-B48D-EA7476EA3CC6}" dt="2020-01-30T05:55:44.883" v="5173" actId="208"/>
          <ac:spMkLst>
            <pc:docMk/>
            <pc:sldMk cId="1139478696" sldId="400"/>
            <ac:spMk id="11" creationId="{E9E3383C-2266-44C6-A364-7EC14DD541F8}"/>
          </ac:spMkLst>
        </pc:spChg>
        <pc:spChg chg="add del mod or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55" creationId="{BFCC3E30-EEF7-458C-ACA1-9D75241130A4}"/>
          </ac:spMkLst>
        </pc:spChg>
        <pc:spChg chg="add del mod or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56" creationId="{20A0CD20-DD46-41A2-AF52-98CE0A388062}"/>
          </ac:spMkLst>
        </pc:spChg>
        <pc:spChg chg="add mod">
          <ac:chgData name="Kulinich Bohdan" userId="48e65c9f34e137d0" providerId="LiveId" clId="{4F4595B0-F631-4D75-B48D-EA7476EA3CC6}" dt="2020-01-30T05:19:26.109" v="4983" actId="1076"/>
          <ac:spMkLst>
            <pc:docMk/>
            <pc:sldMk cId="1139478696" sldId="400"/>
            <ac:spMk id="59" creationId="{D779F21F-9533-44DA-8D53-1807FB8289FD}"/>
          </ac:spMkLst>
        </pc:spChg>
        <pc:spChg chg="add mod">
          <ac:chgData name="Kulinich Bohdan" userId="48e65c9f34e137d0" providerId="LiveId" clId="{4F4595B0-F631-4D75-B48D-EA7476EA3CC6}" dt="2020-01-30T05:21:22.992" v="5002" actId="1076"/>
          <ac:spMkLst>
            <pc:docMk/>
            <pc:sldMk cId="1139478696" sldId="400"/>
            <ac:spMk id="62" creationId="{4A145051-639E-496B-84C8-8BCEF74B09AD}"/>
          </ac:spMkLst>
        </pc:spChg>
        <pc:spChg chg="add mod">
          <ac:chgData name="Kulinich Bohdan" userId="48e65c9f34e137d0" providerId="LiveId" clId="{4F4595B0-F631-4D75-B48D-EA7476EA3CC6}" dt="2020-01-30T05:21:22.992" v="5002" actId="1076"/>
          <ac:spMkLst>
            <pc:docMk/>
            <pc:sldMk cId="1139478696" sldId="400"/>
            <ac:spMk id="63" creationId="{DB74FE1F-8F0C-44D9-BDDE-21817B9B106A}"/>
          </ac:spMkLst>
        </pc:spChg>
        <pc:spChg chg="add mod">
          <ac:chgData name="Kulinich Bohdan" userId="48e65c9f34e137d0" providerId="LiveId" clId="{4F4595B0-F631-4D75-B48D-EA7476EA3CC6}" dt="2020-01-30T05:38:40.854" v="5078" actId="1076"/>
          <ac:spMkLst>
            <pc:docMk/>
            <pc:sldMk cId="1139478696" sldId="400"/>
            <ac:spMk id="64" creationId="{BC36158C-E23C-4E07-B907-222F9C654272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69" creationId="{FA50F0D4-E4B8-4580-89DF-FBAB93BC8038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70" creationId="{4A70E08E-16E8-40FC-91CF-5B1FC0C895E2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71" creationId="{4693979E-14AF-4538-8BF7-89665273F98E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72" creationId="{854282F7-BDE1-4000-AD24-686A374BE349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73" creationId="{49B3054B-E38F-4EB9-9778-A46BA53D15EC}"/>
          </ac:spMkLst>
        </pc:spChg>
        <pc:spChg chg="add del mod">
          <ac:chgData name="Kulinich Bohdan" userId="48e65c9f34e137d0" providerId="LiveId" clId="{4F4595B0-F631-4D75-B48D-EA7476EA3CC6}" dt="2020-01-29T11:53:51.767" v="1703" actId="478"/>
          <ac:spMkLst>
            <pc:docMk/>
            <pc:sldMk cId="1139478696" sldId="400"/>
            <ac:spMk id="74" creationId="{05122465-BF8A-40D0-B081-0D68FD1D4C27}"/>
          </ac:spMkLst>
        </pc:spChg>
        <pc:spChg chg="add del mod">
          <ac:chgData name="Kulinich Bohdan" userId="48e65c9f34e137d0" providerId="LiveId" clId="{4F4595B0-F631-4D75-B48D-EA7476EA3CC6}" dt="2020-01-29T11:53:53.048" v="1704" actId="478"/>
          <ac:spMkLst>
            <pc:docMk/>
            <pc:sldMk cId="1139478696" sldId="400"/>
            <ac:spMk id="75" creationId="{C21A2D4D-4553-4042-86D4-D3F03F5F65AA}"/>
          </ac:spMkLst>
        </pc:spChg>
        <pc:spChg chg="add del mod">
          <ac:chgData name="Kulinich Bohdan" userId="48e65c9f34e137d0" providerId="LiveId" clId="{4F4595B0-F631-4D75-B48D-EA7476EA3CC6}" dt="2020-01-29T11:56:51.922" v="1737" actId="478"/>
          <ac:spMkLst>
            <pc:docMk/>
            <pc:sldMk cId="1139478696" sldId="400"/>
            <ac:spMk id="81" creationId="{918AD3D4-1B39-45FA-ABC5-5C08E6F1DCFA}"/>
          </ac:spMkLst>
        </pc:spChg>
        <pc:spChg chg="add del mod">
          <ac:chgData name="Kulinich Bohdan" userId="48e65c9f34e137d0" providerId="LiveId" clId="{4F4595B0-F631-4D75-B48D-EA7476EA3CC6}" dt="2020-01-29T11:56:55.125" v="1741" actId="478"/>
          <ac:spMkLst>
            <pc:docMk/>
            <pc:sldMk cId="1139478696" sldId="400"/>
            <ac:spMk id="82" creationId="{6B85F2A4-F94D-4BB9-9A8F-99CB9E0D589F}"/>
          </ac:spMkLst>
        </pc:spChg>
        <pc:spChg chg="add del mod">
          <ac:chgData name="Kulinich Bohdan" userId="48e65c9f34e137d0" providerId="LiveId" clId="{4F4595B0-F631-4D75-B48D-EA7476EA3CC6}" dt="2020-01-29T11:56:54.265" v="1740" actId="478"/>
          <ac:spMkLst>
            <pc:docMk/>
            <pc:sldMk cId="1139478696" sldId="400"/>
            <ac:spMk id="86" creationId="{331F9780-9F45-40F3-B434-4D981EFF50A7}"/>
          </ac:spMkLst>
        </pc:spChg>
        <pc:spChg chg="add del mod">
          <ac:chgData name="Kulinich Bohdan" userId="48e65c9f34e137d0" providerId="LiveId" clId="{4F4595B0-F631-4D75-B48D-EA7476EA3CC6}" dt="2020-01-29T11:56:53.515" v="1739" actId="478"/>
          <ac:spMkLst>
            <pc:docMk/>
            <pc:sldMk cId="1139478696" sldId="400"/>
            <ac:spMk id="87" creationId="{343BA558-5B6B-4ED7-9749-40030AB90A98}"/>
          </ac:spMkLst>
        </pc:spChg>
        <pc:spChg chg="add del mod">
          <ac:chgData name="Kulinich Bohdan" userId="48e65c9f34e137d0" providerId="LiveId" clId="{4F4595B0-F631-4D75-B48D-EA7476EA3CC6}" dt="2020-01-29T11:56:52.828" v="1738" actId="478"/>
          <ac:spMkLst>
            <pc:docMk/>
            <pc:sldMk cId="1139478696" sldId="400"/>
            <ac:spMk id="88" creationId="{16800A75-F6D5-419A-88AF-62C98BDE6AD0}"/>
          </ac:spMkLst>
        </pc:spChg>
        <pc:spChg chg="add mod">
          <ac:chgData name="Kulinich Bohdan" userId="48e65c9f34e137d0" providerId="LiveId" clId="{4F4595B0-F631-4D75-B48D-EA7476EA3CC6}" dt="2020-01-29T12:09:06.726" v="1970" actId="207"/>
          <ac:spMkLst>
            <pc:docMk/>
            <pc:sldMk cId="1139478696" sldId="400"/>
            <ac:spMk id="161" creationId="{BCE64CBF-4CC3-4B7A-8E76-E17C0886C676}"/>
          </ac:spMkLst>
        </pc:spChg>
        <pc:spChg chg="add mod">
          <ac:chgData name="Kulinich Bohdan" userId="48e65c9f34e137d0" providerId="LiveId" clId="{4F4595B0-F631-4D75-B48D-EA7476EA3CC6}" dt="2020-01-29T12:10:23.993" v="2003" actId="1076"/>
          <ac:spMkLst>
            <pc:docMk/>
            <pc:sldMk cId="1139478696" sldId="400"/>
            <ac:spMk id="162" creationId="{BAEC2EB4-00FD-461B-9871-A32CCD1F256C}"/>
          </ac:spMkLst>
        </pc:spChg>
        <pc:spChg chg="add mod">
          <ac:chgData name="Kulinich Bohdan" userId="48e65c9f34e137d0" providerId="LiveId" clId="{4F4595B0-F631-4D75-B48D-EA7476EA3CC6}" dt="2020-01-29T12:10:23.993" v="2003" actId="1076"/>
          <ac:spMkLst>
            <pc:docMk/>
            <pc:sldMk cId="1139478696" sldId="400"/>
            <ac:spMk id="163" creationId="{6E40D2B1-A6E0-4D02-B169-9070482E3D57}"/>
          </ac:spMkLst>
        </pc:spChg>
        <pc:grpChg chg="add del mod">
          <ac:chgData name="Kulinich Bohdan" userId="48e65c9f34e137d0" providerId="LiveId" clId="{4F4595B0-F631-4D75-B48D-EA7476EA3CC6}" dt="2020-01-29T11:16:50.106" v="1252" actId="165"/>
          <ac:grpSpMkLst>
            <pc:docMk/>
            <pc:sldMk cId="1139478696" sldId="400"/>
            <ac:grpSpMk id="5" creationId="{26770B92-6DBD-4A32-8F5C-C8116C948678}"/>
          </ac:grpSpMkLst>
        </pc:grpChg>
        <pc:grpChg chg="add mod">
          <ac:chgData name="Kulinich Bohdan" userId="48e65c9f34e137d0" providerId="LiveId" clId="{4F4595B0-F631-4D75-B48D-EA7476EA3CC6}" dt="2020-01-29T12:10:23.993" v="2003" actId="1076"/>
          <ac:grpSpMkLst>
            <pc:docMk/>
            <pc:sldMk cId="1139478696" sldId="400"/>
            <ac:grpSpMk id="93" creationId="{E745A030-A1B3-4041-B56C-9AABD70CC04D}"/>
          </ac:grpSpMkLst>
        </pc:grpChg>
        <pc:grpChg chg="add del mod">
          <ac:chgData name="Kulinich Bohdan" userId="48e65c9f34e137d0" providerId="LiveId" clId="{4F4595B0-F631-4D75-B48D-EA7476EA3CC6}" dt="2020-01-29T11:59:05.627" v="1769" actId="478"/>
          <ac:grpSpMkLst>
            <pc:docMk/>
            <pc:sldMk cId="1139478696" sldId="400"/>
            <ac:grpSpMk id="112" creationId="{0C334AA9-1E7B-4889-BD10-E8A26C7C6E8C}"/>
          </ac:grpSpMkLst>
        </pc:grpChg>
        <pc:grpChg chg="add del mod">
          <ac:chgData name="Kulinich Bohdan" userId="48e65c9f34e137d0" providerId="LiveId" clId="{4F4595B0-F631-4D75-B48D-EA7476EA3CC6}" dt="2020-01-29T12:01:05.288" v="1805" actId="478"/>
          <ac:grpSpMkLst>
            <pc:docMk/>
            <pc:sldMk cId="1139478696" sldId="400"/>
            <ac:grpSpMk id="143" creationId="{F577F75C-8BAF-4250-9523-69BC3D252013}"/>
          </ac:grpSpMkLst>
        </pc:grpChg>
        <pc:grpChg chg="add mod">
          <ac:chgData name="Kulinich Bohdan" userId="48e65c9f34e137d0" providerId="LiveId" clId="{4F4595B0-F631-4D75-B48D-EA7476EA3CC6}" dt="2020-01-29T12:10:23.993" v="2003" actId="1076"/>
          <ac:grpSpMkLst>
            <pc:docMk/>
            <pc:sldMk cId="1139478696" sldId="400"/>
            <ac:grpSpMk id="152" creationId="{50A6D3ED-549D-4E41-B6EE-8E47CB3A3FC8}"/>
          </ac:grpSpMkLst>
        </pc:grpChg>
        <pc:grpChg chg="add mod ord">
          <ac:chgData name="Kulinich Bohdan" userId="48e65c9f34e137d0" providerId="LiveId" clId="{4F4595B0-F631-4D75-B48D-EA7476EA3CC6}" dt="2020-01-30T05:47:19.834" v="5133" actId="167"/>
          <ac:grpSpMkLst>
            <pc:docMk/>
            <pc:sldMk cId="1139478696" sldId="400"/>
            <ac:grpSpMk id="154" creationId="{1945EF7E-3FA6-457B-87EE-930AA9C84152}"/>
          </ac:grpSpMkLst>
        </pc:grpChg>
        <pc:picChg chg="del">
          <ac:chgData name="Kulinich Bohdan" userId="48e65c9f34e137d0" providerId="LiveId" clId="{4F4595B0-F631-4D75-B48D-EA7476EA3CC6}" dt="2020-01-27T21:34:04.517" v="324" actId="478"/>
          <ac:picMkLst>
            <pc:docMk/>
            <pc:sldMk cId="1139478696" sldId="400"/>
            <ac:picMk id="20" creationId="{4F2674C6-24F9-4017-90E5-063F02CAFC02}"/>
          </ac:picMkLst>
        </pc:picChg>
        <pc:picChg chg="add">
          <ac:chgData name="Kulinich Bohdan" userId="48e65c9f34e137d0" providerId="LiveId" clId="{4F4595B0-F631-4D75-B48D-EA7476EA3CC6}" dt="2020-01-30T05:18:30.885" v="4917"/>
          <ac:picMkLst>
            <pc:docMk/>
            <pc:sldMk cId="1139478696" sldId="400"/>
            <ac:picMk id="58" creationId="{69E58C9C-A3DA-4E4F-8478-086AB3617031}"/>
          </ac:picMkLst>
        </pc:pic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6" creationId="{F5CEFF7C-0BF3-44D7-B03C-F943A6805321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7" creationId="{D6F30C83-5E11-41AF-8D03-2CC44ACA1A01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8" creationId="{E0DE08A2-BC20-4DF4-989E-BFE2B8106279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9" creationId="{AE7E0467-3373-49CA-9C8A-01F2B45B2E82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0" creationId="{35C65F5B-C63C-4376-900F-53B49ACF8E38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1" creationId="{05C76816-D51A-4A1B-8BB4-56560EB9EAB1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2" creationId="{507D0D7D-4AF3-4B2B-ADC2-3836D6483C4B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3" creationId="{5766B34C-D107-44FE-960C-18C110BAE9BC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4" creationId="{F15A426E-432D-42E1-B0D7-A8759C7AE244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5" creationId="{984FA73A-0D8D-47B3-B73F-9AB512B187BF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6" creationId="{4F883C40-6250-40CD-9669-98B31DD15E47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7" creationId="{8CCC7389-22CF-4DCB-B36A-8E77617D6FE3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8" creationId="{4DB04291-8D7A-4F5A-ACA2-8FD917A3075E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19" creationId="{FCA54DFE-6E1F-47FD-9CD3-CED59DBFC14A}"/>
          </ac:cxnSpMkLst>
        </pc:cxnChg>
        <pc:cxnChg chg="del mod or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0" creationId="{2CAFC9E0-175C-47B5-9C40-AD994D06C777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1" creationId="{6C1845F8-CB45-4956-BD0D-E5E07D9FB621}"/>
          </ac:cxnSpMkLst>
        </pc:cxnChg>
        <pc:cxnChg chg="add del mod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21" creationId="{6FDA7815-AA2F-486E-8A8C-15C1C5A13CD4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2" creationId="{8CB3CCC3-A2EB-4F13-BF20-69B8DCEB03EB}"/>
          </ac:cxnSpMkLst>
        </pc:cxnChg>
        <pc:cxnChg chg="add del mod">
          <ac:chgData name="Kulinich Bohdan" userId="48e65c9f34e137d0" providerId="LiveId" clId="{4F4595B0-F631-4D75-B48D-EA7476EA3CC6}" dt="2020-01-27T21:34:07.287" v="326" actId="478"/>
          <ac:cxnSpMkLst>
            <pc:docMk/>
            <pc:sldMk cId="1139478696" sldId="400"/>
            <ac:cxnSpMk id="22" creationId="{F401F244-A1B8-463F-B4D3-8BDB23E0530D}"/>
          </ac:cxnSpMkLst>
        </pc:cxnChg>
        <pc:cxnChg chg="del mod topLvl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3" creationId="{47996AFE-A96E-4CD7-85EF-69B1DFC56C02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4" creationId="{F031D4B2-F6E0-48B8-B0FF-EA723F81C489}"/>
          </ac:cxnSpMkLst>
        </pc:cxnChg>
        <pc:cxnChg chg="add del mod">
          <ac:chgData name="Kulinich Bohdan" userId="48e65c9f34e137d0" providerId="LiveId" clId="{4F4595B0-F631-4D75-B48D-EA7476EA3CC6}" dt="2020-01-27T21:34:07.287" v="326" actId="478"/>
          <ac:cxnSpMkLst>
            <pc:docMk/>
            <pc:sldMk cId="1139478696" sldId="400"/>
            <ac:cxnSpMk id="25" creationId="{11CC4C11-89EA-433A-938D-BA6AA5AFC1EB}"/>
          </ac:cxnSpMkLst>
        </pc:cxnChg>
        <pc:cxnChg chg="add del mod">
          <ac:chgData name="Kulinich Bohdan" userId="48e65c9f34e137d0" providerId="LiveId" clId="{4F4595B0-F631-4D75-B48D-EA7476EA3CC6}" dt="2020-01-27T21:34:07.287" v="326" actId="478"/>
          <ac:cxnSpMkLst>
            <pc:docMk/>
            <pc:sldMk cId="1139478696" sldId="400"/>
            <ac:cxnSpMk id="27" creationId="{D9A4C368-F875-4F45-B988-11FEDF3D9725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8" creationId="{478C478B-23A2-4920-96E2-90691E1B4485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29" creationId="{28B7FEB4-CF89-4457-95BC-82C8E20350B3}"/>
          </ac:cxnSpMkLst>
        </pc:cxnChg>
        <pc:cxnChg chg="add del mod">
          <ac:chgData name="Kulinich Bohdan" userId="48e65c9f34e137d0" providerId="LiveId" clId="{4F4595B0-F631-4D75-B48D-EA7476EA3CC6}" dt="2020-01-27T21:34:07.287" v="326" actId="478"/>
          <ac:cxnSpMkLst>
            <pc:docMk/>
            <pc:sldMk cId="1139478696" sldId="400"/>
            <ac:cxnSpMk id="30" creationId="{5363F3A7-4FE9-4E69-A875-B4DF29166D0F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3" creationId="{20B6008C-DF2C-46B2-9839-AA943E5D0EF4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4" creationId="{896F6275-C89C-4BAC-8AED-EAEB40A6D867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5" creationId="{F2554848-8AAC-4E4D-9F1A-1894972F1F5B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6" creationId="{0D5BB50C-EEF5-49DB-9243-6BAB2DB94CC4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7" creationId="{6E03A83F-7E70-4A7E-8FB5-604C65D5A062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39" creationId="{911E704A-4332-4910-AC04-F5C3D2309D4F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41" creationId="{12C2C474-8A1C-40AC-96C1-FF9F08C67A45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44" creationId="{4699C637-D8CF-40D1-8DF1-66715D1F42C8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47" creationId="{65080DA8-2449-45FC-A29E-FE81AD1889FA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49" creationId="{DFA7B259-CE16-4942-99DB-DF75C735A385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51" creationId="{8B69A2E3-15B5-4051-93C4-98CF577FA3A3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51" creationId="{E0087EB6-A263-40E8-ABAA-BB8374BC9BDB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52" creationId="{30524998-D5B5-45BD-BDB6-89CF71E80E10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53" creationId="{5FD9FA61-CDCB-4E84-8558-3029538D5BF4}"/>
          </ac:cxnSpMkLst>
        </pc:cxnChg>
        <pc:cxnChg chg="add del mod or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53" creationId="{F1528384-E019-436E-A858-731578B48D45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55" creationId="{2CA2DB52-52A3-46A1-AA0E-01D007E9B59B}"/>
          </ac:cxnSpMkLst>
        </pc:cxnChg>
        <pc:cxnChg chg="add mod">
          <ac:chgData name="Kulinich Bohdan" userId="48e65c9f34e137d0" providerId="LiveId" clId="{4F4595B0-F631-4D75-B48D-EA7476EA3CC6}" dt="2020-01-30T05:21:32.624" v="5003" actId="693"/>
          <ac:cxnSpMkLst>
            <pc:docMk/>
            <pc:sldMk cId="1139478696" sldId="400"/>
            <ac:cxnSpMk id="60" creationId="{78E8D93C-95EB-49B6-8C85-270E8835231B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63" creationId="{15E79EE7-D35C-4AA9-B340-5ADF5AB3BED6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63" creationId="{34F7FFCF-CC3B-4048-BB2A-F6C097E6BE08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64" creationId="{DB02B275-0968-4106-8C0E-43ED2DADDE01}"/>
          </ac:cxnSpMkLst>
        </pc:cxnChg>
        <pc:cxnChg chg="add del mod">
          <ac:chgData name="Kulinich Bohdan" userId="48e65c9f34e137d0" providerId="LiveId" clId="{4F4595B0-F631-4D75-B48D-EA7476EA3CC6}" dt="2020-01-29T11:20:24.316" v="1297" actId="478"/>
          <ac:cxnSpMkLst>
            <pc:docMk/>
            <pc:sldMk cId="1139478696" sldId="400"/>
            <ac:cxnSpMk id="64" creationId="{F99EE4A0-6F9F-46BE-8890-6AE1EABDA7A8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65" creationId="{396D9410-A93D-4265-98FD-EADA4F7500B0}"/>
          </ac:cxnSpMkLst>
        </pc:cxnChg>
        <pc:cxnChg chg="add del mod">
          <ac:chgData name="Kulinich Bohdan" userId="48e65c9f34e137d0" providerId="LiveId" clId="{4F4595B0-F631-4D75-B48D-EA7476EA3CC6}" dt="2020-01-29T11:20:50.895" v="1305" actId="478"/>
          <ac:cxnSpMkLst>
            <pc:docMk/>
            <pc:sldMk cId="1139478696" sldId="400"/>
            <ac:cxnSpMk id="66" creationId="{4100B9E0-294E-4AC9-828A-51CE0F905BE8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67" creationId="{43DDD082-6F85-4F69-B1A8-DAFC30F8A05A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68" creationId="{624ABFFB-4904-4245-9A51-52F74573EAD8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68" creationId="{7C021BC9-71EA-4D39-9031-C0B40FB76A67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72" creationId="{07BC8EE5-3556-4A9F-9E70-81D15799AE06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73" creationId="{C75A4DAC-00A4-4831-A8B5-58F1293CF488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74" creationId="{75AD7804-DDD5-44CE-AD6F-7F43F0E91E1C}"/>
          </ac:cxnSpMkLst>
        </pc:cxnChg>
        <pc:cxnChg chg="add del mod">
          <ac:chgData name="Kulinich Bohdan" userId="48e65c9f34e137d0" providerId="LiveId" clId="{4F4595B0-F631-4D75-B48D-EA7476EA3CC6}" dt="2020-01-29T11:53:51.767" v="1703" actId="478"/>
          <ac:cxnSpMkLst>
            <pc:docMk/>
            <pc:sldMk cId="1139478696" sldId="400"/>
            <ac:cxnSpMk id="76" creationId="{D66829CD-BA2C-4589-ACCB-90BA76449FC3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79" creationId="{9AC4629E-4BDF-45C4-AC63-C23C4307840E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80" creationId="{A615E5B2-A73D-4275-B0B4-B5BD3408A9A4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81" creationId="{50272D01-F05B-4B2F-A1BB-7DCD40868E72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83" creationId="{D4D6E1C9-3219-4C7E-B493-4F3517C0C0E7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84" creationId="{6726B5F2-2336-4102-964B-298141749BFA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84" creationId="{D6E93A29-DFBB-4EB0-94FF-5F7C494A76EA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85" creationId="{31466EA5-5C21-4934-939B-3635B5C505F6}"/>
          </ac:cxnSpMkLst>
        </pc:cxnChg>
        <pc:cxnChg chg="del">
          <ac:chgData name="Kulinich Bohdan" userId="48e65c9f34e137d0" providerId="LiveId" clId="{4F4595B0-F631-4D75-B48D-EA7476EA3CC6}" dt="2020-01-27T21:34:06.102" v="325" actId="478"/>
          <ac:cxnSpMkLst>
            <pc:docMk/>
            <pc:sldMk cId="1139478696" sldId="400"/>
            <ac:cxnSpMk id="85" creationId="{3822CEFF-3CAD-44AC-8417-4808FF01B11C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89" creationId="{558A03D7-2112-4231-99D5-6F627CECB368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90" creationId="{2AF9D2E1-A7DC-4D49-9C5A-5C0B9392013E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91" creationId="{B0AB150B-F66C-4A94-9A65-3DA0F958FD10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92" creationId="{A05F22A1-2A71-4368-9C85-F4F941D3547E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0" creationId="{D0721107-01AA-40C7-8D13-902E681A4564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1" creationId="{681B85E2-B114-4B69-91DA-FACBD32B5C92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2" creationId="{D82AC1B8-33EE-4957-A7C6-DAA1F313909E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3" creationId="{5F113FEB-D813-4555-A909-B4E3BA28482E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4" creationId="{44ABE775-44BF-45DE-A708-34EFEC11BE68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5" creationId="{AD2E3614-46DE-4B94-9719-5D5EE64EA021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6" creationId="{76C28D7D-A893-4B29-8C94-E13FC77A6A64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7" creationId="{2C2CCBA7-88BF-4096-A3F0-68F15EBDF922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08" creationId="{162517E0-C4EA-44BD-8072-3EC8ED125204}"/>
          </ac:cxnSpMkLst>
        </pc:cxnChg>
        <pc:cxnChg chg="add del mod">
          <ac:chgData name="Kulinich Bohdan" userId="48e65c9f34e137d0" providerId="LiveId" clId="{4F4595B0-F631-4D75-B48D-EA7476EA3CC6}" dt="2020-01-29T11:59:18.015" v="1772" actId="478"/>
          <ac:cxnSpMkLst>
            <pc:docMk/>
            <pc:sldMk cId="1139478696" sldId="400"/>
            <ac:cxnSpMk id="109" creationId="{3F0E2BF3-D769-484E-822B-AEAA5452A6B4}"/>
          </ac:cxnSpMkLst>
        </pc:cxnChg>
        <pc:cxnChg chg="add mod ord">
          <ac:chgData name="Kulinich Bohdan" userId="48e65c9f34e137d0" providerId="LiveId" clId="{4F4595B0-F631-4D75-B48D-EA7476EA3CC6}" dt="2020-01-30T05:47:19.834" v="5133" actId="167"/>
          <ac:cxnSpMkLst>
            <pc:docMk/>
            <pc:sldMk cId="1139478696" sldId="400"/>
            <ac:cxnSpMk id="110" creationId="{27D59037-A36F-49EB-AAE8-76760E076ECC}"/>
          </ac:cxnSpMkLst>
        </pc:cxnChg>
        <pc:cxnChg chg="add mod ord">
          <ac:chgData name="Kulinich Bohdan" userId="48e65c9f34e137d0" providerId="LiveId" clId="{4F4595B0-F631-4D75-B48D-EA7476EA3CC6}" dt="2020-01-30T05:47:19.834" v="5133" actId="167"/>
          <ac:cxnSpMkLst>
            <pc:docMk/>
            <pc:sldMk cId="1139478696" sldId="400"/>
            <ac:cxnSpMk id="111" creationId="{B4D2320D-E741-43C7-8D48-E0B88394B0C1}"/>
          </ac:cxnSpMkLst>
        </pc:cxnChg>
        <pc:cxnChg chg="add mod ord">
          <ac:chgData name="Kulinich Bohdan" userId="48e65c9f34e137d0" providerId="LiveId" clId="{4F4595B0-F631-4D75-B48D-EA7476EA3CC6}" dt="2020-01-30T05:47:48.944" v="5134" actId="166"/>
          <ac:cxnSpMkLst>
            <pc:docMk/>
            <pc:sldMk cId="1139478696" sldId="400"/>
            <ac:cxnSpMk id="119" creationId="{5E41A345-FEE4-4E43-BB95-6E9D1D5CC473}"/>
          </ac:cxnSpMkLst>
        </pc:cxnChg>
        <pc:cxnChg chg="add mod ord">
          <ac:chgData name="Kulinich Bohdan" userId="48e65c9f34e137d0" providerId="LiveId" clId="{4F4595B0-F631-4D75-B48D-EA7476EA3CC6}" dt="2020-01-30T05:47:48.944" v="5134" actId="166"/>
          <ac:cxnSpMkLst>
            <pc:docMk/>
            <pc:sldMk cId="1139478696" sldId="400"/>
            <ac:cxnSpMk id="120" creationId="{4D9EA4FF-9842-4ED2-9FEA-1B68835B6F1D}"/>
          </ac:cxnSpMkLst>
        </pc:cxnChg>
        <pc:cxnChg chg="add mod ord">
          <ac:chgData name="Kulinich Bohdan" userId="48e65c9f34e137d0" providerId="LiveId" clId="{4F4595B0-F631-4D75-B48D-EA7476EA3CC6}" dt="2020-01-30T05:47:48.944" v="5134" actId="166"/>
          <ac:cxnSpMkLst>
            <pc:docMk/>
            <pc:sldMk cId="1139478696" sldId="400"/>
            <ac:cxnSpMk id="121" creationId="{B1A1E678-07BF-4AEE-84C6-7A41DE57217D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22" creationId="{D7C7FC49-781F-4A83-9952-A6E4293E4C48}"/>
          </ac:cxnSpMkLst>
        </pc:cxnChg>
        <pc:cxnChg chg="add del mod">
          <ac:chgData name="Kulinich Bohdan" userId="48e65c9f34e137d0" providerId="LiveId" clId="{4F4595B0-F631-4D75-B48D-EA7476EA3CC6}" dt="2020-01-29T11:59:03.425" v="1767" actId="478"/>
          <ac:cxnSpMkLst>
            <pc:docMk/>
            <pc:sldMk cId="1139478696" sldId="400"/>
            <ac:cxnSpMk id="123" creationId="{C0EBB1A3-EECC-4DBA-89C8-7B4C67DF0251}"/>
          </ac:cxnSpMkLst>
        </pc:cxnChg>
        <pc:cxnChg chg="add del mod">
          <ac:chgData name="Kulinich Bohdan" userId="48e65c9f34e137d0" providerId="LiveId" clId="{4F4595B0-F631-4D75-B48D-EA7476EA3CC6}" dt="2020-01-29T11:59:02.487" v="1766" actId="478"/>
          <ac:cxnSpMkLst>
            <pc:docMk/>
            <pc:sldMk cId="1139478696" sldId="400"/>
            <ac:cxnSpMk id="124" creationId="{F642F487-06D4-4BB1-8990-30912A79C024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25" creationId="{80344889-E246-408B-A789-CEA582D0BC73}"/>
          </ac:cxnSpMkLst>
        </pc:cxnChg>
        <pc:cxnChg chg="add del mod">
          <ac:chgData name="Kulinich Bohdan" userId="48e65c9f34e137d0" providerId="LiveId" clId="{4F4595B0-F631-4D75-B48D-EA7476EA3CC6}" dt="2020-01-29T11:58:59.129" v="1765" actId="478"/>
          <ac:cxnSpMkLst>
            <pc:docMk/>
            <pc:sldMk cId="1139478696" sldId="400"/>
            <ac:cxnSpMk id="126" creationId="{5A567E7C-A5CE-4560-A8B1-AEF84E05D38D}"/>
          </ac:cxnSpMkLst>
        </pc:cxnChg>
        <pc:cxnChg chg="add mod ord">
          <ac:chgData name="Kulinich Bohdan" userId="48e65c9f34e137d0" providerId="LiveId" clId="{4F4595B0-F631-4D75-B48D-EA7476EA3CC6}" dt="2020-01-30T05:47:19.834" v="5133" actId="167"/>
          <ac:cxnSpMkLst>
            <pc:docMk/>
            <pc:sldMk cId="1139478696" sldId="400"/>
            <ac:cxnSpMk id="128" creationId="{EB5D22D9-BA90-488C-8642-D056EE223794}"/>
          </ac:cxnSpMkLst>
        </pc:cxnChg>
        <pc:cxnChg chg="add mod ord">
          <ac:chgData name="Kulinich Bohdan" userId="48e65c9f34e137d0" providerId="LiveId" clId="{4F4595B0-F631-4D75-B48D-EA7476EA3CC6}" dt="2020-01-30T05:43:47.538" v="5108" actId="167"/>
          <ac:cxnSpMkLst>
            <pc:docMk/>
            <pc:sldMk cId="1139478696" sldId="400"/>
            <ac:cxnSpMk id="133" creationId="{ADD20FA8-8810-41FB-A49F-B64A6D683E0D}"/>
          </ac:cxnSpMkLst>
        </pc:cxnChg>
        <pc:cxnChg chg="add mod ord">
          <ac:chgData name="Kulinich Bohdan" userId="48e65c9f34e137d0" providerId="LiveId" clId="{4F4595B0-F631-4D75-B48D-EA7476EA3CC6}" dt="2020-01-30T05:46:51.361" v="5131" actId="167"/>
          <ac:cxnSpMkLst>
            <pc:docMk/>
            <pc:sldMk cId="1139478696" sldId="400"/>
            <ac:cxnSpMk id="134" creationId="{02EC1B01-4039-41AC-8EFC-487F7EED6D4B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35" creationId="{E19DD1D4-0CB1-4292-A4A6-55042A2C946F}"/>
          </ac:cxnSpMkLst>
        </pc:cxnChg>
        <pc:cxnChg chg="add mod">
          <ac:chgData name="Kulinich Bohdan" userId="48e65c9f34e137d0" providerId="LiveId" clId="{4F4595B0-F631-4D75-B48D-EA7476EA3CC6}" dt="2020-01-29T12:10:23.993" v="2003" actId="1076"/>
          <ac:cxnSpMkLst>
            <pc:docMk/>
            <pc:sldMk cId="1139478696" sldId="400"/>
            <ac:cxnSpMk id="136" creationId="{57B0A409-3024-4356-B3B1-016E0B0B2DD6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37" creationId="{9163AF8A-B04B-47AA-B1EA-0659CFF47D43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38" creationId="{3AAE28D1-C19F-4003-B1AB-56944DA88FA3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39" creationId="{A697321E-CF4E-4037-8C52-F71ABE4FDD23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40" creationId="{EE58FC60-FE3C-49AD-9579-DED479800B46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41" creationId="{BC8011A0-D361-4C8D-9217-F76B901FEE28}"/>
          </ac:cxnSpMkLst>
        </pc:cxnChg>
        <pc:cxnChg chg="add mod">
          <ac:chgData name="Kulinich Bohdan" userId="48e65c9f34e137d0" providerId="LiveId" clId="{4F4595B0-F631-4D75-B48D-EA7476EA3CC6}" dt="2020-01-29T12:00:45.433" v="1801" actId="164"/>
          <ac:cxnSpMkLst>
            <pc:docMk/>
            <pc:sldMk cId="1139478696" sldId="400"/>
            <ac:cxnSpMk id="142" creationId="{C334C1A0-4ADF-44AB-B8E0-141FBD000B9B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46" creationId="{F080AC50-46D8-453C-B2E9-4FF6CB30C039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47" creationId="{29D17218-3A54-45DA-A46B-962E1E885144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48" creationId="{0E33F368-D605-467B-B601-FD7C670DEADF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49" creationId="{E141EF20-1EE1-4A13-9CA1-9E8BBF7A4EB6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50" creationId="{6CDA84B6-245D-48C7-95CB-92C4F258A20D}"/>
          </ac:cxnSpMkLst>
        </pc:cxnChg>
        <pc:cxnChg chg="add mod">
          <ac:chgData name="Kulinich Bohdan" userId="48e65c9f34e137d0" providerId="LiveId" clId="{4F4595B0-F631-4D75-B48D-EA7476EA3CC6}" dt="2020-01-29T12:01:15.192" v="1808" actId="164"/>
          <ac:cxnSpMkLst>
            <pc:docMk/>
            <pc:sldMk cId="1139478696" sldId="400"/>
            <ac:cxnSpMk id="151" creationId="{29809047-ACD4-45B9-9818-500343C5FD0E}"/>
          </ac:cxnSpMkLst>
        </pc:cxnChg>
      </pc:sldChg>
      <pc:sldChg chg="addSp delSp modSp add modTransition delAnim modAnim">
        <pc:chgData name="Kulinich Bohdan" userId="48e65c9f34e137d0" providerId="LiveId" clId="{4F4595B0-F631-4D75-B48D-EA7476EA3CC6}" dt="2020-01-29T11:09:34.338" v="1178"/>
        <pc:sldMkLst>
          <pc:docMk/>
          <pc:sldMk cId="297872628" sldId="401"/>
        </pc:sldMkLst>
        <pc:spChg chg="del">
          <ac:chgData name="Kulinich Bohdan" userId="48e65c9f34e137d0" providerId="LiveId" clId="{4F4595B0-F631-4D75-B48D-EA7476EA3CC6}" dt="2020-01-29T11:05:25.924" v="1116" actId="478"/>
          <ac:spMkLst>
            <pc:docMk/>
            <pc:sldMk cId="297872628" sldId="401"/>
            <ac:spMk id="2" creationId="{7FBE592C-913E-457B-BC4B-2434A4CB726E}"/>
          </ac:spMkLst>
        </pc:spChg>
        <pc:spChg chg="del">
          <ac:chgData name="Kulinich Bohdan" userId="48e65c9f34e137d0" providerId="LiveId" clId="{4F4595B0-F631-4D75-B48D-EA7476EA3CC6}" dt="2020-01-29T11:06:12.519" v="1128" actId="478"/>
          <ac:spMkLst>
            <pc:docMk/>
            <pc:sldMk cId="297872628" sldId="401"/>
            <ac:spMk id="9" creationId="{734EE400-2B6E-4617-9279-38089A84B3EB}"/>
          </ac:spMkLst>
        </pc:spChg>
        <pc:spChg chg="del">
          <ac:chgData name="Kulinich Bohdan" userId="48e65c9f34e137d0" providerId="LiveId" clId="{4F4595B0-F631-4D75-B48D-EA7476EA3CC6}" dt="2020-01-29T11:05:37.234" v="1123" actId="478"/>
          <ac:spMkLst>
            <pc:docMk/>
            <pc:sldMk cId="297872628" sldId="401"/>
            <ac:spMk id="10" creationId="{7C030249-160D-4401-9137-DAB66DFAE92E}"/>
          </ac:spMkLst>
        </pc:spChg>
        <pc:spChg chg="del">
          <ac:chgData name="Kulinich Bohdan" userId="48e65c9f34e137d0" providerId="LiveId" clId="{4F4595B0-F631-4D75-B48D-EA7476EA3CC6}" dt="2020-01-29T11:05:27.096" v="1117" actId="478"/>
          <ac:spMkLst>
            <pc:docMk/>
            <pc:sldMk cId="297872628" sldId="401"/>
            <ac:spMk id="31" creationId="{0DAA7F30-75E6-428D-9C2C-13BE4BDFE2E1}"/>
          </ac:spMkLst>
        </pc:spChg>
        <pc:spChg chg="del">
          <ac:chgData name="Kulinich Bohdan" userId="48e65c9f34e137d0" providerId="LiveId" clId="{4F4595B0-F631-4D75-B48D-EA7476EA3CC6}" dt="2020-01-29T11:05:27.924" v="1118" actId="478"/>
          <ac:spMkLst>
            <pc:docMk/>
            <pc:sldMk cId="297872628" sldId="401"/>
            <ac:spMk id="32" creationId="{59E9D38F-226A-460E-A927-34290C1C7D6E}"/>
          </ac:spMkLst>
        </pc:spChg>
        <pc:spChg chg="del">
          <ac:chgData name="Kulinich Bohdan" userId="48e65c9f34e137d0" providerId="LiveId" clId="{4F4595B0-F631-4D75-B48D-EA7476EA3CC6}" dt="2020-01-29T11:05:42.577" v="1124" actId="478"/>
          <ac:spMkLst>
            <pc:docMk/>
            <pc:sldMk cId="297872628" sldId="401"/>
            <ac:spMk id="37" creationId="{C0112707-5195-4228-BF59-4C432444FFBE}"/>
          </ac:spMkLst>
        </pc:spChg>
        <pc:spChg chg="del">
          <ac:chgData name="Kulinich Bohdan" userId="48e65c9f34e137d0" providerId="LiveId" clId="{4F4595B0-F631-4D75-B48D-EA7476EA3CC6}" dt="2020-01-29T11:05:42.577" v="1124" actId="478"/>
          <ac:spMkLst>
            <pc:docMk/>
            <pc:sldMk cId="297872628" sldId="401"/>
            <ac:spMk id="40" creationId="{A1ADD176-5C1B-483B-9A52-F23CBC66C660}"/>
          </ac:spMkLst>
        </pc:spChg>
        <pc:spChg chg="del">
          <ac:chgData name="Kulinich Bohdan" userId="48e65c9f34e137d0" providerId="LiveId" clId="{4F4595B0-F631-4D75-B48D-EA7476EA3CC6}" dt="2020-01-29T11:05:34.985" v="1122" actId="478"/>
          <ac:spMkLst>
            <pc:docMk/>
            <pc:sldMk cId="297872628" sldId="401"/>
            <ac:spMk id="41" creationId="{AF512CF9-6326-400B-96A4-008C2F1831DF}"/>
          </ac:spMkLst>
        </pc:spChg>
        <pc:spChg chg="del">
          <ac:chgData name="Kulinich Bohdan" userId="48e65c9f34e137d0" providerId="LiveId" clId="{4F4595B0-F631-4D75-B48D-EA7476EA3CC6}" dt="2020-01-29T11:05:42.577" v="1124" actId="478"/>
          <ac:spMkLst>
            <pc:docMk/>
            <pc:sldMk cId="297872628" sldId="401"/>
            <ac:spMk id="42" creationId="{2721ACA3-7E73-4D65-9414-7D6D637F9834}"/>
          </ac:spMkLst>
        </pc:spChg>
        <pc:spChg chg="del">
          <ac:chgData name="Kulinich Bohdan" userId="48e65c9f34e137d0" providerId="LiveId" clId="{4F4595B0-F631-4D75-B48D-EA7476EA3CC6}" dt="2020-01-29T11:06:10.832" v="1127" actId="478"/>
          <ac:spMkLst>
            <pc:docMk/>
            <pc:sldMk cId="297872628" sldId="401"/>
            <ac:spMk id="43" creationId="{F72E6CC2-D535-46C4-96AB-2C0ED0FB7EA9}"/>
          </ac:spMkLst>
        </pc:spChg>
        <pc:spChg chg="ord">
          <ac:chgData name="Kulinich Bohdan" userId="48e65c9f34e137d0" providerId="LiveId" clId="{4F4595B0-F631-4D75-B48D-EA7476EA3CC6}" dt="2020-01-29T11:06:39.752" v="1132" actId="167"/>
          <ac:spMkLst>
            <pc:docMk/>
            <pc:sldMk cId="297872628" sldId="401"/>
            <ac:spMk id="45" creationId="{D6812977-4F6C-4987-B343-7CBC67A6ECFB}"/>
          </ac:spMkLst>
        </pc:spChg>
        <pc:spChg chg="del">
          <ac:chgData name="Kulinich Bohdan" userId="48e65c9f34e137d0" providerId="LiveId" clId="{4F4595B0-F631-4D75-B48D-EA7476EA3CC6}" dt="2020-01-29T11:05:45.560" v="1125" actId="478"/>
          <ac:spMkLst>
            <pc:docMk/>
            <pc:sldMk cId="297872628" sldId="401"/>
            <ac:spMk id="47" creationId="{6B955C75-E885-4659-A760-02709943CBE5}"/>
          </ac:spMkLst>
        </pc:spChg>
        <pc:spChg chg="del">
          <ac:chgData name="Kulinich Bohdan" userId="48e65c9f34e137d0" providerId="LiveId" clId="{4F4595B0-F631-4D75-B48D-EA7476EA3CC6}" dt="2020-01-29T11:05:24.659" v="1115" actId="478"/>
          <ac:spMkLst>
            <pc:docMk/>
            <pc:sldMk cId="297872628" sldId="401"/>
            <ac:spMk id="49" creationId="{447ED873-983D-4647-9020-D8B0DDB86806}"/>
          </ac:spMkLst>
        </pc:spChg>
        <pc:spChg chg="add mod">
          <ac:chgData name="Kulinich Bohdan" userId="48e65c9f34e137d0" providerId="LiveId" clId="{4F4595B0-F631-4D75-B48D-EA7476EA3CC6}" dt="2020-01-29T11:08:06.867" v="1170" actId="14100"/>
          <ac:spMkLst>
            <pc:docMk/>
            <pc:sldMk cId="297872628" sldId="401"/>
            <ac:spMk id="51" creationId="{F48CCC55-67E4-4725-9746-C3A4F4B7DC8A}"/>
          </ac:spMkLst>
        </pc:spChg>
        <pc:spChg chg="del">
          <ac:chgData name="Kulinich Bohdan" userId="48e65c9f34e137d0" providerId="LiveId" clId="{4F4595B0-F631-4D75-B48D-EA7476EA3CC6}" dt="2020-01-29T11:06:42.127" v="1133" actId="478"/>
          <ac:spMkLst>
            <pc:docMk/>
            <pc:sldMk cId="297872628" sldId="401"/>
            <ac:spMk id="112" creationId="{80ADEA7B-78B5-4F58-B196-15E6C1979889}"/>
          </ac:spMkLst>
        </pc:spChg>
        <pc:grpChg chg="del">
          <ac:chgData name="Kulinich Bohdan" userId="48e65c9f34e137d0" providerId="LiveId" clId="{4F4595B0-F631-4D75-B48D-EA7476EA3CC6}" dt="2020-01-29T11:05:33.985" v="1121" actId="478"/>
          <ac:grpSpMkLst>
            <pc:docMk/>
            <pc:sldMk cId="297872628" sldId="401"/>
            <ac:grpSpMk id="111" creationId="{02D8BD52-85AA-4925-A3CF-C641C52C0C5C}"/>
          </ac:grpSpMkLst>
        </pc:grpChg>
        <pc:picChg chg="del">
          <ac:chgData name="Kulinich Bohdan" userId="48e65c9f34e137d0" providerId="LiveId" clId="{4F4595B0-F631-4D75-B48D-EA7476EA3CC6}" dt="2020-01-29T11:05:45.560" v="1125" actId="478"/>
          <ac:picMkLst>
            <pc:docMk/>
            <pc:sldMk cId="297872628" sldId="401"/>
            <ac:picMk id="44" creationId="{8467152E-EB17-44C8-8EEF-5C2C6B2C9E97}"/>
          </ac:picMkLst>
        </pc:picChg>
        <pc:picChg chg="del">
          <ac:chgData name="Kulinich Bohdan" userId="48e65c9f34e137d0" providerId="LiveId" clId="{4F4595B0-F631-4D75-B48D-EA7476EA3CC6}" dt="2020-01-29T11:05:24.659" v="1115" actId="478"/>
          <ac:picMkLst>
            <pc:docMk/>
            <pc:sldMk cId="297872628" sldId="401"/>
            <ac:picMk id="48" creationId="{72F5CEB9-1F72-4B85-BB1C-D7AC023F763B}"/>
          </ac:picMkLst>
        </pc:picChg>
        <pc:picChg chg="add">
          <ac:chgData name="Kulinich Bohdan" userId="48e65c9f34e137d0" providerId="LiveId" clId="{4F4595B0-F631-4D75-B48D-EA7476EA3CC6}" dt="2020-01-29T11:07:53.661" v="1149"/>
          <ac:picMkLst>
            <pc:docMk/>
            <pc:sldMk cId="297872628" sldId="401"/>
            <ac:picMk id="50" creationId="{1BDDBEF9-F917-411D-A05B-52CAE9ED1984}"/>
          </ac:picMkLst>
        </pc:pic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70" creationId="{83E6E653-720A-4C34-9B4D-D978D83B471C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71" creationId="{19F9FE2D-FEB2-4F55-B053-72C36671172A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75" creationId="{9C929A9D-A475-4F37-86E5-E547A1324683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76" creationId="{39FB272D-BFC3-4656-A521-0372B4EFC194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77" creationId="{DCADC69B-5084-4DD8-B04A-870F51C339C5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0" creationId="{9D459D0C-B05F-4874-8E98-D8FAE92883FB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3" creationId="{581A8BF5-5BD8-4390-9F23-F5C6E1260277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6" creationId="{151649F3-F999-4ACF-B73C-674F18D9003B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7" creationId="{97CFF44A-3A88-4E5D-880A-2203F77BEDBF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8" creationId="{55751AE2-D480-4F4F-992D-B36D73CBF83E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89" creationId="{0DC9EAC1-8EF7-45C7-BE10-F4261659DDA3}"/>
          </ac:cxnSpMkLst>
        </pc:cxnChg>
        <pc:cxnChg chg="mod">
          <ac:chgData name="Kulinich Bohdan" userId="48e65c9f34e137d0" providerId="LiveId" clId="{4F4595B0-F631-4D75-B48D-EA7476EA3CC6}" dt="2020-01-29T11:06:02.478" v="1126" actId="208"/>
          <ac:cxnSpMkLst>
            <pc:docMk/>
            <pc:sldMk cId="297872628" sldId="401"/>
            <ac:cxnSpMk id="90" creationId="{20FD5E58-99E2-4944-8335-9D005F14594B}"/>
          </ac:cxnSpMkLst>
        </pc:cxnChg>
      </pc:sldChg>
      <pc:sldChg chg="addSp delSp modSp add modTransition delAnim modAnim">
        <pc:chgData name="Kulinich Bohdan" userId="48e65c9f34e137d0" providerId="LiveId" clId="{4F4595B0-F631-4D75-B48D-EA7476EA3CC6}" dt="2020-01-29T11:53:22.789" v="1702" actId="693"/>
        <pc:sldMkLst>
          <pc:docMk/>
          <pc:sldMk cId="2108240046" sldId="402"/>
        </pc:sldMkLst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27" creationId="{34240656-E011-4499-8E3C-4AFE43F48220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37" creationId="{0A6C39F6-5C58-43A6-9DF6-A39C6A140DED}"/>
          </ac:spMkLst>
        </pc:spChg>
        <pc:spChg chg="del">
          <ac:chgData name="Kulinich Bohdan" userId="48e65c9f34e137d0" providerId="LiveId" clId="{4F4595B0-F631-4D75-B48D-EA7476EA3CC6}" dt="2020-01-29T11:08:36.079" v="1175" actId="478"/>
          <ac:spMkLst>
            <pc:docMk/>
            <pc:sldMk cId="2108240046" sldId="402"/>
            <ac:spMk id="45" creationId="{D6812977-4F6C-4987-B343-7CBC67A6ECFB}"/>
          </ac:spMkLst>
        </pc:spChg>
        <pc:spChg chg="del">
          <ac:chgData name="Kulinich Bohdan" userId="48e65c9f34e137d0" providerId="LiveId" clId="{4F4595B0-F631-4D75-B48D-EA7476EA3CC6}" dt="2020-01-29T11:08:34.767" v="1174" actId="478"/>
          <ac:spMkLst>
            <pc:docMk/>
            <pc:sldMk cId="2108240046" sldId="402"/>
            <ac:spMk id="46" creationId="{FDB4E440-586F-4857-BB66-0FB0372A7C13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68" creationId="{51E6DAEB-027F-43B7-8E33-022D183CC6A0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69" creationId="{E61CC089-E876-4569-8101-4DEF57EC7996}"/>
          </ac:spMkLst>
        </pc:spChg>
        <pc:spChg chg="add ord">
          <ac:chgData name="Kulinich Bohdan" userId="48e65c9f34e137d0" providerId="LiveId" clId="{4F4595B0-F631-4D75-B48D-EA7476EA3CC6}" dt="2020-01-29T11:49:30.047" v="1699" actId="166"/>
          <ac:spMkLst>
            <pc:docMk/>
            <pc:sldMk cId="2108240046" sldId="402"/>
            <ac:spMk id="72" creationId="{19FE1AB4-510E-4610-8602-BDF6AA5AD646}"/>
          </ac:spMkLst>
        </pc:spChg>
        <pc:spChg chg="add ord">
          <ac:chgData name="Kulinich Bohdan" userId="48e65c9f34e137d0" providerId="LiveId" clId="{4F4595B0-F631-4D75-B48D-EA7476EA3CC6}" dt="2020-01-29T11:49:30.047" v="1699" actId="166"/>
          <ac:spMkLst>
            <pc:docMk/>
            <pc:sldMk cId="2108240046" sldId="402"/>
            <ac:spMk id="73" creationId="{1BCFD0DB-A90D-4024-991F-79CC5C4C4E7C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74" creationId="{5233391A-FD6F-4416-A9FC-E657757D44DC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78" creationId="{A54303C2-924D-4FDE-BE39-7562C2B78C8E}"/>
          </ac:spMkLst>
        </pc:spChg>
        <pc:spChg chg="add">
          <ac:chgData name="Kulinich Bohdan" userId="48e65c9f34e137d0" providerId="LiveId" clId="{4F4595B0-F631-4D75-B48D-EA7476EA3CC6}" dt="2020-01-29T11:31:30.752" v="1522"/>
          <ac:spMkLst>
            <pc:docMk/>
            <pc:sldMk cId="2108240046" sldId="402"/>
            <ac:spMk id="79" creationId="{F728F92E-1CD7-4E5A-87FF-9DA3B1858874}"/>
          </ac:spMkLst>
        </pc:spChg>
        <pc:spChg chg="add mod">
          <ac:chgData name="Kulinich Bohdan" userId="48e65c9f34e137d0" providerId="LiveId" clId="{4F4595B0-F631-4D75-B48D-EA7476EA3CC6}" dt="2020-01-29T11:47:01.779" v="1680" actId="1076"/>
          <ac:spMkLst>
            <pc:docMk/>
            <pc:sldMk cId="2108240046" sldId="402"/>
            <ac:spMk id="81" creationId="{F45E4A5A-797C-4898-8CD9-8AB68BFD9914}"/>
          </ac:spMkLst>
        </pc:spChg>
        <pc:grpChg chg="add mod ord">
          <ac:chgData name="Kulinich Bohdan" userId="48e65c9f34e137d0" providerId="LiveId" clId="{4F4595B0-F631-4D75-B48D-EA7476EA3CC6}" dt="2020-01-29T11:31:49.263" v="1523" actId="166"/>
          <ac:grpSpMkLst>
            <pc:docMk/>
            <pc:sldMk cId="2108240046" sldId="402"/>
            <ac:grpSpMk id="2" creationId="{D3F06CBB-E86F-4115-A2D4-DFFE051AEEAF}"/>
          </ac:grpSpMkLst>
        </pc:grp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28" creationId="{C0E99916-371A-4E2F-A1D4-E2083185C68F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29" creationId="{E37BC9A6-2CB0-45B5-AB0B-76EE4B3775C6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0" creationId="{1754CBA9-EECC-4922-B2F4-698B03DD5B89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1" creationId="{28BC2CED-EC90-430C-B5F3-E26990062FEA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2" creationId="{A847EA0A-F0C1-415A-BACC-0A4BEAD8562B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3" creationId="{4F948905-D102-4C87-9415-8E955CFD3B76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4" creationId="{512931C3-C63A-4865-9443-3CE9C3720515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5" creationId="{5629A3E0-215E-42DA-AA1E-BE2FF8210586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6" creationId="{5B9EB594-AB48-4136-8AE3-753DCC192AA4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8" creationId="{45395F9F-8EF3-4B0B-ACA8-3A8C2E9F1177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39" creationId="{BD56DA20-823B-4C7D-AFC0-BD17FFE5CADC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0" creationId="{7F6788F8-550F-4C67-AC0A-C9CA70A4C347}"/>
          </ac:cxnSpMkLst>
        </pc:cxnChg>
        <pc:cxnChg chg="add ord">
          <ac:chgData name="Kulinich Bohdan" userId="48e65c9f34e137d0" providerId="LiveId" clId="{4F4595B0-F631-4D75-B48D-EA7476EA3CC6}" dt="2020-01-29T11:48:23.906" v="1695" actId="166"/>
          <ac:cxnSpMkLst>
            <pc:docMk/>
            <pc:sldMk cId="2108240046" sldId="402"/>
            <ac:cxnSpMk id="41" creationId="{EA06B4B2-F8A2-4C81-8701-B8002D95C5B0}"/>
          </ac:cxnSpMkLst>
        </pc:cxnChg>
        <pc:cxnChg chg="add ord">
          <ac:chgData name="Kulinich Bohdan" userId="48e65c9f34e137d0" providerId="LiveId" clId="{4F4595B0-F631-4D75-B48D-EA7476EA3CC6}" dt="2020-01-29T11:48:29.795" v="1696" actId="166"/>
          <ac:cxnSpMkLst>
            <pc:docMk/>
            <pc:sldMk cId="2108240046" sldId="402"/>
            <ac:cxnSpMk id="42" creationId="{D6D53067-BB7F-4676-B0D6-01EE838E986F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3" creationId="{8FCC8DF5-054B-43E1-8C59-6D750FEF7384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4" creationId="{C3D38263-9519-4C8B-8739-B00C094C4660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7" creationId="{C38C8B81-228E-4F34-B22F-BE82F89099E1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8" creationId="{FB74C654-72E8-4EB3-A444-2CAB0D9AF097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49" creationId="{88B1E583-D527-44FA-9BAD-626890B8E8EF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2" creationId="{5386E462-07EE-4DF7-B6A1-A4AFE14139F7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3" creationId="{63808D73-C266-4CA5-BBF5-484D5CB88BCF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4" creationId="{67BEECCD-F349-45C3-9EFC-98BDE08286E9}"/>
          </ac:cxnSpMkLst>
        </pc:cxnChg>
        <pc:cxnChg chg="add ord">
          <ac:chgData name="Kulinich Bohdan" userId="48e65c9f34e137d0" providerId="LiveId" clId="{4F4595B0-F631-4D75-B48D-EA7476EA3CC6}" dt="2020-01-29T11:48:17.485" v="1694" actId="166"/>
          <ac:cxnSpMkLst>
            <pc:docMk/>
            <pc:sldMk cId="2108240046" sldId="402"/>
            <ac:cxnSpMk id="55" creationId="{AA54C82E-DE9A-4A57-8C07-4B2557C63DE3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6" creationId="{9916DAA8-6E2C-430C-97E5-98CFCB5D0168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7" creationId="{3D330844-DE9D-4B1F-BCC2-598C22764848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8" creationId="{C23F719D-13F9-414F-9145-7D925F88307A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59" creationId="{97D3B96B-2771-4909-A54C-11F575B280CD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0" creationId="{F23B86BC-EDA0-40FB-B96A-24FA517826E8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1" creationId="{380762B7-F791-4C43-9130-1C6C1B41EDE0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2" creationId="{7737B9C8-9B40-4D44-BB71-4F5493FB4CAD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3" creationId="{20507180-4FE3-49C5-AE1C-B88CE64DA0DD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4" creationId="{EAFF180A-4C7F-4EF3-9B4C-A7C79AC533F4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5" creationId="{E581E446-6A13-463C-82AC-3DC791AB6E67}"/>
          </ac:cxnSpMkLst>
        </pc:cxnChg>
        <pc:cxnChg chg="add mod ord">
          <ac:chgData name="Kulinich Bohdan" userId="48e65c9f34e137d0" providerId="LiveId" clId="{4F4595B0-F631-4D75-B48D-EA7476EA3CC6}" dt="2020-01-29T11:53:22.789" v="1702" actId="693"/>
          <ac:cxnSpMkLst>
            <pc:docMk/>
            <pc:sldMk cId="2108240046" sldId="402"/>
            <ac:cxnSpMk id="66" creationId="{CADDCBB7-1DAC-4CB6-99FE-60C4DAE7B3A8}"/>
          </ac:cxnSpMkLst>
        </pc:cxnChg>
        <pc:cxnChg chg="add">
          <ac:chgData name="Kulinich Bohdan" userId="48e65c9f34e137d0" providerId="LiveId" clId="{4F4595B0-F631-4D75-B48D-EA7476EA3CC6}" dt="2020-01-29T11:31:30.752" v="1522"/>
          <ac:cxnSpMkLst>
            <pc:docMk/>
            <pc:sldMk cId="2108240046" sldId="402"/>
            <ac:cxnSpMk id="67" creationId="{886B25CB-C8E5-4B61-ADA2-6F8B8F60BBEE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70" creationId="{83E6E653-720A-4C34-9B4D-D978D83B471C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71" creationId="{19F9FE2D-FEB2-4F55-B053-72C36671172A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75" creationId="{9C929A9D-A475-4F37-86E5-E547A1324683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76" creationId="{39FB272D-BFC3-4656-A521-0372B4EFC194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77" creationId="{DCADC69B-5084-4DD8-B04A-870F51C339C5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0" creationId="{9D459D0C-B05F-4874-8E98-D8FAE92883FB}"/>
          </ac:cxnSpMkLst>
        </pc:cxnChg>
        <pc:cxnChg chg="add del">
          <ac:chgData name="Kulinich Bohdan" userId="48e65c9f34e137d0" providerId="LiveId" clId="{4F4595B0-F631-4D75-B48D-EA7476EA3CC6}" dt="2020-01-29T11:47:11.214" v="1682"/>
          <ac:cxnSpMkLst>
            <pc:docMk/>
            <pc:sldMk cId="2108240046" sldId="402"/>
            <ac:cxnSpMk id="82" creationId="{87A07A49-9D61-4F9C-9FB5-D3C9A4D895FF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3" creationId="{581A8BF5-5BD8-4390-9F23-F5C6E1260277}"/>
          </ac:cxnSpMkLst>
        </pc:cxnChg>
        <pc:cxnChg chg="add mod ord">
          <ac:chgData name="Kulinich Bohdan" userId="48e65c9f34e137d0" providerId="LiveId" clId="{4F4595B0-F631-4D75-B48D-EA7476EA3CC6}" dt="2020-01-29T11:53:22.789" v="1702" actId="693"/>
          <ac:cxnSpMkLst>
            <pc:docMk/>
            <pc:sldMk cId="2108240046" sldId="402"/>
            <ac:cxnSpMk id="84" creationId="{5FF77B40-BC83-4AAA-A2B0-25A39F599D21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6" creationId="{151649F3-F999-4ACF-B73C-674F18D9003B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7" creationId="{97CFF44A-3A88-4E5D-880A-2203F77BEDBF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8" creationId="{55751AE2-D480-4F4F-992D-B36D73CBF83E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89" creationId="{0DC9EAC1-8EF7-45C7-BE10-F4261659DDA3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0" creationId="{20FD5E58-99E2-4944-8335-9D005F14594B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1" creationId="{BF74A26F-84D2-475E-A74B-66F96E33F7F6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3" creationId="{40DF2A0E-D8FD-4EC8-8D4C-F11392D22C87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5" creationId="{CA59377F-10EA-4B7C-A6A9-0F134F91AD98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6" creationId="{128A0B6C-EE60-46E0-B3C3-617CB9851B06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7" creationId="{729297BB-23E3-4A5E-8CDD-02429E8E9200}"/>
          </ac:cxnSpMkLst>
        </pc:cxnChg>
        <pc:cxnChg chg="mod">
          <ac:chgData name="Kulinich Bohdan" userId="48e65c9f34e137d0" providerId="LiveId" clId="{4F4595B0-F631-4D75-B48D-EA7476EA3CC6}" dt="2020-01-29T11:10:23.217" v="1186" actId="164"/>
          <ac:cxnSpMkLst>
            <pc:docMk/>
            <pc:sldMk cId="2108240046" sldId="402"/>
            <ac:cxnSpMk id="98" creationId="{9C0A157C-0956-480C-B450-80709B0FC22A}"/>
          </ac:cxnSpMkLst>
        </pc:cxnChg>
      </pc:sldChg>
      <pc:sldChg chg="addSp delSp modSp add addAnim delAnim modAnim">
        <pc:chgData name="Kulinich Bohdan" userId="48e65c9f34e137d0" providerId="LiveId" clId="{4F4595B0-F631-4D75-B48D-EA7476EA3CC6}" dt="2020-01-30T07:52:46.654" v="5174" actId="1076"/>
        <pc:sldMkLst>
          <pc:docMk/>
          <pc:sldMk cId="2675362017" sldId="403"/>
        </pc:sldMkLst>
        <pc:spChg chg="mod">
          <ac:chgData name="Kulinich Bohdan" userId="48e65c9f34e137d0" providerId="LiveId" clId="{4F4595B0-F631-4D75-B48D-EA7476EA3CC6}" dt="2020-01-29T12:24:46.369" v="2041" actId="20577"/>
          <ac:spMkLst>
            <pc:docMk/>
            <pc:sldMk cId="2675362017" sldId="403"/>
            <ac:spMk id="4" creationId="{00000000-0000-0000-0000-000000000000}"/>
          </ac:spMkLst>
        </pc:spChg>
        <pc:spChg chg="add mod ord">
          <ac:chgData name="Kulinich Bohdan" userId="48e65c9f34e137d0" providerId="LiveId" clId="{4F4595B0-F631-4D75-B48D-EA7476EA3CC6}" dt="2020-01-29T17:40:25.346" v="2623" actId="164"/>
          <ac:spMkLst>
            <pc:docMk/>
            <pc:sldMk cId="2675362017" sldId="403"/>
            <ac:spMk id="5" creationId="{652F20A5-1311-4786-BF35-344D65DE9D6F}"/>
          </ac:spMkLst>
        </pc:spChg>
        <pc:spChg chg="add mod ord">
          <ac:chgData name="Kulinich Bohdan" userId="48e65c9f34e137d0" providerId="LiveId" clId="{4F4595B0-F631-4D75-B48D-EA7476EA3CC6}" dt="2020-01-29T18:20:07.674" v="2710" actId="164"/>
          <ac:spMkLst>
            <pc:docMk/>
            <pc:sldMk cId="2675362017" sldId="403"/>
            <ac:spMk id="22" creationId="{5032E67F-B3DD-4BB3-8DF2-368B21F6A3F6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29" creationId="{272BB99B-FAD1-45E2-8ACB-029FD17A5074}"/>
          </ac:spMkLst>
        </pc:spChg>
        <pc:spChg chg="add mod ord">
          <ac:chgData name="Kulinich Bohdan" userId="48e65c9f34e137d0" providerId="LiveId" clId="{4F4595B0-F631-4D75-B48D-EA7476EA3CC6}" dt="2020-01-29T12:47:41.532" v="2409" actId="164"/>
          <ac:spMkLst>
            <pc:docMk/>
            <pc:sldMk cId="2675362017" sldId="403"/>
            <ac:spMk id="49" creationId="{2CD85D6D-F7F0-433A-A3CD-7E7C81DC0671}"/>
          </ac:spMkLst>
        </pc:spChg>
        <pc:spChg chg="add mod ord topLvl">
          <ac:chgData name="Kulinich Bohdan" userId="48e65c9f34e137d0" providerId="LiveId" clId="{4F4595B0-F631-4D75-B48D-EA7476EA3CC6}" dt="2020-01-29T17:40:35.859" v="2628" actId="164"/>
          <ac:spMkLst>
            <pc:docMk/>
            <pc:sldMk cId="2675362017" sldId="403"/>
            <ac:spMk id="50" creationId="{BEBA784F-A7DC-4995-87DB-C94817521796}"/>
          </ac:spMkLst>
        </pc:spChg>
        <pc:spChg chg="add mod ord">
          <ac:chgData name="Kulinich Bohdan" userId="48e65c9f34e137d0" providerId="LiveId" clId="{4F4595B0-F631-4D75-B48D-EA7476EA3CC6}" dt="2020-01-29T17:40:35.859" v="2628" actId="164"/>
          <ac:spMkLst>
            <pc:docMk/>
            <pc:sldMk cId="2675362017" sldId="403"/>
            <ac:spMk id="99" creationId="{FF7BA5E5-E79D-4D59-996F-6D46AAC8CFA1}"/>
          </ac:spMkLst>
        </pc:spChg>
        <pc:spChg chg="add mod ord">
          <ac:chgData name="Kulinich Bohdan" userId="48e65c9f34e137d0" providerId="LiveId" clId="{4F4595B0-F631-4D75-B48D-EA7476EA3CC6}" dt="2020-01-29T17:40:35.859" v="2628" actId="164"/>
          <ac:spMkLst>
            <pc:docMk/>
            <pc:sldMk cId="2675362017" sldId="403"/>
            <ac:spMk id="100" creationId="{3B531EF9-F022-4908-A247-67E1D26BDD88}"/>
          </ac:spMkLst>
        </pc:spChg>
        <pc:spChg chg="add mod ord">
          <ac:chgData name="Kulinich Bohdan" userId="48e65c9f34e137d0" providerId="LiveId" clId="{4F4595B0-F631-4D75-B48D-EA7476EA3CC6}" dt="2020-01-29T17:40:35.859" v="2628" actId="164"/>
          <ac:spMkLst>
            <pc:docMk/>
            <pc:sldMk cId="2675362017" sldId="403"/>
            <ac:spMk id="101" creationId="{8276E487-EFC9-4A75-B8A0-44DB7B4E2391}"/>
          </ac:spMkLst>
        </pc:spChg>
        <pc:spChg chg="add mod">
          <ac:chgData name="Kulinich Bohdan" userId="48e65c9f34e137d0" providerId="LiveId" clId="{4F4595B0-F631-4D75-B48D-EA7476EA3CC6}" dt="2020-01-29T17:40:25.346" v="2623" actId="164"/>
          <ac:spMkLst>
            <pc:docMk/>
            <pc:sldMk cId="2675362017" sldId="403"/>
            <ac:spMk id="108" creationId="{33891DED-11D9-46AB-9FBA-F2B465B165A1}"/>
          </ac:spMkLst>
        </pc:spChg>
        <pc:spChg chg="add mod">
          <ac:chgData name="Kulinich Bohdan" userId="48e65c9f34e137d0" providerId="LiveId" clId="{4F4595B0-F631-4D75-B48D-EA7476EA3CC6}" dt="2020-01-29T17:40:25.346" v="2623" actId="164"/>
          <ac:spMkLst>
            <pc:docMk/>
            <pc:sldMk cId="2675362017" sldId="403"/>
            <ac:spMk id="111" creationId="{A949FCE2-10E8-4798-B49B-A8F4FEF38AC3}"/>
          </ac:spMkLst>
        </pc:spChg>
        <pc:spChg chg="add mod">
          <ac:chgData name="Kulinich Bohdan" userId="48e65c9f34e137d0" providerId="LiveId" clId="{4F4595B0-F631-4D75-B48D-EA7476EA3CC6}" dt="2020-01-29T17:40:25.346" v="2623" actId="164"/>
          <ac:spMkLst>
            <pc:docMk/>
            <pc:sldMk cId="2675362017" sldId="403"/>
            <ac:spMk id="114" creationId="{D067839C-E5AD-4B27-955F-5A37BA364E42}"/>
          </ac:spMkLst>
        </pc:spChg>
        <pc:spChg chg="add mod">
          <ac:chgData name="Kulinich Bohdan" userId="48e65c9f34e137d0" providerId="LiveId" clId="{4F4595B0-F631-4D75-B48D-EA7476EA3CC6}" dt="2020-01-29T17:40:25.346" v="2623" actId="164"/>
          <ac:spMkLst>
            <pc:docMk/>
            <pc:sldMk cId="2675362017" sldId="403"/>
            <ac:spMk id="119" creationId="{8BCFD352-331C-43E5-9C05-37EB8F0A86C3}"/>
          </ac:spMkLst>
        </pc:spChg>
        <pc:spChg chg="add mod ord">
          <ac:chgData name="Kulinich Bohdan" userId="48e65c9f34e137d0" providerId="LiveId" clId="{4F4595B0-F631-4D75-B48D-EA7476EA3CC6}" dt="2020-01-29T18:27:52.175" v="2801" actId="164"/>
          <ac:spMkLst>
            <pc:docMk/>
            <pc:sldMk cId="2675362017" sldId="403"/>
            <ac:spMk id="121" creationId="{8A65CFCC-457F-4C8B-98AF-44BECDD61CCA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124" creationId="{53AA8769-99A0-44E6-A06B-855A7CFE30EF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126" creationId="{0893F8CB-6F40-42E1-BF04-4C2155A5D6F2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127" creationId="{C2F1EE73-58AA-464B-8839-143CEA8AF50D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129" creationId="{C495F333-6558-4A7F-97AD-CA857D348E10}"/>
          </ac:spMkLst>
        </pc:spChg>
        <pc:spChg chg="add mod ord">
          <ac:chgData name="Kulinich Bohdan" userId="48e65c9f34e137d0" providerId="LiveId" clId="{4F4595B0-F631-4D75-B48D-EA7476EA3CC6}" dt="2020-01-29T12:34:40.049" v="2208" actId="164"/>
          <ac:spMkLst>
            <pc:docMk/>
            <pc:sldMk cId="2675362017" sldId="403"/>
            <ac:spMk id="130" creationId="{D743A4A1-A119-413B-9742-A0DD9307C9AE}"/>
          </ac:spMkLst>
        </pc:spChg>
        <pc:spChg chg="del mod topLvl">
          <ac:chgData name="Kulinich Bohdan" userId="48e65c9f34e137d0" providerId="LiveId" clId="{4F4595B0-F631-4D75-B48D-EA7476EA3CC6}" dt="2020-01-29T12:35:28.749" v="2226" actId="478"/>
          <ac:spMkLst>
            <pc:docMk/>
            <pc:sldMk cId="2675362017" sldId="403"/>
            <ac:spMk id="132" creationId="{078C545E-2207-444B-866E-6D5701DCECC4}"/>
          </ac:spMkLst>
        </pc:spChg>
        <pc:spChg chg="del">
          <ac:chgData name="Kulinich Bohdan" userId="48e65c9f34e137d0" providerId="LiveId" clId="{4F4595B0-F631-4D75-B48D-EA7476EA3CC6}" dt="2020-01-29T18:24:26.959" v="2767" actId="478"/>
          <ac:spMkLst>
            <pc:docMk/>
            <pc:sldMk cId="2675362017" sldId="403"/>
            <ac:spMk id="134" creationId="{53C4901F-0E18-48FF-99DF-A71504098230}"/>
          </ac:spMkLst>
        </pc:spChg>
        <pc:spChg chg="del mod topLvl">
          <ac:chgData name="Kulinich Bohdan" userId="48e65c9f34e137d0" providerId="LiveId" clId="{4F4595B0-F631-4D75-B48D-EA7476EA3CC6}" dt="2020-01-29T12:35:30.170" v="2228" actId="478"/>
          <ac:spMkLst>
            <pc:docMk/>
            <pc:sldMk cId="2675362017" sldId="403"/>
            <ac:spMk id="137" creationId="{788D5F48-36DD-41D3-9C67-88B99E8B3E65}"/>
          </ac:spMkLst>
        </pc:spChg>
        <pc:spChg chg="del mod topLvl">
          <ac:chgData name="Kulinich Bohdan" userId="48e65c9f34e137d0" providerId="LiveId" clId="{4F4595B0-F631-4D75-B48D-EA7476EA3CC6}" dt="2020-01-29T12:35:22.360" v="2220" actId="478"/>
          <ac:spMkLst>
            <pc:docMk/>
            <pc:sldMk cId="2675362017" sldId="403"/>
            <ac:spMk id="138" creationId="{480386EA-7279-40E8-A86D-82850962210E}"/>
          </ac:spMkLst>
        </pc:spChg>
        <pc:spChg chg="del mod topLvl">
          <ac:chgData name="Kulinich Bohdan" userId="48e65c9f34e137d0" providerId="LiveId" clId="{4F4595B0-F631-4D75-B48D-EA7476EA3CC6}" dt="2020-01-29T12:35:23.109" v="2221" actId="478"/>
          <ac:spMkLst>
            <pc:docMk/>
            <pc:sldMk cId="2675362017" sldId="403"/>
            <ac:spMk id="139" creationId="{58D1491F-7D90-4665-BD09-66A4E656EBF0}"/>
          </ac:spMkLst>
        </pc:spChg>
        <pc:spChg chg="del mod topLvl">
          <ac:chgData name="Kulinich Bohdan" userId="48e65c9f34e137d0" providerId="LiveId" clId="{4F4595B0-F631-4D75-B48D-EA7476EA3CC6}" dt="2020-01-29T12:35:24.375" v="2223" actId="478"/>
          <ac:spMkLst>
            <pc:docMk/>
            <pc:sldMk cId="2675362017" sldId="403"/>
            <ac:spMk id="140" creationId="{AE94B26A-6CCB-4E88-96EA-1C964F33EEDA}"/>
          </ac:spMkLst>
        </pc:spChg>
        <pc:spChg chg="del mod topLvl">
          <ac:chgData name="Kulinich Bohdan" userId="48e65c9f34e137d0" providerId="LiveId" clId="{4F4595B0-F631-4D75-B48D-EA7476EA3CC6}" dt="2020-01-29T12:35:26.343" v="2225" actId="478"/>
          <ac:spMkLst>
            <pc:docMk/>
            <pc:sldMk cId="2675362017" sldId="403"/>
            <ac:spMk id="141" creationId="{C95DB624-F99F-4681-818F-6DB2F05D89D6}"/>
          </ac:spMkLst>
        </pc:spChg>
        <pc:spChg chg="add mod">
          <ac:chgData name="Kulinich Bohdan" userId="48e65c9f34e137d0" providerId="LiveId" clId="{4F4595B0-F631-4D75-B48D-EA7476EA3CC6}" dt="2020-01-29T18:43:09.447" v="3114" actId="14100"/>
          <ac:spMkLst>
            <pc:docMk/>
            <pc:sldMk cId="2675362017" sldId="403"/>
            <ac:spMk id="146" creationId="{632AC788-815D-4957-BD29-8A9D25B70F95}"/>
          </ac:spMkLst>
        </pc:spChg>
        <pc:spChg chg="add del">
          <ac:chgData name="Kulinich Bohdan" userId="48e65c9f34e137d0" providerId="LiveId" clId="{4F4595B0-F631-4D75-B48D-EA7476EA3CC6}" dt="2020-01-29T12:25:28.362" v="2053" actId="478"/>
          <ac:spMkLst>
            <pc:docMk/>
            <pc:sldMk cId="2675362017" sldId="403"/>
            <ac:spMk id="161" creationId="{BCE64CBF-4CC3-4B7A-8E76-E17C0886C676}"/>
          </ac:spMkLst>
        </pc:spChg>
        <pc:spChg chg="add del">
          <ac:chgData name="Kulinich Bohdan" userId="48e65c9f34e137d0" providerId="LiveId" clId="{4F4595B0-F631-4D75-B48D-EA7476EA3CC6}" dt="2020-01-29T12:25:27.690" v="2052" actId="478"/>
          <ac:spMkLst>
            <pc:docMk/>
            <pc:sldMk cId="2675362017" sldId="403"/>
            <ac:spMk id="162" creationId="{BAEC2EB4-00FD-461B-9871-A32CCD1F256C}"/>
          </ac:spMkLst>
        </pc:spChg>
        <pc:spChg chg="add del">
          <ac:chgData name="Kulinich Bohdan" userId="48e65c9f34e137d0" providerId="LiveId" clId="{4F4595B0-F631-4D75-B48D-EA7476EA3CC6}" dt="2020-01-29T12:25:27.690" v="2052" actId="478"/>
          <ac:spMkLst>
            <pc:docMk/>
            <pc:sldMk cId="2675362017" sldId="403"/>
            <ac:spMk id="163" creationId="{6E40D2B1-A6E0-4D02-B169-9070482E3D57}"/>
          </ac:spMkLst>
        </pc:spChg>
        <pc:spChg chg="add mod ord topLvl">
          <ac:chgData name="Kulinich Bohdan" userId="48e65c9f34e137d0" providerId="LiveId" clId="{4F4595B0-F631-4D75-B48D-EA7476EA3CC6}" dt="2020-01-29T18:23:11.007" v="2753" actId="164"/>
          <ac:spMkLst>
            <pc:docMk/>
            <pc:sldMk cId="2675362017" sldId="403"/>
            <ac:spMk id="191" creationId="{84842882-FAC4-4B8B-B099-A052CDC4091D}"/>
          </ac:spMkLst>
        </pc:spChg>
        <pc:grpChg chg="add del mod">
          <ac:chgData name="Kulinich Bohdan" userId="48e65c9f34e137d0" providerId="LiveId" clId="{4F4595B0-F631-4D75-B48D-EA7476EA3CC6}" dt="2020-01-29T17:37:53.597" v="2579" actId="165"/>
          <ac:grpSpMkLst>
            <pc:docMk/>
            <pc:sldMk cId="2675362017" sldId="403"/>
            <ac:grpSpMk id="2" creationId="{FF1ECCC8-1EF7-43DF-9E7F-C543C6959623}"/>
          </ac:grpSpMkLst>
        </pc:grpChg>
        <pc:grpChg chg="add mod">
          <ac:chgData name="Kulinich Bohdan" userId="48e65c9f34e137d0" providerId="LiveId" clId="{4F4595B0-F631-4D75-B48D-EA7476EA3CC6}" dt="2020-01-29T17:40:22.409" v="2622" actId="164"/>
          <ac:grpSpMkLst>
            <pc:docMk/>
            <pc:sldMk cId="2675362017" sldId="403"/>
            <ac:grpSpMk id="18" creationId="{CBAD45C3-F755-45A0-BC05-CEA8F6EBF42D}"/>
          </ac:grpSpMkLst>
        </pc:grpChg>
        <pc:grpChg chg="add mod">
          <ac:chgData name="Kulinich Bohdan" userId="48e65c9f34e137d0" providerId="LiveId" clId="{4F4595B0-F631-4D75-B48D-EA7476EA3CC6}" dt="2020-01-29T18:40:12.706" v="2870" actId="1076"/>
          <ac:grpSpMkLst>
            <pc:docMk/>
            <pc:sldMk cId="2675362017" sldId="403"/>
            <ac:grpSpMk id="19" creationId="{960026BE-8A74-47A8-9582-57165348E314}"/>
          </ac:grpSpMkLst>
        </pc:grpChg>
        <pc:grpChg chg="add mod">
          <ac:chgData name="Kulinich Bohdan" userId="48e65c9f34e137d0" providerId="LiveId" clId="{4F4595B0-F631-4D75-B48D-EA7476EA3CC6}" dt="2020-01-29T18:21:07.250" v="2720" actId="1076"/>
          <ac:grpSpMkLst>
            <pc:docMk/>
            <pc:sldMk cId="2675362017" sldId="403"/>
            <ac:grpSpMk id="20" creationId="{BAA501C9-2EB7-4C00-824F-99F35F084B68}"/>
          </ac:grpSpMkLst>
        </pc:grpChg>
        <pc:grpChg chg="add del mod">
          <ac:chgData name="Kulinich Bohdan" userId="48e65c9f34e137d0" providerId="LiveId" clId="{4F4595B0-F631-4D75-B48D-EA7476EA3CC6}" dt="2020-01-29T17:40:54.776" v="2635" actId="165"/>
          <ac:grpSpMkLst>
            <pc:docMk/>
            <pc:sldMk cId="2675362017" sldId="403"/>
            <ac:grpSpMk id="21" creationId="{DDF90A24-B8BB-4DCC-B6BB-4E6E91C66303}"/>
          </ac:grpSpMkLst>
        </pc:grpChg>
        <pc:grpChg chg="add mod">
          <ac:chgData name="Kulinich Bohdan" userId="48e65c9f34e137d0" providerId="LiveId" clId="{4F4595B0-F631-4D75-B48D-EA7476EA3CC6}" dt="2020-01-29T17:45:21.683" v="2669" actId="164"/>
          <ac:grpSpMkLst>
            <pc:docMk/>
            <pc:sldMk cId="2675362017" sldId="403"/>
            <ac:grpSpMk id="23" creationId="{A47EF410-A71F-424F-A957-7B64EF46826B}"/>
          </ac:grpSpMkLst>
        </pc:grpChg>
        <pc:grpChg chg="add mod">
          <ac:chgData name="Kulinich Bohdan" userId="48e65c9f34e137d0" providerId="LiveId" clId="{4F4595B0-F631-4D75-B48D-EA7476EA3CC6}" dt="2020-01-29T18:20:07.674" v="2710" actId="164"/>
          <ac:grpSpMkLst>
            <pc:docMk/>
            <pc:sldMk cId="2675362017" sldId="403"/>
            <ac:grpSpMk id="24" creationId="{B31FE4B5-32EF-4BEA-AFB6-61475683EBF2}"/>
          </ac:grpSpMkLst>
        </pc:grpChg>
        <pc:grpChg chg="add mod">
          <ac:chgData name="Kulinich Bohdan" userId="48e65c9f34e137d0" providerId="LiveId" clId="{4F4595B0-F631-4D75-B48D-EA7476EA3CC6}" dt="2020-01-29T18:40:23.964" v="2871" actId="1076"/>
          <ac:grpSpMkLst>
            <pc:docMk/>
            <pc:sldMk cId="2675362017" sldId="403"/>
            <ac:grpSpMk id="25" creationId="{78D3A593-752D-457E-87ED-1E431D8C239F}"/>
          </ac:grpSpMkLst>
        </pc:grpChg>
        <pc:grpChg chg="add mod">
          <ac:chgData name="Kulinich Bohdan" userId="48e65c9f34e137d0" providerId="LiveId" clId="{4F4595B0-F631-4D75-B48D-EA7476EA3CC6}" dt="2020-01-29T18:40:23.964" v="2871" actId="1076"/>
          <ac:grpSpMkLst>
            <pc:docMk/>
            <pc:sldMk cId="2675362017" sldId="403"/>
            <ac:grpSpMk id="26" creationId="{592ED6CE-3A65-4D22-BC53-DA48A4B70EE1}"/>
          </ac:grpSpMkLst>
        </pc:grpChg>
        <pc:grpChg chg="add mod">
          <ac:chgData name="Kulinich Bohdan" userId="48e65c9f34e137d0" providerId="LiveId" clId="{4F4595B0-F631-4D75-B48D-EA7476EA3CC6}" dt="2020-01-29T18:40:12.706" v="2870" actId="1076"/>
          <ac:grpSpMkLst>
            <pc:docMk/>
            <pc:sldMk cId="2675362017" sldId="403"/>
            <ac:grpSpMk id="27" creationId="{8796F3FC-CC5D-4758-96E5-0E2A66E80F75}"/>
          </ac:grpSpMkLst>
        </pc:grpChg>
        <pc:grpChg chg="add mod">
          <ac:chgData name="Kulinich Bohdan" userId="48e65c9f34e137d0" providerId="LiveId" clId="{4F4595B0-F631-4D75-B48D-EA7476EA3CC6}" dt="2020-01-29T18:40:12.706" v="2870" actId="1076"/>
          <ac:grpSpMkLst>
            <pc:docMk/>
            <pc:sldMk cId="2675362017" sldId="403"/>
            <ac:grpSpMk id="28" creationId="{D83D737D-7976-4ECA-9A38-F3AC63DC18C8}"/>
          </ac:grpSpMkLst>
        </pc:grpChg>
        <pc:grpChg chg="add mod">
          <ac:chgData name="Kulinich Bohdan" userId="48e65c9f34e137d0" providerId="LiveId" clId="{4F4595B0-F631-4D75-B48D-EA7476EA3CC6}" dt="2020-01-29T12:47:41.532" v="2409" actId="164"/>
          <ac:grpSpMkLst>
            <pc:docMk/>
            <pc:sldMk cId="2675362017" sldId="403"/>
            <ac:grpSpMk id="30" creationId="{B3672B4E-68C7-42D7-846A-7562A0F9A262}"/>
          </ac:grpSpMkLst>
        </pc:grpChg>
        <pc:grpChg chg="add del mod">
          <ac:chgData name="Kulinich Bohdan" userId="48e65c9f34e137d0" providerId="LiveId" clId="{4F4595B0-F631-4D75-B48D-EA7476EA3CC6}" dt="2020-01-29T17:44:51.768" v="2661" actId="165"/>
          <ac:grpSpMkLst>
            <pc:docMk/>
            <pc:sldMk cId="2675362017" sldId="403"/>
            <ac:grpSpMk id="31" creationId="{0715FEE1-CF31-4BCC-8002-BFFA92B7B12C}"/>
          </ac:grpSpMkLst>
        </pc:grpChg>
        <pc:grpChg chg="add mod">
          <ac:chgData name="Kulinich Bohdan" userId="48e65c9f34e137d0" providerId="LiveId" clId="{4F4595B0-F631-4D75-B48D-EA7476EA3CC6}" dt="2020-01-29T12:37:02.187" v="2277" actId="164"/>
          <ac:grpSpMkLst>
            <pc:docMk/>
            <pc:sldMk cId="2675362017" sldId="403"/>
            <ac:grpSpMk id="34" creationId="{B4C1483F-F7B7-4118-950D-95F8EE2DCE1F}"/>
          </ac:grpSpMkLst>
        </pc:grpChg>
        <pc:grpChg chg="add del mod">
          <ac:chgData name="Kulinich Bohdan" userId="48e65c9f34e137d0" providerId="LiveId" clId="{4F4595B0-F631-4D75-B48D-EA7476EA3CC6}" dt="2020-01-29T12:37:37.576" v="2289" actId="165"/>
          <ac:grpSpMkLst>
            <pc:docMk/>
            <pc:sldMk cId="2675362017" sldId="403"/>
            <ac:grpSpMk id="35" creationId="{3C5AB06A-BD38-4DD5-8374-A3620B4050FC}"/>
          </ac:grpSpMkLst>
        </pc:grpChg>
        <pc:grpChg chg="add mod">
          <ac:chgData name="Kulinich Bohdan" userId="48e65c9f34e137d0" providerId="LiveId" clId="{4F4595B0-F631-4D75-B48D-EA7476EA3CC6}" dt="2020-01-29T18:40:23.964" v="2871" actId="1076"/>
          <ac:grpSpMkLst>
            <pc:docMk/>
            <pc:sldMk cId="2675362017" sldId="403"/>
            <ac:grpSpMk id="55" creationId="{58AB97CB-DA06-430C-9B7B-D74A0544A362}"/>
          </ac:grpSpMkLst>
        </pc:grpChg>
        <pc:grpChg chg="add del mod">
          <ac:chgData name="Kulinich Bohdan" userId="48e65c9f34e137d0" providerId="LiveId" clId="{4F4595B0-F631-4D75-B48D-EA7476EA3CC6}" dt="2020-01-29T18:22:32.349" v="2746" actId="165"/>
          <ac:grpSpMkLst>
            <pc:docMk/>
            <pc:sldMk cId="2675362017" sldId="403"/>
            <ac:grpSpMk id="56" creationId="{DB8826D5-E839-4DCC-B9BA-90346BA90253}"/>
          </ac:grpSpMkLst>
        </pc:grpChg>
        <pc:grpChg chg="add del mod">
          <ac:chgData name="Kulinich Bohdan" userId="48e65c9f34e137d0" providerId="LiveId" clId="{4F4595B0-F631-4D75-B48D-EA7476EA3CC6}" dt="2020-01-29T17:29:31.611" v="2571" actId="165"/>
          <ac:grpSpMkLst>
            <pc:docMk/>
            <pc:sldMk cId="2675362017" sldId="403"/>
            <ac:grpSpMk id="57" creationId="{DD8222F9-8D50-4E63-9A4A-551BC03B866B}"/>
          </ac:grpSpMkLst>
        </pc:grpChg>
        <pc:grpChg chg="add del mod">
          <ac:chgData name="Kulinich Bohdan" userId="48e65c9f34e137d0" providerId="LiveId" clId="{4F4595B0-F631-4D75-B48D-EA7476EA3CC6}" dt="2020-01-29T17:09:38.933" v="2439" actId="165"/>
          <ac:grpSpMkLst>
            <pc:docMk/>
            <pc:sldMk cId="2675362017" sldId="403"/>
            <ac:grpSpMk id="67" creationId="{A533DDAE-35AE-4AEF-8B9F-1467BFC15F60}"/>
          </ac:grpSpMkLst>
        </pc:grpChg>
        <pc:grpChg chg="add del">
          <ac:chgData name="Kulinich Bohdan" userId="48e65c9f34e137d0" providerId="LiveId" clId="{4F4595B0-F631-4D75-B48D-EA7476EA3CC6}" dt="2020-01-29T12:25:29.768" v="2054" actId="478"/>
          <ac:grpSpMkLst>
            <pc:docMk/>
            <pc:sldMk cId="2675362017" sldId="403"/>
            <ac:grpSpMk id="93" creationId="{E745A030-A1B3-4041-B56C-9AABD70CC04D}"/>
          </ac:grpSpMkLst>
        </pc:grpChg>
        <pc:grpChg chg="add mod">
          <ac:chgData name="Kulinich Bohdan" userId="48e65c9f34e137d0" providerId="LiveId" clId="{4F4595B0-F631-4D75-B48D-EA7476EA3CC6}" dt="2020-01-29T18:23:42.404" v="2756" actId="1076"/>
          <ac:grpSpMkLst>
            <pc:docMk/>
            <pc:sldMk cId="2675362017" sldId="403"/>
            <ac:grpSpMk id="125" creationId="{C085873A-85D5-44EE-BC4E-D383DD21F188}"/>
          </ac:grpSpMkLst>
        </pc:grpChg>
        <pc:grpChg chg="add del mod">
          <ac:chgData name="Kulinich Bohdan" userId="48e65c9f34e137d0" providerId="LiveId" clId="{4F4595B0-F631-4D75-B48D-EA7476EA3CC6}" dt="2020-01-29T12:35:04.864" v="2214" actId="165"/>
          <ac:grpSpMkLst>
            <pc:docMk/>
            <pc:sldMk cId="2675362017" sldId="403"/>
            <ac:grpSpMk id="131" creationId="{11097A7D-B18A-4AB8-A7B2-999A4EC93E76}"/>
          </ac:grpSpMkLst>
        </pc:grpChg>
        <pc:grpChg chg="add mod">
          <ac:chgData name="Kulinich Bohdan" userId="48e65c9f34e137d0" providerId="LiveId" clId="{4F4595B0-F631-4D75-B48D-EA7476EA3CC6}" dt="2020-01-29T18:40:23.964" v="2871" actId="1076"/>
          <ac:grpSpMkLst>
            <pc:docMk/>
            <pc:sldMk cId="2675362017" sldId="403"/>
            <ac:grpSpMk id="133" creationId="{91E4837B-0B63-48FE-8E57-F0CD54A78D94}"/>
          </ac:grpSpMkLst>
        </pc:grpChg>
        <pc:grpChg chg="add mod">
          <ac:chgData name="Kulinich Bohdan" userId="48e65c9f34e137d0" providerId="LiveId" clId="{4F4595B0-F631-4D75-B48D-EA7476EA3CC6}" dt="2020-01-29T18:40:12.706" v="2870" actId="1076"/>
          <ac:grpSpMkLst>
            <pc:docMk/>
            <pc:sldMk cId="2675362017" sldId="403"/>
            <ac:grpSpMk id="141" creationId="{403F91DC-ED94-43D6-B3A0-3AF9ED6AD7E3}"/>
          </ac:grpSpMkLst>
        </pc:grpChg>
        <pc:grpChg chg="del mod">
          <ac:chgData name="Kulinich Bohdan" userId="48e65c9f34e137d0" providerId="LiveId" clId="{4F4595B0-F631-4D75-B48D-EA7476EA3CC6}" dt="2020-01-29T12:29:01.618" v="2097" actId="478"/>
          <ac:grpSpMkLst>
            <pc:docMk/>
            <pc:sldMk cId="2675362017" sldId="403"/>
            <ac:grpSpMk id="152" creationId="{50A6D3ED-549D-4E41-B6EE-8E47CB3A3FC8}"/>
          </ac:grpSpMkLst>
        </pc:grpChg>
        <pc:grpChg chg="add del mod">
          <ac:chgData name="Kulinich Bohdan" userId="48e65c9f34e137d0" providerId="LiveId" clId="{4F4595B0-F631-4D75-B48D-EA7476EA3CC6}" dt="2020-01-29T12:25:31.736" v="2056" actId="478"/>
          <ac:grpSpMkLst>
            <pc:docMk/>
            <pc:sldMk cId="2675362017" sldId="403"/>
            <ac:grpSpMk id="154" creationId="{1945EF7E-3FA6-457B-87EE-930AA9C84152}"/>
          </ac:grpSpMkLst>
        </pc:grpChg>
        <pc:picChg chg="add del mod">
          <ac:chgData name="Kulinich Bohdan" userId="48e65c9f34e137d0" providerId="LiveId" clId="{4F4595B0-F631-4D75-B48D-EA7476EA3CC6}" dt="2020-01-29T17:13:52.812" v="2496" actId="478"/>
          <ac:picMkLst>
            <pc:docMk/>
            <pc:sldMk cId="2675362017" sldId="403"/>
            <ac:picMk id="6" creationId="{69515B71-3BBC-4805-99A3-4A3A133CB698}"/>
          </ac:picMkLst>
        </pc:picChg>
        <pc:picChg chg="add del mod">
          <ac:chgData name="Kulinich Bohdan" userId="48e65c9f34e137d0" providerId="LiveId" clId="{4F4595B0-F631-4D75-B48D-EA7476EA3CC6}" dt="2020-01-29T12:34:27.802" v="2205" actId="478"/>
          <ac:picMkLst>
            <pc:docMk/>
            <pc:sldMk cId="2675362017" sldId="403"/>
            <ac:picMk id="18" creationId="{B9B96C8E-DC62-415F-A36A-4BFFFFD85197}"/>
          </ac:picMkLst>
        </pc:picChg>
        <pc:picChg chg="add del mod">
          <ac:chgData name="Kulinich Bohdan" userId="48e65c9f34e137d0" providerId="LiveId" clId="{4F4595B0-F631-4D75-B48D-EA7476EA3CC6}" dt="2020-01-29T12:43:16.006" v="2344" actId="478"/>
          <ac:picMkLst>
            <pc:docMk/>
            <pc:sldMk cId="2675362017" sldId="403"/>
            <ac:picMk id="41" creationId="{8BBF3909-2D79-4318-A92A-498130FA5675}"/>
          </ac:picMkLst>
        </pc:picChg>
        <pc:cxnChg chg="add mod topLvl">
          <ac:chgData name="Kulinich Bohdan" userId="48e65c9f34e137d0" providerId="LiveId" clId="{4F4595B0-F631-4D75-B48D-EA7476EA3CC6}" dt="2020-01-29T18:20:07.674" v="2710" actId="164"/>
          <ac:cxnSpMkLst>
            <pc:docMk/>
            <pc:sldMk cId="2675362017" sldId="403"/>
            <ac:cxnSpMk id="61" creationId="{B0CAB2A7-CFEF-45DA-8B90-8B1BBE855A45}"/>
          </ac:cxnSpMkLst>
        </pc:cxnChg>
        <pc:cxnChg chg="add mod ord topLvl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62" creationId="{35EDBEE4-FD68-4915-A687-B301FBEA7EC8}"/>
          </ac:cxnSpMkLst>
        </pc:cxnChg>
        <pc:cxnChg chg="add mod ord topLvl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63" creationId="{5E03D086-A30E-4E16-8913-A192904C4EC4}"/>
          </ac:cxnSpMkLst>
        </pc:cxnChg>
        <pc:cxnChg chg="add mod ord topLvl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64" creationId="{12A593EA-EF59-4919-8062-14C59CFA8C92}"/>
          </ac:cxnSpMkLst>
        </pc:cxnChg>
        <pc:cxnChg chg="add mod ord topLvl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65" creationId="{1E3F9DAF-E782-4ADC-B89D-20D006EB66A5}"/>
          </ac:cxnSpMkLst>
        </pc:cxnChg>
        <pc:cxnChg chg="del mod topLvl">
          <ac:chgData name="Kulinich Bohdan" userId="48e65c9f34e137d0" providerId="LiveId" clId="{4F4595B0-F631-4D75-B48D-EA7476EA3CC6}" dt="2020-01-29T17:09:41.792" v="2440" actId="478"/>
          <ac:cxnSpMkLst>
            <pc:docMk/>
            <pc:sldMk cId="2675362017" sldId="403"/>
            <ac:cxnSpMk id="68" creationId="{7D5FA8FD-C153-47F4-92CC-780B88269AB2}"/>
          </ac:cxnSpMkLst>
        </pc:cxnChg>
        <pc:cxnChg chg="del mod topLvl">
          <ac:chgData name="Kulinich Bohdan" userId="48e65c9f34e137d0" providerId="LiveId" clId="{4F4595B0-F631-4D75-B48D-EA7476EA3CC6}" dt="2020-01-29T17:09:41.792" v="2440" actId="478"/>
          <ac:cxnSpMkLst>
            <pc:docMk/>
            <pc:sldMk cId="2675362017" sldId="403"/>
            <ac:cxnSpMk id="69" creationId="{5AC42172-977F-434F-93EB-3CE2DFEFDD0A}"/>
          </ac:cxnSpMkLst>
        </pc:cxnChg>
        <pc:cxnChg chg="del mod topLvl">
          <ac:chgData name="Kulinich Bohdan" userId="48e65c9f34e137d0" providerId="LiveId" clId="{4F4595B0-F631-4D75-B48D-EA7476EA3CC6}" dt="2020-01-29T17:09:41.792" v="2440" actId="478"/>
          <ac:cxnSpMkLst>
            <pc:docMk/>
            <pc:sldMk cId="2675362017" sldId="403"/>
            <ac:cxnSpMk id="70" creationId="{58B81D45-C271-4A74-9F86-0EE8F6A11F02}"/>
          </ac:cxnSpMkLst>
        </pc:cxnChg>
        <pc:cxnChg chg="add mod topLvl">
          <ac:chgData name="Kulinich Bohdan" userId="48e65c9f34e137d0" providerId="LiveId" clId="{4F4595B0-F631-4D75-B48D-EA7476EA3CC6}" dt="2020-01-29T17:45:21.683" v="2669" actId="164"/>
          <ac:cxnSpMkLst>
            <pc:docMk/>
            <pc:sldMk cId="2675362017" sldId="403"/>
            <ac:cxnSpMk id="71" creationId="{1BBCCC20-175D-4DF7-9E17-FC40706428DE}"/>
          </ac:cxnSpMkLst>
        </pc:cxnChg>
        <pc:cxnChg chg="add mod topLvl">
          <ac:chgData name="Kulinich Bohdan" userId="48e65c9f34e137d0" providerId="LiveId" clId="{4F4595B0-F631-4D75-B48D-EA7476EA3CC6}" dt="2020-01-29T17:45:21.683" v="2669" actId="164"/>
          <ac:cxnSpMkLst>
            <pc:docMk/>
            <pc:sldMk cId="2675362017" sldId="403"/>
            <ac:cxnSpMk id="72" creationId="{BF2EFC4B-1813-48CD-A6A7-E8E0E6CA291F}"/>
          </ac:cxnSpMkLst>
        </pc:cxnChg>
        <pc:cxnChg chg="add mod topLvl">
          <ac:chgData name="Kulinich Bohdan" userId="48e65c9f34e137d0" providerId="LiveId" clId="{4F4595B0-F631-4D75-B48D-EA7476EA3CC6}" dt="2020-01-29T17:45:21.683" v="2669" actId="164"/>
          <ac:cxnSpMkLst>
            <pc:docMk/>
            <pc:sldMk cId="2675362017" sldId="403"/>
            <ac:cxnSpMk id="73" creationId="{860E24B7-0AD4-4075-AF5C-FFC3A394220A}"/>
          </ac:cxnSpMkLst>
        </pc:cxnChg>
        <pc:cxnChg chg="del mod topLvl">
          <ac:chgData name="Kulinich Bohdan" userId="48e65c9f34e137d0" providerId="LiveId" clId="{4F4595B0-F631-4D75-B48D-EA7476EA3CC6}" dt="2020-01-29T17:09:41.792" v="2440" actId="478"/>
          <ac:cxnSpMkLst>
            <pc:docMk/>
            <pc:sldMk cId="2675362017" sldId="403"/>
            <ac:cxnSpMk id="74" creationId="{74FD2713-06EB-4DCF-834C-D7D758324F51}"/>
          </ac:cxnSpMkLst>
        </pc:cxnChg>
        <pc:cxnChg chg="add mod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75" creationId="{54B1276B-0703-4F2E-811C-41FDBE1E517F}"/>
          </ac:cxnSpMkLst>
        </pc:cxnChg>
        <pc:cxnChg chg="add mod topLvl">
          <ac:chgData name="Kulinich Bohdan" userId="48e65c9f34e137d0" providerId="LiveId" clId="{4F4595B0-F631-4D75-B48D-EA7476EA3CC6}" dt="2020-01-29T17:44:51.768" v="2661" actId="165"/>
          <ac:cxnSpMkLst>
            <pc:docMk/>
            <pc:sldMk cId="2675362017" sldId="403"/>
            <ac:cxnSpMk id="76" creationId="{D6C7DE44-554E-4141-ADBE-9E1603A9C4CF}"/>
          </ac:cxnSpMkLst>
        </pc:cxnChg>
        <pc:cxnChg chg="add mod topLvl">
          <ac:chgData name="Kulinich Bohdan" userId="48e65c9f34e137d0" providerId="LiveId" clId="{4F4595B0-F631-4D75-B48D-EA7476EA3CC6}" dt="2020-01-29T17:44:51.768" v="2661" actId="165"/>
          <ac:cxnSpMkLst>
            <pc:docMk/>
            <pc:sldMk cId="2675362017" sldId="403"/>
            <ac:cxnSpMk id="77" creationId="{B11447EB-0E00-4577-A2EB-9616E924A527}"/>
          </ac:cxnSpMkLst>
        </pc:cxnChg>
        <pc:cxnChg chg="add mod topLvl">
          <ac:chgData name="Kulinich Bohdan" userId="48e65c9f34e137d0" providerId="LiveId" clId="{4F4595B0-F631-4D75-B48D-EA7476EA3CC6}" dt="2020-01-29T18:27:52.175" v="2801" actId="164"/>
          <ac:cxnSpMkLst>
            <pc:docMk/>
            <pc:sldMk cId="2675362017" sldId="403"/>
            <ac:cxnSpMk id="78" creationId="{1A9C4A08-18AF-4D04-877C-D6709E90EE7D}"/>
          </ac:cxnSpMkLst>
        </pc:cxnChg>
        <pc:cxnChg chg="add mod topLvl">
          <ac:chgData name="Kulinich Bohdan" userId="48e65c9f34e137d0" providerId="LiveId" clId="{4F4595B0-F631-4D75-B48D-EA7476EA3CC6}" dt="2020-01-29T18:27:52.175" v="2801" actId="164"/>
          <ac:cxnSpMkLst>
            <pc:docMk/>
            <pc:sldMk cId="2675362017" sldId="403"/>
            <ac:cxnSpMk id="79" creationId="{8C113D8F-8DCD-4E83-AD0D-F82D3BC74D9A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79" creationId="{9AC4629E-4BDF-45C4-AC63-C23C4307840E}"/>
          </ac:cxnSpMkLst>
        </pc:cxnChg>
        <pc:cxnChg chg="add del mod">
          <ac:chgData name="Kulinich Bohdan" userId="48e65c9f34e137d0" providerId="LiveId" clId="{4F4595B0-F631-4D75-B48D-EA7476EA3CC6}" dt="2020-01-29T17:14:19.245" v="2500" actId="478"/>
          <ac:cxnSpMkLst>
            <pc:docMk/>
            <pc:sldMk cId="2675362017" sldId="403"/>
            <ac:cxnSpMk id="80" creationId="{54DCBDBA-0079-49E2-B6F2-A33FD585DEB5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80" creationId="{A615E5B2-A73D-4275-B0B4-B5BD3408A9A4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81" creationId="{B734FFE8-B99D-4200-8AE4-07DCE27B8107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82" creationId="{18959307-8210-49B5-A60B-FAA5A83E5165}"/>
          </ac:cxnSpMkLst>
        </pc:cxnChg>
        <pc:cxnChg chg="add mod topLvl">
          <ac:chgData name="Kulinich Bohdan" userId="48e65c9f34e137d0" providerId="LiveId" clId="{4F4595B0-F631-4D75-B48D-EA7476EA3CC6}" dt="2020-01-29T18:27:52.175" v="2801" actId="164"/>
          <ac:cxnSpMkLst>
            <pc:docMk/>
            <pc:sldMk cId="2675362017" sldId="403"/>
            <ac:cxnSpMk id="83" creationId="{2E21EA17-EC9A-4816-8095-D18B9B2A3320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83" creationId="{D4D6E1C9-3219-4C7E-B493-4F3517C0C0E7}"/>
          </ac:cxnSpMkLst>
        </pc:cxnChg>
        <pc:cxnChg chg="add mod topLvl">
          <ac:chgData name="Kulinich Bohdan" userId="48e65c9f34e137d0" providerId="LiveId" clId="{4F4595B0-F631-4D75-B48D-EA7476EA3CC6}" dt="2020-01-29T18:29:14.244" v="2812" actId="164"/>
          <ac:cxnSpMkLst>
            <pc:docMk/>
            <pc:sldMk cId="2675362017" sldId="403"/>
            <ac:cxnSpMk id="84" creationId="{046C9ADC-9AA7-47AB-9BBB-DE4AA413540B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84" creationId="{6726B5F2-2336-4102-964B-298141749BFA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85" creationId="{31466EA5-5C21-4934-939B-3635B5C505F6}"/>
          </ac:cxnSpMkLst>
        </pc:cxnChg>
        <pc:cxnChg chg="add mod topLvl">
          <ac:chgData name="Kulinich Bohdan" userId="48e65c9f34e137d0" providerId="LiveId" clId="{4F4595B0-F631-4D75-B48D-EA7476EA3CC6}" dt="2020-01-29T18:29:14.244" v="2812" actId="164"/>
          <ac:cxnSpMkLst>
            <pc:docMk/>
            <pc:sldMk cId="2675362017" sldId="403"/>
            <ac:cxnSpMk id="85" creationId="{B14717BE-02C4-42EF-B1A9-E419A138D8DC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86" creationId="{62FC2551-0A98-4B42-AB50-0BC3E328CDD6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87" creationId="{87648C6A-139A-471C-BB90-9CB2F5A7ED0B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88" creationId="{0379A216-7295-43D1-BEDB-FDBD1C11B3D8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89" creationId="{558A03D7-2112-4231-99D5-6F627CECB368}"/>
          </ac:cxnSpMkLst>
        </pc:cxnChg>
        <pc:cxnChg chg="add mod topLvl">
          <ac:chgData name="Kulinich Bohdan" userId="48e65c9f34e137d0" providerId="LiveId" clId="{4F4595B0-F631-4D75-B48D-EA7476EA3CC6}" dt="2020-01-29T18:29:14.244" v="2812" actId="164"/>
          <ac:cxnSpMkLst>
            <pc:docMk/>
            <pc:sldMk cId="2675362017" sldId="403"/>
            <ac:cxnSpMk id="89" creationId="{F0055A97-2940-43B7-840B-5E89A1C14F8F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90" creationId="{2AF9D2E1-A7DC-4D49-9C5A-5C0B9392013E}"/>
          </ac:cxnSpMkLst>
        </pc:cxnChg>
        <pc:cxnChg chg="add mod topLvl">
          <ac:chgData name="Kulinich Bohdan" userId="48e65c9f34e137d0" providerId="LiveId" clId="{4F4595B0-F631-4D75-B48D-EA7476EA3CC6}" dt="2020-01-29T18:29:14.244" v="2812" actId="164"/>
          <ac:cxnSpMkLst>
            <pc:docMk/>
            <pc:sldMk cId="2675362017" sldId="403"/>
            <ac:cxnSpMk id="90" creationId="{D35BC4F0-8528-4CB6-ACF4-83D8620FC2E5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91" creationId="{B0AB150B-F66C-4A94-9A65-3DA0F958FD10}"/>
          </ac:cxnSpMkLst>
        </pc:cxnChg>
        <pc:cxnChg chg="add del">
          <ac:chgData name="Kulinich Bohdan" userId="48e65c9f34e137d0" providerId="LiveId" clId="{4F4595B0-F631-4D75-B48D-EA7476EA3CC6}" dt="2020-01-29T17:26:34.885" v="2505" actId="478"/>
          <ac:cxnSpMkLst>
            <pc:docMk/>
            <pc:sldMk cId="2675362017" sldId="403"/>
            <ac:cxnSpMk id="91" creationId="{DAAE9984-F586-4447-805A-3CC5401B31B8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92" creationId="{A05F22A1-2A71-4368-9C85-F4F941D3547E}"/>
          </ac:cxnSpMkLst>
        </pc:cxnChg>
        <pc:cxnChg chg="add mod topLvl">
          <ac:chgData name="Kulinich Bohdan" userId="48e65c9f34e137d0" providerId="LiveId" clId="{4F4595B0-F631-4D75-B48D-EA7476EA3CC6}" dt="2020-01-30T07:52:46.654" v="5174" actId="1076"/>
          <ac:cxnSpMkLst>
            <pc:docMk/>
            <pc:sldMk cId="2675362017" sldId="403"/>
            <ac:cxnSpMk id="92" creationId="{C36AB870-8CE9-4870-AAD3-DFB8B56FF5E5}"/>
          </ac:cxnSpMkLst>
        </pc:cxnChg>
        <pc:cxnChg chg="add mod ord topLvl">
          <ac:chgData name="Kulinich Bohdan" userId="48e65c9f34e137d0" providerId="LiveId" clId="{4F4595B0-F631-4D75-B48D-EA7476EA3CC6}" dt="2020-01-29T18:40:12.706" v="2870" actId="1076"/>
          <ac:cxnSpMkLst>
            <pc:docMk/>
            <pc:sldMk cId="2675362017" sldId="403"/>
            <ac:cxnSpMk id="93" creationId="{5D8780FB-0AA2-42D6-AC7C-26FB4CDDA7C7}"/>
          </ac:cxnSpMkLst>
        </pc:cxnChg>
        <pc:cxnChg chg="add mod topLvl">
          <ac:chgData name="Kulinich Bohdan" userId="48e65c9f34e137d0" providerId="LiveId" clId="{4F4595B0-F631-4D75-B48D-EA7476EA3CC6}" dt="2020-01-29T18:40:12.706" v="2870" actId="1076"/>
          <ac:cxnSpMkLst>
            <pc:docMk/>
            <pc:sldMk cId="2675362017" sldId="403"/>
            <ac:cxnSpMk id="94" creationId="{5EB9C754-A8A5-440B-94FA-3B5AD203151E}"/>
          </ac:cxnSpMkLst>
        </pc:cxnChg>
        <pc:cxnChg chg="add mod topLvl">
          <ac:chgData name="Kulinich Bohdan" userId="48e65c9f34e137d0" providerId="LiveId" clId="{4F4595B0-F631-4D75-B48D-EA7476EA3CC6}" dt="2020-01-29T18:40:12.706" v="2870" actId="1076"/>
          <ac:cxnSpMkLst>
            <pc:docMk/>
            <pc:sldMk cId="2675362017" sldId="403"/>
            <ac:cxnSpMk id="95" creationId="{2D960378-6CEF-4C45-AA95-FE1D8F60DACB}"/>
          </ac:cxnSpMkLst>
        </pc:cxnChg>
        <pc:cxnChg chg="add mod topLvl">
          <ac:chgData name="Kulinich Bohdan" userId="48e65c9f34e137d0" providerId="LiveId" clId="{4F4595B0-F631-4D75-B48D-EA7476EA3CC6}" dt="2020-01-29T18:27:52.175" v="2801" actId="164"/>
          <ac:cxnSpMkLst>
            <pc:docMk/>
            <pc:sldMk cId="2675362017" sldId="403"/>
            <ac:cxnSpMk id="96" creationId="{124A1555-28C2-490D-AC16-5A3792BE0FAB}"/>
          </ac:cxnSpMkLst>
        </pc:cxnChg>
        <pc:cxnChg chg="add mod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97" creationId="{BC869478-1DB0-4663-95AF-6BE31169AD91}"/>
          </ac:cxnSpMkLst>
        </pc:cxnChg>
        <pc:cxnChg chg="add mod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98" creationId="{3C447433-07D7-490D-8492-02E0648E744D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0" creationId="{D0721107-01AA-40C7-8D13-902E681A4564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1" creationId="{681B85E2-B114-4B69-91DA-FACBD32B5C92}"/>
          </ac:cxnSpMkLst>
        </pc:cxnChg>
        <pc:cxnChg chg="add mod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102" creationId="{51AE4513-AAD3-4E5D-87F6-5418F28ED48A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2" creationId="{D82AC1B8-33EE-4957-A7C6-DAA1F313909E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3" creationId="{5F113FEB-D813-4555-A909-B4E3BA28482E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4" creationId="{44ABE775-44BF-45DE-A708-34EFEC11BE68}"/>
          </ac:cxnSpMkLst>
        </pc:cxnChg>
        <pc:cxnChg chg="add mod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105" creationId="{738D39D9-030C-4A24-A7B1-7CF0EF7A2941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5" creationId="{AD2E3614-46DE-4B94-9719-5D5EE64EA021}"/>
          </ac:cxnSpMkLst>
        </pc:cxnChg>
        <pc:cxnChg chg="add mod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106" creationId="{7191268A-22D0-4519-B09C-E9C2268927F5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6" creationId="{76C28D7D-A893-4B29-8C94-E13FC77A6A64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7" creationId="{2C2CCBA7-88BF-4096-A3F0-68F15EBDF922}"/>
          </ac:cxnSpMkLst>
        </pc:cxnChg>
        <pc:cxnChg chg="add mod">
          <ac:chgData name="Kulinich Bohdan" userId="48e65c9f34e137d0" providerId="LiveId" clId="{4F4595B0-F631-4D75-B48D-EA7476EA3CC6}" dt="2020-01-29T17:40:25.346" v="2623" actId="164"/>
          <ac:cxnSpMkLst>
            <pc:docMk/>
            <pc:sldMk cId="2675362017" sldId="403"/>
            <ac:cxnSpMk id="107" creationId="{86DC3FEB-D78E-42E7-96A2-D2E7C4AAE7DA}"/>
          </ac:cxnSpMkLst>
        </pc:cxnChg>
        <pc:cxnChg chg="add del">
          <ac:chgData name="Kulinich Bohdan" userId="48e65c9f34e137d0" providerId="LiveId" clId="{4F4595B0-F631-4D75-B48D-EA7476EA3CC6}" dt="2020-01-29T12:25:29.768" v="2054" actId="478"/>
          <ac:cxnSpMkLst>
            <pc:docMk/>
            <pc:sldMk cId="2675362017" sldId="403"/>
            <ac:cxnSpMk id="108" creationId="{162517E0-C4EA-44BD-8072-3EC8ED125204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09" creationId="{6B6823B6-28D0-4895-ABB3-FF9982F239A3}"/>
          </ac:cxnSpMkLst>
        </pc:cxnChg>
        <pc:cxnChg chg="mod topLvl">
          <ac:chgData name="Kulinich Bohdan" userId="48e65c9f34e137d0" providerId="LiveId" clId="{4F4595B0-F631-4D75-B48D-EA7476EA3CC6}" dt="2020-01-29T18:20:07.674" v="2710" actId="164"/>
          <ac:cxnSpMkLst>
            <pc:docMk/>
            <pc:sldMk cId="2675362017" sldId="403"/>
            <ac:cxnSpMk id="110" creationId="{27D59037-A36F-49EB-AAE8-76760E076ECC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11" creationId="{B4D2320D-E741-43C7-8D48-E0B88394B0C1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2" creationId="{85F7E433-3F29-4855-A475-F2E1CFEAA445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3" creationId="{2D39C1D6-6D23-4DBE-9263-8E72E805DA5E}"/>
          </ac:cxnSpMkLst>
        </pc:cxnChg>
        <pc:cxnChg chg="add del mod">
          <ac:chgData name="Kulinich Bohdan" userId="48e65c9f34e137d0" providerId="LiveId" clId="{4F4595B0-F631-4D75-B48D-EA7476EA3CC6}" dt="2020-01-29T12:31:27.392" v="2137" actId="478"/>
          <ac:cxnSpMkLst>
            <pc:docMk/>
            <pc:sldMk cId="2675362017" sldId="403"/>
            <ac:cxnSpMk id="114" creationId="{7657F336-692F-4944-B112-10128F418843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5" creationId="{6405FC74-DDB7-4101-BDD8-8991C780ABE5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6" creationId="{D8A42032-E3B7-4CAD-8710-EED6426F0A4A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7" creationId="{D2C7DB27-CCEB-4B96-AB71-61A4AADAF865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18" creationId="{A897A7D5-1C17-47E7-BCDC-CF911A0BE7FE}"/>
          </ac:cxnSpMkLst>
        </pc:cxnChg>
        <pc:cxnChg chg="add 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19" creationId="{5E41A345-FEE4-4E43-BB95-6E9D1D5CC473}"/>
          </ac:cxnSpMkLst>
        </pc:cxnChg>
        <pc:cxnChg chg="add del mod topLvl">
          <ac:chgData name="Kulinich Bohdan" userId="48e65c9f34e137d0" providerId="LiveId" clId="{4F4595B0-F631-4D75-B48D-EA7476EA3CC6}" dt="2020-01-29T18:20:07.674" v="2710" actId="164"/>
          <ac:cxnSpMkLst>
            <pc:docMk/>
            <pc:sldMk cId="2675362017" sldId="403"/>
            <ac:cxnSpMk id="120" creationId="{4D9EA4FF-9842-4ED2-9FEA-1B68835B6F1D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21" creationId="{B1A1E678-07BF-4AEE-84C6-7A41DE57217D}"/>
          </ac:cxnSpMkLst>
        </pc:cxnChg>
        <pc:cxnChg chg="mod topLvl">
          <ac:chgData name="Kulinich Bohdan" userId="48e65c9f34e137d0" providerId="LiveId" clId="{4F4595B0-F631-4D75-B48D-EA7476EA3CC6}" dt="2020-01-29T17:44:51.768" v="2661" actId="165"/>
          <ac:cxnSpMkLst>
            <pc:docMk/>
            <pc:sldMk cId="2675362017" sldId="403"/>
            <ac:cxnSpMk id="122" creationId="{D7C7FC49-781F-4A83-9952-A6E4293E4C48}"/>
          </ac:cxnSpMkLst>
        </pc:cxnChg>
        <pc:cxnChg chg="add mod">
          <ac:chgData name="Kulinich Bohdan" userId="48e65c9f34e137d0" providerId="LiveId" clId="{4F4595B0-F631-4D75-B48D-EA7476EA3CC6}" dt="2020-01-29T12:34:40.049" v="2208" actId="164"/>
          <ac:cxnSpMkLst>
            <pc:docMk/>
            <pc:sldMk cId="2675362017" sldId="403"/>
            <ac:cxnSpMk id="123" creationId="{F49CA3A6-3362-43A0-A8D6-E56FD1E53525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25" creationId="{80344889-E246-408B-A789-CEA582D0BC73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28" creationId="{EB5D22D9-BA90-488C-8642-D056EE223794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33" creationId="{ADD20FA8-8810-41FB-A49F-B64A6D683E0D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34" creationId="{02EC1B01-4039-41AC-8EFC-487F7EED6D4B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35" creationId="{385F7764-E78D-4FC1-9773-C4A5DE9DEB6D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35" creationId="{E19DD1D4-0CB1-4292-A4A6-55042A2C946F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36" creationId="{46604053-431D-42D6-AF2C-CAD5EC8A8C35}"/>
          </ac:cxnSpMkLst>
        </pc:cxnChg>
        <pc:cxnChg chg="del mod">
          <ac:chgData name="Kulinich Bohdan" userId="48e65c9f34e137d0" providerId="LiveId" clId="{4F4595B0-F631-4D75-B48D-EA7476EA3CC6}" dt="2020-01-29T12:29:01.618" v="2097" actId="478"/>
          <ac:cxnSpMkLst>
            <pc:docMk/>
            <pc:sldMk cId="2675362017" sldId="403"/>
            <ac:cxnSpMk id="136" creationId="{57B0A409-3024-4356-B3B1-016E0B0B2DD6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37" creationId="{93D27ADD-5E3D-4B54-87E8-9626848B019F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38" creationId="{E5B35AE6-BF8E-4246-9B62-5BFF6212C9AD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39" creationId="{786C114F-E43C-44FD-A846-ACBF245AE3DF}"/>
          </ac:cxnSpMkLst>
        </pc:cxnChg>
        <pc:cxnChg chg="mod">
          <ac:chgData name="Kulinich Bohdan" userId="48e65c9f34e137d0" providerId="LiveId" clId="{4F4595B0-F631-4D75-B48D-EA7476EA3CC6}" dt="2020-01-29T18:24:52.708" v="2772" actId="693"/>
          <ac:cxnSpMkLst>
            <pc:docMk/>
            <pc:sldMk cId="2675362017" sldId="403"/>
            <ac:cxnSpMk id="140" creationId="{30C9E78D-1D00-4262-9D50-CDA9C8F0F4C0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42" creationId="{DE986D79-5CB7-476B-B85D-8108A4AFF8B6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43" creationId="{2CDE595C-A423-467F-BC08-40D455C0C8D4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44" creationId="{93A8E912-633A-41A3-A84E-1282D541BE55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45" creationId="{5B80A3C4-5751-434A-A80E-A6FC86D38502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53" creationId="{614DEA3C-F177-442B-A741-344491AA39FE}"/>
          </ac:cxnSpMkLst>
        </pc:cxnChg>
        <pc:cxnChg chg="del mod topLvl">
          <ac:chgData name="Kulinich Bohdan" userId="48e65c9f34e137d0" providerId="LiveId" clId="{4F4595B0-F631-4D75-B48D-EA7476EA3CC6}" dt="2020-01-29T12:38:14.397" v="2297" actId="478"/>
          <ac:cxnSpMkLst>
            <pc:docMk/>
            <pc:sldMk cId="2675362017" sldId="403"/>
            <ac:cxnSpMk id="164" creationId="{6BC436D7-EE47-42DF-8335-4200F5DF2657}"/>
          </ac:cxnSpMkLst>
        </pc:cxnChg>
        <pc:cxnChg chg="del mod topLvl">
          <ac:chgData name="Kulinich Bohdan" userId="48e65c9f34e137d0" providerId="LiveId" clId="{4F4595B0-F631-4D75-B48D-EA7476EA3CC6}" dt="2020-01-29T12:35:29.577" v="2227" actId="478"/>
          <ac:cxnSpMkLst>
            <pc:docMk/>
            <pc:sldMk cId="2675362017" sldId="403"/>
            <ac:cxnSpMk id="165" creationId="{9B79A390-BED5-4EA5-AE4B-A87CC88BAFE6}"/>
          </ac:cxnSpMkLst>
        </pc:cxnChg>
        <pc:cxnChg chg="del mod topLvl">
          <ac:chgData name="Kulinich Bohdan" userId="48e65c9f34e137d0" providerId="LiveId" clId="{4F4595B0-F631-4D75-B48D-EA7476EA3CC6}" dt="2020-01-29T12:35:23.781" v="2222" actId="478"/>
          <ac:cxnSpMkLst>
            <pc:docMk/>
            <pc:sldMk cId="2675362017" sldId="403"/>
            <ac:cxnSpMk id="166" creationId="{446BE077-497C-4412-944C-5151BDB527CE}"/>
          </ac:cxnSpMkLst>
        </pc:cxnChg>
        <pc:cxnChg chg="del mod topLvl">
          <ac:chgData name="Kulinich Bohdan" userId="48e65c9f34e137d0" providerId="LiveId" clId="{4F4595B0-F631-4D75-B48D-EA7476EA3CC6}" dt="2020-01-29T12:35:19.610" v="2219" actId="478"/>
          <ac:cxnSpMkLst>
            <pc:docMk/>
            <pc:sldMk cId="2675362017" sldId="403"/>
            <ac:cxnSpMk id="167" creationId="{76562A06-C598-4DB9-ADC7-9BE7E0191B89}"/>
          </ac:cxnSpMkLst>
        </pc:cxnChg>
        <pc:cxnChg chg="del mod topLvl">
          <ac:chgData name="Kulinich Bohdan" userId="48e65c9f34e137d0" providerId="LiveId" clId="{4F4595B0-F631-4D75-B48D-EA7476EA3CC6}" dt="2020-01-29T12:35:30.780" v="2229" actId="478"/>
          <ac:cxnSpMkLst>
            <pc:docMk/>
            <pc:sldMk cId="2675362017" sldId="403"/>
            <ac:cxnSpMk id="168" creationId="{AB0B82CB-7261-4662-BE61-E6E17F34F7E4}"/>
          </ac:cxnSpMkLst>
        </pc:cxnChg>
        <pc:cxnChg chg="del mod topLvl">
          <ac:chgData name="Kulinich Bohdan" userId="48e65c9f34e137d0" providerId="LiveId" clId="{4F4595B0-F631-4D75-B48D-EA7476EA3CC6}" dt="2020-01-29T12:35:08.098" v="2215" actId="478"/>
          <ac:cxnSpMkLst>
            <pc:docMk/>
            <pc:sldMk cId="2675362017" sldId="403"/>
            <ac:cxnSpMk id="169" creationId="{09EFF726-6D96-411C-A7F5-0F69AC21C3AE}"/>
          </ac:cxnSpMkLst>
        </pc:cxnChg>
        <pc:cxnChg chg="del mod topLvl">
          <ac:chgData name="Kulinich Bohdan" userId="48e65c9f34e137d0" providerId="LiveId" clId="{4F4595B0-F631-4D75-B48D-EA7476EA3CC6}" dt="2020-01-29T12:35:08.098" v="2215" actId="478"/>
          <ac:cxnSpMkLst>
            <pc:docMk/>
            <pc:sldMk cId="2675362017" sldId="403"/>
            <ac:cxnSpMk id="170" creationId="{5169DBB9-82A4-48F9-85C6-AEB34310ACBB}"/>
          </ac:cxnSpMkLst>
        </pc:cxnChg>
        <pc:cxnChg chg="del mod topLvl">
          <ac:chgData name="Kulinich Bohdan" userId="48e65c9f34e137d0" providerId="LiveId" clId="{4F4595B0-F631-4D75-B48D-EA7476EA3CC6}" dt="2020-01-29T12:35:25.156" v="2224" actId="478"/>
          <ac:cxnSpMkLst>
            <pc:docMk/>
            <pc:sldMk cId="2675362017" sldId="403"/>
            <ac:cxnSpMk id="171" creationId="{3D2824FC-433C-4C83-93A7-BE9481E6E5A2}"/>
          </ac:cxnSpMkLst>
        </pc:cxnChg>
        <pc:cxnChg chg="add del mod">
          <ac:chgData name="Kulinich Bohdan" userId="48e65c9f34e137d0" providerId="LiveId" clId="{4F4595B0-F631-4D75-B48D-EA7476EA3CC6}" dt="2020-01-29T12:37:24.155" v="2285"/>
          <ac:cxnSpMkLst>
            <pc:docMk/>
            <pc:sldMk cId="2675362017" sldId="403"/>
            <ac:cxnSpMk id="172" creationId="{57DCB14A-67F2-48CA-9728-8FD113FE5974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3" creationId="{69687E7D-F60E-4EC6-A920-3D2CC9814330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4" creationId="{7D2BBB25-200D-44C8-9796-46620DADE29D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5" creationId="{58635E18-BCD6-4FC6-AB74-9E32CD035287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6" creationId="{AC039831-448E-4A46-8593-130675AC9E99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7" creationId="{4BE53E97-10D0-4255-A65A-6F88AC258118}"/>
          </ac:cxnSpMkLst>
        </pc:cxnChg>
        <pc:cxnChg chg="add mod topLvl">
          <ac:chgData name="Kulinich Bohdan" userId="48e65c9f34e137d0" providerId="LiveId" clId="{4F4595B0-F631-4D75-B48D-EA7476EA3CC6}" dt="2020-01-29T18:23:11.007" v="2753" actId="164"/>
          <ac:cxnSpMkLst>
            <pc:docMk/>
            <pc:sldMk cId="2675362017" sldId="403"/>
            <ac:cxnSpMk id="178" creationId="{0A180C90-F140-4C41-80B6-B68C616A30AA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79" creationId="{4CF5E357-FFCA-4A75-980E-23908EC008EE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80" creationId="{DB65FC55-AA92-430F-AF1B-06025E219879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81" creationId="{536771D4-F6B6-4EC9-8E6D-2406E66B7C86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82" creationId="{B48B2324-369A-49EA-AE96-F4C1F599AC80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83" creationId="{3B2EF08A-5C95-43FC-9368-061A72823811}"/>
          </ac:cxnSpMkLst>
        </pc:cxnChg>
        <pc:cxnChg chg="add mod topLvl">
          <ac:chgData name="Kulinich Bohdan" userId="48e65c9f34e137d0" providerId="LiveId" clId="{4F4595B0-F631-4D75-B48D-EA7476EA3CC6}" dt="2020-01-29T18:26:20.372" v="2784" actId="164"/>
          <ac:cxnSpMkLst>
            <pc:docMk/>
            <pc:sldMk cId="2675362017" sldId="403"/>
            <ac:cxnSpMk id="184" creationId="{1CAFE818-3C1E-4FCD-8BB8-D5FFC885030C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85" creationId="{B6C7E06D-E800-431D-B048-AE212C1EF03D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86" creationId="{8C7F5520-DF09-4E57-9E64-4C04D771DCCC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87" creationId="{8460C8E2-9F3F-438E-8E32-2EFA9DD804DB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88" creationId="{3543327A-4389-48F2-9B56-5FEB7569CB57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89" creationId="{24CF4260-82D5-4B05-92A9-A4BC4D28151D}"/>
          </ac:cxnSpMkLst>
        </pc:cxnChg>
        <pc:cxnChg chg="add mod topLvl">
          <ac:chgData name="Kulinich Bohdan" userId="48e65c9f34e137d0" providerId="LiveId" clId="{4F4595B0-F631-4D75-B48D-EA7476EA3CC6}" dt="2020-01-29T18:40:23.964" v="2871" actId="1076"/>
          <ac:cxnSpMkLst>
            <pc:docMk/>
            <pc:sldMk cId="2675362017" sldId="403"/>
            <ac:cxnSpMk id="190" creationId="{B19FEC71-A5FF-4E82-863D-6402801A0E3E}"/>
          </ac:cxnSpMkLst>
        </pc:cxnChg>
        <pc:cxnChg chg="add mod ord topLvl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192" creationId="{AB4CA3F0-6177-4AA5-A146-A0C7A0C9C958}"/>
          </ac:cxnSpMkLst>
        </pc:cxnChg>
        <pc:cxnChg chg="add del mod ord topLvl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193" creationId="{1EB6CA8D-0243-4137-803C-54468190EF00}"/>
          </ac:cxnSpMkLst>
        </pc:cxnChg>
        <pc:cxnChg chg="add mod ord topLvl">
          <ac:chgData name="Kulinich Bohdan" userId="48e65c9f34e137d0" providerId="LiveId" clId="{4F4595B0-F631-4D75-B48D-EA7476EA3CC6}" dt="2020-01-29T17:40:35.859" v="2628" actId="164"/>
          <ac:cxnSpMkLst>
            <pc:docMk/>
            <pc:sldMk cId="2675362017" sldId="403"/>
            <ac:cxnSpMk id="194" creationId="{E4AF0BDC-2A70-445A-8971-B647F0C65E4C}"/>
          </ac:cxnSpMkLst>
        </pc:cxnChg>
      </pc:sldChg>
      <pc:sldChg chg="add del">
        <pc:chgData name="Kulinich Bohdan" userId="48e65c9f34e137d0" providerId="LiveId" clId="{4F4595B0-F631-4D75-B48D-EA7476EA3CC6}" dt="2020-01-29T18:43:37.091" v="3115" actId="47"/>
        <pc:sldMkLst>
          <pc:docMk/>
          <pc:sldMk cId="368202282" sldId="404"/>
        </pc:sldMkLst>
      </pc:sldChg>
      <pc:sldChg chg="addSp modSp add modTransition modAnim">
        <pc:chgData name="Kulinich Bohdan" userId="48e65c9f34e137d0" providerId="LiveId" clId="{4F4595B0-F631-4D75-B48D-EA7476EA3CC6}" dt="2020-01-29T21:16:23.862" v="4911" actId="1076"/>
        <pc:sldMkLst>
          <pc:docMk/>
          <pc:sldMk cId="1681526688" sldId="404"/>
        </pc:sldMkLst>
        <pc:spChg chg="add mod">
          <ac:chgData name="Kulinich Bohdan" userId="48e65c9f34e137d0" providerId="LiveId" clId="{4F4595B0-F631-4D75-B48D-EA7476EA3CC6}" dt="2020-01-29T20:55:29.575" v="4486" actId="1076"/>
          <ac:spMkLst>
            <pc:docMk/>
            <pc:sldMk cId="1681526688" sldId="404"/>
            <ac:spMk id="43" creationId="{EF304F9C-29B4-480A-B86F-02DCBEDB6FB0}"/>
          </ac:spMkLst>
        </pc:spChg>
        <pc:spChg chg="add mod">
          <ac:chgData name="Kulinich Bohdan" userId="48e65c9f34e137d0" providerId="LiveId" clId="{4F4595B0-F631-4D75-B48D-EA7476EA3CC6}" dt="2020-01-29T20:56:59.514" v="4547" actId="14100"/>
          <ac:spMkLst>
            <pc:docMk/>
            <pc:sldMk cId="1681526688" sldId="404"/>
            <ac:spMk id="45" creationId="{FC4016C6-39DD-4B09-8497-3B9DF78F5316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47" creationId="{6A84DD92-13E1-4BAF-8E1A-E9AA225AEB9D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48" creationId="{816C46FD-8A29-4ACB-9C7F-C0963E89B5FD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49" creationId="{DA6A711D-A9BF-4FB6-9D32-3CA34B20F8C3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51" creationId="{A250E60D-83CD-467B-8804-977D1EB4C8DA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54" creationId="{51EA7092-06EA-4F4E-979D-FAB7C482796E}"/>
          </ac:spMkLst>
        </pc:spChg>
        <pc:spChg chg="add mod">
          <ac:chgData name="Kulinich Bohdan" userId="48e65c9f34e137d0" providerId="LiveId" clId="{4F4595B0-F631-4D75-B48D-EA7476EA3CC6}" dt="2020-01-29T21:16:23.862" v="4911" actId="1076"/>
          <ac:spMkLst>
            <pc:docMk/>
            <pc:sldMk cId="1681526688" sldId="404"/>
            <ac:spMk id="56" creationId="{A97E14C9-A2FA-4E9B-AE91-7BAE1AF821FD}"/>
          </ac:spMkLst>
        </pc:spChg>
        <pc:spChg chg="add mod">
          <ac:chgData name="Kulinich Bohdan" userId="48e65c9f34e137d0" providerId="LiveId" clId="{4F4595B0-F631-4D75-B48D-EA7476EA3CC6}" dt="2020-01-29T21:13:03.252" v="4863" actId="1076"/>
          <ac:spMkLst>
            <pc:docMk/>
            <pc:sldMk cId="1681526688" sldId="404"/>
            <ac:spMk id="59" creationId="{898E04F5-9A40-4686-9F69-63B4E94919E9}"/>
          </ac:spMkLst>
        </pc:spChg>
        <pc:spChg chg="add mod">
          <ac:chgData name="Kulinich Bohdan" userId="48e65c9f34e137d0" providerId="LiveId" clId="{4F4595B0-F631-4D75-B48D-EA7476EA3CC6}" dt="2020-01-29T21:14:35.634" v="4897" actId="1076"/>
          <ac:spMkLst>
            <pc:docMk/>
            <pc:sldMk cId="1681526688" sldId="404"/>
            <ac:spMk id="61" creationId="{7DF134FC-4919-498E-A5D8-38E53D8CE2B0}"/>
          </ac:spMkLst>
        </pc:spChg>
        <pc:picChg chg="add">
          <ac:chgData name="Kulinich Bohdan" userId="48e65c9f34e137d0" providerId="LiveId" clId="{4F4595B0-F631-4D75-B48D-EA7476EA3CC6}" dt="2020-01-29T20:56:03.700" v="4495"/>
          <ac:picMkLst>
            <pc:docMk/>
            <pc:sldMk cId="1681526688" sldId="404"/>
            <ac:picMk id="44" creationId="{7DF5E16A-B2A4-4CA4-843F-5F449BAC04CB}"/>
          </ac:picMkLst>
        </pc:picChg>
      </pc:sldChg>
      <pc:sldChg chg="add del">
        <pc:chgData name="Kulinich Bohdan" userId="48e65c9f34e137d0" providerId="LiveId" clId="{4F4595B0-F631-4D75-B48D-EA7476EA3CC6}" dt="2020-01-29T20:57:23.740" v="4549"/>
        <pc:sldMkLst>
          <pc:docMk/>
          <pc:sldMk cId="746253274" sldId="405"/>
        </pc:sldMkLst>
      </pc:sldChg>
      <pc:sldChg chg="addSp delSp modSp add del delAnim modAnim">
        <pc:chgData name="Kulinich Bohdan" userId="48e65c9f34e137d0" providerId="LiveId" clId="{4F4595B0-F631-4D75-B48D-EA7476EA3CC6}" dt="2020-01-30T08:36:18.441" v="5290" actId="47"/>
        <pc:sldMkLst>
          <pc:docMk/>
          <pc:sldMk cId="4231826833" sldId="405"/>
        </pc:sldMkLst>
        <pc:spChg chg="del">
          <ac:chgData name="Kulinich Bohdan" userId="48e65c9f34e137d0" providerId="LiveId" clId="{4F4595B0-F631-4D75-B48D-EA7476EA3CC6}" dt="2020-01-29T21:20:49.537" v="4913" actId="478"/>
          <ac:spMkLst>
            <pc:docMk/>
            <pc:sldMk cId="4231826833" sldId="405"/>
            <ac:spMk id="2" creationId="{E048417F-C38E-466E-ADB3-D6E2C228B231}"/>
          </ac:spMkLst>
        </pc:spChg>
        <pc:spChg chg="add del mod">
          <ac:chgData name="Kulinich Bohdan" userId="48e65c9f34e137d0" providerId="LiveId" clId="{4F4595B0-F631-4D75-B48D-EA7476EA3CC6}" dt="2020-01-29T21:08:01.584" v="4738" actId="11529"/>
          <ac:spMkLst>
            <pc:docMk/>
            <pc:sldMk cId="4231826833" sldId="405"/>
            <ac:spMk id="5" creationId="{2FCBAEE0-C1E2-4E60-B349-261EFF8AEF6B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6" creationId="{8FA27D7B-5206-43E9-BB31-CA0D212B1886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7" creationId="{CCE74507-AD9B-4391-B68D-469C4B837E7E}"/>
          </ac:spMkLst>
        </pc:spChg>
        <pc:spChg chg="del">
          <ac:chgData name="Kulinich Bohdan" userId="48e65c9f34e137d0" providerId="LiveId" clId="{4F4595B0-F631-4D75-B48D-EA7476EA3CC6}" dt="2020-01-29T20:57:37.494" v="4552" actId="478"/>
          <ac:spMkLst>
            <pc:docMk/>
            <pc:sldMk cId="4231826833" sldId="405"/>
            <ac:spMk id="39" creationId="{A944D129-C8BC-478C-94D1-80723C9A02EA}"/>
          </ac:spMkLst>
        </pc:spChg>
        <pc:spChg chg="del">
          <ac:chgData name="Kulinich Bohdan" userId="48e65c9f34e137d0" providerId="LiveId" clId="{4F4595B0-F631-4D75-B48D-EA7476EA3CC6}" dt="2020-01-29T20:57:37.494" v="4552" actId="478"/>
          <ac:spMkLst>
            <pc:docMk/>
            <pc:sldMk cId="4231826833" sldId="405"/>
            <ac:spMk id="40" creationId="{292B4382-B882-4BFC-8DCF-E7F39B1EC2CF}"/>
          </ac:spMkLst>
        </pc:spChg>
        <pc:spChg chg="del">
          <ac:chgData name="Kulinich Bohdan" userId="48e65c9f34e137d0" providerId="LiveId" clId="{4F4595B0-F631-4D75-B48D-EA7476EA3CC6}" dt="2020-01-29T20:57:34.594" v="4551" actId="478"/>
          <ac:spMkLst>
            <pc:docMk/>
            <pc:sldMk cId="4231826833" sldId="405"/>
            <ac:spMk id="41" creationId="{AC624C5E-BB00-46B7-B564-160C069DE40C}"/>
          </ac:spMkLst>
        </pc:spChg>
        <pc:spChg chg="del">
          <ac:chgData name="Kulinich Bohdan" userId="48e65c9f34e137d0" providerId="LiveId" clId="{4F4595B0-F631-4D75-B48D-EA7476EA3CC6}" dt="2020-01-29T20:57:34.594" v="4551" actId="478"/>
          <ac:spMkLst>
            <pc:docMk/>
            <pc:sldMk cId="4231826833" sldId="405"/>
            <ac:spMk id="42" creationId="{C40DA1C2-1C65-482D-8C2F-B57B51C03701}"/>
          </ac:spMkLst>
        </pc:spChg>
        <pc:spChg chg="del">
          <ac:chgData name="Kulinich Bohdan" userId="48e65c9f34e137d0" providerId="LiveId" clId="{4F4595B0-F631-4D75-B48D-EA7476EA3CC6}" dt="2020-01-29T21:20:49.537" v="4913" actId="478"/>
          <ac:spMkLst>
            <pc:docMk/>
            <pc:sldMk cId="4231826833" sldId="405"/>
            <ac:spMk id="43" creationId="{EF304F9C-29B4-480A-B86F-02DCBEDB6FB0}"/>
          </ac:spMkLst>
        </pc:spChg>
        <pc:spChg chg="del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45" creationId="{FC4016C6-39DD-4B09-8497-3B9DF78F5316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47" creationId="{9350509F-EADD-4AF2-B1B8-2F7F2CD50010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48" creationId="{CD03809C-876C-48AD-AA97-9ECDB68546EF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49" creationId="{DC27890F-02C8-4AFB-9214-A8FA9ED81B84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51" creationId="{5399C586-F062-42F4-B904-423BCF9AC4E7}"/>
          </ac:spMkLst>
        </pc:spChg>
        <pc:spChg chg="add del mod">
          <ac:chgData name="Kulinich Bohdan" userId="48e65c9f34e137d0" providerId="LiveId" clId="{4F4595B0-F631-4D75-B48D-EA7476EA3CC6}" dt="2020-01-29T21:09:17.766" v="4786" actId="478"/>
          <ac:spMkLst>
            <pc:docMk/>
            <pc:sldMk cId="4231826833" sldId="405"/>
            <ac:spMk id="54" creationId="{E2157E50-9BA5-4B07-B319-DBB2C6EF0DC3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56" creationId="{E6A0B21F-2E39-49D1-ACFE-D0C89AF48AE3}"/>
          </ac:spMkLst>
        </pc:spChg>
        <pc:spChg chg="add del mod">
          <ac:chgData name="Kulinich Bohdan" userId="48e65c9f34e137d0" providerId="LiveId" clId="{4F4595B0-F631-4D75-B48D-EA7476EA3CC6}" dt="2020-01-29T21:20:47.301" v="4912" actId="478"/>
          <ac:spMkLst>
            <pc:docMk/>
            <pc:sldMk cId="4231826833" sldId="405"/>
            <ac:spMk id="59" creationId="{957BC9E3-BC2B-4B73-BAD1-E610A12FDF1F}"/>
          </ac:spMkLst>
        </pc:spChg>
        <pc:grpChg chg="del">
          <ac:chgData name="Kulinich Bohdan" userId="48e65c9f34e137d0" providerId="LiveId" clId="{4F4595B0-F631-4D75-B48D-EA7476EA3CC6}" dt="2020-01-29T21:20:47.301" v="4912" actId="478"/>
          <ac:grpSpMkLst>
            <pc:docMk/>
            <pc:sldMk cId="4231826833" sldId="405"/>
            <ac:grpSpMk id="32" creationId="{5C39ED12-7B54-4C75-805C-6AB9970984C3}"/>
          </ac:grpSpMkLst>
        </pc:grpChg>
        <pc:grpChg chg="del">
          <ac:chgData name="Kulinich Bohdan" userId="48e65c9f34e137d0" providerId="LiveId" clId="{4F4595B0-F631-4D75-B48D-EA7476EA3CC6}" dt="2020-01-29T21:20:47.301" v="4912" actId="478"/>
          <ac:grpSpMkLst>
            <pc:docMk/>
            <pc:sldMk cId="4231826833" sldId="405"/>
            <ac:grpSpMk id="46" creationId="{77216445-1F42-44BA-B878-124F122B83A8}"/>
          </ac:grpSpMkLst>
        </pc:grpChg>
        <pc:grpChg chg="del">
          <ac:chgData name="Kulinich Bohdan" userId="48e65c9f34e137d0" providerId="LiveId" clId="{4F4595B0-F631-4D75-B48D-EA7476EA3CC6}" dt="2020-01-29T21:20:47.301" v="4912" actId="478"/>
          <ac:grpSpMkLst>
            <pc:docMk/>
            <pc:sldMk cId="4231826833" sldId="405"/>
            <ac:grpSpMk id="60" creationId="{CB999D89-B650-4A79-B90D-976A09086C4C}"/>
          </ac:grpSpMkLst>
        </pc:grpChg>
        <pc:picChg chg="del">
          <ac:chgData name="Kulinich Bohdan" userId="48e65c9f34e137d0" providerId="LiveId" clId="{4F4595B0-F631-4D75-B48D-EA7476EA3CC6}" dt="2020-01-29T21:20:47.301" v="4912" actId="478"/>
          <ac:picMkLst>
            <pc:docMk/>
            <pc:sldMk cId="4231826833" sldId="405"/>
            <ac:picMk id="44" creationId="{7DF5E16A-B2A4-4CA4-843F-5F449BAC04CB}"/>
          </ac:picMkLst>
        </pc:pic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0" creationId="{576AB7BF-071A-4ED6-BD72-360FEE7DAA18}"/>
          </ac:cxnSpMkLst>
        </pc:cxn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1" creationId="{DCA00C34-BD4B-498E-BFD4-EF374C488681}"/>
          </ac:cxnSpMkLst>
        </pc:cxn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3" creationId="{754DF443-83DE-48B2-B4A4-716EB0A59D3F}"/>
          </ac:cxnSpMkLst>
        </pc:cxn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4" creationId="{B2A19C6D-01E2-426A-AB49-E3B2E59BFFF2}"/>
          </ac:cxnSpMkLst>
        </pc:cxn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5" creationId="{23F8416F-F164-47F6-852D-3D33AE0316EF}"/>
          </ac:cxnSpMkLst>
        </pc:cxnChg>
        <pc:cxnChg chg="del">
          <ac:chgData name="Kulinich Bohdan" userId="48e65c9f34e137d0" providerId="LiveId" clId="{4F4595B0-F631-4D75-B48D-EA7476EA3CC6}" dt="2020-01-29T21:20:47.301" v="4912" actId="478"/>
          <ac:cxnSpMkLst>
            <pc:docMk/>
            <pc:sldMk cId="4231826833" sldId="405"/>
            <ac:cxnSpMk id="76" creationId="{DDFEB75A-7A57-4996-BE8F-23138D072B38}"/>
          </ac:cxnSpMkLst>
        </pc:cxnChg>
      </pc:sldChg>
    </pc:docChg>
  </pc:docChgLst>
  <pc:docChgLst>
    <pc:chgData name="Kulinich Bohdan" userId="48e65c9f34e137d0" providerId="LiveId" clId="{50609490-84C4-4E17-AE1B-24A1AC0B290E}"/>
    <pc:docChg chg="modSld">
      <pc:chgData name="Kulinich Bohdan" userId="48e65c9f34e137d0" providerId="LiveId" clId="{50609490-84C4-4E17-AE1B-24A1AC0B290E}" dt="2020-09-17T16:54:03.416" v="40"/>
      <pc:docMkLst>
        <pc:docMk/>
      </pc:docMkLst>
      <pc:sldChg chg="modSp">
        <pc:chgData name="Kulinich Bohdan" userId="48e65c9f34e137d0" providerId="LiveId" clId="{50609490-84C4-4E17-AE1B-24A1AC0B290E}" dt="2020-09-17T16:46:04.053" v="21" actId="20577"/>
        <pc:sldMkLst>
          <pc:docMk/>
          <pc:sldMk cId="2889811499" sldId="366"/>
        </pc:sldMkLst>
        <pc:spChg chg="mod">
          <ac:chgData name="Kulinich Bohdan" userId="48e65c9f34e137d0" providerId="LiveId" clId="{50609490-84C4-4E17-AE1B-24A1AC0B290E}" dt="2020-09-17T16:46:04.053" v="21" actId="20577"/>
          <ac:spMkLst>
            <pc:docMk/>
            <pc:sldMk cId="2889811499" sldId="366"/>
            <ac:spMk id="35" creationId="{00000000-0000-0000-0000-000000000000}"/>
          </ac:spMkLst>
        </pc:spChg>
      </pc:sldChg>
      <pc:sldChg chg="modSp">
        <pc:chgData name="Kulinich Bohdan" userId="48e65c9f34e137d0" providerId="LiveId" clId="{50609490-84C4-4E17-AE1B-24A1AC0B290E}" dt="2020-09-17T16:51:09.288" v="29" actId="20577"/>
        <pc:sldMkLst>
          <pc:docMk/>
          <pc:sldMk cId="1139478696" sldId="400"/>
        </pc:sldMkLst>
        <pc:spChg chg="mod">
          <ac:chgData name="Kulinich Bohdan" userId="48e65c9f34e137d0" providerId="LiveId" clId="{50609490-84C4-4E17-AE1B-24A1AC0B290E}" dt="2020-09-17T16:51:09.288" v="29" actId="20577"/>
          <ac:spMkLst>
            <pc:docMk/>
            <pc:sldMk cId="1139478696" sldId="400"/>
            <ac:spMk id="41" creationId="{3D0D59AB-5653-40FA-BBFC-24481D14A473}"/>
          </ac:spMkLst>
        </pc:spChg>
        <pc:spChg chg="mod">
          <ac:chgData name="Kulinich Bohdan" userId="48e65c9f34e137d0" providerId="LiveId" clId="{50609490-84C4-4E17-AE1B-24A1AC0B290E}" dt="2020-09-17T16:40:11.128" v="3" actId="20577"/>
          <ac:spMkLst>
            <pc:docMk/>
            <pc:sldMk cId="1139478696" sldId="400"/>
            <ac:spMk id="54" creationId="{B8974330-9B6A-4E29-A6E4-AB271247079B}"/>
          </ac:spMkLst>
        </pc:spChg>
      </pc:sldChg>
      <pc:sldChg chg="modSp mod">
        <pc:chgData name="Kulinich Bohdan" userId="48e65c9f34e137d0" providerId="LiveId" clId="{50609490-84C4-4E17-AE1B-24A1AC0B290E}" dt="2020-09-17T16:54:03.416" v="40"/>
        <pc:sldMkLst>
          <pc:docMk/>
          <pc:sldMk cId="804219051" sldId="407"/>
        </pc:sldMkLst>
        <pc:spChg chg="mod ord">
          <ac:chgData name="Kulinich Bohdan" userId="48e65c9f34e137d0" providerId="LiveId" clId="{50609490-84C4-4E17-AE1B-24A1AC0B290E}" dt="2020-09-17T16:53:58.266" v="39" actId="167"/>
          <ac:spMkLst>
            <pc:docMk/>
            <pc:sldMk cId="804219051" sldId="407"/>
            <ac:spMk id="41" creationId="{3D0D59AB-5653-40FA-BBFC-24481D14A473}"/>
          </ac:spMkLst>
        </pc:spChg>
        <pc:spChg chg="mod">
          <ac:chgData name="Kulinich Bohdan" userId="48e65c9f34e137d0" providerId="LiveId" clId="{50609490-84C4-4E17-AE1B-24A1AC0B290E}" dt="2020-09-17T16:54:03.416" v="40"/>
          <ac:spMkLst>
            <pc:docMk/>
            <pc:sldMk cId="804219051" sldId="407"/>
            <ac:spMk id="46" creationId="{0B6EF61C-C1EA-44A6-8ACB-0AF4A169DCB0}"/>
          </ac:spMkLst>
        </pc:spChg>
      </pc:sldChg>
    </pc:docChg>
  </pc:docChgLst>
  <pc:docChgLst>
    <pc:chgData name="Kulinich Bohdan" userId="48e65c9f34e137d0" providerId="LiveId" clId="{5F1719DF-9111-40D5-BB90-D5A453CF7734}"/>
    <pc:docChg chg="undo redo custSel addSld delSld modSld sldOrd modMainMaster">
      <pc:chgData name="Kulinich Bohdan" userId="48e65c9f34e137d0" providerId="LiveId" clId="{5F1719DF-9111-40D5-BB90-D5A453CF7734}" dt="2020-01-27T09:00:10.687" v="13426" actId="47"/>
      <pc:docMkLst>
        <pc:docMk/>
      </pc:docMkLst>
      <pc:sldChg chg="modSp modTransition modAnim">
        <pc:chgData name="Kulinich Bohdan" userId="48e65c9f34e137d0" providerId="LiveId" clId="{5F1719DF-9111-40D5-BB90-D5A453CF7734}" dt="2020-01-05T17:15:43.255" v="61"/>
        <pc:sldMkLst>
          <pc:docMk/>
          <pc:sldMk cId="1088591982" sldId="256"/>
        </pc:sldMkLst>
        <pc:spChg chg="mod">
          <ac:chgData name="Kulinich Bohdan" userId="48e65c9f34e137d0" providerId="LiveId" clId="{5F1719DF-9111-40D5-BB90-D5A453CF7734}" dt="2020-01-05T10:33:28.395" v="57" actId="1076"/>
          <ac:spMkLst>
            <pc:docMk/>
            <pc:sldMk cId="1088591982" sldId="256"/>
            <ac:spMk id="13" creationId="{00000000-0000-0000-0000-000000000000}"/>
          </ac:spMkLst>
        </pc:spChg>
      </pc:sldChg>
      <pc:sldChg chg="add del modTransition">
        <pc:chgData name="Kulinich Bohdan" userId="48e65c9f34e137d0" providerId="LiveId" clId="{5F1719DF-9111-40D5-BB90-D5A453CF7734}" dt="2020-01-25T09:43:01.704" v="12741" actId="47"/>
        <pc:sldMkLst>
          <pc:docMk/>
          <pc:sldMk cId="4006822545" sldId="285"/>
        </pc:sldMkLst>
      </pc:sldChg>
      <pc:sldChg chg="del modTransition">
        <pc:chgData name="Kulinich Bohdan" userId="48e65c9f34e137d0" providerId="LiveId" clId="{5F1719DF-9111-40D5-BB90-D5A453CF7734}" dt="2020-01-05T17:16:00.969" v="67" actId="47"/>
        <pc:sldMkLst>
          <pc:docMk/>
          <pc:sldMk cId="1613192009" sldId="365"/>
        </pc:sldMkLst>
      </pc:sldChg>
      <pc:sldChg chg="modSp modTransition">
        <pc:chgData name="Kulinich Bohdan" userId="48e65c9f34e137d0" providerId="LiveId" clId="{5F1719DF-9111-40D5-BB90-D5A453CF7734}" dt="2020-01-25T09:51:20.854" v="12824" actId="20577"/>
        <pc:sldMkLst>
          <pc:docMk/>
          <pc:sldMk cId="2889811499" sldId="366"/>
        </pc:sldMkLst>
        <pc:spChg chg="mod">
          <ac:chgData name="Kulinich Bohdan" userId="48e65c9f34e137d0" providerId="LiveId" clId="{5F1719DF-9111-40D5-BB90-D5A453CF7734}" dt="2020-01-25T09:51:20.854" v="12824" actId="20577"/>
          <ac:spMkLst>
            <pc:docMk/>
            <pc:sldMk cId="2889811499" sldId="366"/>
            <ac:spMk id="7" creationId="{00000000-0000-0000-0000-000000000000}"/>
          </ac:spMkLst>
        </pc:spChg>
        <pc:spChg chg="mod">
          <ac:chgData name="Kulinich Bohdan" userId="48e65c9f34e137d0" providerId="LiveId" clId="{5F1719DF-9111-40D5-BB90-D5A453CF7734}" dt="2020-01-25T09:40:56.480" v="12732" actId="207"/>
          <ac:spMkLst>
            <pc:docMk/>
            <pc:sldMk cId="2889811499" sldId="366"/>
            <ac:spMk id="35" creationId="{00000000-0000-0000-0000-000000000000}"/>
          </ac:spMkLst>
        </pc:spChg>
        <pc:spChg chg="mod">
          <ac:chgData name="Kulinich Bohdan" userId="48e65c9f34e137d0" providerId="LiveId" clId="{5F1719DF-9111-40D5-BB90-D5A453CF7734}" dt="2020-01-25T09:41:41.517" v="12735" actId="207"/>
          <ac:spMkLst>
            <pc:docMk/>
            <pc:sldMk cId="2889811499" sldId="366"/>
            <ac:spMk id="54" creationId="{00000000-0000-0000-0000-000000000000}"/>
          </ac:spMkLst>
        </pc:spChg>
        <pc:spChg chg="mod">
          <ac:chgData name="Kulinich Bohdan" userId="48e65c9f34e137d0" providerId="LiveId" clId="{5F1719DF-9111-40D5-BB90-D5A453CF7734}" dt="2020-01-25T09:42:07.681" v="12738" actId="207"/>
          <ac:spMkLst>
            <pc:docMk/>
            <pc:sldMk cId="2889811499" sldId="366"/>
            <ac:spMk id="55" creationId="{00000000-0000-0000-0000-000000000000}"/>
          </ac:spMkLst>
        </pc:spChg>
        <pc:spChg chg="mod">
          <ac:chgData name="Kulinich Bohdan" userId="48e65c9f34e137d0" providerId="LiveId" clId="{5F1719DF-9111-40D5-BB90-D5A453CF7734}" dt="2020-01-25T09:35:20" v="12635" actId="1076"/>
          <ac:spMkLst>
            <pc:docMk/>
            <pc:sldMk cId="2889811499" sldId="366"/>
            <ac:spMk id="57" creationId="{00000000-0000-0000-0000-000000000000}"/>
          </ac:spMkLst>
        </pc:spChg>
      </pc:sldChg>
      <pc:sldChg chg="addSp delSp modSp add modTransition addAnim delAnim modAnim">
        <pc:chgData name="Kulinich Bohdan" userId="48e65c9f34e137d0" providerId="LiveId" clId="{5F1719DF-9111-40D5-BB90-D5A453CF7734}" dt="2020-01-09T08:17:48.466" v="944" actId="14100"/>
        <pc:sldMkLst>
          <pc:docMk/>
          <pc:sldMk cId="948890182" sldId="367"/>
        </pc:sldMkLst>
        <pc:spChg chg="mod">
          <ac:chgData name="Kulinich Bohdan" userId="48e65c9f34e137d0" providerId="LiveId" clId="{5F1719DF-9111-40D5-BB90-D5A453CF7734}" dt="2020-01-05T17:24:02.832" v="95" actId="20577"/>
          <ac:spMkLst>
            <pc:docMk/>
            <pc:sldMk cId="948890182" sldId="367"/>
            <ac:spMk id="4" creationId="{00000000-0000-0000-0000-000000000000}"/>
          </ac:spMkLst>
        </pc:spChg>
        <pc:spChg chg="del">
          <ac:chgData name="Kulinich Bohdan" userId="48e65c9f34e137d0" providerId="LiveId" clId="{5F1719DF-9111-40D5-BB90-D5A453CF7734}" dt="2020-01-05T17:15:55.907" v="62" actId="478"/>
          <ac:spMkLst>
            <pc:docMk/>
            <pc:sldMk cId="948890182" sldId="367"/>
            <ac:spMk id="7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08T08:58:27.781" v="171" actId="1076"/>
          <ac:spMkLst>
            <pc:docMk/>
            <pc:sldMk cId="948890182" sldId="367"/>
            <ac:spMk id="7" creationId="{0D957D4D-4079-4759-B4B1-3C26EE13D178}"/>
          </ac:spMkLst>
        </pc:spChg>
        <pc:spChg chg="mod">
          <ac:chgData name="Kulinich Bohdan" userId="48e65c9f34e137d0" providerId="LiveId" clId="{5F1719DF-9111-40D5-BB90-D5A453CF7734}" dt="2020-01-08T08:57:55.463" v="166" actId="207"/>
          <ac:spMkLst>
            <pc:docMk/>
            <pc:sldMk cId="948890182" sldId="367"/>
            <ac:spMk id="16" creationId="{86CB3065-B974-4B30-BB89-7026BFBBE3F2}"/>
          </ac:spMkLst>
        </pc:spChg>
        <pc:spChg chg="add mod">
          <ac:chgData name="Kulinich Bohdan" userId="48e65c9f34e137d0" providerId="LiveId" clId="{5F1719DF-9111-40D5-BB90-D5A453CF7734}" dt="2020-01-08T08:57:55.463" v="166" actId="207"/>
          <ac:spMkLst>
            <pc:docMk/>
            <pc:sldMk cId="948890182" sldId="367"/>
            <ac:spMk id="17" creationId="{31A61E3A-C12A-43B0-B7FC-DB558E49041E}"/>
          </ac:spMkLst>
        </pc:spChg>
        <pc:spChg chg="add mod ord">
          <ac:chgData name="Kulinich Bohdan" userId="48e65c9f34e137d0" providerId="LiveId" clId="{5F1719DF-9111-40D5-BB90-D5A453CF7734}" dt="2020-01-08T09:19:07.478" v="362" actId="207"/>
          <ac:spMkLst>
            <pc:docMk/>
            <pc:sldMk cId="948890182" sldId="367"/>
            <ac:spMk id="32" creationId="{18F918BE-A148-4B7A-A08E-84D86673166E}"/>
          </ac:spMkLst>
        </pc:spChg>
        <pc:spChg chg="add mod ord">
          <ac:chgData name="Kulinich Bohdan" userId="48e65c9f34e137d0" providerId="LiveId" clId="{5F1719DF-9111-40D5-BB90-D5A453CF7734}" dt="2020-01-08T09:18:59.860" v="359" actId="207"/>
          <ac:spMkLst>
            <pc:docMk/>
            <pc:sldMk cId="948890182" sldId="367"/>
            <ac:spMk id="33" creationId="{FEC504CA-F5DD-4CFC-A088-2AA2696FE1C6}"/>
          </ac:spMkLst>
        </pc:spChg>
        <pc:spChg chg="del">
          <ac:chgData name="Kulinich Bohdan" userId="48e65c9f34e137d0" providerId="LiveId" clId="{5F1719DF-9111-40D5-BB90-D5A453CF7734}" dt="2020-01-05T17:15:56.482" v="63" actId="478"/>
          <ac:spMkLst>
            <pc:docMk/>
            <pc:sldMk cId="948890182" sldId="367"/>
            <ac:spMk id="35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09T08:00:47.678" v="510" actId="1582"/>
          <ac:spMkLst>
            <pc:docMk/>
            <pc:sldMk cId="948890182" sldId="367"/>
            <ac:spMk id="40" creationId="{C48C3763-79FF-4D90-8BF7-1E30F9C1392E}"/>
          </ac:spMkLst>
        </pc:spChg>
        <pc:spChg chg="add mod">
          <ac:chgData name="Kulinich Bohdan" userId="48e65c9f34e137d0" providerId="LiveId" clId="{5F1719DF-9111-40D5-BB90-D5A453CF7734}" dt="2020-01-08T09:19:15.640" v="363" actId="14100"/>
          <ac:spMkLst>
            <pc:docMk/>
            <pc:sldMk cId="948890182" sldId="367"/>
            <ac:spMk id="45" creationId="{5A504C8B-B90E-4A81-915C-416927634273}"/>
          </ac:spMkLst>
        </pc:spChg>
        <pc:spChg chg="add mod ord">
          <ac:chgData name="Kulinich Bohdan" userId="48e65c9f34e137d0" providerId="LiveId" clId="{5F1719DF-9111-40D5-BB90-D5A453CF7734}" dt="2020-01-08T09:18:52.682" v="356" actId="207"/>
          <ac:spMkLst>
            <pc:docMk/>
            <pc:sldMk cId="948890182" sldId="367"/>
            <ac:spMk id="46" creationId="{DAA23EB9-A699-4CF2-9EA7-C3BC81A3450C}"/>
          </ac:spMkLst>
        </pc:spChg>
        <pc:spChg chg="add mod">
          <ac:chgData name="Kulinich Bohdan" userId="48e65c9f34e137d0" providerId="LiveId" clId="{5F1719DF-9111-40D5-BB90-D5A453CF7734}" dt="2020-01-09T08:17:48.466" v="944" actId="14100"/>
          <ac:spMkLst>
            <pc:docMk/>
            <pc:sldMk cId="948890182" sldId="367"/>
            <ac:spMk id="47" creationId="{263E4E3A-578A-461C-AEA2-8E8B9EEA0D19}"/>
          </ac:spMkLst>
        </pc:spChg>
        <pc:spChg chg="add mod">
          <ac:chgData name="Kulinich Bohdan" userId="48e65c9f34e137d0" providerId="LiveId" clId="{5F1719DF-9111-40D5-BB90-D5A453CF7734}" dt="2020-01-08T09:20:44.686" v="389" actId="1076"/>
          <ac:spMkLst>
            <pc:docMk/>
            <pc:sldMk cId="948890182" sldId="367"/>
            <ac:spMk id="48" creationId="{EF435653-FED0-41C2-9888-BEEF468017F0}"/>
          </ac:spMkLst>
        </pc:spChg>
        <pc:spChg chg="del">
          <ac:chgData name="Kulinich Bohdan" userId="48e65c9f34e137d0" providerId="LiveId" clId="{5F1719DF-9111-40D5-BB90-D5A453CF7734}" dt="2020-01-05T17:15:57.511" v="64" actId="478"/>
          <ac:spMkLst>
            <pc:docMk/>
            <pc:sldMk cId="948890182" sldId="367"/>
            <ac:spMk id="54" creationId="{00000000-0000-0000-0000-000000000000}"/>
          </ac:spMkLst>
        </pc:spChg>
        <pc:spChg chg="del">
          <ac:chgData name="Kulinich Bohdan" userId="48e65c9f34e137d0" providerId="LiveId" clId="{5F1719DF-9111-40D5-BB90-D5A453CF7734}" dt="2020-01-05T17:15:58.993" v="66" actId="478"/>
          <ac:spMkLst>
            <pc:docMk/>
            <pc:sldMk cId="948890182" sldId="367"/>
            <ac:spMk id="55" creationId="{00000000-0000-0000-0000-000000000000}"/>
          </ac:spMkLst>
        </pc:spChg>
        <pc:spChg chg="del">
          <ac:chgData name="Kulinich Bohdan" userId="48e65c9f34e137d0" providerId="LiveId" clId="{5F1719DF-9111-40D5-BB90-D5A453CF7734}" dt="2020-01-05T17:15:58.270" v="65" actId="478"/>
          <ac:spMkLst>
            <pc:docMk/>
            <pc:sldMk cId="948890182" sldId="367"/>
            <ac:spMk id="57" creationId="{00000000-0000-0000-0000-000000000000}"/>
          </ac:spMkLst>
        </pc:spChg>
        <pc:picChg chg="add mod">
          <ac:chgData name="Kulinich Bohdan" userId="48e65c9f34e137d0" providerId="LiveId" clId="{5F1719DF-9111-40D5-BB90-D5A453CF7734}" dt="2020-01-05T17:58:45.289" v="117" actId="1076"/>
          <ac:picMkLst>
            <pc:docMk/>
            <pc:sldMk cId="948890182" sldId="367"/>
            <ac:picMk id="5" creationId="{E3AC0E2F-BDA0-4F72-B614-17A5F1011196}"/>
          </ac:picMkLst>
        </pc:picChg>
        <pc:picChg chg="add mod">
          <ac:chgData name="Kulinich Bohdan" userId="48e65c9f34e137d0" providerId="LiveId" clId="{5F1719DF-9111-40D5-BB90-D5A453CF7734}" dt="2020-01-05T17:58:46.293" v="118" actId="1076"/>
          <ac:picMkLst>
            <pc:docMk/>
            <pc:sldMk cId="948890182" sldId="367"/>
            <ac:picMk id="8" creationId="{F1599FFB-1162-4C0A-93A2-0ADA3C023897}"/>
          </ac:picMkLst>
        </pc:picChg>
        <pc:picChg chg="add mod">
          <ac:chgData name="Kulinich Bohdan" userId="48e65c9f34e137d0" providerId="LiveId" clId="{5F1719DF-9111-40D5-BB90-D5A453CF7734}" dt="2020-01-05T17:58:47.443" v="119" actId="1076"/>
          <ac:picMkLst>
            <pc:docMk/>
            <pc:sldMk cId="948890182" sldId="367"/>
            <ac:picMk id="10" creationId="{60F5CC73-9BF0-4329-90E2-5DC0D9E65DB6}"/>
          </ac:picMkLst>
        </pc:picChg>
        <pc:picChg chg="add del mod">
          <ac:chgData name="Kulinich Bohdan" userId="48e65c9f34e137d0" providerId="LiveId" clId="{5F1719DF-9111-40D5-BB90-D5A453CF7734}" dt="2020-01-08T09:16:11.936" v="286" actId="478"/>
          <ac:picMkLst>
            <pc:docMk/>
            <pc:sldMk cId="948890182" sldId="367"/>
            <ac:picMk id="14" creationId="{A3E9BAD8-C500-400A-8E81-E85FDC72C33D}"/>
          </ac:picMkLst>
        </pc:picChg>
        <pc:picChg chg="add mod ord modCrop">
          <ac:chgData name="Kulinich Bohdan" userId="48e65c9f34e137d0" providerId="LiveId" clId="{5F1719DF-9111-40D5-BB90-D5A453CF7734}" dt="2020-01-09T07:28:53.539" v="426" actId="166"/>
          <ac:picMkLst>
            <pc:docMk/>
            <pc:sldMk cId="948890182" sldId="367"/>
            <ac:picMk id="14" creationId="{B8018C40-D132-4681-86EC-1255D9130E40}"/>
          </ac:picMkLst>
        </pc:picChg>
        <pc:picChg chg="add mod modCrop">
          <ac:chgData name="Kulinich Bohdan" userId="48e65c9f34e137d0" providerId="LiveId" clId="{5F1719DF-9111-40D5-BB90-D5A453CF7734}" dt="2020-01-09T07:27:05.010" v="408" actId="732"/>
          <ac:picMkLst>
            <pc:docMk/>
            <pc:sldMk cId="948890182" sldId="367"/>
            <ac:picMk id="19" creationId="{982B4DAE-FFF0-4D3C-9C58-CDF2363AEEAE}"/>
          </ac:picMkLst>
        </pc:picChg>
        <pc:picChg chg="add mod">
          <ac:chgData name="Kulinich Bohdan" userId="48e65c9f34e137d0" providerId="LiveId" clId="{5F1719DF-9111-40D5-BB90-D5A453CF7734}" dt="2020-01-09T07:35:51.899" v="457" actId="1076"/>
          <ac:picMkLst>
            <pc:docMk/>
            <pc:sldMk cId="948890182" sldId="367"/>
            <ac:picMk id="24" creationId="{44E92BBD-97C9-47AA-9EAD-3783B8377C87}"/>
          </ac:picMkLst>
        </pc:picChg>
        <pc:picChg chg="add mod">
          <ac:chgData name="Kulinich Bohdan" userId="48e65c9f34e137d0" providerId="LiveId" clId="{5F1719DF-9111-40D5-BB90-D5A453CF7734}" dt="2020-01-09T07:35:47.033" v="455" actId="1076"/>
          <ac:picMkLst>
            <pc:docMk/>
            <pc:sldMk cId="948890182" sldId="367"/>
            <ac:picMk id="28" creationId="{EF13DB39-FBDD-45EE-8369-10A7221D815B}"/>
          </ac:picMkLst>
        </pc:picChg>
        <pc:picChg chg="add del">
          <ac:chgData name="Kulinich Bohdan" userId="48e65c9f34e137d0" providerId="LiveId" clId="{5F1719DF-9111-40D5-BB90-D5A453CF7734}" dt="2020-01-08T09:13:53.880" v="248"/>
          <ac:picMkLst>
            <pc:docMk/>
            <pc:sldMk cId="948890182" sldId="367"/>
            <ac:picMk id="38" creationId="{4CF95D98-8D45-4642-9B80-497BBD899B9F}"/>
          </ac:picMkLst>
        </pc:picChg>
        <pc:picChg chg="add mod modCrop">
          <ac:chgData name="Kulinich Bohdan" userId="48e65c9f34e137d0" providerId="LiveId" clId="{5F1719DF-9111-40D5-BB90-D5A453CF7734}" dt="2020-01-09T07:59:38.987" v="503" actId="732"/>
          <ac:picMkLst>
            <pc:docMk/>
            <pc:sldMk cId="948890182" sldId="367"/>
            <ac:picMk id="39" creationId="{2EC0020E-EE94-4357-B09B-18C8DE3338AC}"/>
          </ac:picMkLst>
        </pc:picChg>
        <pc:picChg chg="add del">
          <ac:chgData name="Kulinich Bohdan" userId="48e65c9f34e137d0" providerId="LiveId" clId="{5F1719DF-9111-40D5-BB90-D5A453CF7734}" dt="2020-01-08T09:13:56.384" v="250"/>
          <ac:picMkLst>
            <pc:docMk/>
            <pc:sldMk cId="948890182" sldId="367"/>
            <ac:picMk id="40" creationId="{E6BB9453-9718-4588-A076-8846AB868B6A}"/>
          </ac:picMkLst>
        </pc:picChg>
        <pc:inkChg chg="add del mod">
          <ac:chgData name="Kulinich Bohdan" userId="48e65c9f34e137d0" providerId="LiveId" clId="{5F1719DF-9111-40D5-BB90-D5A453CF7734}" dt="2020-01-08T08:58:21.966" v="170" actId="1076"/>
          <ac:inkMkLst>
            <pc:docMk/>
            <pc:sldMk cId="948890182" sldId="367"/>
            <ac:inkMk id="2" creationId="{053DD8D6-20C5-344E-A4F1-8BBE0022EDB7}"/>
          </ac:inkMkLst>
        </pc:inkChg>
        <pc:cxnChg chg="mod ord">
          <ac:chgData name="Kulinich Bohdan" userId="48e65c9f34e137d0" providerId="LiveId" clId="{5F1719DF-9111-40D5-BB90-D5A453CF7734}" dt="2020-01-09T07:28:53.539" v="426" actId="166"/>
          <ac:cxnSpMkLst>
            <pc:docMk/>
            <pc:sldMk cId="948890182" sldId="367"/>
            <ac:cxnSpMk id="15" creationId="{A54BEC31-1E09-419F-A4D1-01C07EC0D655}"/>
          </ac:cxnSpMkLst>
        </pc:cxnChg>
        <pc:cxnChg chg="add del mod">
          <ac:chgData name="Kulinich Bohdan" userId="48e65c9f34e137d0" providerId="LiveId" clId="{5F1719DF-9111-40D5-BB90-D5A453CF7734}" dt="2020-01-08T09:02:36.539" v="181" actId="11529"/>
          <ac:cxnSpMkLst>
            <pc:docMk/>
            <pc:sldMk cId="948890182" sldId="367"/>
            <ac:cxnSpMk id="19" creationId="{D1545956-555A-421F-9DFF-ED9E458A6BF7}"/>
          </ac:cxnSpMkLst>
        </pc:cxnChg>
        <pc:cxnChg chg="add mod">
          <ac:chgData name="Kulinich Bohdan" userId="48e65c9f34e137d0" providerId="LiveId" clId="{5F1719DF-9111-40D5-BB90-D5A453CF7734}" dt="2020-01-08T09:03:09.086" v="184" actId="1582"/>
          <ac:cxnSpMkLst>
            <pc:docMk/>
            <pc:sldMk cId="948890182" sldId="367"/>
            <ac:cxnSpMk id="21" creationId="{A100FECE-3953-4D7E-BF42-4E9DDB870394}"/>
          </ac:cxnSpMkLst>
        </pc:cxnChg>
        <pc:cxnChg chg="add mod">
          <ac:chgData name="Kulinich Bohdan" userId="48e65c9f34e137d0" providerId="LiveId" clId="{5F1719DF-9111-40D5-BB90-D5A453CF7734}" dt="2020-01-08T09:03:16.887" v="186" actId="1076"/>
          <ac:cxnSpMkLst>
            <pc:docMk/>
            <pc:sldMk cId="948890182" sldId="367"/>
            <ac:cxnSpMk id="22" creationId="{74D1D897-1385-42CC-B381-17C880DCB0F6}"/>
          </ac:cxnSpMkLst>
        </pc:cxnChg>
        <pc:cxnChg chg="add mod">
          <ac:chgData name="Kulinich Bohdan" userId="48e65c9f34e137d0" providerId="LiveId" clId="{5F1719DF-9111-40D5-BB90-D5A453CF7734}" dt="2020-01-08T09:04:01.018" v="192" actId="1076"/>
          <ac:cxnSpMkLst>
            <pc:docMk/>
            <pc:sldMk cId="948890182" sldId="367"/>
            <ac:cxnSpMk id="23" creationId="{894ADD61-BAE0-4A1A-AB95-7D7A7705DF80}"/>
          </ac:cxnSpMkLst>
        </pc:cxnChg>
        <pc:cxnChg chg="add mod">
          <ac:chgData name="Kulinich Bohdan" userId="48e65c9f34e137d0" providerId="LiveId" clId="{5F1719DF-9111-40D5-BB90-D5A453CF7734}" dt="2020-01-08T09:04:09.764" v="194" actId="1076"/>
          <ac:cxnSpMkLst>
            <pc:docMk/>
            <pc:sldMk cId="948890182" sldId="367"/>
            <ac:cxnSpMk id="26" creationId="{C5D055C3-D194-4AFB-B7AA-5D86C574813C}"/>
          </ac:cxnSpMkLst>
        </pc:cxnChg>
        <pc:cxnChg chg="add mod">
          <ac:chgData name="Kulinich Bohdan" userId="48e65c9f34e137d0" providerId="LiveId" clId="{5F1719DF-9111-40D5-BB90-D5A453CF7734}" dt="2020-01-08T09:04:21.977" v="198" actId="14100"/>
          <ac:cxnSpMkLst>
            <pc:docMk/>
            <pc:sldMk cId="948890182" sldId="367"/>
            <ac:cxnSpMk id="27" creationId="{B4829C3A-C097-49C8-9E69-B72910122DC7}"/>
          </ac:cxnSpMkLst>
        </pc:cxnChg>
        <pc:cxnChg chg="add mod">
          <ac:chgData name="Kulinich Bohdan" userId="48e65c9f34e137d0" providerId="LiveId" clId="{5F1719DF-9111-40D5-BB90-D5A453CF7734}" dt="2020-01-08T09:04:34.723" v="200" actId="1076"/>
          <ac:cxnSpMkLst>
            <pc:docMk/>
            <pc:sldMk cId="948890182" sldId="367"/>
            <ac:cxnSpMk id="30" creationId="{D8E0EF88-6AEA-4AD1-BDAB-CC243DAF3A13}"/>
          </ac:cxnSpMkLst>
        </pc:cxnChg>
        <pc:cxnChg chg="add mod">
          <ac:chgData name="Kulinich Bohdan" userId="48e65c9f34e137d0" providerId="LiveId" clId="{5F1719DF-9111-40D5-BB90-D5A453CF7734}" dt="2020-01-08T09:04:45.579" v="202" actId="1076"/>
          <ac:cxnSpMkLst>
            <pc:docMk/>
            <pc:sldMk cId="948890182" sldId="367"/>
            <ac:cxnSpMk id="31" creationId="{DA52F76D-9D38-4636-B586-018F6D8DFD97}"/>
          </ac:cxnSpMkLst>
        </pc:cxnChg>
        <pc:cxnChg chg="add del mod">
          <ac:chgData name="Kulinich Bohdan" userId="48e65c9f34e137d0" providerId="LiveId" clId="{5F1719DF-9111-40D5-BB90-D5A453CF7734}" dt="2020-01-08T09:13:27.520" v="241" actId="11529"/>
          <ac:cxnSpMkLst>
            <pc:docMk/>
            <pc:sldMk cId="948890182" sldId="367"/>
            <ac:cxnSpMk id="35" creationId="{C0746DA2-D9E4-45C5-A440-7D795D4F9F3D}"/>
          </ac:cxnSpMkLst>
        </pc:cxnChg>
        <pc:cxnChg chg="add mod">
          <ac:chgData name="Kulinich Bohdan" userId="48e65c9f34e137d0" providerId="LiveId" clId="{5F1719DF-9111-40D5-BB90-D5A453CF7734}" dt="2020-01-08T09:13:51.004" v="246" actId="14100"/>
          <ac:cxnSpMkLst>
            <pc:docMk/>
            <pc:sldMk cId="948890182" sldId="367"/>
            <ac:cxnSpMk id="36" creationId="{BC83C39C-5F45-467D-92DE-55E7D60D0B78}"/>
          </ac:cxnSpMkLst>
        </pc:cxnChg>
        <pc:cxnChg chg="add del">
          <ac:chgData name="Kulinich Bohdan" userId="48e65c9f34e137d0" providerId="LiveId" clId="{5F1719DF-9111-40D5-BB90-D5A453CF7734}" dt="2020-01-08T09:13:53.880" v="248"/>
          <ac:cxnSpMkLst>
            <pc:docMk/>
            <pc:sldMk cId="948890182" sldId="367"/>
            <ac:cxnSpMk id="39" creationId="{96463B49-126A-4636-90E7-A469C3C51EE5}"/>
          </ac:cxnSpMkLst>
        </pc:cxnChg>
        <pc:cxnChg chg="add del">
          <ac:chgData name="Kulinich Bohdan" userId="48e65c9f34e137d0" providerId="LiveId" clId="{5F1719DF-9111-40D5-BB90-D5A453CF7734}" dt="2020-01-08T09:13:56.384" v="250"/>
          <ac:cxnSpMkLst>
            <pc:docMk/>
            <pc:sldMk cId="948890182" sldId="367"/>
            <ac:cxnSpMk id="41" creationId="{FC83FC5A-F6E5-4A7E-A4F9-BB8AC2A42DB6}"/>
          </ac:cxnSpMkLst>
        </pc:cxnChg>
        <pc:cxnChg chg="add mod">
          <ac:chgData name="Kulinich Bohdan" userId="48e65c9f34e137d0" providerId="LiveId" clId="{5F1719DF-9111-40D5-BB90-D5A453CF7734}" dt="2020-01-08T09:19:23.387" v="364" actId="14100"/>
          <ac:cxnSpMkLst>
            <pc:docMk/>
            <pc:sldMk cId="948890182" sldId="367"/>
            <ac:cxnSpMk id="42" creationId="{39AC0758-A108-437A-8FAD-6907CDD43973}"/>
          </ac:cxnSpMkLst>
        </pc:cxnChg>
      </pc:sldChg>
      <pc:sldChg chg="addSp delSp modSp delAnim modAnim">
        <pc:chgData name="Kulinich Bohdan" userId="48e65c9f34e137d0" providerId="LiveId" clId="{5F1719DF-9111-40D5-BB90-D5A453CF7734}" dt="2020-01-14T12:29:53.189" v="2844"/>
        <pc:sldMkLst>
          <pc:docMk/>
          <pc:sldMk cId="1743156989" sldId="368"/>
        </pc:sldMkLst>
        <pc:spChg chg="add mod ord">
          <ac:chgData name="Kulinich Bohdan" userId="48e65c9f34e137d0" providerId="LiveId" clId="{5F1719DF-9111-40D5-BB90-D5A453CF7734}" dt="2020-01-12T12:10:34.854" v="1874" actId="167"/>
          <ac:spMkLst>
            <pc:docMk/>
            <pc:sldMk cId="1743156989" sldId="368"/>
            <ac:spMk id="2" creationId="{6C5E1589-4D51-4BC3-882B-8F9A05C26FE0}"/>
          </ac:spMkLst>
        </pc:spChg>
        <pc:spChg chg="mod">
          <ac:chgData name="Kulinich Bohdan" userId="48e65c9f34e137d0" providerId="LiveId" clId="{5F1719DF-9111-40D5-BB90-D5A453CF7734}" dt="2020-01-09T09:19:28.293" v="1125" actId="207"/>
          <ac:spMkLst>
            <pc:docMk/>
            <pc:sldMk cId="1743156989" sldId="368"/>
            <ac:spMk id="3" creationId="{00000000-0000-0000-0000-000000000000}"/>
          </ac:spMkLst>
        </pc:spChg>
        <pc:spChg chg="mod">
          <ac:chgData name="Kulinich Bohdan" userId="48e65c9f34e137d0" providerId="LiveId" clId="{5F1719DF-9111-40D5-BB90-D5A453CF7734}" dt="2020-01-09T08:33:31.244" v="968" actId="20577"/>
          <ac:spMkLst>
            <pc:docMk/>
            <pc:sldMk cId="1743156989" sldId="368"/>
            <ac:spMk id="4" creationId="{00000000-0000-0000-0000-000000000000}"/>
          </ac:spMkLst>
        </pc:spChg>
        <pc:spChg chg="add mod ord">
          <ac:chgData name="Kulinich Bohdan" userId="48e65c9f34e137d0" providerId="LiveId" clId="{5F1719DF-9111-40D5-BB90-D5A453CF7734}" dt="2020-01-12T12:10:34.854" v="1874" actId="167"/>
          <ac:spMkLst>
            <pc:docMk/>
            <pc:sldMk cId="1743156989" sldId="368"/>
            <ac:spMk id="5" creationId="{D146BC9A-5850-4D37-AE7D-A4918074CCF9}"/>
          </ac:spMkLst>
        </pc:spChg>
        <pc:spChg chg="add mod ord">
          <ac:chgData name="Kulinich Bohdan" userId="48e65c9f34e137d0" providerId="LiveId" clId="{5F1719DF-9111-40D5-BB90-D5A453CF7734}" dt="2020-01-12T12:10:34.854" v="1874" actId="167"/>
          <ac:spMkLst>
            <pc:docMk/>
            <pc:sldMk cId="1743156989" sldId="368"/>
            <ac:spMk id="6" creationId="{9BB5211D-B0D8-41A0-B378-2393A473B8E5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7" creationId="{0D957D4D-4079-4759-B4B1-3C26EE13D178}"/>
          </ac:spMkLst>
        </pc:spChg>
        <pc:spChg chg="add mod ord">
          <ac:chgData name="Kulinich Bohdan" userId="48e65c9f34e137d0" providerId="LiveId" clId="{5F1719DF-9111-40D5-BB90-D5A453CF7734}" dt="2020-01-12T12:10:34.854" v="1874" actId="167"/>
          <ac:spMkLst>
            <pc:docMk/>
            <pc:sldMk cId="1743156989" sldId="368"/>
            <ac:spMk id="7" creationId="{89E0ABE1-2859-4D1B-9664-6195C49F867A}"/>
          </ac:spMkLst>
        </pc:spChg>
        <pc:spChg chg="del">
          <ac:chgData name="Kulinich Bohdan" userId="48e65c9f34e137d0" providerId="LiveId" clId="{5F1719DF-9111-40D5-BB90-D5A453CF7734}" dt="2020-01-09T08:34:12.237" v="972" actId="478"/>
          <ac:spMkLst>
            <pc:docMk/>
            <pc:sldMk cId="1743156989" sldId="368"/>
            <ac:spMk id="12" creationId="{7A5391F8-553D-4E3B-B01E-B801783550F3}"/>
          </ac:spMkLst>
        </pc:spChg>
        <pc:spChg chg="del">
          <ac:chgData name="Kulinich Bohdan" userId="48e65c9f34e137d0" providerId="LiveId" clId="{5F1719DF-9111-40D5-BB90-D5A453CF7734}" dt="2020-01-09T08:34:12.237" v="972" actId="478"/>
          <ac:spMkLst>
            <pc:docMk/>
            <pc:sldMk cId="1743156989" sldId="368"/>
            <ac:spMk id="13" creationId="{EA1ACBFE-7007-432E-BD19-F72359B06E63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16" creationId="{86CB3065-B974-4B30-BB89-7026BFBBE3F2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17" creationId="{31A61E3A-C12A-43B0-B7FC-DB558E49041E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32" creationId="{18F918BE-A148-4B7A-A08E-84D86673166E}"/>
          </ac:spMkLst>
        </pc:spChg>
        <pc:spChg chg="del">
          <ac:chgData name="Kulinich Bohdan" userId="48e65c9f34e137d0" providerId="LiveId" clId="{5F1719DF-9111-40D5-BB90-D5A453CF7734}" dt="2020-01-09T08:34:05.690" v="970" actId="478"/>
          <ac:spMkLst>
            <pc:docMk/>
            <pc:sldMk cId="1743156989" sldId="368"/>
            <ac:spMk id="33" creationId="{FEC504CA-F5DD-4CFC-A088-2AA2696FE1C6}"/>
          </ac:spMkLst>
        </pc:spChg>
        <pc:spChg chg="del">
          <ac:chgData name="Kulinich Bohdan" userId="48e65c9f34e137d0" providerId="LiveId" clId="{5F1719DF-9111-40D5-BB90-D5A453CF7734}" dt="2020-01-09T08:34:15.715" v="973" actId="478"/>
          <ac:spMkLst>
            <pc:docMk/>
            <pc:sldMk cId="1743156989" sldId="368"/>
            <ac:spMk id="34" creationId="{086A8388-4F31-471D-B480-804D6524FB36}"/>
          </ac:spMkLst>
        </pc:spChg>
        <pc:spChg chg="del">
          <ac:chgData name="Kulinich Bohdan" userId="48e65c9f34e137d0" providerId="LiveId" clId="{5F1719DF-9111-40D5-BB90-D5A453CF7734}" dt="2020-01-09T08:34:12.237" v="972" actId="478"/>
          <ac:spMkLst>
            <pc:docMk/>
            <pc:sldMk cId="1743156989" sldId="368"/>
            <ac:spMk id="35" creationId="{72A7E634-7762-4CAA-BBC3-F3AE0B89D44D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37" creationId="{380B0ED9-FB6F-4D09-B4B2-19326ECB2D05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38" creationId="{F40E5BD0-779A-4AC0-8096-F731E262E638}"/>
          </ac:spMkLst>
        </pc:spChg>
        <pc:spChg chg="add mod">
          <ac:chgData name="Kulinich Bohdan" userId="48e65c9f34e137d0" providerId="LiveId" clId="{5F1719DF-9111-40D5-BB90-D5A453CF7734}" dt="2020-01-09T08:59:17.314" v="1042" actId="1076"/>
          <ac:spMkLst>
            <pc:docMk/>
            <pc:sldMk cId="1743156989" sldId="368"/>
            <ac:spMk id="40" creationId="{E6F9A728-B032-437F-BCA1-0BC0123F7050}"/>
          </ac:spMkLst>
        </pc:spChg>
        <pc:spChg chg="del">
          <ac:chgData name="Kulinich Bohdan" userId="48e65c9f34e137d0" providerId="LiveId" clId="{5F1719DF-9111-40D5-BB90-D5A453CF7734}" dt="2020-01-09T08:34:05.690" v="970" actId="478"/>
          <ac:spMkLst>
            <pc:docMk/>
            <pc:sldMk cId="1743156989" sldId="368"/>
            <ac:spMk id="45" creationId="{5A504C8B-B90E-4A81-915C-416927634273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46" creationId="{DAA23EB9-A699-4CF2-9EA7-C3BC81A3450C}"/>
          </ac:spMkLst>
        </pc:spChg>
        <pc:spChg chg="del">
          <ac:chgData name="Kulinich Bohdan" userId="48e65c9f34e137d0" providerId="LiveId" clId="{5F1719DF-9111-40D5-BB90-D5A453CF7734}" dt="2020-01-09T08:34:02.336" v="969" actId="478"/>
          <ac:spMkLst>
            <pc:docMk/>
            <pc:sldMk cId="1743156989" sldId="368"/>
            <ac:spMk id="48" creationId="{EF435653-FED0-41C2-9888-BEEF468017F0}"/>
          </ac:spMkLst>
        </pc:spChg>
        <pc:spChg chg="add mod ord">
          <ac:chgData name="Kulinich Bohdan" userId="48e65c9f34e137d0" providerId="LiveId" clId="{5F1719DF-9111-40D5-BB90-D5A453CF7734}" dt="2020-01-13T12:00:58.997" v="2616" actId="167"/>
          <ac:spMkLst>
            <pc:docMk/>
            <pc:sldMk cId="1743156989" sldId="368"/>
            <ac:spMk id="86" creationId="{C830C49C-4B22-403C-A351-713BFD029551}"/>
          </ac:spMkLst>
        </pc:spChg>
        <pc:spChg chg="add mod ord">
          <ac:chgData name="Kulinich Bohdan" userId="48e65c9f34e137d0" providerId="LiveId" clId="{5F1719DF-9111-40D5-BB90-D5A453CF7734}" dt="2020-01-13T12:01:26.984" v="2620"/>
          <ac:spMkLst>
            <pc:docMk/>
            <pc:sldMk cId="1743156989" sldId="368"/>
            <ac:spMk id="87" creationId="{4BD8D31F-6FB9-4D70-B50A-6BA5C7BCBCBA}"/>
          </ac:spMkLst>
        </pc:spChg>
        <pc:spChg chg="add mod ord">
          <ac:chgData name="Kulinich Bohdan" userId="48e65c9f34e137d0" providerId="LiveId" clId="{5F1719DF-9111-40D5-BB90-D5A453CF7734}" dt="2020-01-09T11:24:46.341" v="1509" actId="1076"/>
          <ac:spMkLst>
            <pc:docMk/>
            <pc:sldMk cId="1743156989" sldId="368"/>
            <ac:spMk id="140" creationId="{04CD1B42-DF59-405C-A4AB-5588888EB830}"/>
          </ac:spMkLst>
        </pc:spChg>
        <pc:spChg chg="add mod ord">
          <ac:chgData name="Kulinich Bohdan" userId="48e65c9f34e137d0" providerId="LiveId" clId="{5F1719DF-9111-40D5-BB90-D5A453CF7734}" dt="2020-01-09T12:19:08.775" v="1751" actId="207"/>
          <ac:spMkLst>
            <pc:docMk/>
            <pc:sldMk cId="1743156989" sldId="368"/>
            <ac:spMk id="141" creationId="{C8443418-78B5-4643-8632-FE6F01EB5922}"/>
          </ac:spMkLst>
        </pc:spChg>
        <pc:spChg chg="add mod ord">
          <ac:chgData name="Kulinich Bohdan" userId="48e65c9f34e137d0" providerId="LiveId" clId="{5F1719DF-9111-40D5-BB90-D5A453CF7734}" dt="2020-01-09T12:18:24.898" v="1736" actId="207"/>
          <ac:spMkLst>
            <pc:docMk/>
            <pc:sldMk cId="1743156989" sldId="368"/>
            <ac:spMk id="142" creationId="{2C6FA939-9671-4A67-81A7-CDB615BEB000}"/>
          </ac:spMkLst>
        </pc:spChg>
        <pc:spChg chg="add mod ord">
          <ac:chgData name="Kulinich Bohdan" userId="48e65c9f34e137d0" providerId="LiveId" clId="{5F1719DF-9111-40D5-BB90-D5A453CF7734}" dt="2020-01-09T11:24:46.341" v="1509" actId="1076"/>
          <ac:spMkLst>
            <pc:docMk/>
            <pc:sldMk cId="1743156989" sldId="368"/>
            <ac:spMk id="143" creationId="{DDCA1FB5-D3A8-41C8-A098-A0DBD9CD84AB}"/>
          </ac:spMkLst>
        </pc:spChg>
        <pc:spChg chg="add mod">
          <ac:chgData name="Kulinich Bohdan" userId="48e65c9f34e137d0" providerId="LiveId" clId="{5F1719DF-9111-40D5-BB90-D5A453CF7734}" dt="2020-01-09T12:22:10.433" v="1788" actId="14100"/>
          <ac:spMkLst>
            <pc:docMk/>
            <pc:sldMk cId="1743156989" sldId="368"/>
            <ac:spMk id="240" creationId="{8A7BB13E-A04A-40AF-AFE6-F08FBB45C644}"/>
          </ac:spMkLst>
        </pc:spChg>
        <pc:spChg chg="add mod">
          <ac:chgData name="Kulinich Bohdan" userId="48e65c9f34e137d0" providerId="LiveId" clId="{5F1719DF-9111-40D5-BB90-D5A453CF7734}" dt="2020-01-09T12:27:20.936" v="1798" actId="14100"/>
          <ac:spMkLst>
            <pc:docMk/>
            <pc:sldMk cId="1743156989" sldId="368"/>
            <ac:spMk id="241" creationId="{316E2B1D-61AF-4FCF-904B-03931880224F}"/>
          </ac:spMkLst>
        </pc:spChg>
        <pc:spChg chg="add mod">
          <ac:chgData name="Kulinich Bohdan" userId="48e65c9f34e137d0" providerId="LiveId" clId="{5F1719DF-9111-40D5-BB90-D5A453CF7734}" dt="2020-01-09T12:28:35.371" v="1807" actId="14100"/>
          <ac:spMkLst>
            <pc:docMk/>
            <pc:sldMk cId="1743156989" sldId="368"/>
            <ac:spMk id="242" creationId="{EC99F7EA-CBB5-44A1-9E67-C399526490D3}"/>
          </ac:spMkLst>
        </pc:spChg>
        <pc:spChg chg="add mod">
          <ac:chgData name="Kulinich Bohdan" userId="48e65c9f34e137d0" providerId="LiveId" clId="{5F1719DF-9111-40D5-BB90-D5A453CF7734}" dt="2020-01-09T12:22:50.583" v="1796" actId="14100"/>
          <ac:spMkLst>
            <pc:docMk/>
            <pc:sldMk cId="1743156989" sldId="368"/>
            <ac:spMk id="243" creationId="{50928174-4AE3-4614-BE0C-3BC1611091D0}"/>
          </ac:spMkLst>
        </pc:spChg>
        <pc:spChg chg="add mod">
          <ac:chgData name="Kulinich Bohdan" userId="48e65c9f34e137d0" providerId="LiveId" clId="{5F1719DF-9111-40D5-BB90-D5A453CF7734}" dt="2020-01-09T12:29:00.051" v="1809" actId="207"/>
          <ac:spMkLst>
            <pc:docMk/>
            <pc:sldMk cId="1743156989" sldId="368"/>
            <ac:spMk id="244" creationId="{D30B6BC9-23C2-464C-977E-5FB7E09FACF4}"/>
          </ac:spMkLst>
        </pc:spChg>
        <pc:spChg chg="add mod">
          <ac:chgData name="Kulinich Bohdan" userId="48e65c9f34e137d0" providerId="LiveId" clId="{5F1719DF-9111-40D5-BB90-D5A453CF7734}" dt="2020-01-09T12:29:00.051" v="1809" actId="207"/>
          <ac:spMkLst>
            <pc:docMk/>
            <pc:sldMk cId="1743156989" sldId="368"/>
            <ac:spMk id="245" creationId="{5652C267-7116-489E-B2CD-4A1579EB9E2F}"/>
          </ac:spMkLst>
        </pc:spChg>
        <pc:spChg chg="add del mod">
          <ac:chgData name="Kulinich Bohdan" userId="48e65c9f34e137d0" providerId="LiveId" clId="{5F1719DF-9111-40D5-BB90-D5A453CF7734}" dt="2020-01-09T12:21:38.683" v="1782" actId="11529"/>
          <ac:spMkLst>
            <pc:docMk/>
            <pc:sldMk cId="1743156989" sldId="368"/>
            <ac:spMk id="246" creationId="{4F8ED599-25D0-49D2-B78C-12F94330B4B7}"/>
          </ac:spMkLst>
        </pc:spChg>
        <pc:picChg chg="del">
          <ac:chgData name="Kulinich Bohdan" userId="48e65c9f34e137d0" providerId="LiveId" clId="{5F1719DF-9111-40D5-BB90-D5A453CF7734}" dt="2020-01-09T08:34:08.851" v="971" actId="478"/>
          <ac:picMkLst>
            <pc:docMk/>
            <pc:sldMk cId="1743156989" sldId="368"/>
            <ac:picMk id="5" creationId="{E3AC0E2F-BDA0-4F72-B614-17A5F1011196}"/>
          </ac:picMkLst>
        </pc:picChg>
        <pc:picChg chg="del">
          <ac:chgData name="Kulinich Bohdan" userId="48e65c9f34e137d0" providerId="LiveId" clId="{5F1719DF-9111-40D5-BB90-D5A453CF7734}" dt="2020-01-09T08:34:12.237" v="972" actId="478"/>
          <ac:picMkLst>
            <pc:docMk/>
            <pc:sldMk cId="1743156989" sldId="368"/>
            <ac:picMk id="6" creationId="{C98A80C6-FA7A-48A4-8A48-75632F5BF7FE}"/>
          </ac:picMkLst>
        </pc:picChg>
        <pc:picChg chg="del">
          <ac:chgData name="Kulinich Bohdan" userId="48e65c9f34e137d0" providerId="LiveId" clId="{5F1719DF-9111-40D5-BB90-D5A453CF7734}" dt="2020-01-09T08:34:08.851" v="971" actId="478"/>
          <ac:picMkLst>
            <pc:docMk/>
            <pc:sldMk cId="1743156989" sldId="368"/>
            <ac:picMk id="8" creationId="{F1599FFB-1162-4C0A-93A2-0ADA3C023897}"/>
          </ac:picMkLst>
        </pc:picChg>
        <pc:picChg chg="del">
          <ac:chgData name="Kulinich Bohdan" userId="48e65c9f34e137d0" providerId="LiveId" clId="{5F1719DF-9111-40D5-BB90-D5A453CF7734}" dt="2020-01-09T08:34:12.237" v="972" actId="478"/>
          <ac:picMkLst>
            <pc:docMk/>
            <pc:sldMk cId="1743156989" sldId="368"/>
            <ac:picMk id="9" creationId="{C629B338-0215-4DD0-9DFC-526089EAD060}"/>
          </ac:picMkLst>
        </pc:picChg>
        <pc:picChg chg="del">
          <ac:chgData name="Kulinich Bohdan" userId="48e65c9f34e137d0" providerId="LiveId" clId="{5F1719DF-9111-40D5-BB90-D5A453CF7734}" dt="2020-01-09T08:34:08.851" v="971" actId="478"/>
          <ac:picMkLst>
            <pc:docMk/>
            <pc:sldMk cId="1743156989" sldId="368"/>
            <ac:picMk id="10" creationId="{60F5CC73-9BF0-4329-90E2-5DC0D9E65DB6}"/>
          </ac:picMkLst>
        </pc:picChg>
        <pc:picChg chg="add del mod modCrop">
          <ac:chgData name="Kulinich Bohdan" userId="48e65c9f34e137d0" providerId="LiveId" clId="{5F1719DF-9111-40D5-BB90-D5A453CF7734}" dt="2020-01-09T10:01:05.395" v="1206" actId="478"/>
          <ac:picMkLst>
            <pc:docMk/>
            <pc:sldMk cId="1743156989" sldId="368"/>
            <ac:picMk id="14" creationId="{E8097726-C117-4C53-8183-38AD1E4279C5}"/>
          </ac:picMkLst>
        </pc:picChg>
        <pc:picChg chg="add del mod ord">
          <ac:chgData name="Kulinich Bohdan" userId="48e65c9f34e137d0" providerId="LiveId" clId="{5F1719DF-9111-40D5-BB90-D5A453CF7734}" dt="2020-01-09T12:19:24.734" v="1756" actId="478"/>
          <ac:picMkLst>
            <pc:docMk/>
            <pc:sldMk cId="1743156989" sldId="368"/>
            <ac:picMk id="19" creationId="{57E609C8-BA22-4740-9985-AE85D6BA4178}"/>
          </ac:picMkLst>
        </pc:picChg>
        <pc:picChg chg="add del mod ord">
          <ac:chgData name="Kulinich Bohdan" userId="48e65c9f34e137d0" providerId="LiveId" clId="{5F1719DF-9111-40D5-BB90-D5A453CF7734}" dt="2020-01-09T09:18:17.800" v="1119" actId="478"/>
          <ac:picMkLst>
            <pc:docMk/>
            <pc:sldMk cId="1743156989" sldId="368"/>
            <ac:picMk id="24" creationId="{6EA56B6F-B4EA-4EC4-AC0E-FF4E3628D15A}"/>
          </ac:picMkLst>
        </pc:picChg>
        <pc:picChg chg="add del mod">
          <ac:chgData name="Kulinich Bohdan" userId="48e65c9f34e137d0" providerId="LiveId" clId="{5F1719DF-9111-40D5-BB90-D5A453CF7734}" dt="2020-01-09T12:01:46.425" v="1584" actId="478"/>
          <ac:picMkLst>
            <pc:docMk/>
            <pc:sldMk cId="1743156989" sldId="368"/>
            <ac:picMk id="28" creationId="{1DEBB540-BB9F-4B1F-89F5-6CF23339E1EA}"/>
          </ac:picMkLst>
        </pc:picChg>
        <pc:picChg chg="add">
          <ac:chgData name="Kulinich Bohdan" userId="48e65c9f34e137d0" providerId="LiveId" clId="{5F1719DF-9111-40D5-BB90-D5A453CF7734}" dt="2020-01-09T08:58:33.067" v="974"/>
          <ac:picMkLst>
            <pc:docMk/>
            <pc:sldMk cId="1743156989" sldId="368"/>
            <ac:picMk id="39" creationId="{D9D3E153-E165-4113-A3FE-05E6D3C56AB0}"/>
          </ac:picMkLst>
        </pc:picChg>
        <pc:picChg chg="add del mod">
          <ac:chgData name="Kulinich Bohdan" userId="48e65c9f34e137d0" providerId="LiveId" clId="{5F1719DF-9111-40D5-BB90-D5A453CF7734}" dt="2020-01-09T10:50:11.221" v="1426" actId="478"/>
          <ac:picMkLst>
            <pc:docMk/>
            <pc:sldMk cId="1743156989" sldId="368"/>
            <ac:picMk id="41" creationId="{9ED40E85-53FC-4687-B094-DDD0ED39B839}"/>
          </ac:picMkLst>
        </pc:picChg>
        <pc:picChg chg="add del mod">
          <ac:chgData name="Kulinich Bohdan" userId="48e65c9f34e137d0" providerId="LiveId" clId="{5F1719DF-9111-40D5-BB90-D5A453CF7734}" dt="2020-01-09T11:24:21.658" v="1506" actId="478"/>
          <ac:picMkLst>
            <pc:docMk/>
            <pc:sldMk cId="1743156989" sldId="368"/>
            <ac:picMk id="44" creationId="{F064B9C3-BC8D-43E7-BFB5-81BB58C3D3BD}"/>
          </ac:picMkLst>
        </pc:picChg>
        <pc:inkChg chg="del">
          <ac:chgData name="Kulinich Bohdan" userId="48e65c9f34e137d0" providerId="LiveId" clId="{5F1719DF-9111-40D5-BB90-D5A453CF7734}" dt="2020-01-09T08:34:02.336" v="969" actId="478"/>
          <ac:inkMkLst>
            <pc:docMk/>
            <pc:sldMk cId="1743156989" sldId="368"/>
            <ac:inkMk id="2" creationId="{053DD8D6-20C5-344E-A4F1-8BBE0022EDB7}"/>
          </ac:inkMkLst>
        </pc:ink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15" creationId="{A54BEC31-1E09-419F-A4D1-01C07EC0D655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21" creationId="{A100FECE-3953-4D7E-BF42-4E9DDB870394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22" creationId="{74D1D897-1385-42CC-B381-17C880DCB0F6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23" creationId="{894ADD61-BAE0-4A1A-AB95-7D7A7705DF80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26" creationId="{C5D055C3-D194-4AFB-B7AA-5D86C574813C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27" creationId="{B4829C3A-C097-49C8-9E69-B72910122DC7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30" creationId="{D8E0EF88-6AEA-4AD1-BDAB-CC243DAF3A13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31" creationId="{DA52F76D-9D38-4636-B586-018F6D8DFD97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36" creationId="{BC83C39C-5F45-467D-92DE-55E7D60D0B78}"/>
          </ac:cxnSpMkLst>
        </pc:cxnChg>
        <pc:cxnChg chg="del">
          <ac:chgData name="Kulinich Bohdan" userId="48e65c9f34e137d0" providerId="LiveId" clId="{5F1719DF-9111-40D5-BB90-D5A453CF7734}" dt="2020-01-09T08:34:02.336" v="969" actId="478"/>
          <ac:cxnSpMkLst>
            <pc:docMk/>
            <pc:sldMk cId="1743156989" sldId="368"/>
            <ac:cxnSpMk id="42" creationId="{39AC0758-A108-437A-8FAD-6907CDD43973}"/>
          </ac:cxnSpMkLst>
        </pc:cxnChg>
        <pc:cxnChg chg="add mod">
          <ac:chgData name="Kulinich Bohdan" userId="48e65c9f34e137d0" providerId="LiveId" clId="{5F1719DF-9111-40D5-BB90-D5A453CF7734}" dt="2020-01-09T09:20:24.086" v="1136" actId="14100"/>
          <ac:cxnSpMkLst>
            <pc:docMk/>
            <pc:sldMk cId="1743156989" sldId="368"/>
            <ac:cxnSpMk id="49" creationId="{080C1386-0DF0-4DB0-95F8-C7A701ECE6E9}"/>
          </ac:cxnSpMkLst>
        </pc:cxnChg>
        <pc:cxnChg chg="add mod">
          <ac:chgData name="Kulinich Bohdan" userId="48e65c9f34e137d0" providerId="LiveId" clId="{5F1719DF-9111-40D5-BB90-D5A453CF7734}" dt="2020-01-09T09:54:23.843" v="1175" actId="14100"/>
          <ac:cxnSpMkLst>
            <pc:docMk/>
            <pc:sldMk cId="1743156989" sldId="368"/>
            <ac:cxnSpMk id="50" creationId="{594F823C-28D3-41E2-AB39-CC9B6F7A7BA5}"/>
          </ac:cxnSpMkLst>
        </pc:cxnChg>
        <pc:cxnChg chg="add mod">
          <ac:chgData name="Kulinich Bohdan" userId="48e65c9f34e137d0" providerId="LiveId" clId="{5F1719DF-9111-40D5-BB90-D5A453CF7734}" dt="2020-01-09T09:21:26.799" v="1145" actId="14100"/>
          <ac:cxnSpMkLst>
            <pc:docMk/>
            <pc:sldMk cId="1743156989" sldId="368"/>
            <ac:cxnSpMk id="53" creationId="{419240AB-E1DC-48FC-A89E-FECA011EDEB7}"/>
          </ac:cxnSpMkLst>
        </pc:cxnChg>
        <pc:cxnChg chg="add mod">
          <ac:chgData name="Kulinich Bohdan" userId="48e65c9f34e137d0" providerId="LiveId" clId="{5F1719DF-9111-40D5-BB90-D5A453CF7734}" dt="2020-01-09T09:21:18.647" v="1144" actId="14100"/>
          <ac:cxnSpMkLst>
            <pc:docMk/>
            <pc:sldMk cId="1743156989" sldId="368"/>
            <ac:cxnSpMk id="57" creationId="{48CADAA0-545F-4F13-B03E-BF9BFF4D10FC}"/>
          </ac:cxnSpMkLst>
        </pc:cxnChg>
        <pc:cxnChg chg="add mod ord">
          <ac:chgData name="Kulinich Bohdan" userId="48e65c9f34e137d0" providerId="LiveId" clId="{5F1719DF-9111-40D5-BB90-D5A453CF7734}" dt="2020-01-13T12:01:58.931" v="2621" actId="167"/>
          <ac:cxnSpMkLst>
            <pc:docMk/>
            <pc:sldMk cId="1743156989" sldId="368"/>
            <ac:cxnSpMk id="63" creationId="{668DCAFC-957F-4476-A4AA-8929D2E37D77}"/>
          </ac:cxnSpMkLst>
        </pc:cxnChg>
        <pc:cxnChg chg="add mod ord">
          <ac:chgData name="Kulinich Bohdan" userId="48e65c9f34e137d0" providerId="LiveId" clId="{5F1719DF-9111-40D5-BB90-D5A453CF7734}" dt="2020-01-13T12:01:58.931" v="2621" actId="167"/>
          <ac:cxnSpMkLst>
            <pc:docMk/>
            <pc:sldMk cId="1743156989" sldId="368"/>
            <ac:cxnSpMk id="66" creationId="{5D4DF745-C0E0-4454-BAB9-22B41522E84C}"/>
          </ac:cxnSpMkLst>
        </pc:cxnChg>
        <pc:cxnChg chg="add mod ord">
          <ac:chgData name="Kulinich Bohdan" userId="48e65c9f34e137d0" providerId="LiveId" clId="{5F1719DF-9111-40D5-BB90-D5A453CF7734}" dt="2020-01-13T12:01:58.931" v="2621" actId="167"/>
          <ac:cxnSpMkLst>
            <pc:docMk/>
            <pc:sldMk cId="1743156989" sldId="368"/>
            <ac:cxnSpMk id="71" creationId="{3C1FD0C8-91B4-45F3-85E5-791C65F885EC}"/>
          </ac:cxnSpMkLst>
        </pc:cxnChg>
        <pc:cxnChg chg="add mod ord">
          <ac:chgData name="Kulinich Bohdan" userId="48e65c9f34e137d0" providerId="LiveId" clId="{5F1719DF-9111-40D5-BB90-D5A453CF7734}" dt="2020-01-13T12:02:07.679" v="2622" actId="14100"/>
          <ac:cxnSpMkLst>
            <pc:docMk/>
            <pc:sldMk cId="1743156989" sldId="368"/>
            <ac:cxnSpMk id="74" creationId="{93A33629-25E0-4A41-AD5C-E38395A5882B}"/>
          </ac:cxnSpMkLst>
        </pc:cxnChg>
        <pc:cxnChg chg="add del mod">
          <ac:chgData name="Kulinich Bohdan" userId="48e65c9f34e137d0" providerId="LiveId" clId="{5F1719DF-9111-40D5-BB90-D5A453CF7734}" dt="2020-01-09T10:02:23.391" v="1226" actId="478"/>
          <ac:cxnSpMkLst>
            <pc:docMk/>
            <pc:sldMk cId="1743156989" sldId="368"/>
            <ac:cxnSpMk id="88" creationId="{01141268-D60C-4492-9F25-29099B43B40F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90" creationId="{981CDC90-CD84-423C-85A9-4BCE069077E9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92" creationId="{1ECBB7E2-6E63-44D3-9F1C-D18D0DC9A59E}"/>
          </ac:cxnSpMkLst>
        </pc:cxnChg>
        <pc:cxnChg chg="add del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96" creationId="{2C70DD29-FB1F-4090-9C2F-B0375F48A7CA}"/>
          </ac:cxnSpMkLst>
        </pc:cxnChg>
        <pc:cxnChg chg="add del">
          <ac:chgData name="Kulinich Bohdan" userId="48e65c9f34e137d0" providerId="LiveId" clId="{5F1719DF-9111-40D5-BB90-D5A453CF7734}" dt="2020-01-09T10:30:17.513" v="1299" actId="478"/>
          <ac:cxnSpMkLst>
            <pc:docMk/>
            <pc:sldMk cId="1743156989" sldId="368"/>
            <ac:cxnSpMk id="99" creationId="{064852DA-BA08-422E-8A60-CFFA10B22EA2}"/>
          </ac:cxnSpMkLst>
        </pc:cxnChg>
        <pc:cxnChg chg="add del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00" creationId="{5E29426C-ADDC-42F0-B1C7-8AB327BFFA0D}"/>
          </ac:cxnSpMkLst>
        </pc:cxnChg>
        <pc:cxnChg chg="add del mod">
          <ac:chgData name="Kulinich Bohdan" userId="48e65c9f34e137d0" providerId="LiveId" clId="{5F1719DF-9111-40D5-BB90-D5A453CF7734}" dt="2020-01-09T10:31:38.262" v="1316"/>
          <ac:cxnSpMkLst>
            <pc:docMk/>
            <pc:sldMk cId="1743156989" sldId="368"/>
            <ac:cxnSpMk id="105" creationId="{81EA4EE4-0D84-4A0F-B565-A1649BDFCA9A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10" creationId="{84FA2554-320A-460C-A75C-F3B5532497BF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13" creationId="{803A6A48-935D-450C-B1D9-5772A7D10D4B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16" creationId="{E2818590-BF53-4865-A369-A51099564DAE}"/>
          </ac:cxnSpMkLst>
        </pc:cxnChg>
        <pc:cxnChg chg="add mo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22" creationId="{CD06D6C4-C0D2-4322-8C18-95A2CF84BE8B}"/>
          </ac:cxnSpMkLst>
        </pc:cxnChg>
        <pc:cxnChg chg="add mod or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25" creationId="{D0324B24-61C2-4F9B-AC6D-6660A2F722C5}"/>
          </ac:cxnSpMkLst>
        </pc:cxnChg>
        <pc:cxnChg chg="add mod or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29" creationId="{FDAC1F18-1458-4596-98B2-E6070AE0E650}"/>
          </ac:cxnSpMkLst>
        </pc:cxnChg>
        <pc:cxnChg chg="add mod or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33" creationId="{9E7F46CA-57E8-4D36-B5AE-EF5F9C0FA2CB}"/>
          </ac:cxnSpMkLst>
        </pc:cxnChg>
        <pc:cxnChg chg="add mod ord">
          <ac:chgData name="Kulinich Bohdan" userId="48e65c9f34e137d0" providerId="LiveId" clId="{5F1719DF-9111-40D5-BB90-D5A453CF7734}" dt="2020-01-09T11:24:46.341" v="1509" actId="1076"/>
          <ac:cxnSpMkLst>
            <pc:docMk/>
            <pc:sldMk cId="1743156989" sldId="368"/>
            <ac:cxnSpMk id="136" creationId="{32BE4A92-D221-4CCF-8C7A-F208C9B944AA}"/>
          </ac:cxnSpMkLst>
        </pc:cxnChg>
        <pc:cxnChg chg="add mod">
          <ac:chgData name="Kulinich Bohdan" userId="48e65c9f34e137d0" providerId="LiveId" clId="{5F1719DF-9111-40D5-BB90-D5A453CF7734}" dt="2020-01-09T11:32:19.875" v="1516" actId="14100"/>
          <ac:cxnSpMkLst>
            <pc:docMk/>
            <pc:sldMk cId="1743156989" sldId="368"/>
            <ac:cxnSpMk id="144" creationId="{689E91B4-FF8E-4736-9A5A-AEF38E72899B}"/>
          </ac:cxnSpMkLst>
        </pc:cxnChg>
        <pc:cxnChg chg="add mod">
          <ac:chgData name="Kulinich Bohdan" userId="48e65c9f34e137d0" providerId="LiveId" clId="{5F1719DF-9111-40D5-BB90-D5A453CF7734}" dt="2020-01-09T11:32:35.562" v="1520" actId="14100"/>
          <ac:cxnSpMkLst>
            <pc:docMk/>
            <pc:sldMk cId="1743156989" sldId="368"/>
            <ac:cxnSpMk id="148" creationId="{FB3D107F-0C2D-452C-8794-DD6FA8CAA522}"/>
          </ac:cxnSpMkLst>
        </pc:cxnChg>
        <pc:cxnChg chg="add mod">
          <ac:chgData name="Kulinich Bohdan" userId="48e65c9f34e137d0" providerId="LiveId" clId="{5F1719DF-9111-40D5-BB90-D5A453CF7734}" dt="2020-01-09T11:32:54.138" v="1524" actId="1076"/>
          <ac:cxnSpMkLst>
            <pc:docMk/>
            <pc:sldMk cId="1743156989" sldId="368"/>
            <ac:cxnSpMk id="151" creationId="{8465C33C-123C-4D7E-9CF1-E89347F5BDED}"/>
          </ac:cxnSpMkLst>
        </pc:cxnChg>
        <pc:cxnChg chg="add mod">
          <ac:chgData name="Kulinich Bohdan" userId="48e65c9f34e137d0" providerId="LiveId" clId="{5F1719DF-9111-40D5-BB90-D5A453CF7734}" dt="2020-01-09T11:33:22.632" v="1530" actId="14100"/>
          <ac:cxnSpMkLst>
            <pc:docMk/>
            <pc:sldMk cId="1743156989" sldId="368"/>
            <ac:cxnSpMk id="153" creationId="{8376CA8D-59BA-4E33-BD2A-2B8B2CBA89BA}"/>
          </ac:cxnSpMkLst>
        </pc:cxnChg>
        <pc:cxnChg chg="add mod">
          <ac:chgData name="Kulinich Bohdan" userId="48e65c9f34e137d0" providerId="LiveId" clId="{5F1719DF-9111-40D5-BB90-D5A453CF7734}" dt="2020-01-09T11:33:42.721" v="1534" actId="1076"/>
          <ac:cxnSpMkLst>
            <pc:docMk/>
            <pc:sldMk cId="1743156989" sldId="368"/>
            <ac:cxnSpMk id="158" creationId="{EF3F5C6A-D2DB-4AB8-9FA5-D4FEBE2FB4D8}"/>
          </ac:cxnSpMkLst>
        </pc:cxnChg>
        <pc:cxnChg chg="add mod">
          <ac:chgData name="Kulinich Bohdan" userId="48e65c9f34e137d0" providerId="LiveId" clId="{5F1719DF-9111-40D5-BB90-D5A453CF7734}" dt="2020-01-09T11:34:14.615" v="1541" actId="1076"/>
          <ac:cxnSpMkLst>
            <pc:docMk/>
            <pc:sldMk cId="1743156989" sldId="368"/>
            <ac:cxnSpMk id="160" creationId="{AD59FBA3-8D55-4D83-BAD2-4CF9318BA755}"/>
          </ac:cxnSpMkLst>
        </pc:cxnChg>
        <pc:cxnChg chg="add mod">
          <ac:chgData name="Kulinich Bohdan" userId="48e65c9f34e137d0" providerId="LiveId" clId="{5F1719DF-9111-40D5-BB90-D5A453CF7734}" dt="2020-01-09T11:34:32.134" v="1545" actId="14100"/>
          <ac:cxnSpMkLst>
            <pc:docMk/>
            <pc:sldMk cId="1743156989" sldId="368"/>
            <ac:cxnSpMk id="164" creationId="{C159B005-AC84-4C92-BCF2-6D0ED9AF56B8}"/>
          </ac:cxnSpMkLst>
        </pc:cxnChg>
        <pc:cxnChg chg="add mod">
          <ac:chgData name="Kulinich Bohdan" userId="48e65c9f34e137d0" providerId="LiveId" clId="{5F1719DF-9111-40D5-BB90-D5A453CF7734}" dt="2020-01-09T11:34:55.050" v="1549" actId="14100"/>
          <ac:cxnSpMkLst>
            <pc:docMk/>
            <pc:sldMk cId="1743156989" sldId="368"/>
            <ac:cxnSpMk id="166" creationId="{D65B9A5B-ABDC-4C84-9462-2A30B2F79778}"/>
          </ac:cxnSpMkLst>
        </pc:cxnChg>
        <pc:cxnChg chg="add mod">
          <ac:chgData name="Kulinich Bohdan" userId="48e65c9f34e137d0" providerId="LiveId" clId="{5F1719DF-9111-40D5-BB90-D5A453CF7734}" dt="2020-01-09T11:35:12.364" v="1553" actId="14100"/>
          <ac:cxnSpMkLst>
            <pc:docMk/>
            <pc:sldMk cId="1743156989" sldId="368"/>
            <ac:cxnSpMk id="170" creationId="{73A73A10-547C-40B0-9959-B824A3A88AEA}"/>
          </ac:cxnSpMkLst>
        </pc:cxnChg>
        <pc:cxnChg chg="add mod">
          <ac:chgData name="Kulinich Bohdan" userId="48e65c9f34e137d0" providerId="LiveId" clId="{5F1719DF-9111-40D5-BB90-D5A453CF7734}" dt="2020-01-09T11:35:36.687" v="1557" actId="14100"/>
          <ac:cxnSpMkLst>
            <pc:docMk/>
            <pc:sldMk cId="1743156989" sldId="368"/>
            <ac:cxnSpMk id="172" creationId="{4CB43A14-C8A2-4BAA-BA6E-E9FC4CC2D766}"/>
          </ac:cxnSpMkLst>
        </pc:cxnChg>
        <pc:cxnChg chg="add mod">
          <ac:chgData name="Kulinich Bohdan" userId="48e65c9f34e137d0" providerId="LiveId" clId="{5F1719DF-9111-40D5-BB90-D5A453CF7734}" dt="2020-01-09T11:36:21.062" v="1560" actId="14100"/>
          <ac:cxnSpMkLst>
            <pc:docMk/>
            <pc:sldMk cId="1743156989" sldId="368"/>
            <ac:cxnSpMk id="174" creationId="{3434B50E-4CD6-4272-BE4E-BF520F702C9F}"/>
          </ac:cxnSpMkLst>
        </pc:cxnChg>
        <pc:cxnChg chg="add mod">
          <ac:chgData name="Kulinich Bohdan" userId="48e65c9f34e137d0" providerId="LiveId" clId="{5F1719DF-9111-40D5-BB90-D5A453CF7734}" dt="2020-01-09T11:59:50.721" v="1564" actId="14100"/>
          <ac:cxnSpMkLst>
            <pc:docMk/>
            <pc:sldMk cId="1743156989" sldId="368"/>
            <ac:cxnSpMk id="176" creationId="{C86FDC15-2BDF-4054-B527-29C511676628}"/>
          </ac:cxnSpMkLst>
        </pc:cxnChg>
        <pc:cxnChg chg="add mod">
          <ac:chgData name="Kulinich Bohdan" userId="48e65c9f34e137d0" providerId="LiveId" clId="{5F1719DF-9111-40D5-BB90-D5A453CF7734}" dt="2020-01-09T12:00:10.361" v="1567" actId="14100"/>
          <ac:cxnSpMkLst>
            <pc:docMk/>
            <pc:sldMk cId="1743156989" sldId="368"/>
            <ac:cxnSpMk id="179" creationId="{57EA3B5D-4A9F-464E-8388-3AE839F39EC2}"/>
          </ac:cxnSpMkLst>
        </pc:cxnChg>
        <pc:cxnChg chg="add mod">
          <ac:chgData name="Kulinich Bohdan" userId="48e65c9f34e137d0" providerId="LiveId" clId="{5F1719DF-9111-40D5-BB90-D5A453CF7734}" dt="2020-01-09T12:00:30.780" v="1571" actId="14100"/>
          <ac:cxnSpMkLst>
            <pc:docMk/>
            <pc:sldMk cId="1743156989" sldId="368"/>
            <ac:cxnSpMk id="181" creationId="{0EDEDF63-A075-4CE5-A19B-C7A64A3C29E8}"/>
          </ac:cxnSpMkLst>
        </pc:cxnChg>
        <pc:cxnChg chg="add mod">
          <ac:chgData name="Kulinich Bohdan" userId="48e65c9f34e137d0" providerId="LiveId" clId="{5F1719DF-9111-40D5-BB90-D5A453CF7734}" dt="2020-01-09T12:00:58.146" v="1575" actId="14100"/>
          <ac:cxnSpMkLst>
            <pc:docMk/>
            <pc:sldMk cId="1743156989" sldId="368"/>
            <ac:cxnSpMk id="184" creationId="{E4F36350-648A-4F7C-89F1-29FCCADE9D46}"/>
          </ac:cxnSpMkLst>
        </pc:cxnChg>
        <pc:cxnChg chg="add mod ord">
          <ac:chgData name="Kulinich Bohdan" userId="48e65c9f34e137d0" providerId="LiveId" clId="{5F1719DF-9111-40D5-BB90-D5A453CF7734}" dt="2020-01-12T12:10:42.789" v="1875" actId="167"/>
          <ac:cxnSpMkLst>
            <pc:docMk/>
            <pc:sldMk cId="1743156989" sldId="368"/>
            <ac:cxnSpMk id="187" creationId="{4B7C6948-507F-4032-93E4-71C5F7F91148}"/>
          </ac:cxnSpMkLst>
        </pc:cxnChg>
        <pc:cxnChg chg="add mod ord">
          <ac:chgData name="Kulinich Bohdan" userId="48e65c9f34e137d0" providerId="LiveId" clId="{5F1719DF-9111-40D5-BB90-D5A453CF7734}" dt="2020-01-12T12:10:42.789" v="1875" actId="167"/>
          <ac:cxnSpMkLst>
            <pc:docMk/>
            <pc:sldMk cId="1743156989" sldId="368"/>
            <ac:cxnSpMk id="189" creationId="{735A0353-4277-479F-B6A1-667F435BE758}"/>
          </ac:cxnSpMkLst>
        </pc:cxnChg>
        <pc:cxnChg chg="add mod">
          <ac:chgData name="Kulinich Bohdan" userId="48e65c9f34e137d0" providerId="LiveId" clId="{5F1719DF-9111-40D5-BB90-D5A453CF7734}" dt="2020-01-09T12:13:03.553" v="1681" actId="14100"/>
          <ac:cxnSpMkLst>
            <pc:docMk/>
            <pc:sldMk cId="1743156989" sldId="368"/>
            <ac:cxnSpMk id="194" creationId="{4B51E3E5-DFA2-4B6D-B21C-9B61007F76CF}"/>
          </ac:cxnSpMkLst>
        </pc:cxnChg>
        <pc:cxnChg chg="add mod">
          <ac:chgData name="Kulinich Bohdan" userId="48e65c9f34e137d0" providerId="LiveId" clId="{5F1719DF-9111-40D5-BB90-D5A453CF7734}" dt="2020-01-09T12:10:10.357" v="1650" actId="1076"/>
          <ac:cxnSpMkLst>
            <pc:docMk/>
            <pc:sldMk cId="1743156989" sldId="368"/>
            <ac:cxnSpMk id="197" creationId="{DE6E3D65-EDCB-452B-8E90-19F4F6F0CFC4}"/>
          </ac:cxnSpMkLst>
        </pc:cxnChg>
        <pc:cxnChg chg="add mod">
          <ac:chgData name="Kulinich Bohdan" userId="48e65c9f34e137d0" providerId="LiveId" clId="{5F1719DF-9111-40D5-BB90-D5A453CF7734}" dt="2020-01-09T12:15:30.880" v="1705" actId="14100"/>
          <ac:cxnSpMkLst>
            <pc:docMk/>
            <pc:sldMk cId="1743156989" sldId="368"/>
            <ac:cxnSpMk id="198" creationId="{B1AEFA94-88D4-4F6B-9859-C01ED5B5B29E}"/>
          </ac:cxnSpMkLst>
        </pc:cxnChg>
        <pc:cxnChg chg="add mod">
          <ac:chgData name="Kulinich Bohdan" userId="48e65c9f34e137d0" providerId="LiveId" clId="{5F1719DF-9111-40D5-BB90-D5A453CF7734}" dt="2020-01-09T12:10:58.048" v="1661" actId="14100"/>
          <ac:cxnSpMkLst>
            <pc:docMk/>
            <pc:sldMk cId="1743156989" sldId="368"/>
            <ac:cxnSpMk id="200" creationId="{087D7DEF-0B2C-4C33-9799-2953B28869BF}"/>
          </ac:cxnSpMkLst>
        </pc:cxnChg>
        <pc:cxnChg chg="add mod">
          <ac:chgData name="Kulinich Bohdan" userId="48e65c9f34e137d0" providerId="LiveId" clId="{5F1719DF-9111-40D5-BB90-D5A453CF7734}" dt="2020-01-09T12:15:31.312" v="1706" actId="1076"/>
          <ac:cxnSpMkLst>
            <pc:docMk/>
            <pc:sldMk cId="1743156989" sldId="368"/>
            <ac:cxnSpMk id="203" creationId="{6568C762-BFFA-46A1-9BAD-DBBAE2C4DAE8}"/>
          </ac:cxnSpMkLst>
        </pc:cxnChg>
        <pc:cxnChg chg="add mod">
          <ac:chgData name="Kulinich Bohdan" userId="48e65c9f34e137d0" providerId="LiveId" clId="{5F1719DF-9111-40D5-BB90-D5A453CF7734}" dt="2020-01-09T12:12:15.987" v="1673" actId="14100"/>
          <ac:cxnSpMkLst>
            <pc:docMk/>
            <pc:sldMk cId="1743156989" sldId="368"/>
            <ac:cxnSpMk id="206" creationId="{598A9E1D-335C-4DEB-8E2D-B7E66F735BDE}"/>
          </ac:cxnSpMkLst>
        </pc:cxnChg>
        <pc:cxnChg chg="add del mod">
          <ac:chgData name="Kulinich Bohdan" userId="48e65c9f34e137d0" providerId="LiveId" clId="{5F1719DF-9111-40D5-BB90-D5A453CF7734}" dt="2020-01-09T12:15:31.760" v="1707" actId="478"/>
          <ac:cxnSpMkLst>
            <pc:docMk/>
            <pc:sldMk cId="1743156989" sldId="368"/>
            <ac:cxnSpMk id="209" creationId="{A0F8F026-2CD0-47F7-B015-0469BCB7D806}"/>
          </ac:cxnSpMkLst>
        </pc:cxnChg>
        <pc:cxnChg chg="add mod">
          <ac:chgData name="Kulinich Bohdan" userId="48e65c9f34e137d0" providerId="LiveId" clId="{5F1719DF-9111-40D5-BB90-D5A453CF7734}" dt="2020-01-09T12:14:06.079" v="1690" actId="14100"/>
          <ac:cxnSpMkLst>
            <pc:docMk/>
            <pc:sldMk cId="1743156989" sldId="368"/>
            <ac:cxnSpMk id="211" creationId="{C642D5BF-E9BA-44B9-A988-37F38A960440}"/>
          </ac:cxnSpMkLst>
        </pc:cxnChg>
        <pc:cxnChg chg="add mod">
          <ac:chgData name="Kulinich Bohdan" userId="48e65c9f34e137d0" providerId="LiveId" clId="{5F1719DF-9111-40D5-BB90-D5A453CF7734}" dt="2020-01-09T12:13:23.960" v="1684" actId="1076"/>
          <ac:cxnSpMkLst>
            <pc:docMk/>
            <pc:sldMk cId="1743156989" sldId="368"/>
            <ac:cxnSpMk id="213" creationId="{9446EDD7-7CE3-4B46-90A4-5336A5B34F8E}"/>
          </ac:cxnSpMkLst>
        </pc:cxnChg>
        <pc:cxnChg chg="add mod">
          <ac:chgData name="Kulinich Bohdan" userId="48e65c9f34e137d0" providerId="LiveId" clId="{5F1719DF-9111-40D5-BB90-D5A453CF7734}" dt="2020-01-09T12:14:27.365" v="1693" actId="14100"/>
          <ac:cxnSpMkLst>
            <pc:docMk/>
            <pc:sldMk cId="1743156989" sldId="368"/>
            <ac:cxnSpMk id="214" creationId="{D01CDD3A-3A1D-4617-A5CA-1F76218848EA}"/>
          </ac:cxnSpMkLst>
        </pc:cxnChg>
        <pc:cxnChg chg="add mod">
          <ac:chgData name="Kulinich Bohdan" userId="48e65c9f34e137d0" providerId="LiveId" clId="{5F1719DF-9111-40D5-BB90-D5A453CF7734}" dt="2020-01-09T12:15:58.235" v="1711" actId="1076"/>
          <ac:cxnSpMkLst>
            <pc:docMk/>
            <pc:sldMk cId="1743156989" sldId="368"/>
            <ac:cxnSpMk id="226" creationId="{ADF97B2C-CE86-4196-B47D-8233CD74E849}"/>
          </ac:cxnSpMkLst>
        </pc:cxnChg>
        <pc:cxnChg chg="add mod">
          <ac:chgData name="Kulinich Bohdan" userId="48e65c9f34e137d0" providerId="LiveId" clId="{5F1719DF-9111-40D5-BB90-D5A453CF7734}" dt="2020-01-09T12:16:04.220" v="1713" actId="1076"/>
          <ac:cxnSpMkLst>
            <pc:docMk/>
            <pc:sldMk cId="1743156989" sldId="368"/>
            <ac:cxnSpMk id="228" creationId="{CE1DE458-DED0-4B8A-B285-97741D1ACEB2}"/>
          </ac:cxnSpMkLst>
        </pc:cxnChg>
        <pc:cxnChg chg="add mod">
          <ac:chgData name="Kulinich Bohdan" userId="48e65c9f34e137d0" providerId="LiveId" clId="{5F1719DF-9111-40D5-BB90-D5A453CF7734}" dt="2020-01-09T12:16:18.543" v="1717" actId="14100"/>
          <ac:cxnSpMkLst>
            <pc:docMk/>
            <pc:sldMk cId="1743156989" sldId="368"/>
            <ac:cxnSpMk id="229" creationId="{5E7CFDA5-19FC-4585-B4D5-163A6E180DB0}"/>
          </ac:cxnSpMkLst>
        </pc:cxnChg>
        <pc:cxnChg chg="add mod">
          <ac:chgData name="Kulinich Bohdan" userId="48e65c9f34e137d0" providerId="LiveId" clId="{5F1719DF-9111-40D5-BB90-D5A453CF7734}" dt="2020-01-09T12:16:54.499" v="1720" actId="1076"/>
          <ac:cxnSpMkLst>
            <pc:docMk/>
            <pc:sldMk cId="1743156989" sldId="368"/>
            <ac:cxnSpMk id="231" creationId="{23F6C424-683C-4AB1-89ED-148BC4BAAA31}"/>
          </ac:cxnSpMkLst>
        </pc:cxnChg>
        <pc:cxnChg chg="add mod">
          <ac:chgData name="Kulinich Bohdan" userId="48e65c9f34e137d0" providerId="LiveId" clId="{5F1719DF-9111-40D5-BB90-D5A453CF7734}" dt="2020-01-09T12:17:11.108" v="1723" actId="14100"/>
          <ac:cxnSpMkLst>
            <pc:docMk/>
            <pc:sldMk cId="1743156989" sldId="368"/>
            <ac:cxnSpMk id="232" creationId="{D3080FE1-AC78-462A-954E-A0671DDBB776}"/>
          </ac:cxnSpMkLst>
        </pc:cxnChg>
        <pc:cxnChg chg="add mod">
          <ac:chgData name="Kulinich Bohdan" userId="48e65c9f34e137d0" providerId="LiveId" clId="{5F1719DF-9111-40D5-BB90-D5A453CF7734}" dt="2020-01-09T12:17:26.916" v="1727" actId="14100"/>
          <ac:cxnSpMkLst>
            <pc:docMk/>
            <pc:sldMk cId="1743156989" sldId="368"/>
            <ac:cxnSpMk id="234" creationId="{3D99C9A5-09AE-4C45-A073-92B4858D3DDE}"/>
          </ac:cxnSpMkLst>
        </pc:cxnChg>
        <pc:cxnChg chg="add mod">
          <ac:chgData name="Kulinich Bohdan" userId="48e65c9f34e137d0" providerId="LiveId" clId="{5F1719DF-9111-40D5-BB90-D5A453CF7734}" dt="2020-01-09T12:17:44.592" v="1731" actId="14100"/>
          <ac:cxnSpMkLst>
            <pc:docMk/>
            <pc:sldMk cId="1743156989" sldId="368"/>
            <ac:cxnSpMk id="237" creationId="{90C85996-34A6-43F9-90DD-53FE59DA66DD}"/>
          </ac:cxnSpMkLst>
        </pc:cxnChg>
      </pc:sldChg>
      <pc:sldChg chg="delSp modSp add ord delAnim">
        <pc:chgData name="Kulinich Bohdan" userId="48e65c9f34e137d0" providerId="LiveId" clId="{5F1719DF-9111-40D5-BB90-D5A453CF7734}" dt="2020-01-12T11:05:58.942" v="1812" actId="1076"/>
        <pc:sldMkLst>
          <pc:docMk/>
          <pc:sldMk cId="3041926346" sldId="369"/>
        </pc:sldMkLst>
        <pc:spChg chg="del">
          <ac:chgData name="Kulinich Bohdan" userId="48e65c9f34e137d0" providerId="LiveId" clId="{5F1719DF-9111-40D5-BB90-D5A453CF7734}" dt="2020-01-09T09:55:21.820" v="1182" actId="478"/>
          <ac:spMkLst>
            <pc:docMk/>
            <pc:sldMk cId="3041926346" sldId="369"/>
            <ac:spMk id="47" creationId="{263E4E3A-578A-461C-AEA2-8E8B9EEA0D19}"/>
          </ac:spMkLst>
        </pc:spChg>
        <pc:spChg chg="mod">
          <ac:chgData name="Kulinich Bohdan" userId="48e65c9f34e137d0" providerId="LiveId" clId="{5F1719DF-9111-40D5-BB90-D5A453CF7734}" dt="2020-01-12T11:05:58.942" v="1812" actId="1076"/>
          <ac:spMkLst>
            <pc:docMk/>
            <pc:sldMk cId="3041926346" sldId="369"/>
            <ac:spMk id="105" creationId="{DDDE025F-95A6-468D-B1FD-83AF41A5758A}"/>
          </ac:spMkLst>
        </pc:spChg>
        <pc:picChg chg="mod">
          <ac:chgData name="Kulinich Bohdan" userId="48e65c9f34e137d0" providerId="LiveId" clId="{5F1719DF-9111-40D5-BB90-D5A453CF7734}" dt="2020-01-09T09:57:44.948" v="1189" actId="1076"/>
          <ac:picMkLst>
            <pc:docMk/>
            <pc:sldMk cId="3041926346" sldId="369"/>
            <ac:picMk id="19" creationId="{982B4DAE-FFF0-4D3C-9C58-CDF2363AEEAE}"/>
          </ac:picMkLst>
        </pc:picChg>
        <pc:picChg chg="mod">
          <ac:chgData name="Kulinich Bohdan" userId="48e65c9f34e137d0" providerId="LiveId" clId="{5F1719DF-9111-40D5-BB90-D5A453CF7734}" dt="2020-01-09T09:57:43.037" v="1188" actId="1076"/>
          <ac:picMkLst>
            <pc:docMk/>
            <pc:sldMk cId="3041926346" sldId="369"/>
            <ac:picMk id="28" creationId="{EF13DB39-FBDD-45EE-8369-10A7221D815B}"/>
          </ac:picMkLst>
        </pc:picChg>
        <pc:picChg chg="del">
          <ac:chgData name="Kulinich Bohdan" userId="48e65c9f34e137d0" providerId="LiveId" clId="{5F1719DF-9111-40D5-BB90-D5A453CF7734}" dt="2020-01-09T09:55:23.240" v="1183" actId="478"/>
          <ac:picMkLst>
            <pc:docMk/>
            <pc:sldMk cId="3041926346" sldId="369"/>
            <ac:picMk id="39" creationId="{2EC0020E-EE94-4357-B09B-18C8DE3338AC}"/>
          </ac:picMkLst>
        </pc:picChg>
      </pc:sldChg>
      <pc:sldChg chg="addSp delSp modSp delAnim modAnim">
        <pc:chgData name="Kulinich Bohdan" userId="48e65c9f34e137d0" providerId="LiveId" clId="{5F1719DF-9111-40D5-BB90-D5A453CF7734}" dt="2020-01-15T08:35:28.981" v="2889" actId="478"/>
        <pc:sldMkLst>
          <pc:docMk/>
          <pc:sldMk cId="3807911934" sldId="370"/>
        </pc:sldMkLst>
        <pc:spChg chg="mod">
          <ac:chgData name="Kulinich Bohdan" userId="48e65c9f34e137d0" providerId="LiveId" clId="{5F1719DF-9111-40D5-BB90-D5A453CF7734}" dt="2020-01-13T10:35:10.489" v="2544" actId="20577"/>
          <ac:spMkLst>
            <pc:docMk/>
            <pc:sldMk cId="3807911934" sldId="370"/>
            <ac:spMk id="4" creationId="{00000000-0000-0000-0000-000000000000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5" creationId="{20AA0F78-B166-494C-8DA1-F8EFC18D7582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6" creationId="{506EBBFE-6850-48A0-9255-AFE02D67335C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7" creationId="{0D957D4D-4079-4759-B4B1-3C26EE13D178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7" creationId="{E9520DD1-42D1-42AE-B381-F20A591D6272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8" creationId="{82E61374-A707-46EE-8F76-141165756850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9" creationId="{1D99626B-1E64-4CC6-9A3F-6A1F18C144EE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10" creationId="{2F6827B5-8633-43F8-9DF5-EC30B2AD92BE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11" creationId="{708C5129-539E-4B17-9F22-B96DFA6273E2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12" creationId="{7A5391F8-553D-4E3B-B01E-B801783550F3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12" creationId="{FE54AF46-6723-4B51-B8AD-D78769BDF7F0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13" creationId="{563D97C2-32BF-45A6-8C98-6C7B13F190F9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13" creationId="{EA1ACBFE-7007-432E-BD19-F72359B06E63}"/>
          </ac:spMkLst>
        </pc:spChg>
        <pc:spChg chg="add mod or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14" creationId="{178C259A-8062-406C-9DFA-91310A11EA38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16" creationId="{86CB3065-B974-4B30-BB89-7026BFBBE3F2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17" creationId="{31A61E3A-C12A-43B0-B7FC-DB558E49041E}"/>
          </ac:spMkLst>
        </pc:spChg>
        <pc:spChg chg="del">
          <ac:chgData name="Kulinich Bohdan" userId="48e65c9f34e137d0" providerId="LiveId" clId="{5F1719DF-9111-40D5-BB90-D5A453CF7734}" dt="2020-01-13T10:34:58.099" v="2508" actId="478"/>
          <ac:spMkLst>
            <pc:docMk/>
            <pc:sldMk cId="3807911934" sldId="370"/>
            <ac:spMk id="32" creationId="{18F918BE-A148-4B7A-A08E-84D86673166E}"/>
          </ac:spMkLst>
        </pc:spChg>
        <pc:spChg chg="del">
          <ac:chgData name="Kulinich Bohdan" userId="48e65c9f34e137d0" providerId="LiveId" clId="{5F1719DF-9111-40D5-BB90-D5A453CF7734}" dt="2020-01-13T10:35:00.720" v="2510" actId="478"/>
          <ac:spMkLst>
            <pc:docMk/>
            <pc:sldMk cId="3807911934" sldId="370"/>
            <ac:spMk id="33" creationId="{FEC504CA-F5DD-4CFC-A088-2AA2696FE1C6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34" creationId="{086A8388-4F31-471D-B480-804D6524FB36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35" creationId="{72A7E634-7762-4CAA-BBC3-F3AE0B89D44D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37" creationId="{380B0ED9-FB6F-4D09-B4B2-19326ECB2D05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38" creationId="{F40E5BD0-779A-4AC0-8096-F731E262E638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40" creationId="{C48C3763-79FF-4D90-8BF7-1E30F9C1392E}"/>
          </ac:spMkLst>
        </pc:spChg>
        <pc:spChg chg="del">
          <ac:chgData name="Kulinich Bohdan" userId="48e65c9f34e137d0" providerId="LiveId" clId="{5F1719DF-9111-40D5-BB90-D5A453CF7734}" dt="2020-01-13T10:34:59.466" v="2509" actId="478"/>
          <ac:spMkLst>
            <pc:docMk/>
            <pc:sldMk cId="3807911934" sldId="370"/>
            <ac:spMk id="45" creationId="{5A504C8B-B90E-4A81-915C-416927634273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46" creationId="{DAA23EB9-A699-4CF2-9EA7-C3BC81A3450C}"/>
          </ac:spMkLst>
        </pc:spChg>
        <pc:spChg chg="add del mod">
          <ac:chgData name="Kulinich Bohdan" userId="48e65c9f34e137d0" providerId="LiveId" clId="{5F1719DF-9111-40D5-BB90-D5A453CF7734}" dt="2020-01-13T12:02:41.073" v="2623" actId="478"/>
          <ac:spMkLst>
            <pc:docMk/>
            <pc:sldMk cId="3807911934" sldId="370"/>
            <ac:spMk id="47" creationId="{46E2ABE5-C816-4B30-BE49-139FEDE45BB4}"/>
          </ac:spMkLst>
        </pc:spChg>
        <pc:spChg chg="del">
          <ac:chgData name="Kulinich Bohdan" userId="48e65c9f34e137d0" providerId="LiveId" clId="{5F1719DF-9111-40D5-BB90-D5A453CF7734}" dt="2020-01-13T10:34:55.734" v="2506" actId="478"/>
          <ac:spMkLst>
            <pc:docMk/>
            <pc:sldMk cId="3807911934" sldId="370"/>
            <ac:spMk id="48" creationId="{EF435653-FED0-41C2-9888-BEEF468017F0}"/>
          </ac:spMkLst>
        </pc:spChg>
        <pc:spChg chg="add del mod">
          <ac:chgData name="Kulinich Bohdan" userId="48e65c9f34e137d0" providerId="LiveId" clId="{5F1719DF-9111-40D5-BB90-D5A453CF7734}" dt="2020-01-13T12:02:43.067" v="2624" actId="478"/>
          <ac:spMkLst>
            <pc:docMk/>
            <pc:sldMk cId="3807911934" sldId="370"/>
            <ac:spMk id="53" creationId="{269A9781-25FC-4950-8283-BCDAAC9722C6}"/>
          </ac:spMkLst>
        </pc:spChg>
        <pc:spChg chg="add del mod">
          <ac:chgData name="Kulinich Bohdan" userId="48e65c9f34e137d0" providerId="LiveId" clId="{5F1719DF-9111-40D5-BB90-D5A453CF7734}" dt="2020-01-13T11:58:32.345" v="2614"/>
          <ac:spMkLst>
            <pc:docMk/>
            <pc:sldMk cId="3807911934" sldId="370"/>
            <ac:spMk id="62" creationId="{F2893490-EA9B-4105-987C-B088F399BB63}"/>
          </ac:spMkLst>
        </pc:spChg>
        <pc:spChg chg="add del mod">
          <ac:chgData name="Kulinich Bohdan" userId="48e65c9f34e137d0" providerId="LiveId" clId="{5F1719DF-9111-40D5-BB90-D5A453CF7734}" dt="2020-01-13T11:58:32.345" v="2614"/>
          <ac:spMkLst>
            <pc:docMk/>
            <pc:sldMk cId="3807911934" sldId="370"/>
            <ac:spMk id="64" creationId="{A2979AD7-C204-4950-A86A-B2ACA547F421}"/>
          </ac:spMkLst>
        </pc:spChg>
        <pc:spChg chg="add del mod">
          <ac:chgData name="Kulinich Bohdan" userId="48e65c9f34e137d0" providerId="LiveId" clId="{5F1719DF-9111-40D5-BB90-D5A453CF7734}" dt="2020-01-13T11:58:32.345" v="2614"/>
          <ac:spMkLst>
            <pc:docMk/>
            <pc:sldMk cId="3807911934" sldId="370"/>
            <ac:spMk id="66" creationId="{842A2EA5-880F-4EEC-8D26-173BBE02318B}"/>
          </ac:spMkLst>
        </pc:spChg>
        <pc:spChg chg="add del mod">
          <ac:chgData name="Kulinich Bohdan" userId="48e65c9f34e137d0" providerId="LiveId" clId="{5F1719DF-9111-40D5-BB90-D5A453CF7734}" dt="2020-01-13T11:58:32.345" v="2614"/>
          <ac:spMkLst>
            <pc:docMk/>
            <pc:sldMk cId="3807911934" sldId="370"/>
            <ac:spMk id="69" creationId="{8F195056-C63A-4306-8390-B8BC775DCCF8}"/>
          </ac:spMkLst>
        </pc:spChg>
        <pc:spChg chg="add 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86" creationId="{96119ABA-1917-4C71-A29A-299D565982DA}"/>
          </ac:spMkLst>
        </pc:spChg>
        <pc:spChg chg="add 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87" creationId="{CBED7AD6-C5B2-42E2-B0F0-FC817D04BD1E}"/>
          </ac:spMkLst>
        </pc:spChg>
        <pc:spChg chg="add del mod">
          <ac:chgData name="Kulinich Bohdan" userId="48e65c9f34e137d0" providerId="LiveId" clId="{5F1719DF-9111-40D5-BB90-D5A453CF7734}" dt="2020-01-14T12:15:07.570" v="2746" actId="478"/>
          <ac:spMkLst>
            <pc:docMk/>
            <pc:sldMk cId="3807911934" sldId="370"/>
            <ac:spMk id="143" creationId="{4BEC956A-0DA9-465E-80E3-D743D6A7CC23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3" creationId="{3D03F94A-40B5-42F0-8C60-C8F799A55CE5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4" creationId="{C4B7939B-BF26-42B4-82CA-34ACD86B7B3A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5" creationId="{46810AB4-D468-4A58-B7D9-B9154EB63B0D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6" creationId="{5E91677D-DF6B-440E-8E0A-6114E8584C25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7" creationId="{C2576487-5945-42C9-8677-CAD666CE0009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68" creationId="{9AEEC318-8590-42BC-A2E6-8285A9CE5FA4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86" creationId="{D15B6F67-5184-4C08-AD8C-3341F1D5A3A8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87" creationId="{64DEE1A5-E247-4305-BFBE-B5859B68CD2F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88" creationId="{999AF5C4-3668-4C03-86F3-162680A3754B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89" creationId="{549ACB6C-DA97-4F58-B0D2-9B45ACA7EF34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0" creationId="{BECA8502-C0F9-42B1-B668-9CA14F2CC609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1" creationId="{36B69BBC-7BB0-4725-BBE1-70F1020F34D0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2" creationId="{BE1B59AB-980C-4E49-B106-6206BAE44E54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3" creationId="{1A42490F-8A7C-4067-9832-375B6C2F26E4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4" creationId="{1D5A95D1-A841-4AF9-924B-86C754137BBF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6" creationId="{688A8699-CB77-4BFE-9B3C-177703BD0099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7" creationId="{26B56A91-211D-4B84-8669-9EB66F629322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8" creationId="{3E0E29BC-28C3-4F55-A5AA-4C3271095F0A}"/>
          </ac:spMkLst>
        </pc:spChg>
        <pc:spChg chg="mod">
          <ac:chgData name="Kulinich Bohdan" userId="48e65c9f34e137d0" providerId="LiveId" clId="{5F1719DF-9111-40D5-BB90-D5A453CF7734}" dt="2020-01-15T08:33:40.521" v="2883" actId="1076"/>
          <ac:spMkLst>
            <pc:docMk/>
            <pc:sldMk cId="3807911934" sldId="370"/>
            <ac:spMk id="299" creationId="{D1DA9072-A90D-4624-9048-28295655B517}"/>
          </ac:spMkLst>
        </pc:sp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5" creationId="{E3AC0E2F-BDA0-4F72-B614-17A5F1011196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6" creationId="{C98A80C6-FA7A-48A4-8A48-75632F5BF7FE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8" creationId="{F1599FFB-1162-4C0A-93A2-0ADA3C023897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9" creationId="{C629B338-0215-4DD0-9DFC-526089EAD060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10" creationId="{60F5CC73-9BF0-4329-90E2-5DC0D9E65DB6}"/>
          </ac:picMkLst>
        </pc:picChg>
        <pc:picChg chg="add mod ord">
          <ac:chgData name="Kulinich Bohdan" userId="48e65c9f34e137d0" providerId="LiveId" clId="{5F1719DF-9111-40D5-BB90-D5A453CF7734}" dt="2020-01-13T11:49:23.507" v="2597" actId="1076"/>
          <ac:picMkLst>
            <pc:docMk/>
            <pc:sldMk cId="3807911934" sldId="370"/>
            <ac:picMk id="11" creationId="{9537EDAF-75A0-4CEC-B0B4-6B6CE8538A7F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14" creationId="{B8018C40-D132-4681-86EC-1255D9130E40}"/>
          </ac:picMkLst>
        </pc:picChg>
        <pc:picChg chg="add del mod modCrop">
          <ac:chgData name="Kulinich Bohdan" userId="48e65c9f34e137d0" providerId="LiveId" clId="{5F1719DF-9111-40D5-BB90-D5A453CF7734}" dt="2020-01-15T08:35:28.981" v="2889" actId="478"/>
          <ac:picMkLst>
            <pc:docMk/>
            <pc:sldMk cId="3807911934" sldId="370"/>
            <ac:picMk id="15" creationId="{1D310997-4F78-4269-BA42-0BE9DD2BCC69}"/>
          </ac:picMkLst>
        </pc:picChg>
        <pc:picChg chg="add mod ord">
          <ac:chgData name="Kulinich Bohdan" userId="48e65c9f34e137d0" providerId="LiveId" clId="{5F1719DF-9111-40D5-BB90-D5A453CF7734}" dt="2020-01-13T11:49:30.032" v="2599" actId="1076"/>
          <ac:picMkLst>
            <pc:docMk/>
            <pc:sldMk cId="3807911934" sldId="370"/>
            <ac:picMk id="18" creationId="{5D135619-3CF0-43C6-A80A-30A73D58A991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19" creationId="{982B4DAE-FFF0-4D3C-9C58-CDF2363AEEAE}"/>
          </ac:picMkLst>
        </pc:picChg>
        <pc:picChg chg="add mod">
          <ac:chgData name="Kulinich Bohdan" userId="48e65c9f34e137d0" providerId="LiveId" clId="{5F1719DF-9111-40D5-BB90-D5A453CF7734}" dt="2020-01-13T11:49:20.892" v="2595" actId="1076"/>
          <ac:picMkLst>
            <pc:docMk/>
            <pc:sldMk cId="3807911934" sldId="370"/>
            <ac:picMk id="20" creationId="{3C18559E-EBB7-42DC-8950-01FBAC4BB14C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24" creationId="{44E92BBD-97C9-47AA-9EAD-3783B8377C87}"/>
          </ac:picMkLst>
        </pc:picChg>
        <pc:picChg chg="add mod">
          <ac:chgData name="Kulinich Bohdan" userId="48e65c9f34e137d0" providerId="LiveId" clId="{5F1719DF-9111-40D5-BB90-D5A453CF7734}" dt="2020-01-13T11:49:22.361" v="2596" actId="1076"/>
          <ac:picMkLst>
            <pc:docMk/>
            <pc:sldMk cId="3807911934" sldId="370"/>
            <ac:picMk id="25" creationId="{CEC550FD-4640-4C97-97DB-FE70BD0F2D0D}"/>
          </ac:picMkLst>
        </pc:picChg>
        <pc:picChg chg="del">
          <ac:chgData name="Kulinich Bohdan" userId="48e65c9f34e137d0" providerId="LiveId" clId="{5F1719DF-9111-40D5-BB90-D5A453CF7734}" dt="2020-01-13T10:34:55.734" v="2506" actId="478"/>
          <ac:picMkLst>
            <pc:docMk/>
            <pc:sldMk cId="3807911934" sldId="370"/>
            <ac:picMk id="28" creationId="{EF13DB39-FBDD-45EE-8369-10A7221D815B}"/>
          </ac:picMkLst>
        </pc:picChg>
        <pc:picChg chg="add mod modCrop">
          <ac:chgData name="Kulinich Bohdan" userId="48e65c9f34e137d0" providerId="LiveId" clId="{5F1719DF-9111-40D5-BB90-D5A453CF7734}" dt="2020-01-13T12:05:17.701" v="2648" actId="1076"/>
          <ac:picMkLst>
            <pc:docMk/>
            <pc:sldMk cId="3807911934" sldId="370"/>
            <ac:picMk id="39" creationId="{C0185AB1-6714-46D2-AB18-5ACAC73A0027}"/>
          </ac:picMkLst>
        </pc:picChg>
        <pc:picChg chg="add mod modCrop">
          <ac:chgData name="Kulinich Bohdan" userId="48e65c9f34e137d0" providerId="LiveId" clId="{5F1719DF-9111-40D5-BB90-D5A453CF7734}" dt="2020-01-13T12:04:48.057" v="2639" actId="1076"/>
          <ac:picMkLst>
            <pc:docMk/>
            <pc:sldMk cId="3807911934" sldId="370"/>
            <ac:picMk id="94" creationId="{CA250FA1-7BF2-475E-8F28-6C0BD7A21E37}"/>
          </ac:picMkLst>
        </pc:picChg>
        <pc:picChg chg="add del mod modCrop">
          <ac:chgData name="Kulinich Bohdan" userId="48e65c9f34e137d0" providerId="LiveId" clId="{5F1719DF-9111-40D5-BB90-D5A453CF7734}" dt="2020-01-13T12:05:50.279" v="2652" actId="478"/>
          <ac:picMkLst>
            <pc:docMk/>
            <pc:sldMk cId="3807911934" sldId="370"/>
            <ac:picMk id="96" creationId="{8F56F6F8-B99E-4A06-A68E-9A6E5B43E554}"/>
          </ac:picMkLst>
        </pc:picChg>
        <pc:picChg chg="add mod ord modCrop">
          <ac:chgData name="Kulinich Bohdan" userId="48e65c9f34e137d0" providerId="LiveId" clId="{5F1719DF-9111-40D5-BB90-D5A453CF7734}" dt="2020-01-13T12:06:27.404" v="2666" actId="167"/>
          <ac:picMkLst>
            <pc:docMk/>
            <pc:sldMk cId="3807911934" sldId="370"/>
            <ac:picMk id="98" creationId="{91614071-08A3-448F-892F-3B665BE89658}"/>
          </ac:picMkLst>
        </pc:picChg>
        <pc:inkChg chg="del">
          <ac:chgData name="Kulinich Bohdan" userId="48e65c9f34e137d0" providerId="LiveId" clId="{5F1719DF-9111-40D5-BB90-D5A453CF7734}" dt="2020-01-13T10:34:55.734" v="2506" actId="478"/>
          <ac:inkMkLst>
            <pc:docMk/>
            <pc:sldMk cId="3807911934" sldId="370"/>
            <ac:inkMk id="2" creationId="{053DD8D6-20C5-344E-A4F1-8BBE0022EDB7}"/>
          </ac:inkMkLst>
        </pc:inkChg>
        <pc:cxnChg chg="del">
          <ac:chgData name="Kulinich Bohdan" userId="48e65c9f34e137d0" providerId="LiveId" clId="{5F1719DF-9111-40D5-BB90-D5A453CF7734}" dt="2020-01-13T10:34:57.208" v="2507" actId="478"/>
          <ac:cxnSpMkLst>
            <pc:docMk/>
            <pc:sldMk cId="3807911934" sldId="370"/>
            <ac:cxnSpMk id="15" creationId="{A54BEC31-1E09-419F-A4D1-01C07EC0D655}"/>
          </ac:cxnSpMkLst>
        </pc:cxnChg>
        <pc:cxnChg chg="del">
          <ac:chgData name="Kulinich Bohdan" userId="48e65c9f34e137d0" providerId="LiveId" clId="{5F1719DF-9111-40D5-BB90-D5A453CF7734}" dt="2020-01-13T10:34:59.466" v="2509" actId="478"/>
          <ac:cxnSpMkLst>
            <pc:docMk/>
            <pc:sldMk cId="3807911934" sldId="370"/>
            <ac:cxnSpMk id="21" creationId="{A100FECE-3953-4D7E-BF42-4E9DDB870394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22" creationId="{74D1D897-1385-42CC-B381-17C880DCB0F6}"/>
          </ac:cxnSpMkLst>
        </pc:cxnChg>
        <pc:cxnChg chg="del">
          <ac:chgData name="Kulinich Bohdan" userId="48e65c9f34e137d0" providerId="LiveId" clId="{5F1719DF-9111-40D5-BB90-D5A453CF7734}" dt="2020-01-13T10:34:59.466" v="2509" actId="478"/>
          <ac:cxnSpMkLst>
            <pc:docMk/>
            <pc:sldMk cId="3807911934" sldId="370"/>
            <ac:cxnSpMk id="23" creationId="{894ADD61-BAE0-4A1A-AB95-7D7A7705DF8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" creationId="{8B5550E2-6210-46A6-83E5-69A1DD23A70A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26" creationId="{C5D055C3-D194-4AFB-B7AA-5D86C574813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6" creationId="{CBAEA91D-95C1-48E1-975C-6F95D06562E3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27" creationId="{B4829C3A-C097-49C8-9E69-B72910122DC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9" creationId="{42B23552-8461-4DEA-BEE2-F9B66CDFEFBF}"/>
          </ac:cxnSpMkLst>
        </pc:cxnChg>
        <pc:cxnChg chg="del">
          <ac:chgData name="Kulinich Bohdan" userId="48e65c9f34e137d0" providerId="LiveId" clId="{5F1719DF-9111-40D5-BB90-D5A453CF7734}" dt="2020-01-13T10:34:59.466" v="2509" actId="478"/>
          <ac:cxnSpMkLst>
            <pc:docMk/>
            <pc:sldMk cId="3807911934" sldId="370"/>
            <ac:cxnSpMk id="30" creationId="{D8E0EF88-6AEA-4AD1-BDAB-CC243DAF3A13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31" creationId="{DA52F76D-9D38-4636-B586-018F6D8DFD9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33" creationId="{A51B0AE2-07B9-432E-A038-1C72F460EFF5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36" creationId="{BC83C39C-5F45-467D-92DE-55E7D60D0B78}"/>
          </ac:cxnSpMkLst>
        </pc:cxnChg>
        <pc:cxnChg chg="del">
          <ac:chgData name="Kulinich Bohdan" userId="48e65c9f34e137d0" providerId="LiveId" clId="{5F1719DF-9111-40D5-BB90-D5A453CF7734}" dt="2020-01-13T10:34:55.734" v="2506" actId="478"/>
          <ac:cxnSpMkLst>
            <pc:docMk/>
            <pc:sldMk cId="3807911934" sldId="370"/>
            <ac:cxnSpMk id="42" creationId="{39AC0758-A108-437A-8FAD-6907CDD4397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44" creationId="{4120A85A-6DCC-4E32-AA05-D711FD1EC0BE}"/>
          </ac:cxnSpMkLst>
        </pc:cxnChg>
        <pc:cxnChg chg="add del mod">
          <ac:chgData name="Kulinich Bohdan" userId="48e65c9f34e137d0" providerId="LiveId" clId="{5F1719DF-9111-40D5-BB90-D5A453CF7734}" dt="2020-01-13T12:02:41.073" v="2623" actId="478"/>
          <ac:cxnSpMkLst>
            <pc:docMk/>
            <pc:sldMk cId="3807911934" sldId="370"/>
            <ac:cxnSpMk id="49" creationId="{3DE932D3-6027-4162-949F-521EA64E15C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49" creationId="{43385842-CB68-45EE-B937-C23596F0B6C7}"/>
          </ac:cxnSpMkLst>
        </pc:cxnChg>
        <pc:cxnChg chg="add del mod">
          <ac:chgData name="Kulinich Bohdan" userId="48e65c9f34e137d0" providerId="LiveId" clId="{5F1719DF-9111-40D5-BB90-D5A453CF7734}" dt="2020-01-13T12:02:41.073" v="2623" actId="478"/>
          <ac:cxnSpMkLst>
            <pc:docMk/>
            <pc:sldMk cId="3807911934" sldId="370"/>
            <ac:cxnSpMk id="50" creationId="{45C537D5-58ED-4A69-8944-F137CA894CEC}"/>
          </ac:cxnSpMkLst>
        </pc:cxnChg>
        <pc:cxnChg chg="add del mod">
          <ac:chgData name="Kulinich Bohdan" userId="48e65c9f34e137d0" providerId="LiveId" clId="{5F1719DF-9111-40D5-BB90-D5A453CF7734}" dt="2020-01-13T12:02:43.067" v="2624" actId="478"/>
          <ac:cxnSpMkLst>
            <pc:docMk/>
            <pc:sldMk cId="3807911934" sldId="370"/>
            <ac:cxnSpMk id="51" creationId="{BE95ED6E-30C1-4074-98CF-E3577A1C61E2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52" creationId="{3CACB758-18BB-40EA-A946-C936E082E80F}"/>
          </ac:cxnSpMkLst>
        </pc:cxnChg>
        <pc:cxnChg chg="add del mod">
          <ac:chgData name="Kulinich Bohdan" userId="48e65c9f34e137d0" providerId="LiveId" clId="{5F1719DF-9111-40D5-BB90-D5A453CF7734}" dt="2020-01-13T12:02:41.073" v="2623" actId="478"/>
          <ac:cxnSpMkLst>
            <pc:docMk/>
            <pc:sldMk cId="3807911934" sldId="370"/>
            <ac:cxnSpMk id="52" creationId="{E85842EA-2F88-42E6-A3A8-00A9A64FF347}"/>
          </ac:cxnSpMkLst>
        </pc:cxnChg>
        <pc:cxnChg chg="add del mod">
          <ac:chgData name="Kulinich Bohdan" userId="48e65c9f34e137d0" providerId="LiveId" clId="{5F1719DF-9111-40D5-BB90-D5A453CF7734}" dt="2020-01-13T12:02:43.067" v="2624" actId="478"/>
          <ac:cxnSpMkLst>
            <pc:docMk/>
            <pc:sldMk cId="3807911934" sldId="370"/>
            <ac:cxnSpMk id="54" creationId="{9D2C07FE-4FF1-49C5-B118-2B64FEF2D1A3}"/>
          </ac:cxnSpMkLst>
        </pc:cxnChg>
        <pc:cxnChg chg="add del mod">
          <ac:chgData name="Kulinich Bohdan" userId="48e65c9f34e137d0" providerId="LiveId" clId="{5F1719DF-9111-40D5-BB90-D5A453CF7734}" dt="2020-01-13T12:02:41.073" v="2623" actId="478"/>
          <ac:cxnSpMkLst>
            <pc:docMk/>
            <pc:sldMk cId="3807911934" sldId="370"/>
            <ac:cxnSpMk id="55" creationId="{18307AB3-07EF-49A3-8835-E07AAB3C6A5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55" creationId="{7AF09E7F-DF0C-4E1C-8BB7-CF1C9965686E}"/>
          </ac:cxnSpMkLst>
        </pc:cxnChg>
        <pc:cxnChg chg="add del mod">
          <ac:chgData name="Kulinich Bohdan" userId="48e65c9f34e137d0" providerId="LiveId" clId="{5F1719DF-9111-40D5-BB90-D5A453CF7734}" dt="2020-01-13T12:02:43.067" v="2624" actId="478"/>
          <ac:cxnSpMkLst>
            <pc:docMk/>
            <pc:sldMk cId="3807911934" sldId="370"/>
            <ac:cxnSpMk id="56" creationId="{8D301520-122B-4534-B02C-BFC48FE81ABB}"/>
          </ac:cxnSpMkLst>
        </pc:cxnChg>
        <pc:cxnChg chg="add del mod">
          <ac:chgData name="Kulinich Bohdan" userId="48e65c9f34e137d0" providerId="LiveId" clId="{5F1719DF-9111-40D5-BB90-D5A453CF7734}" dt="2020-01-13T12:02:41.073" v="2623" actId="478"/>
          <ac:cxnSpMkLst>
            <pc:docMk/>
            <pc:sldMk cId="3807911934" sldId="370"/>
            <ac:cxnSpMk id="57" creationId="{87C50DFB-82D7-4EBE-A5F4-01E3C3A8684D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58" creationId="{F75FBABB-201C-4E02-BA7D-87391C3A1400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59" creationId="{A9596021-05FB-4D0A-AC2C-5EF9216C2F6B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0" creationId="{7986C02B-FCA9-485A-91C9-E8D09D51967C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1" creationId="{2946B704-39C2-4876-8DF0-6FDCA263228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61" creationId="{400378E8-AAA0-4CF6-B170-52DD8EEB6BEE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3" creationId="{19A8A844-202F-4569-93E4-4AE76AE8CB9E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64" creationId="{07C09126-4A26-464A-B358-D55844CAEC95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5" creationId="{95E7D768-D467-4A66-91F4-CFB35DBE59CB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7" creationId="{20A4ABF7-235C-4580-9B6B-D90A0645AFE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67" creationId="{F6C9EEE7-32EB-4C30-99DA-4CA3075ABAF3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68" creationId="{D831FE0B-355C-46B9-887B-ABE58676715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70" creationId="{0B324DE9-0230-4EF8-B976-8EF4391D504B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70" creationId="{6D51AA5F-4425-4371-B497-04A670FCF455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71" creationId="{78C9242B-2B9D-474A-9957-362F350E5256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72" creationId="{211B7745-5595-4B6C-A607-F3607C2C55B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73" creationId="{711B71BB-10AF-4F25-AB5B-88FAE4D9B0B7}"/>
          </ac:cxnSpMkLst>
        </pc:cxnChg>
        <pc:cxnChg chg="add del mod">
          <ac:chgData name="Kulinich Bohdan" userId="48e65c9f34e137d0" providerId="LiveId" clId="{5F1719DF-9111-40D5-BB90-D5A453CF7734}" dt="2020-01-13T11:58:32.345" v="2614"/>
          <ac:cxnSpMkLst>
            <pc:docMk/>
            <pc:sldMk cId="3807911934" sldId="370"/>
            <ac:cxnSpMk id="73" creationId="{F1BBC256-CF5F-4CE6-86BD-8CD34EDFDE9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76" creationId="{3AAA86B1-B0AF-46BF-B40F-6937C05B980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0" creationId="{BA70E777-75B6-472F-A98D-765B7F99014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2" creationId="{D71C40B0-FFAB-4CBD-9C2E-B6FD3BA95415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3" creationId="{654FC9E2-B6A6-4B1F-BEBB-CAC9932BD649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4" creationId="{E6CDC8A2-3CE4-4996-87CC-236D77D74565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5" creationId="{8C8023E7-E78A-4BE8-AE26-1C4669A1EED6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8" creationId="{46D99052-907B-45F0-9226-0591F454D024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89" creationId="{6DD5FB8E-DAF0-4869-9FD2-46EACDEEA7BB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0" creationId="{FDE57893-68FC-465A-97F4-034252655BD1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1" creationId="{D4CD5213-AAC3-4955-AEC6-7A0955FE2675}"/>
          </ac:cxnSpMkLst>
        </pc:cxnChg>
        <pc:cxnChg chg="add 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2" creationId="{A33BFB39-3E1A-4A3D-BE16-D0C1492147A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3" creationId="{7E1CC0D7-A46A-4131-A09F-409D1D5EC915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5" creationId="{220DCEC7-52C3-4419-974D-8FEA43A1E4F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6" creationId="{A941126E-62EE-4C9B-85E3-5A3AEB0F8ACE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7" creationId="{983207CE-7B56-4A58-9F32-9B423FCF027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99" creationId="{036EFFE5-6F89-4107-9948-943203F4A08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01" creationId="{FC35EA08-6808-4D4C-8D7C-66F4D6970456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04" creationId="{DBC7E78E-EA24-4157-BB65-CBA7A9E5599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09" creationId="{0D373D3F-4CC3-4EEF-84FF-0B0AE43A917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13" creationId="{BC9ECCB7-A5C2-4265-9A2C-ACC41A1FF66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14" creationId="{3F0769A1-365E-458C-9215-E774ED721D7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15" creationId="{D620BC6B-7CDD-4FC7-B68D-354B8239573E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21" creationId="{1B92E0F6-5552-4372-84A2-45205E91C4D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24" creationId="{80E2E1C0-8BA9-4369-8BCD-2F2DAA47FBD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27" creationId="{5AC01FB0-E5A7-40C8-ADBA-9827D938911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0" creationId="{59AB8CCB-B765-4946-961A-79A51139C46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1" creationId="{6E2E11AA-37B6-4E80-9921-34AAC579240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2" creationId="{0B1058DF-B3C0-4798-9240-3E8487DCB30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5" creationId="{E617A6BA-42EB-499B-92A6-AB6E2BE2671D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6" creationId="{D3D62ABB-10D3-4CBD-ACC7-8003D800E1D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38" creationId="{1EDF83AE-20A2-461E-A66F-26072863366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41" creationId="{CD957735-9E3C-447C-9926-90592E13B34B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44" creationId="{1859D1F8-E912-4D70-9EC9-EF20657892A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48" creationId="{0EE9906C-A0B6-47B5-9828-6622A58F3B6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52" creationId="{D46EBF56-03DD-4498-9575-83B8DCA0732F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54" creationId="{14910FC6-CB70-4BCD-A2FF-9FEAEA15842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56" creationId="{1BBE7BB0-C2F8-4023-9740-2640465F9A02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58" creationId="{CF1B5ED3-EE1E-4E1E-8B0C-5C36D96D112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59" creationId="{1349175E-EB5F-4DFF-B479-901246685B3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60" creationId="{214D7CE6-B97A-4B7A-899F-96035481583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61" creationId="{CC8CBC78-8DE8-400A-A052-223294ACBF9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66" creationId="{AD4AF1ED-D044-4F61-B902-1587004E691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67" creationId="{61877E61-59B8-4389-B9EB-7B54CD260EAD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72" creationId="{38DA6FC7-A2AF-46D9-9EBC-026EC68F306F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75" creationId="{9EEFD231-BE08-453D-9EE4-AC5A22259C1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78" creationId="{D31D0539-0D9F-4BB9-BDF5-F53F7454BE3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79" creationId="{6581EF75-EBDE-443D-A71A-AA2F6963E10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81" creationId="{7DA3C9E0-CB18-4309-8500-4BAD3D9398E2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83" creationId="{CADB4628-C32D-4E25-955D-E6EEA8F1BF0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87" creationId="{8CB1CC3B-3D94-4B3B-9A79-4F9F15CC86B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90" creationId="{A0F3DF70-C4ED-4F8A-A3B2-7C67E2ACBD1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92" creationId="{EA978AAE-BB9D-4F3E-896B-F9CA11D2449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95" creationId="{982B4D51-FE87-4EB2-A512-BA6E134700C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199" creationId="{55C3AE83-590E-435C-B2C9-4B54CB36704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01" creationId="{94A6124D-9069-4B8B-ADEE-D8199A67354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04" creationId="{26F7A950-C24E-4B67-AF2D-D19F1E4DC69D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06" creationId="{72780EA4-C180-40FA-BFB2-D2EE1ECD1419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08" creationId="{8E36BD81-6271-4046-A57D-8FBDC6CE6D70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10" creationId="{A62F11CF-6F22-4CE5-8C6F-9C3FDE5E57C8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12" creationId="{D7874351-208C-4A51-9A09-75E9DF42C91A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15" creationId="{AFF1DDA1-5AA3-426D-8AD9-A4D57448D0E5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18" creationId="{898841C0-0474-4AA0-9DD7-2741172F7911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23" creationId="{004F1870-A5FC-4F2A-A237-4FDC8201F0EF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26" creationId="{781AB750-85DD-47C9-8238-37B2CD05F45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0" creationId="{4679FCAC-624F-47F7-81CC-CB40F3F12862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1" creationId="{D230DD57-C249-4DE8-89D9-FC1F8A1DE7E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5" creationId="{A1B3961B-5BDE-4851-AB71-B0EBECCAD51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6" creationId="{604DC0D6-3A44-487C-9459-2830952FAC5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38" creationId="{E0B5F5CF-2A7F-4FF7-B12F-5AC87CC30AAB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0" creationId="{C354D4BC-7AD0-4334-B879-AC71766B767F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2" creationId="{A6EBA367-B760-4AA1-9E7F-29D1ACD5A1A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4" creationId="{1F9D4B83-DB94-4CA1-A41B-32A966909081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7" creationId="{DCFAF031-DE76-46EF-89E1-B49C09D73D1F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8" creationId="{05378E60-2E1C-43D6-8ECC-28F6EE05201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49" creationId="{9CF70D12-C515-43E4-B3BD-F3C82176E18E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50" creationId="{50798C66-E2D1-4662-9E27-D273C8FEC4E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51" creationId="{9A4E82AE-3037-4F7D-8724-2A7C31614C2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52" creationId="{1A6F5CAC-537A-4F56-A00E-4DE9530C80A8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53" creationId="{E92E7860-D014-4E52-906B-97A05449D97B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55" creationId="{B4CFD313-1FC0-49D1-873D-9E00387ACB61}"/>
          </ac:cxnSpMkLst>
        </pc:cxnChg>
        <pc:cxnChg chg="mod or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60" creationId="{9171C62B-873C-448F-9860-473A8351F05C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69" creationId="{92D29CEB-70DA-4A67-8233-117BA23BDD2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0" creationId="{B3EA91FE-C8F2-4AFB-B958-2BEB033EDF0D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1" creationId="{7EC6CE7E-773A-48D2-A43B-5DB5E3B43C5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2" creationId="{CA81DC9F-F0A6-476B-B5B5-89F726FF07A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3" creationId="{EEBD0335-8ADB-4438-B645-67144A1162CB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4" creationId="{09393B0F-CC04-40FE-95D9-405DE01C532E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5" creationId="{496555DD-547F-4A7A-8DAA-4F741C844AE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6" creationId="{01915C77-49CB-4FC2-A401-9B19388CCFE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7" creationId="{1560294D-F216-4775-83B8-28B250FA92F4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8" creationId="{FEBA9EB7-9B9F-4F0F-B648-EDE6D1AA4F1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79" creationId="{FE95D3C5-A4C3-4254-B69F-AA433C241C77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80" creationId="{BD2B404B-8835-403E-B2CB-6342A7935E3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81" creationId="{06B5FAD9-F90F-4CA7-BA90-BB4FF8A2CF03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82" creationId="{3221A98D-F773-4055-9C7B-D139C2CEA18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83" creationId="{4C8C6CF5-602F-4A00-B2B3-6D4964D3B01A}"/>
          </ac:cxnSpMkLst>
        </pc:cxnChg>
        <pc:cxnChg chg="mod">
          <ac:chgData name="Kulinich Bohdan" userId="48e65c9f34e137d0" providerId="LiveId" clId="{5F1719DF-9111-40D5-BB90-D5A453CF7734}" dt="2020-01-15T08:33:40.521" v="2883" actId="1076"/>
          <ac:cxnSpMkLst>
            <pc:docMk/>
            <pc:sldMk cId="3807911934" sldId="370"/>
            <ac:cxnSpMk id="284" creationId="{D8EAB82A-13A1-415C-BC0D-62C5411C34E8}"/>
          </ac:cxnSpMkLst>
        </pc:cxnChg>
      </pc:sldChg>
      <pc:sldChg chg="addSp modSp modAnim">
        <pc:chgData name="Kulinich Bohdan" userId="48e65c9f34e137d0" providerId="LiveId" clId="{5F1719DF-9111-40D5-BB90-D5A453CF7734}" dt="2020-01-14T12:23:20.564" v="2811" actId="207"/>
        <pc:sldMkLst>
          <pc:docMk/>
          <pc:sldMk cId="209467062" sldId="371"/>
        </pc:sldMkLst>
        <pc:spChg chg="add mod">
          <ac:chgData name="Kulinich Bohdan" userId="48e65c9f34e137d0" providerId="LiveId" clId="{5F1719DF-9111-40D5-BB90-D5A453CF7734}" dt="2020-01-12T11:09:32.961" v="1826" actId="1076"/>
          <ac:spMkLst>
            <pc:docMk/>
            <pc:sldMk cId="209467062" sldId="371"/>
            <ac:spMk id="40" creationId="{F90A7BC5-A445-4863-8E23-DF1530F7E964}"/>
          </ac:spMkLst>
        </pc:spChg>
        <pc:spChg chg="mod">
          <ac:chgData name="Kulinich Bohdan" userId="48e65c9f34e137d0" providerId="LiveId" clId="{5F1719DF-9111-40D5-BB90-D5A453CF7734}" dt="2020-01-14T12:23:20.564" v="2811" actId="207"/>
          <ac:spMkLst>
            <pc:docMk/>
            <pc:sldMk cId="209467062" sldId="371"/>
            <ac:spMk id="41" creationId="{77A6B595-9BF7-4600-9D72-039C9FCF9130}"/>
          </ac:spMkLst>
        </pc:spChg>
      </pc:sldChg>
      <pc:sldChg chg="addSp delSp modSp modAnim">
        <pc:chgData name="Kulinich Bohdan" userId="48e65c9f34e137d0" providerId="LiveId" clId="{5F1719DF-9111-40D5-BB90-D5A453CF7734}" dt="2020-01-13T09:51:00.544" v="2493" actId="20577"/>
        <pc:sldMkLst>
          <pc:docMk/>
          <pc:sldMk cId="2369868199" sldId="372"/>
        </pc:sldMkLst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40" creationId="{9F71D5E2-99B1-4FFC-91B5-3BF0438D863F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55" creationId="{8F2A05B0-057F-447D-915C-38F224D66A74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0" creationId="{071C767F-1395-4FA3-9C6D-60E55CF324DE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1" creationId="{38196377-C3E6-480B-9CFA-C29CA0AC4801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3" creationId="{9DC60A38-335F-4AC3-B476-F2C0556F95D2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4" creationId="{729C817C-0EEF-464B-B347-0E081934F42D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5" creationId="{72393C86-D705-4E90-B5FD-A513AF91BA74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6" creationId="{92DD7471-B7C4-4072-AE41-24E076425F95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7" creationId="{00A433CD-0E3F-49DE-854D-404EE24DAD1D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8" creationId="{DD4EE82D-D0B8-42B1-98A7-7CD5DC860DBA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79" creationId="{3630D2B1-E9F2-42E1-BD47-C2D4C8BB81EB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80" creationId="{FE6A72E1-8715-4231-B4DE-1E6CCE73CACF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81" creationId="{5E0177C5-EC8F-4482-90A6-D06247B4E50B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82" creationId="{994E302F-7720-477F-B8D2-772DDF6E71DF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83" creationId="{8C0A67DC-6934-42CC-BE4A-DFDA84F1EE60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84" creationId="{418E44F3-A33A-4483-80EA-1FA0B79CE53B}"/>
          </ac:spMkLst>
        </pc:spChg>
        <pc:spChg chg="mod">
          <ac:chgData name="Kulinich Bohdan" userId="48e65c9f34e137d0" providerId="LiveId" clId="{5F1719DF-9111-40D5-BB90-D5A453CF7734}" dt="2020-01-13T08:34:21.378" v="1921" actId="208"/>
          <ac:spMkLst>
            <pc:docMk/>
            <pc:sldMk cId="2369868199" sldId="372"/>
            <ac:spMk id="85" creationId="{E8154A5A-D7B4-467B-B54F-B73E12AC6CC1}"/>
          </ac:spMkLst>
        </pc:spChg>
        <pc:spChg chg="mod">
          <ac:chgData name="Kulinich Bohdan" userId="48e65c9f34e137d0" providerId="LiveId" clId="{5F1719DF-9111-40D5-BB90-D5A453CF7734}" dt="2020-01-13T08:40:52.558" v="1978" actId="2085"/>
          <ac:spMkLst>
            <pc:docMk/>
            <pc:sldMk cId="2369868199" sldId="372"/>
            <ac:spMk id="87" creationId="{64344A96-0545-4857-AAD0-E7692F695BF5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88" creationId="{5F3B7726-0A1A-4814-843A-A39A64F63540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89" creationId="{0FAD0ED0-3DA9-4D85-B439-9EF427F50809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91" creationId="{3E553C43-E242-4BEF-BEB1-4B7697854946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92" creationId="{02281EAA-3935-4E79-BBAD-B62399F441A3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94" creationId="{20D0698D-39E4-4604-AE5C-5E22ECF39FDE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98" creationId="{A1299394-A8D3-4262-8325-86F3355BF97A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99" creationId="{619287B8-F031-49C2-9527-5E2C5B43B804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100" creationId="{32C56A2F-3776-40B8-8682-8BCBDDBB1B4E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102" creationId="{BBC06AE5-5932-48F4-8A3D-A2958BED6739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103" creationId="{B152A423-9826-4B2F-9FE5-654DD3694E8E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104" creationId="{85893941-589F-4CE0-9B4D-379A81432E5F}"/>
          </ac:spMkLst>
        </pc:spChg>
        <pc:spChg chg="mod">
          <ac:chgData name="Kulinich Bohdan" userId="48e65c9f34e137d0" providerId="LiveId" clId="{5F1719DF-9111-40D5-BB90-D5A453CF7734}" dt="2020-01-13T08:35:28.863" v="1926" actId="1076"/>
          <ac:spMkLst>
            <pc:docMk/>
            <pc:sldMk cId="2369868199" sldId="372"/>
            <ac:spMk id="105" creationId="{DDDE025F-95A6-468D-B1FD-83AF41A5758A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06" creationId="{F22DA16F-2EE1-4974-AA90-45C5076DACDF}"/>
          </ac:spMkLst>
        </pc:spChg>
        <pc:spChg chg="mod">
          <ac:chgData name="Kulinich Bohdan" userId="48e65c9f34e137d0" providerId="LiveId" clId="{5F1719DF-9111-40D5-BB90-D5A453CF7734}" dt="2020-01-13T08:40:41.127" v="1974" actId="2085"/>
          <ac:spMkLst>
            <pc:docMk/>
            <pc:sldMk cId="2369868199" sldId="372"/>
            <ac:spMk id="116" creationId="{3BEA3403-A26A-496E-A2D9-61F5A68BD2A1}"/>
          </ac:spMkLst>
        </pc:spChg>
        <pc:spChg chg="mod">
          <ac:chgData name="Kulinich Bohdan" userId="48e65c9f34e137d0" providerId="LiveId" clId="{5F1719DF-9111-40D5-BB90-D5A453CF7734}" dt="2020-01-13T08:40:43.900" v="1975" actId="2085"/>
          <ac:spMkLst>
            <pc:docMk/>
            <pc:sldMk cId="2369868199" sldId="372"/>
            <ac:spMk id="117" creationId="{8D74FCCF-1B0C-4AA9-9B3D-33AE2D973F35}"/>
          </ac:spMkLst>
        </pc:spChg>
        <pc:spChg chg="mod">
          <ac:chgData name="Kulinich Bohdan" userId="48e65c9f34e137d0" providerId="LiveId" clId="{5F1719DF-9111-40D5-BB90-D5A453CF7734}" dt="2020-01-13T08:40:46.839" v="1976" actId="2085"/>
          <ac:spMkLst>
            <pc:docMk/>
            <pc:sldMk cId="2369868199" sldId="372"/>
            <ac:spMk id="118" creationId="{4F640A48-46C4-401D-89E1-FD304E6A777B}"/>
          </ac:spMkLst>
        </pc:spChg>
        <pc:spChg chg="mod">
          <ac:chgData name="Kulinich Bohdan" userId="48e65c9f34e137d0" providerId="LiveId" clId="{5F1719DF-9111-40D5-BB90-D5A453CF7734}" dt="2020-01-13T08:40:49.484" v="1977" actId="2085"/>
          <ac:spMkLst>
            <pc:docMk/>
            <pc:sldMk cId="2369868199" sldId="372"/>
            <ac:spMk id="119" creationId="{57432704-DD00-406C-967A-D1AFBA43EE59}"/>
          </ac:spMkLst>
        </pc:spChg>
        <pc:spChg chg="mod">
          <ac:chgData name="Kulinich Bohdan" userId="48e65c9f34e137d0" providerId="LiveId" clId="{5F1719DF-9111-40D5-BB90-D5A453CF7734}" dt="2020-01-13T08:40:58.405" v="1980" actId="2085"/>
          <ac:spMkLst>
            <pc:docMk/>
            <pc:sldMk cId="2369868199" sldId="372"/>
            <ac:spMk id="120" creationId="{D3CA3B80-5D8D-4C0A-BE38-C203D43F4C08}"/>
          </ac:spMkLst>
        </pc:spChg>
        <pc:spChg chg="mod">
          <ac:chgData name="Kulinich Bohdan" userId="48e65c9f34e137d0" providerId="LiveId" clId="{5F1719DF-9111-40D5-BB90-D5A453CF7734}" dt="2020-01-13T08:41:01.376" v="1981" actId="2085"/>
          <ac:spMkLst>
            <pc:docMk/>
            <pc:sldMk cId="2369868199" sldId="372"/>
            <ac:spMk id="121" creationId="{8863FDCA-F172-4B9B-99C7-DB292C8B355D}"/>
          </ac:spMkLst>
        </pc:spChg>
        <pc:spChg chg="mod">
          <ac:chgData name="Kulinich Bohdan" userId="48e65c9f34e137d0" providerId="LiveId" clId="{5F1719DF-9111-40D5-BB90-D5A453CF7734}" dt="2020-01-13T08:40:55.541" v="1979" actId="2085"/>
          <ac:spMkLst>
            <pc:docMk/>
            <pc:sldMk cId="2369868199" sldId="372"/>
            <ac:spMk id="122" creationId="{C4791DA0-8087-465E-8B15-EE519E843206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3" creationId="{F293550F-4673-4FE9-AF1A-52EFCCC7D3E9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4" creationId="{13946BA2-F9F5-4B1D-86F0-A2F33A7DC24E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5" creationId="{FE21C8AE-0CD4-4D19-84D6-9821860CC498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6" creationId="{C5487403-74BF-4FE8-8AFF-6FE4A63F5EAF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7" creationId="{14CB4610-EA69-4685-9B4D-8AE8C8EDFA01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8" creationId="{6278D5E1-10B9-4437-92BD-166C60F3EFF2}"/>
          </ac:spMkLst>
        </pc:spChg>
        <pc:spChg chg="mod">
          <ac:chgData name="Kulinich Bohdan" userId="48e65c9f34e137d0" providerId="LiveId" clId="{5F1719DF-9111-40D5-BB90-D5A453CF7734}" dt="2020-01-13T08:40:37.998" v="1973" actId="208"/>
          <ac:spMkLst>
            <pc:docMk/>
            <pc:sldMk cId="2369868199" sldId="372"/>
            <ac:spMk id="129" creationId="{0209E68B-EC94-401F-835D-8958C10402EC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31" creationId="{6CB68654-08B4-4D9B-8C1D-718469E7E2B4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35" creationId="{CBB825B4-8600-4DD3-BA46-16792762E980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45" creationId="{BE61F5A4-1C30-4982-9066-B29229263D3C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46" creationId="{16058B7E-2BE9-4782-BB95-024E52B205F2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47" creationId="{BE88B4B1-35A2-4479-93D5-7ECDE65B0286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48" creationId="{31516C02-2B7C-4B82-97C0-00D3E93CAF37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49" creationId="{01C67028-3042-4B06-B7C9-33125C40E633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0" creationId="{5AB993DB-3ADC-4701-A3C2-176861E1C605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1" creationId="{E1626854-B66C-4E9F-99D5-59373462FD14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2" creationId="{D65B2D74-61D8-48A8-97AC-DFA42B3B7819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3" creationId="{7E325DA2-7BEE-4499-98AF-A7524DFAC2D4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4" creationId="{637375C6-861E-4D4C-B63A-6130519AB205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5" creationId="{FA9AAF61-530D-4677-A497-228E00F8C196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6" creationId="{7AE7328D-8570-4185-9740-5D0B5962D57F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7" creationId="{5B92A7A9-BE43-4488-83D9-D4A9CD574E05}"/>
          </ac:spMkLst>
        </pc:spChg>
        <pc:spChg chg="mod">
          <ac:chgData name="Kulinich Bohdan" userId="48e65c9f34e137d0" providerId="LiveId" clId="{5F1719DF-9111-40D5-BB90-D5A453CF7734}" dt="2020-01-13T08:37:31.373" v="1943" actId="208"/>
          <ac:spMkLst>
            <pc:docMk/>
            <pc:sldMk cId="2369868199" sldId="372"/>
            <ac:spMk id="158" creationId="{5BE095C5-630B-42E2-B495-4D1FCB15C3C8}"/>
          </ac:spMkLst>
        </pc:spChg>
        <pc:spChg chg="add mod">
          <ac:chgData name="Kulinich Bohdan" userId="48e65c9f34e137d0" providerId="LiveId" clId="{5F1719DF-9111-40D5-BB90-D5A453CF7734}" dt="2020-01-13T09:51:00.544" v="2493" actId="20577"/>
          <ac:spMkLst>
            <pc:docMk/>
            <pc:sldMk cId="2369868199" sldId="372"/>
            <ac:spMk id="159" creationId="{24BAFAB3-82F5-4B6F-A7B9-20041D01F3F0}"/>
          </ac:spMkLst>
        </pc:spChg>
        <pc:grpChg chg="add del mod">
          <ac:chgData name="Kulinich Bohdan" userId="48e65c9f34e137d0" providerId="LiveId" clId="{5F1719DF-9111-40D5-BB90-D5A453CF7734}" dt="2020-01-13T08:35:52.309" v="1929" actId="21"/>
          <ac:grpSpMkLst>
            <pc:docMk/>
            <pc:sldMk cId="2369868199" sldId="372"/>
            <ac:grpSpMk id="39" creationId="{1AE96130-6EEE-4543-9CE2-21F9A85E64FE}"/>
          </ac:grpSpMkLst>
        </pc:grpChg>
        <pc:grpChg chg="add mod">
          <ac:chgData name="Kulinich Bohdan" userId="48e65c9f34e137d0" providerId="LiveId" clId="{5F1719DF-9111-40D5-BB90-D5A453CF7734}" dt="2020-01-13T08:36:58.247" v="1936" actId="1076"/>
          <ac:grpSpMkLst>
            <pc:docMk/>
            <pc:sldMk cId="2369868199" sldId="372"/>
            <ac:grpSpMk id="86" creationId="{C9FCAEF9-AF56-4B26-9C12-BC42F3D607E1}"/>
          </ac:grpSpMkLst>
        </pc:grpChg>
        <pc:grpChg chg="add del mod">
          <ac:chgData name="Kulinich Bohdan" userId="48e65c9f34e137d0" providerId="LiveId" clId="{5F1719DF-9111-40D5-BB90-D5A453CF7734}" dt="2020-01-13T08:40:31.955" v="1972" actId="478"/>
          <ac:grpSpMkLst>
            <pc:docMk/>
            <pc:sldMk cId="2369868199" sldId="372"/>
            <ac:grpSpMk id="130" creationId="{38A16324-7F00-4F1E-A52A-DC732AA51CB0}"/>
          </ac:grpSpMkLst>
        </pc:grpChg>
        <pc:grpChg chg="add del mod">
          <ac:chgData name="Kulinich Bohdan" userId="48e65c9f34e137d0" providerId="LiveId" clId="{5F1719DF-9111-40D5-BB90-D5A453CF7734}" dt="2020-01-13T08:44:20.866" v="2052" actId="478"/>
          <ac:grpSpMkLst>
            <pc:docMk/>
            <pc:sldMk cId="2369868199" sldId="372"/>
            <ac:grpSpMk id="160" creationId="{8388682E-8BF4-4093-AF95-052C7B61BF6A}"/>
          </ac:grpSpMkLst>
        </pc:grp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41" creationId="{863983B7-6579-40C0-9811-D331D5695C9D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43" creationId="{5D028B76-1137-4943-ADF5-8251D0E3DD75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44" creationId="{02F0A0B8-0CA1-4C12-ADE9-0DAB95383099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45" creationId="{F79B0C8F-442D-4451-85DD-2FBDD4F5AE22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47" creationId="{1DAD3AA8-0CAA-4DE1-B4B9-46E00BC72FC0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49" creationId="{ECAF87C3-0942-47EC-983B-CBFBE48DCD7A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51" creationId="{9938D7CE-6B79-45EE-8C42-B7765FE3D008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53" creationId="{C04DFDB5-00E1-4481-8ED9-B7494D65CE34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54" creationId="{EAE9FBE1-9F82-4352-BBDE-B890F8BC397E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56" creationId="{67EEEDCD-4D76-42C0-83F6-461BE44E8AB7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57" creationId="{10FDF6F3-0A51-4E1E-9E7C-0EFAC442F758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58" creationId="{F0FD49DB-6E68-4569-9247-72AFBB9E3535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0" creationId="{9F5AD7F1-1FC6-4149-B463-2F90554B66A6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61" creationId="{262CA23D-CD10-4238-98AB-B239030ED2F5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2" creationId="{DF522710-8D66-4A7D-8B97-908F813C1451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3" creationId="{50BA511B-E57D-4167-8E36-0E1BD7F98EA1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4" creationId="{1E7C50DA-D456-4509-BCAB-28943A95F7C1}"/>
          </ac:cxnSpMkLst>
        </pc:cxnChg>
        <pc:cxnChg chg="mod">
          <ac:chgData name="Kulinich Bohdan" userId="48e65c9f34e137d0" providerId="LiveId" clId="{5F1719DF-9111-40D5-BB90-D5A453CF7734}" dt="2020-01-13T08:35:28.863" v="1926" actId="1076"/>
          <ac:cxnSpMkLst>
            <pc:docMk/>
            <pc:sldMk cId="2369868199" sldId="372"/>
            <ac:cxnSpMk id="65" creationId="{4CB05972-24EF-4EA1-87B3-ADEA367D9A38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6" creationId="{E9AF7E75-9A1A-4A0F-92B6-CB2DA0CD9FC2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7" creationId="{FD3AB4F9-F427-4F67-9A8E-043B35A71E8D}"/>
          </ac:cxnSpMkLst>
        </pc:cxnChg>
        <pc:cxnChg chg="mod">
          <ac:chgData name="Kulinich Bohdan" userId="48e65c9f34e137d0" providerId="LiveId" clId="{5F1719DF-9111-40D5-BB90-D5A453CF7734}" dt="2020-01-13T08:34:21.378" v="1921" actId="208"/>
          <ac:cxnSpMkLst>
            <pc:docMk/>
            <pc:sldMk cId="2369868199" sldId="372"/>
            <ac:cxnSpMk id="69" creationId="{995012B4-7522-4320-BFE4-42285DF4AAEE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95" creationId="{DB4D1EF6-61B4-442D-A7DC-7209C548C231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96" creationId="{EA6183E2-EB8B-4215-B3E1-9ED4799A34B3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97" creationId="{B2053093-6ADB-40D5-93F8-DB305AD3CFE1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07" creationId="{DFECB931-15CC-4E47-A29E-2802822FE50B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08" creationId="{0DE4AAFD-C434-46EE-9972-B3927E446574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09" creationId="{018304ED-CE94-44DE-9F1F-40A269E8B156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0" creationId="{765E062C-DEBB-4842-9CFE-5071B1C9D19E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1" creationId="{E0E4D64D-D8AC-4FD3-B3AA-1A3B3F12D66A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2" creationId="{982E56D9-BB59-4200-B307-7D404B65AF6F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3" creationId="{90D27411-21EB-4BA8-821C-A58FD663C90D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4" creationId="{503303C0-600D-4F63-8D6D-E305C3F8C518}"/>
          </ac:cxnSpMkLst>
        </pc:cxnChg>
        <pc:cxnChg chg="mod">
          <ac:chgData name="Kulinich Bohdan" userId="48e65c9f34e137d0" providerId="LiveId" clId="{5F1719DF-9111-40D5-BB90-D5A453CF7734}" dt="2020-01-13T08:40:37.998" v="1973" actId="208"/>
          <ac:cxnSpMkLst>
            <pc:docMk/>
            <pc:sldMk cId="2369868199" sldId="372"/>
            <ac:cxnSpMk id="115" creationId="{AA82DC74-3CD5-4794-B1C2-194E451AACF5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2" creationId="{1899EF02-5F06-43F1-80D9-D2D3504E128C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3" creationId="{04A35AEB-33D3-4A0B-AC6B-3CFF03B9BD3E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4" creationId="{69A2076A-BF10-4364-9155-2A37CE5A3FF6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6" creationId="{9D684767-A64B-463C-B483-554DABD4F669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7" creationId="{025458E2-3787-47C4-AE69-45328171F277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8" creationId="{4353D5DC-8604-4690-89CC-C1F83C0E213F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39" creationId="{90321140-74FA-47EF-A04B-CA2ADBB25221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40" creationId="{D0875C6B-EBC6-4EBC-AF82-26CD5DFECED1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41" creationId="{4E214F6A-19A4-4E54-BB82-5A5BF726D504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42" creationId="{555FA284-4B2E-4E5C-A16C-4514FDF56188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43" creationId="{9C5D3568-0FD2-4B41-8D39-FC5E670A3285}"/>
          </ac:cxnSpMkLst>
        </pc:cxnChg>
        <pc:cxnChg chg="mod">
          <ac:chgData name="Kulinich Bohdan" userId="48e65c9f34e137d0" providerId="LiveId" clId="{5F1719DF-9111-40D5-BB90-D5A453CF7734}" dt="2020-01-13T08:37:31.373" v="1943" actId="208"/>
          <ac:cxnSpMkLst>
            <pc:docMk/>
            <pc:sldMk cId="2369868199" sldId="372"/>
            <ac:cxnSpMk id="144" creationId="{5F998486-2CD3-4EF3-A2BB-1A0B12D45311}"/>
          </ac:cxnSpMkLst>
        </pc:cxnChg>
      </pc:sldChg>
      <pc:sldChg chg="addSp delSp modSp add del addAnim delAnim modAnim">
        <pc:chgData name="Kulinich Bohdan" userId="48e65c9f34e137d0" providerId="LiveId" clId="{5F1719DF-9111-40D5-BB90-D5A453CF7734}" dt="2020-01-13T08:47:06.696" v="2087" actId="47"/>
        <pc:sldMkLst>
          <pc:docMk/>
          <pc:sldMk cId="411541629" sldId="373"/>
        </pc:sldMkLst>
        <pc:spChg chg="del">
          <ac:chgData name="Kulinich Bohdan" userId="48e65c9f34e137d0" providerId="LiveId" clId="{5F1719DF-9111-40D5-BB90-D5A453CF7734}" dt="2020-01-13T08:33:27.063" v="1914" actId="478"/>
          <ac:spMkLst>
            <pc:docMk/>
            <pc:sldMk cId="411541629" sldId="373"/>
            <ac:spMk id="2" creationId="{6DD189E8-64A2-4C44-9195-DB66ED16763F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39" creationId="{810893FF-780D-47CA-85DB-4334BCDCBC52}"/>
          </ac:spMkLst>
        </pc:spChg>
        <pc:spChg chg="del">
          <ac:chgData name="Kulinich Bohdan" userId="48e65c9f34e137d0" providerId="LiveId" clId="{5F1719DF-9111-40D5-BB90-D5A453CF7734}" dt="2020-01-13T08:29:32.438" v="1908" actId="478"/>
          <ac:spMkLst>
            <pc:docMk/>
            <pc:sldMk cId="411541629" sldId="373"/>
            <ac:spMk id="46" creationId="{0B0784B8-F829-45FC-B58D-4367D610535D}"/>
          </ac:spMkLst>
        </pc:spChg>
        <pc:spChg chg="add del">
          <ac:chgData name="Kulinich Bohdan" userId="48e65c9f34e137d0" providerId="LiveId" clId="{5F1719DF-9111-40D5-BB90-D5A453CF7734}" dt="2020-01-13T08:29:38.208" v="1912" actId="478"/>
          <ac:spMkLst>
            <pc:docMk/>
            <pc:sldMk cId="411541629" sldId="373"/>
            <ac:spMk id="48" creationId="{E0129D86-229F-43FC-902B-209021AE3A4B}"/>
          </ac:spMkLst>
        </pc:spChg>
        <pc:spChg chg="del">
          <ac:chgData name="Kulinich Bohdan" userId="48e65c9f34e137d0" providerId="LiveId" clId="{5F1719DF-9111-40D5-BB90-D5A453CF7734}" dt="2020-01-13T08:29:33.049" v="1909" actId="478"/>
          <ac:spMkLst>
            <pc:docMk/>
            <pc:sldMk cId="411541629" sldId="373"/>
            <ac:spMk id="50" creationId="{9A699E08-32EC-4940-91B7-91515A77AF2B}"/>
          </ac:spMkLst>
        </pc:spChg>
        <pc:spChg chg="del">
          <ac:chgData name="Kulinich Bohdan" userId="48e65c9f34e137d0" providerId="LiveId" clId="{5F1719DF-9111-40D5-BB90-D5A453CF7734}" dt="2020-01-13T08:29:33.731" v="1910" actId="478"/>
          <ac:spMkLst>
            <pc:docMk/>
            <pc:sldMk cId="411541629" sldId="373"/>
            <ac:spMk id="52" creationId="{84FB0AB1-99DB-4009-9C46-484F79F30879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53" creationId="{FE58BE45-77EC-4959-B78A-7B0AC7176C67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69" creationId="{CB9F34E2-8F90-44AE-901E-B4137D776994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0" creationId="{BBFC4C8B-54BC-4FA1-B728-9AF004D9EBA1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1" creationId="{18DF0482-9D71-45D1-B66B-F1A5F52B3F81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3" creationId="{E4567414-3FBC-4A29-A6D6-08D9B0D3BA99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4" creationId="{5B97CF81-B0BF-4856-B59A-F7D7AF41B0B5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5" creationId="{508F1513-C487-4299-B6E5-03999E29B094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6" creationId="{AFB4F781-87C0-40B1-968D-EDAC0D4D0BDE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7" creationId="{B5FF5C6A-9602-485F-9746-DD294178126B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8" creationId="{1A475814-0072-41C1-A3DD-E8C32169D405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79" creationId="{AC42AEFE-3A64-42CD-801D-4E737D69CD44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80" creationId="{7C1B1AE8-8570-4D2C-AC32-8092FE7475CF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82" creationId="{C0687A2C-F7DA-46F8-8D0A-BD6B1031B3D2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83" creationId="{09606790-F258-40F0-B8F4-E71A1E887B51}"/>
          </ac:spMkLst>
        </pc:spChg>
        <pc:spChg chg="add mod">
          <ac:chgData name="Kulinich Bohdan" userId="48e65c9f34e137d0" providerId="LiveId" clId="{5F1719DF-9111-40D5-BB90-D5A453CF7734}" dt="2020-01-13T08:33:40.626" v="1917" actId="164"/>
          <ac:spMkLst>
            <pc:docMk/>
            <pc:sldMk cId="411541629" sldId="373"/>
            <ac:spMk id="84" creationId="{1E4CB764-D3BB-444C-B88E-C51245F8BACC}"/>
          </ac:spMkLst>
        </pc:spChg>
        <pc:grpChg chg="add del mod">
          <ac:chgData name="Kulinich Bohdan" userId="48e65c9f34e137d0" providerId="LiveId" clId="{5F1719DF-9111-40D5-BB90-D5A453CF7734}" dt="2020-01-13T08:33:58.183" v="1919" actId="21"/>
          <ac:grpSpMkLst>
            <pc:docMk/>
            <pc:sldMk cId="411541629" sldId="373"/>
            <ac:grpSpMk id="5" creationId="{CFC2FBBC-713E-427C-A432-CA85ABA53690}"/>
          </ac:grpSpMkLst>
        </pc:grpChg>
        <pc:grpChg chg="add del">
          <ac:chgData name="Kulinich Bohdan" userId="48e65c9f34e137d0" providerId="LiveId" clId="{5F1719DF-9111-40D5-BB90-D5A453CF7734}" dt="2020-01-13T08:35:44.085" v="1927"/>
          <ac:grpSpMkLst>
            <pc:docMk/>
            <pc:sldMk cId="411541629" sldId="373"/>
            <ac:grpSpMk id="85" creationId="{FC515B75-9FDE-4EF1-B41F-56F5E57E7B24}"/>
          </ac:grpSpMkLst>
        </pc:grpChg>
        <pc:grpChg chg="add del">
          <ac:chgData name="Kulinich Bohdan" userId="48e65c9f34e137d0" providerId="LiveId" clId="{5F1719DF-9111-40D5-BB90-D5A453CF7734}" dt="2020-01-13T08:36:43.315" v="1933" actId="21"/>
          <ac:grpSpMkLst>
            <pc:docMk/>
            <pc:sldMk cId="411541629" sldId="373"/>
            <ac:grpSpMk id="129" creationId="{3254492D-A9BC-4788-82F6-0C903F356BAE}"/>
          </ac:grpSpMkLst>
        </pc:grpChg>
        <pc:cxnChg chg="del">
          <ac:chgData name="Kulinich Bohdan" userId="48e65c9f34e137d0" providerId="LiveId" clId="{5F1719DF-9111-40D5-BB90-D5A453CF7734}" dt="2020-01-13T08:29:44.998" v="1913" actId="478"/>
          <ac:cxnSpMkLst>
            <pc:docMk/>
            <pc:sldMk cId="411541629" sldId="373"/>
            <ac:cxnSpMk id="38" creationId="{60CCD2AC-9F56-4D30-AF9A-B3B833038924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40" creationId="{18ED87EC-5995-4EB8-8E05-68030956CFBE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41" creationId="{38AD5728-187E-4D0B-ACB8-E461F342EB05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45" creationId="{276584C3-399C-4711-9E7C-328D8A7B346C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55" creationId="{D91683FF-4234-4BAE-B61B-62275A329976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57" creationId="{03F705D0-B7D0-47EF-B2BB-6A6A4EC4CB2D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58" creationId="{E75A3F21-8BBE-4AF7-AF65-87118FB6BE34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0" creationId="{BA0523DF-1EF5-43D9-A966-08DE14A90175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2" creationId="{7C304D3C-802A-4F5B-BA3D-D46A8587B73A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3" creationId="{C8C5A7EC-D11D-4660-9403-0F2655761769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4" creationId="{768B839C-B98D-49E0-A351-731502DEBD0B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6" creationId="{9C9790BC-CB7C-47A3-8276-9709A4F683F8}"/>
          </ac:cxnSpMkLst>
        </pc:cxnChg>
        <pc:cxnChg chg="add mod">
          <ac:chgData name="Kulinich Bohdan" userId="48e65c9f34e137d0" providerId="LiveId" clId="{5F1719DF-9111-40D5-BB90-D5A453CF7734}" dt="2020-01-13T08:33:40.626" v="1917" actId="164"/>
          <ac:cxnSpMkLst>
            <pc:docMk/>
            <pc:sldMk cId="411541629" sldId="373"/>
            <ac:cxnSpMk id="67" creationId="{3B2463AF-A7DA-440E-BB23-1714D057D2C5}"/>
          </ac:cxnSpMkLst>
        </pc:cxnChg>
      </pc:sldChg>
      <pc:sldChg chg="addSp delSp modSp add del">
        <pc:chgData name="Kulinich Bohdan" userId="48e65c9f34e137d0" providerId="LiveId" clId="{5F1719DF-9111-40D5-BB90-D5A453CF7734}" dt="2020-01-13T08:40:25.720" v="1970" actId="47"/>
        <pc:sldMkLst>
          <pc:docMk/>
          <pc:sldMk cId="151285350" sldId="374"/>
        </pc:sldMkLst>
        <pc:spChg chg="mod">
          <ac:chgData name="Kulinich Bohdan" userId="48e65c9f34e137d0" providerId="LiveId" clId="{5F1719DF-9111-40D5-BB90-D5A453CF7734}" dt="2020-01-13T08:38:44.283" v="1955" actId="207"/>
          <ac:spMkLst>
            <pc:docMk/>
            <pc:sldMk cId="151285350" sldId="374"/>
            <ac:spMk id="3" creationId="{00000000-0000-0000-0000-000000000000}"/>
          </ac:spMkLst>
        </pc:spChg>
        <pc:spChg chg="mod">
          <ac:chgData name="Kulinich Bohdan" userId="48e65c9f34e137d0" providerId="LiveId" clId="{5F1719DF-9111-40D5-BB90-D5A453CF7734}" dt="2020-01-13T08:39:31.564" v="1966" actId="2085"/>
          <ac:spMkLst>
            <pc:docMk/>
            <pc:sldMk cId="151285350" sldId="374"/>
            <ac:spMk id="87" creationId="{64344A96-0545-4857-AAD0-E7692F695BF5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06" creationId="{F22DA16F-2EE1-4974-AA90-45C5076DACDF}"/>
          </ac:spMkLst>
        </pc:spChg>
        <pc:spChg chg="mod">
          <ac:chgData name="Kulinich Bohdan" userId="48e65c9f34e137d0" providerId="LiveId" clId="{5F1719DF-9111-40D5-BB90-D5A453CF7734}" dt="2020-01-13T08:39:01.444" v="1958" actId="2085"/>
          <ac:spMkLst>
            <pc:docMk/>
            <pc:sldMk cId="151285350" sldId="374"/>
            <ac:spMk id="116" creationId="{3BEA3403-A26A-496E-A2D9-61F5A68BD2A1}"/>
          </ac:spMkLst>
        </pc:spChg>
        <pc:spChg chg="mod">
          <ac:chgData name="Kulinich Bohdan" userId="48e65c9f34e137d0" providerId="LiveId" clId="{5F1719DF-9111-40D5-BB90-D5A453CF7734}" dt="2020-01-13T08:39:04.692" v="1959" actId="2085"/>
          <ac:spMkLst>
            <pc:docMk/>
            <pc:sldMk cId="151285350" sldId="374"/>
            <ac:spMk id="117" creationId="{8D74FCCF-1B0C-4AA9-9B3D-33AE2D973F35}"/>
          </ac:spMkLst>
        </pc:spChg>
        <pc:spChg chg="mod">
          <ac:chgData name="Kulinich Bohdan" userId="48e65c9f34e137d0" providerId="LiveId" clId="{5F1719DF-9111-40D5-BB90-D5A453CF7734}" dt="2020-01-13T08:39:28.274" v="1965" actId="2085"/>
          <ac:spMkLst>
            <pc:docMk/>
            <pc:sldMk cId="151285350" sldId="374"/>
            <ac:spMk id="118" creationId="{4F640A48-46C4-401D-89E1-FD304E6A777B}"/>
          </ac:spMkLst>
        </pc:spChg>
        <pc:spChg chg="mod">
          <ac:chgData name="Kulinich Bohdan" userId="48e65c9f34e137d0" providerId="LiveId" clId="{5F1719DF-9111-40D5-BB90-D5A453CF7734}" dt="2020-01-13T08:39:34.442" v="1967" actId="2085"/>
          <ac:spMkLst>
            <pc:docMk/>
            <pc:sldMk cId="151285350" sldId="374"/>
            <ac:spMk id="119" creationId="{57432704-DD00-406C-967A-D1AFBA43EE59}"/>
          </ac:spMkLst>
        </pc:spChg>
        <pc:spChg chg="mod">
          <ac:chgData name="Kulinich Bohdan" userId="48e65c9f34e137d0" providerId="LiveId" clId="{5F1719DF-9111-40D5-BB90-D5A453CF7734}" dt="2020-01-13T08:39:37.439" v="1968" actId="2085"/>
          <ac:spMkLst>
            <pc:docMk/>
            <pc:sldMk cId="151285350" sldId="374"/>
            <ac:spMk id="120" creationId="{D3CA3B80-5D8D-4C0A-BE38-C203D43F4C08}"/>
          </ac:spMkLst>
        </pc:spChg>
        <pc:spChg chg="mod">
          <ac:chgData name="Kulinich Bohdan" userId="48e65c9f34e137d0" providerId="LiveId" clId="{5F1719DF-9111-40D5-BB90-D5A453CF7734}" dt="2020-01-13T08:38:57.932" v="1957" actId="2085"/>
          <ac:spMkLst>
            <pc:docMk/>
            <pc:sldMk cId="151285350" sldId="374"/>
            <ac:spMk id="121" creationId="{8863FDCA-F172-4B9B-99C7-DB292C8B355D}"/>
          </ac:spMkLst>
        </pc:spChg>
        <pc:spChg chg="mod">
          <ac:chgData name="Kulinich Bohdan" userId="48e65c9f34e137d0" providerId="LiveId" clId="{5F1719DF-9111-40D5-BB90-D5A453CF7734}" dt="2020-01-13T08:39:40.457" v="1969" actId="2085"/>
          <ac:spMkLst>
            <pc:docMk/>
            <pc:sldMk cId="151285350" sldId="374"/>
            <ac:spMk id="122" creationId="{C4791DA0-8087-465E-8B15-EE519E843206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3" creationId="{F293550F-4673-4FE9-AF1A-52EFCCC7D3E9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4" creationId="{13946BA2-F9F5-4B1D-86F0-A2F33A7DC24E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5" creationId="{FE21C8AE-0CD4-4D19-84D6-9821860CC498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6" creationId="{C5487403-74BF-4FE8-8AFF-6FE4A63F5EAF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7" creationId="{14CB4610-EA69-4685-9B4D-8AE8C8EDFA01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8" creationId="{6278D5E1-10B9-4437-92BD-166C60F3EFF2}"/>
          </ac:spMkLst>
        </pc:spChg>
        <pc:spChg chg="mod">
          <ac:chgData name="Kulinich Bohdan" userId="48e65c9f34e137d0" providerId="LiveId" clId="{5F1719DF-9111-40D5-BB90-D5A453CF7734}" dt="2020-01-13T08:38:49.761" v="1956" actId="208"/>
          <ac:spMkLst>
            <pc:docMk/>
            <pc:sldMk cId="151285350" sldId="374"/>
            <ac:spMk id="129" creationId="{0209E68B-EC94-401F-835D-8958C10402EC}"/>
          </ac:spMkLst>
        </pc:spChg>
        <pc:grpChg chg="add del">
          <ac:chgData name="Kulinich Bohdan" userId="48e65c9f34e137d0" providerId="LiveId" clId="{5F1719DF-9111-40D5-BB90-D5A453CF7734}" dt="2020-01-13T08:39:23.320" v="1964" actId="21"/>
          <ac:grpSpMkLst>
            <pc:docMk/>
            <pc:sldMk cId="151285350" sldId="374"/>
            <ac:grpSpMk id="130" creationId="{38A16324-7F00-4F1E-A52A-DC732AA51CB0}"/>
          </ac:grpSpMkLst>
        </pc:grp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95" creationId="{DB4D1EF6-61B4-442D-A7DC-7209C548C231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96" creationId="{EA6183E2-EB8B-4215-B3E1-9ED4799A34B3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97" creationId="{B2053093-6ADB-40D5-93F8-DB305AD3CFE1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07" creationId="{DFECB931-15CC-4E47-A29E-2802822FE50B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08" creationId="{0DE4AAFD-C434-46EE-9972-B3927E446574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09" creationId="{018304ED-CE94-44DE-9F1F-40A269E8B156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0" creationId="{765E062C-DEBB-4842-9CFE-5071B1C9D19E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1" creationId="{E0E4D64D-D8AC-4FD3-B3AA-1A3B3F12D66A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2" creationId="{982E56D9-BB59-4200-B307-7D404B65AF6F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3" creationId="{90D27411-21EB-4BA8-821C-A58FD663C90D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4" creationId="{503303C0-600D-4F63-8D6D-E305C3F8C518}"/>
          </ac:cxnSpMkLst>
        </pc:cxnChg>
        <pc:cxnChg chg="mod">
          <ac:chgData name="Kulinich Bohdan" userId="48e65c9f34e137d0" providerId="LiveId" clId="{5F1719DF-9111-40D5-BB90-D5A453CF7734}" dt="2020-01-13T08:38:49.761" v="1956" actId="208"/>
          <ac:cxnSpMkLst>
            <pc:docMk/>
            <pc:sldMk cId="151285350" sldId="374"/>
            <ac:cxnSpMk id="115" creationId="{AA82DC74-3CD5-4794-B1C2-194E451AACF5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15T10:03:58.441" v="3648" actId="20577"/>
        <pc:sldMkLst>
          <pc:docMk/>
          <pc:sldMk cId="496943638" sldId="374"/>
        </pc:sldMkLst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2" creationId="{6DD189E8-64A2-4C44-9195-DB66ED16763F}"/>
          </ac:spMkLst>
        </pc:spChg>
        <pc:spChg chg="add mod ord">
          <ac:chgData name="Kulinich Bohdan" userId="48e65c9f34e137d0" providerId="LiveId" clId="{5F1719DF-9111-40D5-BB90-D5A453CF7734}" dt="2020-01-13T09:39:19.491" v="2177" actId="167"/>
          <ac:spMkLst>
            <pc:docMk/>
            <pc:sldMk cId="496943638" sldId="374"/>
            <ac:spMk id="32" creationId="{8D8F8317-F6FD-44EC-A035-7648DAF207FD}"/>
          </ac:spMkLst>
        </pc:spChg>
        <pc:spChg chg="del">
          <ac:chgData name="Kulinich Bohdan" userId="48e65c9f34e137d0" providerId="LiveId" clId="{5F1719DF-9111-40D5-BB90-D5A453CF7734}" dt="2020-01-13T08:44:31.274" v="2055" actId="478"/>
          <ac:spMkLst>
            <pc:docMk/>
            <pc:sldMk cId="496943638" sldId="374"/>
            <ac:spMk id="46" creationId="{0B0784B8-F829-45FC-B58D-4367D610535D}"/>
          </ac:spMkLst>
        </pc:spChg>
        <pc:spChg chg="del">
          <ac:chgData name="Kulinich Bohdan" userId="48e65c9f34e137d0" providerId="LiveId" clId="{5F1719DF-9111-40D5-BB90-D5A453CF7734}" dt="2020-01-13T08:46:39.023" v="2083" actId="478"/>
          <ac:spMkLst>
            <pc:docMk/>
            <pc:sldMk cId="496943638" sldId="374"/>
            <ac:spMk id="48" creationId="{E0129D86-229F-43FC-902B-209021AE3A4B}"/>
          </ac:spMkLst>
        </pc:spChg>
        <pc:spChg chg="del">
          <ac:chgData name="Kulinich Bohdan" userId="48e65c9f34e137d0" providerId="LiveId" clId="{5F1719DF-9111-40D5-BB90-D5A453CF7734}" dt="2020-01-13T08:44:35.065" v="2056" actId="478"/>
          <ac:spMkLst>
            <pc:docMk/>
            <pc:sldMk cId="496943638" sldId="374"/>
            <ac:spMk id="50" creationId="{9A699E08-32EC-4940-91B7-91515A77AF2B}"/>
          </ac:spMkLst>
        </pc:spChg>
        <pc:spChg chg="del">
          <ac:chgData name="Kulinich Bohdan" userId="48e65c9f34e137d0" providerId="LiveId" clId="{5F1719DF-9111-40D5-BB90-D5A453CF7734}" dt="2020-01-13T08:44:36.133" v="2057" actId="478"/>
          <ac:spMkLst>
            <pc:docMk/>
            <pc:sldMk cId="496943638" sldId="374"/>
            <ac:spMk id="52" creationId="{84FB0AB1-99DB-4009-9C46-484F79F30879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81" creationId="{5E0177C5-EC8F-4482-90A6-D06247B4E50B}"/>
          </ac:spMkLst>
        </pc:spChg>
        <pc:spChg chg="del">
          <ac:chgData name="Kulinich Bohdan" userId="48e65c9f34e137d0" providerId="LiveId" clId="{5F1719DF-9111-40D5-BB90-D5A453CF7734}" dt="2020-01-13T08:44:43.785" v="2060" actId="478"/>
          <ac:spMkLst>
            <pc:docMk/>
            <pc:sldMk cId="496943638" sldId="374"/>
            <ac:spMk id="88" creationId="{5F3B7726-0A1A-4814-843A-A39A64F63540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89" creationId="{0FAD0ED0-3DA9-4D85-B439-9EF427F50809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0" creationId="{F96D66C2-6888-4915-A523-69F41611E9BA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1" creationId="{3E553C43-E242-4BEF-BEB1-4B7697854946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2" creationId="{02281EAA-3935-4E79-BBAD-B62399F441A3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3" creationId="{7E2E06EE-B604-4EC2-9E6F-5C419EB3752B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4" creationId="{20D0698D-39E4-4604-AE5C-5E22ECF39FDE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8" creationId="{A1299394-A8D3-4262-8325-86F3355BF97A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99" creationId="{619287B8-F031-49C2-9527-5E2C5B43B804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0" creationId="{32C56A2F-3776-40B8-8682-8BCBDDBB1B4E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1" creationId="{8AE3C4AC-2513-442E-A46D-E1D3CF3C29AD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2" creationId="{BBC06AE5-5932-48F4-8A3D-A2958BED6739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3" creationId="{B152A423-9826-4B2F-9FE5-654DD3694E8E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4" creationId="{85893941-589F-4CE0-9B4D-379A81432E5F}"/>
          </ac:spMkLst>
        </pc:spChg>
        <pc:spChg chg="del">
          <ac:chgData name="Kulinich Bohdan" userId="48e65c9f34e137d0" providerId="LiveId" clId="{5F1719DF-9111-40D5-BB90-D5A453CF7734}" dt="2020-01-13T08:44:42.125" v="2059" actId="478"/>
          <ac:spMkLst>
            <pc:docMk/>
            <pc:sldMk cId="496943638" sldId="374"/>
            <ac:spMk id="105" creationId="{DDDE025F-95A6-468D-B1FD-83AF41A5758A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31" creationId="{FCBA0161-FFF9-46D9-A35C-D556F4A9096B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35" creationId="{6308636F-71C2-433E-9033-8A3E6BC7F6B7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45" creationId="{832952FC-509E-4167-81F0-1F9EC52E1973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46" creationId="{598174B8-553D-4B3A-A853-C2727F436989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47" creationId="{92ABF3D7-7557-4426-9726-1C2F3908B84E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48" creationId="{69C28380-9847-49D1-AE38-7E91E10BA518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49" creationId="{D78726DE-8EA7-42D5-959A-76D71F2AA1A1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0" creationId="{5EF24EBE-D815-4652-A4CA-5901671A930E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1" creationId="{3E317234-EB7F-4C48-90F2-7490AB6CA906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2" creationId="{8140E886-04D4-467E-AA9E-64B6551098D3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3" creationId="{95608244-B278-4BBC-B029-10E93A996177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4" creationId="{4317ED39-71A5-4839-BBA1-6E19AE2AD9D2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5" creationId="{FB618675-F8A4-4ACC-85F5-35BF19ED4F84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6" creationId="{7813CE17-17F7-4611-B8D3-A45A80199BDF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7" creationId="{396554E2-806A-4A00-A16F-2127B7CB168B}"/>
          </ac:spMkLst>
        </pc:spChg>
        <pc:spChg chg="mod topLvl">
          <ac:chgData name="Kulinich Bohdan" userId="48e65c9f34e137d0" providerId="LiveId" clId="{5F1719DF-9111-40D5-BB90-D5A453CF7734}" dt="2020-01-13T09:46:41.452" v="2432" actId="165"/>
          <ac:spMkLst>
            <pc:docMk/>
            <pc:sldMk cId="496943638" sldId="374"/>
            <ac:spMk id="158" creationId="{B7D394D2-08D0-49EB-91E9-A79A0717D3E8}"/>
          </ac:spMkLst>
        </pc:spChg>
        <pc:spChg chg="mod ord">
          <ac:chgData name="Kulinich Bohdan" userId="48e65c9f34e137d0" providerId="LiveId" clId="{5F1719DF-9111-40D5-BB90-D5A453CF7734}" dt="2020-01-13T09:51:08.993" v="2494"/>
          <ac:spMkLst>
            <pc:docMk/>
            <pc:sldMk cId="496943638" sldId="374"/>
            <ac:spMk id="159" creationId="{24BAFAB3-82F5-4B6F-A7B9-20041D01F3F0}"/>
          </ac:spMkLst>
        </pc:spChg>
        <pc:spChg chg="add mod ord">
          <ac:chgData name="Kulinich Bohdan" userId="48e65c9f34e137d0" providerId="LiveId" clId="{5F1719DF-9111-40D5-BB90-D5A453CF7734}" dt="2020-01-13T09:39:19.491" v="2177" actId="167"/>
          <ac:spMkLst>
            <pc:docMk/>
            <pc:sldMk cId="496943638" sldId="374"/>
            <ac:spMk id="199" creationId="{A844245C-36C3-475A-B52E-FF7602AAFD28}"/>
          </ac:spMkLst>
        </pc:spChg>
        <pc:spChg chg="add mod">
          <ac:chgData name="Kulinich Bohdan" userId="48e65c9f34e137d0" providerId="LiveId" clId="{5F1719DF-9111-40D5-BB90-D5A453CF7734}" dt="2020-01-15T10:03:58.441" v="3648" actId="20577"/>
          <ac:spMkLst>
            <pc:docMk/>
            <pc:sldMk cId="496943638" sldId="374"/>
            <ac:spMk id="201" creationId="{C1AC6713-F81B-4D49-B0F8-67D80FB290A3}"/>
          </ac:spMkLst>
        </pc:spChg>
        <pc:grpChg chg="del">
          <ac:chgData name="Kulinich Bohdan" userId="48e65c9f34e137d0" providerId="LiveId" clId="{5F1719DF-9111-40D5-BB90-D5A453CF7734}" dt="2020-01-13T08:44:27.080" v="2053" actId="478"/>
          <ac:grpSpMkLst>
            <pc:docMk/>
            <pc:sldMk cId="496943638" sldId="374"/>
            <ac:grpSpMk id="86" creationId="{C9FCAEF9-AF56-4B26-9C12-BC42F3D607E1}"/>
          </ac:grpSpMkLst>
        </pc:grpChg>
        <pc:grpChg chg="add del mod">
          <ac:chgData name="Kulinich Bohdan" userId="48e65c9f34e137d0" providerId="LiveId" clId="{5F1719DF-9111-40D5-BB90-D5A453CF7734}" dt="2020-01-13T09:46:41.452" v="2432" actId="165"/>
          <ac:grpSpMkLst>
            <pc:docMk/>
            <pc:sldMk cId="496943638" sldId="374"/>
            <ac:grpSpMk id="130" creationId="{44E344E5-1589-471E-94CF-D4BA30B9B7BB}"/>
          </ac:grpSpMkLst>
        </pc:grpChg>
        <pc:grpChg chg="del">
          <ac:chgData name="Kulinich Bohdan" userId="48e65c9f34e137d0" providerId="LiveId" clId="{5F1719DF-9111-40D5-BB90-D5A453CF7734}" dt="2020-01-13T08:44:38.273" v="2058" actId="21"/>
          <ac:grpSpMkLst>
            <pc:docMk/>
            <pc:sldMk cId="496943638" sldId="374"/>
            <ac:grpSpMk id="160" creationId="{8388682E-8BF4-4093-AF95-052C7B61BF6A}"/>
          </ac:grpSpMkLst>
        </pc:grp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38" creationId="{60CCD2AC-9F56-4D30-AF9A-B3B833038924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43" creationId="{5D028B76-1137-4943-ADF5-8251D0E3DD75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44" creationId="{02F0A0B8-0CA1-4C12-ADE9-0DAB95383099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47" creationId="{1DAD3AA8-0CAA-4DE1-B4B9-46E00BC72FC0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49" creationId="{ECAF87C3-0942-47EC-983B-CBFBE48DCD7A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51" creationId="{9938D7CE-6B79-45EE-8C42-B7765FE3D008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54" creationId="{EAE9FBE1-9F82-4352-BBDE-B890F8BC397E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56" creationId="{67EEEDCD-4D76-42C0-83F6-461BE44E8AB7}"/>
          </ac:cxnSpMkLst>
        </pc:cxnChg>
        <pc:cxnChg chg="del">
          <ac:chgData name="Kulinich Bohdan" userId="48e65c9f34e137d0" providerId="LiveId" clId="{5F1719DF-9111-40D5-BB90-D5A453CF7734}" dt="2020-01-13T08:44:28.404" v="2054" actId="478"/>
          <ac:cxnSpMkLst>
            <pc:docMk/>
            <pc:sldMk cId="496943638" sldId="374"/>
            <ac:cxnSpMk id="59" creationId="{59356A1F-486E-4FE6-9B77-D8DA8149B09E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61" creationId="{262CA23D-CD10-4238-98AB-B239030ED2F5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65" creationId="{4CB05972-24EF-4EA1-87B3-ADEA367D9A38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68" creationId="{B20CB73E-9472-4EC5-8549-4A90DAB902AE}"/>
          </ac:cxnSpMkLst>
        </pc:cxnChg>
        <pc:cxnChg chg="del">
          <ac:chgData name="Kulinich Bohdan" userId="48e65c9f34e137d0" providerId="LiveId" clId="{5F1719DF-9111-40D5-BB90-D5A453CF7734}" dt="2020-01-13T08:44:42.125" v="2059" actId="478"/>
          <ac:cxnSpMkLst>
            <pc:docMk/>
            <pc:sldMk cId="496943638" sldId="374"/>
            <ac:cxnSpMk id="72" creationId="{60E794A4-6A9B-4358-81AE-90CF86F7F8BB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2" creationId="{D0265C33-1C90-45DC-A615-AF4A60E9576C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3" creationId="{3FEC5B8C-6DB0-4008-A31C-6B18B3EF2881}"/>
          </ac:cxnSpMkLst>
        </pc:cxnChg>
        <pc:cxnChg chg="del mod topLvl">
          <ac:chgData name="Kulinich Bohdan" userId="48e65c9f34e137d0" providerId="LiveId" clId="{5F1719DF-9111-40D5-BB90-D5A453CF7734}" dt="2020-01-13T09:41:51.105" v="2215" actId="478"/>
          <ac:cxnSpMkLst>
            <pc:docMk/>
            <pc:sldMk cId="496943638" sldId="374"/>
            <ac:cxnSpMk id="134" creationId="{5D2E7186-BE6A-4671-B701-2B397BC629A0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6" creationId="{E533DED9-2FD7-4B25-A111-730ECDD38136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7" creationId="{675571C0-DF6F-4114-A73B-9F4BDA6B392D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8" creationId="{9CFDE2B7-02EE-4934-8C1A-072372FF4F79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39" creationId="{E75334F6-F355-4B1F-A0A6-B005F84CC4F4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40" creationId="{AF668AAA-8F56-4BA9-9174-1978477A1EF0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41" creationId="{883E2917-DD43-4FD8-A687-B82A3F928839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42" creationId="{B9CAD136-05F6-4418-B881-980D916D4145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43" creationId="{9FDC9AE5-58D2-4741-B18E-4DB5A4B4C76B}"/>
          </ac:cxnSpMkLst>
        </pc:cxnChg>
        <pc:cxnChg chg="mod topLvl">
          <ac:chgData name="Kulinich Bohdan" userId="48e65c9f34e137d0" providerId="LiveId" clId="{5F1719DF-9111-40D5-BB90-D5A453CF7734}" dt="2020-01-13T09:46:41.452" v="2432" actId="165"/>
          <ac:cxnSpMkLst>
            <pc:docMk/>
            <pc:sldMk cId="496943638" sldId="374"/>
            <ac:cxnSpMk id="144" creationId="{E67CCC8B-8375-4505-BAE6-A3CCA1AC9D68}"/>
          </ac:cxnSpMkLst>
        </pc:cxnChg>
        <pc:cxnChg chg="add mod">
          <ac:chgData name="Kulinich Bohdan" userId="48e65c9f34e137d0" providerId="LiveId" clId="{5F1719DF-9111-40D5-BB90-D5A453CF7734}" dt="2020-01-13T09:35:49.699" v="2144" actId="14100"/>
          <ac:cxnSpMkLst>
            <pc:docMk/>
            <pc:sldMk cId="496943638" sldId="374"/>
            <ac:cxnSpMk id="189" creationId="{9E5C5849-64C9-42AE-9B64-2E9B82C56021}"/>
          </ac:cxnSpMkLst>
        </pc:cxnChg>
        <pc:cxnChg chg="add mod">
          <ac:chgData name="Kulinich Bohdan" userId="48e65c9f34e137d0" providerId="LiveId" clId="{5F1719DF-9111-40D5-BB90-D5A453CF7734}" dt="2020-01-13T09:34:45.945" v="2133" actId="14100"/>
          <ac:cxnSpMkLst>
            <pc:docMk/>
            <pc:sldMk cId="496943638" sldId="374"/>
            <ac:cxnSpMk id="190" creationId="{CCB4BFA5-253C-4525-93E9-F4F9964940E5}"/>
          </ac:cxnSpMkLst>
        </pc:cxnChg>
        <pc:cxnChg chg="add mod">
          <ac:chgData name="Kulinich Bohdan" userId="48e65c9f34e137d0" providerId="LiveId" clId="{5F1719DF-9111-40D5-BB90-D5A453CF7734}" dt="2020-01-13T09:34:49.897" v="2134" actId="14100"/>
          <ac:cxnSpMkLst>
            <pc:docMk/>
            <pc:sldMk cId="496943638" sldId="374"/>
            <ac:cxnSpMk id="191" creationId="{3D4F4AC4-B1BD-4895-869B-45B92F0EF937}"/>
          </ac:cxnSpMkLst>
        </pc:cxnChg>
        <pc:cxnChg chg="add del">
          <ac:chgData name="Kulinich Bohdan" userId="48e65c9f34e137d0" providerId="LiveId" clId="{5F1719DF-9111-40D5-BB90-D5A453CF7734}" dt="2020-01-13T09:33:16.922" v="2109" actId="478"/>
          <ac:cxnSpMkLst>
            <pc:docMk/>
            <pc:sldMk cId="496943638" sldId="374"/>
            <ac:cxnSpMk id="192" creationId="{54DBE568-168D-45B8-B978-6F29A82F7D80}"/>
          </ac:cxnSpMkLst>
        </pc:cxnChg>
        <pc:cxnChg chg="add mod">
          <ac:chgData name="Kulinich Bohdan" userId="48e65c9f34e137d0" providerId="LiveId" clId="{5F1719DF-9111-40D5-BB90-D5A453CF7734}" dt="2020-01-13T09:35:39.462" v="2142" actId="14100"/>
          <ac:cxnSpMkLst>
            <pc:docMk/>
            <pc:sldMk cId="496943638" sldId="374"/>
            <ac:cxnSpMk id="193" creationId="{CB2B4DFE-B7F3-48DD-A288-7F167FC60F69}"/>
          </ac:cxnSpMkLst>
        </pc:cxnChg>
        <pc:cxnChg chg="add del mod">
          <ac:chgData name="Kulinich Bohdan" userId="48e65c9f34e137d0" providerId="LiveId" clId="{5F1719DF-9111-40D5-BB90-D5A453CF7734}" dt="2020-01-13T09:33:45.096" v="2118" actId="478"/>
          <ac:cxnSpMkLst>
            <pc:docMk/>
            <pc:sldMk cId="496943638" sldId="374"/>
            <ac:cxnSpMk id="194" creationId="{3505B926-FB74-4826-95AF-C91572BF9B6A}"/>
          </ac:cxnSpMkLst>
        </pc:cxnChg>
        <pc:cxnChg chg="add mod">
          <ac:chgData name="Kulinich Bohdan" userId="48e65c9f34e137d0" providerId="LiveId" clId="{5F1719DF-9111-40D5-BB90-D5A453CF7734}" dt="2020-01-13T09:35:01.416" v="2137" actId="14100"/>
          <ac:cxnSpMkLst>
            <pc:docMk/>
            <pc:sldMk cId="496943638" sldId="374"/>
            <ac:cxnSpMk id="195" creationId="{DEB83975-1E05-488F-A466-501EAC4A8C64}"/>
          </ac:cxnSpMkLst>
        </pc:cxnChg>
        <pc:cxnChg chg="add mod">
          <ac:chgData name="Kulinich Bohdan" userId="48e65c9f34e137d0" providerId="LiveId" clId="{5F1719DF-9111-40D5-BB90-D5A453CF7734}" dt="2020-01-13T09:34:59.727" v="2136" actId="14100"/>
          <ac:cxnSpMkLst>
            <pc:docMk/>
            <pc:sldMk cId="496943638" sldId="374"/>
            <ac:cxnSpMk id="196" creationId="{8FA5D9C0-136C-4101-BD64-5D1EF7EC87D2}"/>
          </ac:cxnSpMkLst>
        </pc:cxnChg>
        <pc:cxnChg chg="add mod ord">
          <ac:chgData name="Kulinich Bohdan" userId="48e65c9f34e137d0" providerId="LiveId" clId="{5F1719DF-9111-40D5-BB90-D5A453CF7734}" dt="2020-01-13T09:36:30.877" v="2153" actId="167"/>
          <ac:cxnSpMkLst>
            <pc:docMk/>
            <pc:sldMk cId="496943638" sldId="374"/>
            <ac:cxnSpMk id="197" creationId="{3CED141E-BD6C-4822-8AA5-C2872651565B}"/>
          </ac:cxnSpMkLst>
        </pc:cxnChg>
        <pc:cxnChg chg="add mod ord">
          <ac:chgData name="Kulinich Bohdan" userId="48e65c9f34e137d0" providerId="LiveId" clId="{5F1719DF-9111-40D5-BB90-D5A453CF7734}" dt="2020-01-13T09:36:30.877" v="2153" actId="167"/>
          <ac:cxnSpMkLst>
            <pc:docMk/>
            <pc:sldMk cId="496943638" sldId="374"/>
            <ac:cxnSpMk id="198" creationId="{47D4D6C1-2225-4BD7-8E1E-9843A5991153}"/>
          </ac:cxnSpMkLst>
        </pc:cxnChg>
        <pc:cxnChg chg="add mod">
          <ac:chgData name="Kulinich Bohdan" userId="48e65c9f34e137d0" providerId="LiveId" clId="{5F1719DF-9111-40D5-BB90-D5A453CF7734}" dt="2020-01-13T09:42:13.809" v="2218" actId="1076"/>
          <ac:cxnSpMkLst>
            <pc:docMk/>
            <pc:sldMk cId="496943638" sldId="374"/>
            <ac:cxnSpMk id="200" creationId="{08B46852-4593-4341-B3A0-E0647F58EC8F}"/>
          </ac:cxnSpMkLst>
        </pc:cxnChg>
      </pc:sldChg>
      <pc:sldChg chg="add del">
        <pc:chgData name="Kulinich Bohdan" userId="48e65c9f34e137d0" providerId="LiveId" clId="{5F1719DF-9111-40D5-BB90-D5A453CF7734}" dt="2020-01-13T08:44:11.880" v="2050" actId="47"/>
        <pc:sldMkLst>
          <pc:docMk/>
          <pc:sldMk cId="3419551629" sldId="374"/>
        </pc:sldMkLst>
      </pc:sldChg>
      <pc:sldChg chg="addSp delSp modSp add del delAnim modAnim">
        <pc:chgData name="Kulinich Bohdan" userId="48e65c9f34e137d0" providerId="LiveId" clId="{5F1719DF-9111-40D5-BB90-D5A453CF7734}" dt="2020-01-13T09:58:03.897" v="2505" actId="47"/>
        <pc:sldMkLst>
          <pc:docMk/>
          <pc:sldMk cId="528448480" sldId="375"/>
        </pc:sldMkLst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32" creationId="{8D8F8317-F6FD-44EC-A035-7648DAF207FD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31" creationId="{FCBA0161-FFF9-46D9-A35C-D556F4A9096B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35" creationId="{6308636F-71C2-433E-9033-8A3E6BC7F6B7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45" creationId="{832952FC-509E-4167-81F0-1F9EC52E1973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46" creationId="{598174B8-553D-4B3A-A853-C2727F436989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47" creationId="{92ABF3D7-7557-4426-9726-1C2F3908B84E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48" creationId="{69C28380-9847-49D1-AE38-7E91E10BA518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49" creationId="{D78726DE-8EA7-42D5-959A-76D71F2AA1A1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0" creationId="{5EF24EBE-D815-4652-A4CA-5901671A930E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1" creationId="{3E317234-EB7F-4C48-90F2-7490AB6CA906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2" creationId="{8140E886-04D4-467E-AA9E-64B6551098D3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3" creationId="{95608244-B278-4BBC-B029-10E93A996177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4" creationId="{4317ED39-71A5-4839-BBA1-6E19AE2AD9D2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5" creationId="{FB618675-F8A4-4ACC-85F5-35BF19ED4F84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6" creationId="{7813CE17-17F7-4611-B8D3-A45A80199BDF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7" creationId="{396554E2-806A-4A00-A16F-2127B7CB168B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58" creationId="{B7D394D2-08D0-49EB-91E9-A79A0717D3E8}"/>
          </ac:spMkLst>
        </pc:spChg>
        <pc:spChg chg="del">
          <ac:chgData name="Kulinich Bohdan" userId="48e65c9f34e137d0" providerId="LiveId" clId="{5F1719DF-9111-40D5-BB90-D5A453CF7734}" dt="2020-01-13T09:56:50.089" v="2496" actId="478"/>
          <ac:spMkLst>
            <pc:docMk/>
            <pc:sldMk cId="528448480" sldId="375"/>
            <ac:spMk id="159" creationId="{24BAFAB3-82F5-4B6F-A7B9-20041D01F3F0}"/>
          </ac:spMkLst>
        </pc:spChg>
        <pc:spChg chg="mod">
          <ac:chgData name="Kulinich Bohdan" userId="48e65c9f34e137d0" providerId="LiveId" clId="{5F1719DF-9111-40D5-BB90-D5A453CF7734}" dt="2020-01-13T09:56:59.423" v="2499" actId="164"/>
          <ac:spMkLst>
            <pc:docMk/>
            <pc:sldMk cId="528448480" sldId="375"/>
            <ac:spMk id="199" creationId="{A844245C-36C3-475A-B52E-FF7602AAFD28}"/>
          </ac:spMkLst>
        </pc:spChg>
        <pc:spChg chg="del">
          <ac:chgData name="Kulinich Bohdan" userId="48e65c9f34e137d0" providerId="LiveId" clId="{5F1719DF-9111-40D5-BB90-D5A453CF7734}" dt="2020-01-13T09:56:52.408" v="2498" actId="478"/>
          <ac:spMkLst>
            <pc:docMk/>
            <pc:sldMk cId="528448480" sldId="375"/>
            <ac:spMk id="201" creationId="{C1AC6713-F81B-4D49-B0F8-67D80FB290A3}"/>
          </ac:spMkLst>
        </pc:spChg>
        <pc:grpChg chg="add mod">
          <ac:chgData name="Kulinich Bohdan" userId="48e65c9f34e137d0" providerId="LiveId" clId="{5F1719DF-9111-40D5-BB90-D5A453CF7734}" dt="2020-01-13T09:58:00.850" v="2504" actId="688"/>
          <ac:grpSpMkLst>
            <pc:docMk/>
            <pc:sldMk cId="528448480" sldId="375"/>
            <ac:grpSpMk id="2" creationId="{0E2B98C6-70D7-4AD2-9586-6E7C474A75B7}"/>
          </ac:grpSpMkLst>
        </pc:grpChg>
        <pc:picChg chg="del">
          <ac:chgData name="Kulinich Bohdan" userId="48e65c9f34e137d0" providerId="LiveId" clId="{5F1719DF-9111-40D5-BB90-D5A453CF7734}" dt="2020-01-13T09:56:51.260" v="2497" actId="478"/>
          <ac:picMkLst>
            <pc:docMk/>
            <pc:sldMk cId="528448480" sldId="375"/>
            <ac:picMk id="42" creationId="{FE99A425-DA4E-426E-AA2B-CDE43C28150C}"/>
          </ac:picMkLst>
        </pc:pic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2" creationId="{D0265C33-1C90-45DC-A615-AF4A60E9576C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3" creationId="{3FEC5B8C-6DB0-4008-A31C-6B18B3EF2881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6" creationId="{E533DED9-2FD7-4B25-A111-730ECDD38136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7" creationId="{675571C0-DF6F-4114-A73B-9F4BDA6B392D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8" creationId="{9CFDE2B7-02EE-4934-8C1A-072372FF4F79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39" creationId="{E75334F6-F355-4B1F-A0A6-B005F84CC4F4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40" creationId="{AF668AAA-8F56-4BA9-9174-1978477A1EF0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41" creationId="{883E2917-DD43-4FD8-A687-B82A3F928839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42" creationId="{B9CAD136-05F6-4418-B881-980D916D4145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43" creationId="{9FDC9AE5-58D2-4741-B18E-4DB5A4B4C76B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44" creationId="{E67CCC8B-8375-4505-BAE6-A3CCA1AC9D68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89" creationId="{9E5C5849-64C9-42AE-9B64-2E9B82C56021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0" creationId="{CCB4BFA5-253C-4525-93E9-F4F9964940E5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1" creationId="{3D4F4AC4-B1BD-4895-869B-45B92F0EF937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3" creationId="{CB2B4DFE-B7F3-48DD-A288-7F167FC60F69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5" creationId="{DEB83975-1E05-488F-A466-501EAC4A8C64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6" creationId="{8FA5D9C0-136C-4101-BD64-5D1EF7EC87D2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7" creationId="{3CED141E-BD6C-4822-8AA5-C2872651565B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198" creationId="{47D4D6C1-2225-4BD7-8E1E-9843A5991153}"/>
          </ac:cxnSpMkLst>
        </pc:cxnChg>
        <pc:cxnChg chg="mod">
          <ac:chgData name="Kulinich Bohdan" userId="48e65c9f34e137d0" providerId="LiveId" clId="{5F1719DF-9111-40D5-BB90-D5A453CF7734}" dt="2020-01-13T09:56:59.423" v="2499" actId="164"/>
          <ac:cxnSpMkLst>
            <pc:docMk/>
            <pc:sldMk cId="528448480" sldId="375"/>
            <ac:cxnSpMk id="200" creationId="{08B46852-4593-4341-B3A0-E0647F58EC8F}"/>
          </ac:cxnSpMkLst>
        </pc:cxnChg>
      </pc:sldChg>
      <pc:sldChg chg="addSp delSp modSp delAnim modAnim">
        <pc:chgData name="Kulinich Bohdan" userId="48e65c9f34e137d0" providerId="LiveId" clId="{5F1719DF-9111-40D5-BB90-D5A453CF7734}" dt="2020-01-15T13:27:28.382" v="4553"/>
        <pc:sldMkLst>
          <pc:docMk/>
          <pc:sldMk cId="4192949742" sldId="375"/>
        </pc:sldMkLst>
        <pc:spChg chg="mod">
          <ac:chgData name="Kulinich Bohdan" userId="48e65c9f34e137d0" providerId="LiveId" clId="{5F1719DF-9111-40D5-BB90-D5A453CF7734}" dt="2020-01-15T10:13:46.706" v="3733" actId="20577"/>
          <ac:spMkLst>
            <pc:docMk/>
            <pc:sldMk cId="4192949742" sldId="375"/>
            <ac:spMk id="4" creationId="{00000000-0000-0000-0000-000000000000}"/>
          </ac:spMkLst>
        </pc:spChg>
        <pc:spChg chg="add del mod">
          <ac:chgData name="Kulinich Bohdan" userId="48e65c9f34e137d0" providerId="LiveId" clId="{5F1719DF-9111-40D5-BB90-D5A453CF7734}" dt="2020-01-15T10:27:48.001" v="3990" actId="11529"/>
          <ac:spMkLst>
            <pc:docMk/>
            <pc:sldMk cId="4192949742" sldId="375"/>
            <ac:spMk id="16" creationId="{6DF56893-238E-47E5-BC84-224341F9941F}"/>
          </ac:spMkLst>
        </pc:spChg>
        <pc:spChg chg="add mod ord">
          <ac:chgData name="Kulinich Bohdan" userId="48e65c9f34e137d0" providerId="LiveId" clId="{5F1719DF-9111-40D5-BB90-D5A453CF7734}" dt="2020-01-15T10:33:14.411" v="4021" actId="167"/>
          <ac:spMkLst>
            <pc:docMk/>
            <pc:sldMk cId="4192949742" sldId="375"/>
            <ac:spMk id="17" creationId="{5379CBCB-FECA-4178-B037-20AFDC837C58}"/>
          </ac:spMkLst>
        </pc:spChg>
        <pc:spChg chg="add mod ord">
          <ac:chgData name="Kulinich Bohdan" userId="48e65c9f34e137d0" providerId="LiveId" clId="{5F1719DF-9111-40D5-BB90-D5A453CF7734}" dt="2020-01-15T10:33:14.411" v="4021" actId="167"/>
          <ac:spMkLst>
            <pc:docMk/>
            <pc:sldMk cId="4192949742" sldId="375"/>
            <ac:spMk id="18" creationId="{7A8B0D7D-8A9C-405F-A130-35CFF3230CAF}"/>
          </ac:spMkLst>
        </pc:spChg>
        <pc:spChg chg="add mod ord">
          <ac:chgData name="Kulinich Bohdan" userId="48e65c9f34e137d0" providerId="LiveId" clId="{5F1719DF-9111-40D5-BB90-D5A453CF7734}" dt="2020-01-15T10:33:14.411" v="4021" actId="167"/>
          <ac:spMkLst>
            <pc:docMk/>
            <pc:sldMk cId="4192949742" sldId="375"/>
            <ac:spMk id="19" creationId="{DB2EEF5F-657F-4C5D-9483-87365B3882B4}"/>
          </ac:spMkLst>
        </pc:spChg>
        <pc:spChg chg="add mod">
          <ac:chgData name="Kulinich Bohdan" userId="48e65c9f34e137d0" providerId="LiveId" clId="{5F1719DF-9111-40D5-BB90-D5A453CF7734}" dt="2020-01-15T12:58:51.572" v="4469" actId="208"/>
          <ac:spMkLst>
            <pc:docMk/>
            <pc:sldMk cId="4192949742" sldId="375"/>
            <ac:spMk id="20" creationId="{F13BF179-1BB0-457A-9D2B-E1091F0B760F}"/>
          </ac:spMkLst>
        </pc:spChg>
        <pc:spChg chg="del">
          <ac:chgData name="Kulinich Bohdan" userId="48e65c9f34e137d0" providerId="LiveId" clId="{5F1719DF-9111-40D5-BB90-D5A453CF7734}" dt="2020-01-15T10:10:09.073" v="3671" actId="478"/>
          <ac:spMkLst>
            <pc:docMk/>
            <pc:sldMk cId="4192949742" sldId="375"/>
            <ac:spMk id="34" creationId="{086A8388-4F31-471D-B480-804D6524FB36}"/>
          </ac:spMkLst>
        </pc:spChg>
        <pc:spChg chg="del">
          <ac:chgData name="Kulinich Bohdan" userId="48e65c9f34e137d0" providerId="LiveId" clId="{5F1719DF-9111-40D5-BB90-D5A453CF7734}" dt="2020-01-15T10:10:05.855" v="3668" actId="478"/>
          <ac:spMkLst>
            <pc:docMk/>
            <pc:sldMk cId="4192949742" sldId="375"/>
            <ac:spMk id="35" creationId="{72A7E634-7762-4CAA-BBC3-F3AE0B89D44D}"/>
          </ac:spMkLst>
        </pc:spChg>
        <pc:spChg chg="del">
          <ac:chgData name="Kulinich Bohdan" userId="48e65c9f34e137d0" providerId="LiveId" clId="{5F1719DF-9111-40D5-BB90-D5A453CF7734}" dt="2020-01-15T10:10:06.902" v="3669" actId="478"/>
          <ac:spMkLst>
            <pc:docMk/>
            <pc:sldMk cId="4192949742" sldId="375"/>
            <ac:spMk id="86" creationId="{96119ABA-1917-4C71-A29A-299D565982DA}"/>
          </ac:spMkLst>
        </pc:spChg>
        <pc:spChg chg="del">
          <ac:chgData name="Kulinich Bohdan" userId="48e65c9f34e137d0" providerId="LiveId" clId="{5F1719DF-9111-40D5-BB90-D5A453CF7734}" dt="2020-01-15T10:10:05.855" v="3668" actId="478"/>
          <ac:spMkLst>
            <pc:docMk/>
            <pc:sldMk cId="4192949742" sldId="375"/>
            <ac:spMk id="87" creationId="{CBED7AD6-C5B2-42E2-B0F0-FC817D04BD1E}"/>
          </ac:spMkLst>
        </pc:spChg>
        <pc:spChg chg="del">
          <ac:chgData name="Kulinich Bohdan" userId="48e65c9f34e137d0" providerId="LiveId" clId="{5F1719DF-9111-40D5-BB90-D5A453CF7734}" dt="2020-01-15T10:10:03.168" v="3666" actId="478"/>
          <ac:spMkLst>
            <pc:docMk/>
            <pc:sldMk cId="4192949742" sldId="375"/>
            <ac:spMk id="263" creationId="{3D03F94A-40B5-42F0-8C60-C8F799A55CE5}"/>
          </ac:spMkLst>
        </pc:spChg>
        <pc:spChg chg="del">
          <ac:chgData name="Kulinich Bohdan" userId="48e65c9f34e137d0" providerId="LiveId" clId="{5F1719DF-9111-40D5-BB90-D5A453CF7734}" dt="2020-01-15T10:10:01.309" v="3665" actId="478"/>
          <ac:spMkLst>
            <pc:docMk/>
            <pc:sldMk cId="4192949742" sldId="375"/>
            <ac:spMk id="264" creationId="{C4B7939B-BF26-42B4-82CA-34ACD86B7B3A}"/>
          </ac:spMkLst>
        </pc:spChg>
        <pc:spChg chg="del">
          <ac:chgData name="Kulinich Bohdan" userId="48e65c9f34e137d0" providerId="LiveId" clId="{5F1719DF-9111-40D5-BB90-D5A453CF7734}" dt="2020-01-15T10:10:03.168" v="3666" actId="478"/>
          <ac:spMkLst>
            <pc:docMk/>
            <pc:sldMk cId="4192949742" sldId="375"/>
            <ac:spMk id="265" creationId="{46810AB4-D468-4A58-B7D9-B9154EB63B0D}"/>
          </ac:spMkLst>
        </pc:spChg>
        <pc:spChg chg="del">
          <ac:chgData name="Kulinich Bohdan" userId="48e65c9f34e137d0" providerId="LiveId" clId="{5F1719DF-9111-40D5-BB90-D5A453CF7734}" dt="2020-01-15T10:10:03.168" v="3666" actId="478"/>
          <ac:spMkLst>
            <pc:docMk/>
            <pc:sldMk cId="4192949742" sldId="375"/>
            <ac:spMk id="266" creationId="{5E91677D-DF6B-440E-8E0A-6114E8584C25}"/>
          </ac:spMkLst>
        </pc:spChg>
        <pc:spChg chg="del">
          <ac:chgData name="Kulinich Bohdan" userId="48e65c9f34e137d0" providerId="LiveId" clId="{5F1719DF-9111-40D5-BB90-D5A453CF7734}" dt="2020-01-15T10:10:03.168" v="3666" actId="478"/>
          <ac:spMkLst>
            <pc:docMk/>
            <pc:sldMk cId="4192949742" sldId="375"/>
            <ac:spMk id="267" creationId="{C2576487-5945-42C9-8677-CAD666CE0009}"/>
          </ac:spMkLst>
        </pc:spChg>
        <pc:spChg chg="del">
          <ac:chgData name="Kulinich Bohdan" userId="48e65c9f34e137d0" providerId="LiveId" clId="{5F1719DF-9111-40D5-BB90-D5A453CF7734}" dt="2020-01-15T10:10:03.168" v="3666" actId="478"/>
          <ac:spMkLst>
            <pc:docMk/>
            <pc:sldMk cId="4192949742" sldId="375"/>
            <ac:spMk id="268" creationId="{9AEEC318-8590-42BC-A2E6-8285A9CE5FA4}"/>
          </ac:spMkLst>
        </pc:spChg>
        <pc:spChg chg="add mod">
          <ac:chgData name="Kulinich Bohdan" userId="48e65c9f34e137d0" providerId="LiveId" clId="{5F1719DF-9111-40D5-BB90-D5A453CF7734}" dt="2020-01-15T12:56:37.635" v="4406" actId="14100"/>
          <ac:spMkLst>
            <pc:docMk/>
            <pc:sldMk cId="4192949742" sldId="375"/>
            <ac:spMk id="290" creationId="{BD2A30A0-CCF5-4ABF-88D0-E7AFE85AB7D2}"/>
          </ac:spMkLst>
        </pc:spChg>
        <pc:spChg chg="add mod">
          <ac:chgData name="Kulinich Bohdan" userId="48e65c9f34e137d0" providerId="LiveId" clId="{5F1719DF-9111-40D5-BB90-D5A453CF7734}" dt="2020-01-15T12:58:44.589" v="4467" actId="207"/>
          <ac:spMkLst>
            <pc:docMk/>
            <pc:sldMk cId="4192949742" sldId="375"/>
            <ac:spMk id="291" creationId="{5F25B0C8-1CF3-4F1E-83C0-7BD6E8842565}"/>
          </ac:spMkLst>
        </pc:spChg>
        <pc:spChg chg="add del">
          <ac:chgData name="Kulinich Bohdan" userId="48e65c9f34e137d0" providerId="LiveId" clId="{5F1719DF-9111-40D5-BB90-D5A453CF7734}" dt="2020-01-15T13:27:28.382" v="4553"/>
          <ac:spMkLst>
            <pc:docMk/>
            <pc:sldMk cId="4192949742" sldId="375"/>
            <ac:spMk id="292" creationId="{3045BB9C-9FD1-41DC-A854-802C4DD5BC75}"/>
          </ac:spMkLst>
        </pc:spChg>
        <pc:picChg chg="add del mod">
          <ac:chgData name="Kulinich Bohdan" userId="48e65c9f34e137d0" providerId="LiveId" clId="{5F1719DF-9111-40D5-BB90-D5A453CF7734}" dt="2020-01-15T10:21:07.913" v="3935" actId="478"/>
          <ac:picMkLst>
            <pc:docMk/>
            <pc:sldMk cId="4192949742" sldId="375"/>
            <ac:picMk id="5" creationId="{38E554E4-B91E-4807-BF3F-0953E26E97A1}"/>
          </ac:picMkLst>
        </pc:picChg>
        <pc:picChg chg="add del mod modCrop">
          <ac:chgData name="Kulinich Bohdan" userId="48e65c9f34e137d0" providerId="LiveId" clId="{5F1719DF-9111-40D5-BB90-D5A453CF7734}" dt="2020-01-15T10:27:09.822" v="3988" actId="478"/>
          <ac:picMkLst>
            <pc:docMk/>
            <pc:sldMk cId="4192949742" sldId="375"/>
            <ac:picMk id="6" creationId="{0D5DA1ED-EA64-495E-A10A-01E3075D06DF}"/>
          </ac:picMkLst>
        </pc:pic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3" creationId="{8B5550E2-6210-46A6-83E5-69A1DD23A70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6" creationId="{CBAEA91D-95C1-48E1-975C-6F95D06562E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9" creationId="{42B23552-8461-4DEA-BEE2-F9B66CDFEFBF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33" creationId="{A51B0AE2-07B9-432E-A038-1C72F460EFF5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44" creationId="{4120A85A-6DCC-4E32-AA05-D711FD1EC0BE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49" creationId="{43385842-CB68-45EE-B937-C23596F0B6C7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52" creationId="{3CACB758-18BB-40EA-A946-C936E082E80F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55" creationId="{7AF09E7F-DF0C-4E1C-8BB7-CF1C9965686E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61" creationId="{400378E8-AAA0-4CF6-B170-52DD8EEB6BEE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64" creationId="{07C09126-4A26-464A-B358-D55844CAEC95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67" creationId="{F6C9EEE7-32EB-4C30-99DA-4CA3075ABAF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70" creationId="{0B324DE9-0230-4EF8-B976-8EF4391D504B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73" creationId="{711B71BB-10AF-4F25-AB5B-88FAE4D9B0B7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76" creationId="{3AAA86B1-B0AF-46BF-B40F-6937C05B9804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80" creationId="{BA70E777-75B6-472F-A98D-765B7F990148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82" creationId="{D71C40B0-FFAB-4CBD-9C2E-B6FD3BA95415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83" creationId="{654FC9E2-B6A6-4B1F-BEBB-CAC9932BD649}"/>
          </ac:cxnSpMkLst>
        </pc:cxnChg>
        <pc:cxnChg chg="del mod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84" creationId="{E6CDC8A2-3CE4-4996-87CC-236D77D74565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85" creationId="{8C8023E7-E78A-4BE8-AE26-1C4669A1EED6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88" creationId="{46D99052-907B-45F0-9226-0591F454D024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89" creationId="{6DD5FB8E-DAF0-4869-9FD2-46EACDEEA7BB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90" creationId="{FDE57893-68FC-465A-97F4-034252655BD1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91" creationId="{D4CD5213-AAC3-4955-AEC6-7A0955FE2675}"/>
          </ac:cxnSpMkLst>
        </pc:cxnChg>
        <pc:cxnChg chg="del">
          <ac:chgData name="Kulinich Bohdan" userId="48e65c9f34e137d0" providerId="LiveId" clId="{5F1719DF-9111-40D5-BB90-D5A453CF7734}" dt="2020-01-15T10:10:08.167" v="3670" actId="478"/>
          <ac:cxnSpMkLst>
            <pc:docMk/>
            <pc:sldMk cId="4192949742" sldId="375"/>
            <ac:cxnSpMk id="92" creationId="{A33BFB39-3E1A-4A3D-BE16-D0C1492147A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93" creationId="{7E1CC0D7-A46A-4131-A09F-409D1D5EC915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95" creationId="{220DCEC7-52C3-4419-974D-8FEA43A1E4F4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96" creationId="{A941126E-62EE-4C9B-85E3-5A3AEB0F8ACE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97" creationId="{983207CE-7B56-4A58-9F32-9B423FCF027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99" creationId="{036EFFE5-6F89-4107-9948-943203F4A08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01" creationId="{FC35EA08-6808-4D4C-8D7C-66F4D6970456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04" creationId="{DBC7E78E-EA24-4157-BB65-CBA7A9E55999}"/>
          </ac:cxnSpMkLst>
        </pc:cxnChg>
        <pc:cxnChg chg="del">
          <ac:chgData name="Kulinich Bohdan" userId="48e65c9f34e137d0" providerId="LiveId" clId="{5F1719DF-9111-40D5-BB90-D5A453CF7734}" dt="2020-01-15T10:10:04.418" v="3667" actId="478"/>
          <ac:cxnSpMkLst>
            <pc:docMk/>
            <pc:sldMk cId="4192949742" sldId="375"/>
            <ac:cxnSpMk id="109" creationId="{0D373D3F-4CC3-4EEF-84FF-0B0AE43A917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13" creationId="{BC9ECCB7-A5C2-4265-9A2C-ACC41A1FF668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14" creationId="{3F0769A1-365E-458C-9215-E774ED721D77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15" creationId="{D620BC6B-7CDD-4FC7-B68D-354B8239573E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21" creationId="{1B92E0F6-5552-4372-84A2-45205E91C4D9}"/>
          </ac:cxnSpMkLst>
        </pc:cxnChg>
        <pc:cxnChg chg="del">
          <ac:chgData name="Kulinich Bohdan" userId="48e65c9f34e137d0" providerId="LiveId" clId="{5F1719DF-9111-40D5-BB90-D5A453CF7734}" dt="2020-01-15T10:10:04.418" v="3667" actId="478"/>
          <ac:cxnSpMkLst>
            <pc:docMk/>
            <pc:sldMk cId="4192949742" sldId="375"/>
            <ac:cxnSpMk id="124" creationId="{80E2E1C0-8BA9-4369-8BCD-2F2DAA47FBD4}"/>
          </ac:cxnSpMkLst>
        </pc:cxnChg>
        <pc:cxnChg chg="del">
          <ac:chgData name="Kulinich Bohdan" userId="48e65c9f34e137d0" providerId="LiveId" clId="{5F1719DF-9111-40D5-BB90-D5A453CF7734}" dt="2020-01-15T10:10:04.418" v="3667" actId="478"/>
          <ac:cxnSpMkLst>
            <pc:docMk/>
            <pc:sldMk cId="4192949742" sldId="375"/>
            <ac:cxnSpMk id="127" creationId="{5AC01FB0-E5A7-40C8-ADBA-9827D938911C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28" creationId="{D07FCD67-6E04-44C9-AC5D-A1C94EAE2CFF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0" creationId="{59AB8CCB-B765-4946-961A-79A51139C46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1" creationId="{6E2E11AA-37B6-4E80-9921-34AAC5792408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2" creationId="{0B1058DF-B3C0-4798-9240-3E8487DCB300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33" creationId="{A97726A0-9142-49FD-ACC0-3712E3690D50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34" creationId="{238E6011-4F62-44F6-83A3-C9F9E6953FD0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5" creationId="{E617A6BA-42EB-499B-92A6-AB6E2BE2671D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6" creationId="{D3D62ABB-10D3-4CBD-ACC7-8003D800E1D0}"/>
          </ac:cxnSpMkLst>
        </pc:cxnChg>
        <pc:cxnChg chg="add mod ord">
          <ac:chgData name="Kulinich Bohdan" userId="48e65c9f34e137d0" providerId="LiveId" clId="{5F1719DF-9111-40D5-BB90-D5A453CF7734}" dt="2020-01-15T10:34:54.264" v="4082" actId="167"/>
          <ac:cxnSpMkLst>
            <pc:docMk/>
            <pc:sldMk cId="4192949742" sldId="375"/>
            <ac:cxnSpMk id="137" creationId="{2DD16BC3-0621-42C5-9A55-1676A489D891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38" creationId="{1EDF83AE-20A2-461E-A66F-26072863366A}"/>
          </ac:cxnSpMkLst>
        </pc:cxnChg>
        <pc:cxnChg chg="add mod ord">
          <ac:chgData name="Kulinich Bohdan" userId="48e65c9f34e137d0" providerId="LiveId" clId="{5F1719DF-9111-40D5-BB90-D5A453CF7734}" dt="2020-01-15T10:34:54.264" v="4082" actId="167"/>
          <ac:cxnSpMkLst>
            <pc:docMk/>
            <pc:sldMk cId="4192949742" sldId="375"/>
            <ac:cxnSpMk id="139" creationId="{66EAB8FC-9554-4C12-95A6-B00BDE36E9CA}"/>
          </ac:cxnSpMkLst>
        </pc:cxnChg>
        <pc:cxnChg chg="add mod ord">
          <ac:chgData name="Kulinich Bohdan" userId="48e65c9f34e137d0" providerId="LiveId" clId="{5F1719DF-9111-40D5-BB90-D5A453CF7734}" dt="2020-01-15T10:34:54.264" v="4082" actId="167"/>
          <ac:cxnSpMkLst>
            <pc:docMk/>
            <pc:sldMk cId="4192949742" sldId="375"/>
            <ac:cxnSpMk id="140" creationId="{CB66B44E-F0B1-4EB3-B609-4407D542A700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41" creationId="{CD957735-9E3C-447C-9926-90592E13B34B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2" creationId="{64C1549D-6C81-438F-894E-13FCABF8D254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3" creationId="{A8B8777C-A25B-4E50-A723-A86A0AC13AB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44" creationId="{1859D1F8-E912-4D70-9EC9-EF20657892AA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5" creationId="{9DDD965F-08B4-4C66-8E90-122441929C0E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6" creationId="{3776D2C0-61CE-4B04-8353-0D1385DB7F80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7" creationId="{E147431C-08ED-437C-B691-5D32BA9ED33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48" creationId="{0EE9906C-A0B6-47B5-9828-6622A58F3B63}"/>
          </ac:cxnSpMkLst>
        </pc:cxnChg>
        <pc:cxnChg chg="add mod">
          <ac:chgData name="Kulinich Bohdan" userId="48e65c9f34e137d0" providerId="LiveId" clId="{5F1719DF-9111-40D5-BB90-D5A453CF7734}" dt="2020-01-15T10:22:04.974" v="3939" actId="1076"/>
          <ac:cxnSpMkLst>
            <pc:docMk/>
            <pc:sldMk cId="4192949742" sldId="375"/>
            <ac:cxnSpMk id="149" creationId="{723B226D-C9DF-4D3F-BA5C-A902726D00F2}"/>
          </ac:cxnSpMkLst>
        </pc:cxnChg>
        <pc:cxnChg chg="add mod">
          <ac:chgData name="Kulinich Bohdan" userId="48e65c9f34e137d0" providerId="LiveId" clId="{5F1719DF-9111-40D5-BB90-D5A453CF7734}" dt="2020-01-15T12:57:26.998" v="4414" actId="208"/>
          <ac:cxnSpMkLst>
            <pc:docMk/>
            <pc:sldMk cId="4192949742" sldId="375"/>
            <ac:cxnSpMk id="150" creationId="{54E85D86-4564-4D06-8B05-9EA7387BC54D}"/>
          </ac:cxnSpMkLst>
        </pc:cxnChg>
        <pc:cxnChg chg="add mod">
          <ac:chgData name="Kulinich Bohdan" userId="48e65c9f34e137d0" providerId="LiveId" clId="{5F1719DF-9111-40D5-BB90-D5A453CF7734}" dt="2020-01-15T10:23:58.062" v="3949" actId="1076"/>
          <ac:cxnSpMkLst>
            <pc:docMk/>
            <pc:sldMk cId="4192949742" sldId="375"/>
            <ac:cxnSpMk id="151" creationId="{BEE493C0-9E13-4C6E-86F0-D96D37E0C65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52" creationId="{D46EBF56-03DD-4498-9575-83B8DCA0732F}"/>
          </ac:cxnSpMkLst>
        </pc:cxnChg>
        <pc:cxnChg chg="add mod">
          <ac:chgData name="Kulinich Bohdan" userId="48e65c9f34e137d0" providerId="LiveId" clId="{5F1719DF-9111-40D5-BB90-D5A453CF7734}" dt="2020-01-15T10:24:05.342" v="3952" actId="1076"/>
          <ac:cxnSpMkLst>
            <pc:docMk/>
            <pc:sldMk cId="4192949742" sldId="375"/>
            <ac:cxnSpMk id="153" creationId="{116D1701-1E7A-4640-980F-755FA131454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54" creationId="{14910FC6-CB70-4BCD-A2FF-9FEAEA158428}"/>
          </ac:cxnSpMkLst>
        </pc:cxnChg>
        <pc:cxnChg chg="add mod">
          <ac:chgData name="Kulinich Bohdan" userId="48e65c9f34e137d0" providerId="LiveId" clId="{5F1719DF-9111-40D5-BB90-D5A453CF7734}" dt="2020-01-15T10:24:09.808" v="3954" actId="1076"/>
          <ac:cxnSpMkLst>
            <pc:docMk/>
            <pc:sldMk cId="4192949742" sldId="375"/>
            <ac:cxnSpMk id="155" creationId="{F5CB0C61-4C3B-4FFD-82B3-F069C5FFA706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56" creationId="{1BBE7BB0-C2F8-4023-9740-2640465F9A02}"/>
          </ac:cxnSpMkLst>
        </pc:cxnChg>
        <pc:cxnChg chg="add mod">
          <ac:chgData name="Kulinich Bohdan" userId="48e65c9f34e137d0" providerId="LiveId" clId="{5F1719DF-9111-40D5-BB90-D5A453CF7734}" dt="2020-01-15T10:24:17.535" v="3956" actId="1076"/>
          <ac:cxnSpMkLst>
            <pc:docMk/>
            <pc:sldMk cId="4192949742" sldId="375"/>
            <ac:cxnSpMk id="157" creationId="{6EBC75BF-C3E7-46FD-9A7D-879E128C70FB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58" creationId="{CF1B5ED3-EE1E-4E1E-8B0C-5C36D96D112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59" creationId="{1349175E-EB5F-4DFF-B479-901246685B31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60" creationId="{214D7CE6-B97A-4B7A-899F-960354815831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61" creationId="{CC8CBC78-8DE8-400A-A052-223294ACBF9A}"/>
          </ac:cxnSpMkLst>
        </pc:cxnChg>
        <pc:cxnChg chg="add mod">
          <ac:chgData name="Kulinich Bohdan" userId="48e65c9f34e137d0" providerId="LiveId" clId="{5F1719DF-9111-40D5-BB90-D5A453CF7734}" dt="2020-01-15T10:24:17.535" v="3956" actId="1076"/>
          <ac:cxnSpMkLst>
            <pc:docMk/>
            <pc:sldMk cId="4192949742" sldId="375"/>
            <ac:cxnSpMk id="162" creationId="{F19D4B12-7447-4777-9AE8-8425AF9E3CA6}"/>
          </ac:cxnSpMkLst>
        </pc:cxnChg>
        <pc:cxnChg chg="add mod">
          <ac:chgData name="Kulinich Bohdan" userId="48e65c9f34e137d0" providerId="LiveId" clId="{5F1719DF-9111-40D5-BB90-D5A453CF7734}" dt="2020-01-15T10:24:17.535" v="3956" actId="1076"/>
          <ac:cxnSpMkLst>
            <pc:docMk/>
            <pc:sldMk cId="4192949742" sldId="375"/>
            <ac:cxnSpMk id="163" creationId="{60651B7E-930A-4A95-BB89-17D53BCF3B97}"/>
          </ac:cxnSpMkLst>
        </pc:cxnChg>
        <pc:cxnChg chg="add mod">
          <ac:chgData name="Kulinich Bohdan" userId="48e65c9f34e137d0" providerId="LiveId" clId="{5F1719DF-9111-40D5-BB90-D5A453CF7734}" dt="2020-01-15T10:24:33.507" v="3958" actId="1076"/>
          <ac:cxnSpMkLst>
            <pc:docMk/>
            <pc:sldMk cId="4192949742" sldId="375"/>
            <ac:cxnSpMk id="164" creationId="{3BD71564-3DAE-4394-956C-FCE3E0C5EC16}"/>
          </ac:cxnSpMkLst>
        </pc:cxnChg>
        <pc:cxnChg chg="add mod">
          <ac:chgData name="Kulinich Bohdan" userId="48e65c9f34e137d0" providerId="LiveId" clId="{5F1719DF-9111-40D5-BB90-D5A453CF7734}" dt="2020-01-15T10:24:33.507" v="3958" actId="1076"/>
          <ac:cxnSpMkLst>
            <pc:docMk/>
            <pc:sldMk cId="4192949742" sldId="375"/>
            <ac:cxnSpMk id="165" creationId="{A540C2BA-3BBF-4A64-BB8E-E3C1A3323F4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66" creationId="{AD4AF1ED-D044-4F61-B902-1587004E6910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67" creationId="{61877E61-59B8-4389-B9EB-7B54CD260EAD}"/>
          </ac:cxnSpMkLst>
        </pc:cxnChg>
        <pc:cxnChg chg="add mod">
          <ac:chgData name="Kulinich Bohdan" userId="48e65c9f34e137d0" providerId="LiveId" clId="{5F1719DF-9111-40D5-BB90-D5A453CF7734}" dt="2020-01-15T10:24:33.507" v="3958" actId="1076"/>
          <ac:cxnSpMkLst>
            <pc:docMk/>
            <pc:sldMk cId="4192949742" sldId="375"/>
            <ac:cxnSpMk id="168" creationId="{4B91666B-28DB-48C9-B499-C6DA5E860AD6}"/>
          </ac:cxnSpMkLst>
        </pc:cxnChg>
        <pc:cxnChg chg="add mod">
          <ac:chgData name="Kulinich Bohdan" userId="48e65c9f34e137d0" providerId="LiveId" clId="{5F1719DF-9111-40D5-BB90-D5A453CF7734}" dt="2020-01-15T10:24:40.693" v="3960" actId="1076"/>
          <ac:cxnSpMkLst>
            <pc:docMk/>
            <pc:sldMk cId="4192949742" sldId="375"/>
            <ac:cxnSpMk id="169" creationId="{854382ED-CBAF-4D1A-9A97-B5C034D42981}"/>
          </ac:cxnSpMkLst>
        </pc:cxnChg>
        <pc:cxnChg chg="add mod">
          <ac:chgData name="Kulinich Bohdan" userId="48e65c9f34e137d0" providerId="LiveId" clId="{5F1719DF-9111-40D5-BB90-D5A453CF7734}" dt="2020-01-15T10:24:40.693" v="3960" actId="1076"/>
          <ac:cxnSpMkLst>
            <pc:docMk/>
            <pc:sldMk cId="4192949742" sldId="375"/>
            <ac:cxnSpMk id="170" creationId="{4590D56D-03D3-4001-9478-C1B859040688}"/>
          </ac:cxnSpMkLst>
        </pc:cxnChg>
        <pc:cxnChg chg="add mod">
          <ac:chgData name="Kulinich Bohdan" userId="48e65c9f34e137d0" providerId="LiveId" clId="{5F1719DF-9111-40D5-BB90-D5A453CF7734}" dt="2020-01-15T10:24:40.693" v="3960" actId="1076"/>
          <ac:cxnSpMkLst>
            <pc:docMk/>
            <pc:sldMk cId="4192949742" sldId="375"/>
            <ac:cxnSpMk id="171" creationId="{16D2CDBB-58C5-4C57-9138-46DB93BA3A8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72" creationId="{38DA6FC7-A2AF-46D9-9EBC-026EC68F306F}"/>
          </ac:cxnSpMkLst>
        </pc:cxnChg>
        <pc:cxnChg chg="add mod">
          <ac:chgData name="Kulinich Bohdan" userId="48e65c9f34e137d0" providerId="LiveId" clId="{5F1719DF-9111-40D5-BB90-D5A453CF7734}" dt="2020-01-15T10:24:49.988" v="3962" actId="1076"/>
          <ac:cxnSpMkLst>
            <pc:docMk/>
            <pc:sldMk cId="4192949742" sldId="375"/>
            <ac:cxnSpMk id="173" creationId="{A36FF074-965D-4D44-9095-4A89727D5005}"/>
          </ac:cxnSpMkLst>
        </pc:cxnChg>
        <pc:cxnChg chg="add mod">
          <ac:chgData name="Kulinich Bohdan" userId="48e65c9f34e137d0" providerId="LiveId" clId="{5F1719DF-9111-40D5-BB90-D5A453CF7734}" dt="2020-01-15T10:24:49.988" v="3962" actId="1076"/>
          <ac:cxnSpMkLst>
            <pc:docMk/>
            <pc:sldMk cId="4192949742" sldId="375"/>
            <ac:cxnSpMk id="174" creationId="{816CEBC3-A7EC-4C2E-9CFC-6355C9B882C2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75" creationId="{9EEFD231-BE08-453D-9EE4-AC5A22259C14}"/>
          </ac:cxnSpMkLst>
        </pc:cxnChg>
        <pc:cxnChg chg="add mod">
          <ac:chgData name="Kulinich Bohdan" userId="48e65c9f34e137d0" providerId="LiveId" clId="{5F1719DF-9111-40D5-BB90-D5A453CF7734}" dt="2020-01-15T10:24:49.988" v="3962" actId="1076"/>
          <ac:cxnSpMkLst>
            <pc:docMk/>
            <pc:sldMk cId="4192949742" sldId="375"/>
            <ac:cxnSpMk id="176" creationId="{9E1FF614-DB45-4775-AC66-73235458177D}"/>
          </ac:cxnSpMkLst>
        </pc:cxnChg>
        <pc:cxnChg chg="add mod">
          <ac:chgData name="Kulinich Bohdan" userId="48e65c9f34e137d0" providerId="LiveId" clId="{5F1719DF-9111-40D5-BB90-D5A453CF7734}" dt="2020-01-15T10:24:56.915" v="3964" actId="1076"/>
          <ac:cxnSpMkLst>
            <pc:docMk/>
            <pc:sldMk cId="4192949742" sldId="375"/>
            <ac:cxnSpMk id="177" creationId="{2892A34A-DA51-4503-83FF-6142626996F9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78" creationId="{D31D0539-0D9F-4BB9-BDF5-F53F7454BE3C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79" creationId="{6581EF75-EBDE-443D-A71A-AA2F6963E109}"/>
          </ac:cxnSpMkLst>
        </pc:cxnChg>
        <pc:cxnChg chg="add mod">
          <ac:chgData name="Kulinich Bohdan" userId="48e65c9f34e137d0" providerId="LiveId" clId="{5F1719DF-9111-40D5-BB90-D5A453CF7734}" dt="2020-01-15T10:24:56.915" v="3964" actId="1076"/>
          <ac:cxnSpMkLst>
            <pc:docMk/>
            <pc:sldMk cId="4192949742" sldId="375"/>
            <ac:cxnSpMk id="180" creationId="{86C0CAC5-DC02-477A-BBC2-969E9D64806B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181" creationId="{7DA3C9E0-CB18-4309-8500-4BAD3D9398E2}"/>
          </ac:cxnSpMkLst>
        </pc:cxnChg>
        <pc:cxnChg chg="add mod">
          <ac:chgData name="Kulinich Bohdan" userId="48e65c9f34e137d0" providerId="LiveId" clId="{5F1719DF-9111-40D5-BB90-D5A453CF7734}" dt="2020-01-15T10:24:56.915" v="3964" actId="1076"/>
          <ac:cxnSpMkLst>
            <pc:docMk/>
            <pc:sldMk cId="4192949742" sldId="375"/>
            <ac:cxnSpMk id="182" creationId="{43E6142F-E8E3-405E-AB0F-C2B432F28AD5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183" creationId="{CADB4628-C32D-4E25-955D-E6EEA8F1BF0C}"/>
          </ac:cxnSpMkLst>
        </pc:cxnChg>
        <pc:cxnChg chg="add del">
          <ac:chgData name="Kulinich Bohdan" userId="48e65c9f34e137d0" providerId="LiveId" clId="{5F1719DF-9111-40D5-BB90-D5A453CF7734}" dt="2020-01-15T10:25:09.366" v="3966"/>
          <ac:cxnSpMkLst>
            <pc:docMk/>
            <pc:sldMk cId="4192949742" sldId="375"/>
            <ac:cxnSpMk id="184" creationId="{7A6134AD-901E-4E90-B437-3DCB1234DF91}"/>
          </ac:cxnSpMkLst>
        </pc:cxnChg>
        <pc:cxnChg chg="add del">
          <ac:chgData name="Kulinich Bohdan" userId="48e65c9f34e137d0" providerId="LiveId" clId="{5F1719DF-9111-40D5-BB90-D5A453CF7734}" dt="2020-01-15T10:25:09.366" v="3966"/>
          <ac:cxnSpMkLst>
            <pc:docMk/>
            <pc:sldMk cId="4192949742" sldId="375"/>
            <ac:cxnSpMk id="185" creationId="{906811CB-33C8-4EF7-9796-6D9582F2C700}"/>
          </ac:cxnSpMkLst>
        </pc:cxnChg>
        <pc:cxnChg chg="add del">
          <ac:chgData name="Kulinich Bohdan" userId="48e65c9f34e137d0" providerId="LiveId" clId="{5F1719DF-9111-40D5-BB90-D5A453CF7734}" dt="2020-01-15T10:25:09.366" v="3966"/>
          <ac:cxnSpMkLst>
            <pc:docMk/>
            <pc:sldMk cId="4192949742" sldId="375"/>
            <ac:cxnSpMk id="186" creationId="{B7FFD257-3FEC-4701-96B9-881595E8E6CC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187" creationId="{8CB1CC3B-3D94-4B3B-9A79-4F9F15CC86B7}"/>
          </ac:cxnSpMkLst>
        </pc:cxnChg>
        <pc:cxnChg chg="add del">
          <ac:chgData name="Kulinich Bohdan" userId="48e65c9f34e137d0" providerId="LiveId" clId="{5F1719DF-9111-40D5-BB90-D5A453CF7734}" dt="2020-01-15T10:25:09.366" v="3966"/>
          <ac:cxnSpMkLst>
            <pc:docMk/>
            <pc:sldMk cId="4192949742" sldId="375"/>
            <ac:cxnSpMk id="188" creationId="{18594AAA-5F31-40C4-92C7-69797202A60D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89" creationId="{AC1FF3A3-0D1D-4A72-8FF2-E47DB595C4E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190" creationId="{A0F3DF70-C4ED-4F8A-A3B2-7C67E2ACBD10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1" creationId="{D95DDE35-990A-4374-8BE1-109ED1385DF1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192" creationId="{EA978AAE-BB9D-4F3E-896B-F9CA11D2449C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3" creationId="{7C8AF64F-9D95-4F3D-AB46-5B59874EB770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4" creationId="{9A0B9AEE-C41C-4A7E-8731-7032A8F5F723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195" creationId="{982B4D51-FE87-4EB2-A512-BA6E134700C1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6" creationId="{32557B3C-56C8-49F6-B961-0FCE373DA150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7" creationId="{6062623D-B9AD-476F-A675-4E3D4F616ACB}"/>
          </ac:cxnSpMkLst>
        </pc:cxnChg>
        <pc:cxnChg chg="add mod">
          <ac:chgData name="Kulinich Bohdan" userId="48e65c9f34e137d0" providerId="LiveId" clId="{5F1719DF-9111-40D5-BB90-D5A453CF7734}" dt="2020-01-15T10:25:14.974" v="3968" actId="1076"/>
          <ac:cxnSpMkLst>
            <pc:docMk/>
            <pc:sldMk cId="4192949742" sldId="375"/>
            <ac:cxnSpMk id="198" creationId="{94454697-1713-4885-A01A-007A44A5084D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199" creationId="{55C3AE83-590E-435C-B2C9-4B54CB367049}"/>
          </ac:cxnSpMkLst>
        </pc:cxnChg>
        <pc:cxnChg chg="add mod">
          <ac:chgData name="Kulinich Bohdan" userId="48e65c9f34e137d0" providerId="LiveId" clId="{5F1719DF-9111-40D5-BB90-D5A453CF7734}" dt="2020-01-15T10:25:21.347" v="3970" actId="1076"/>
          <ac:cxnSpMkLst>
            <pc:docMk/>
            <pc:sldMk cId="4192949742" sldId="375"/>
            <ac:cxnSpMk id="200" creationId="{199E6128-DD6E-498A-9197-DCB8995F7E51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01" creationId="{94A6124D-9069-4B8B-ADEE-D8199A673548}"/>
          </ac:cxnSpMkLst>
        </pc:cxnChg>
        <pc:cxnChg chg="add mod">
          <ac:chgData name="Kulinich Bohdan" userId="48e65c9f34e137d0" providerId="LiveId" clId="{5F1719DF-9111-40D5-BB90-D5A453CF7734}" dt="2020-01-15T10:25:21.347" v="3970" actId="1076"/>
          <ac:cxnSpMkLst>
            <pc:docMk/>
            <pc:sldMk cId="4192949742" sldId="375"/>
            <ac:cxnSpMk id="202" creationId="{B6852C78-D94E-4CC0-B4E4-55144E3583D4}"/>
          </ac:cxnSpMkLst>
        </pc:cxnChg>
        <pc:cxnChg chg="add mod">
          <ac:chgData name="Kulinich Bohdan" userId="48e65c9f34e137d0" providerId="LiveId" clId="{5F1719DF-9111-40D5-BB90-D5A453CF7734}" dt="2020-01-15T10:25:21.347" v="3970" actId="1076"/>
          <ac:cxnSpMkLst>
            <pc:docMk/>
            <pc:sldMk cId="4192949742" sldId="375"/>
            <ac:cxnSpMk id="203" creationId="{891A0393-E404-4952-B611-9E4DF558FD36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04" creationId="{26F7A950-C24E-4B67-AF2D-D19F1E4DC69D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05" creationId="{DCAB2824-0E70-4723-8546-D297646C4230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06" creationId="{72780EA4-C180-40FA-BFB2-D2EE1ECD1419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07" creationId="{654E6C48-3B59-41DD-9F85-0B07B4C440A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08" creationId="{8E36BD81-6271-4046-A57D-8FBDC6CE6D70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09" creationId="{35073A7B-3613-40AA-BD42-BFD9823CE1D5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10" creationId="{A62F11CF-6F22-4CE5-8C6F-9C3FDE5E57C8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11" creationId="{FC59E0A8-0287-4F42-85E3-774A73BC0819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12" creationId="{D7874351-208C-4A51-9A09-75E9DF42C91A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13" creationId="{6A0AECB4-1918-4944-B974-9CCADB9C5A4E}"/>
          </ac:cxnSpMkLst>
        </pc:cxnChg>
        <pc:cxnChg chg="add mod">
          <ac:chgData name="Kulinich Bohdan" userId="48e65c9f34e137d0" providerId="LiveId" clId="{5F1719DF-9111-40D5-BB90-D5A453CF7734}" dt="2020-01-15T10:26:11.581" v="3978" actId="1076"/>
          <ac:cxnSpMkLst>
            <pc:docMk/>
            <pc:sldMk cId="4192949742" sldId="375"/>
            <ac:cxnSpMk id="214" creationId="{12B1CC5D-52F5-4B6C-96EF-0CC320DA9035}"/>
          </ac:cxnSpMkLst>
        </pc:cxnChg>
        <pc:cxnChg chg="del">
          <ac:chgData name="Kulinich Bohdan" userId="48e65c9f34e137d0" providerId="LiveId" clId="{5F1719DF-9111-40D5-BB90-D5A453CF7734}" dt="2020-01-15T10:10:05.855" v="3668" actId="478"/>
          <ac:cxnSpMkLst>
            <pc:docMk/>
            <pc:sldMk cId="4192949742" sldId="375"/>
            <ac:cxnSpMk id="215" creationId="{AFF1DDA1-5AA3-426D-8AD9-A4D57448D0E5}"/>
          </ac:cxnSpMkLst>
        </pc:cxnChg>
        <pc:cxnChg chg="add mod">
          <ac:chgData name="Kulinich Bohdan" userId="48e65c9f34e137d0" providerId="LiveId" clId="{5F1719DF-9111-40D5-BB90-D5A453CF7734}" dt="2020-01-15T10:26:17.236" v="3979" actId="1076"/>
          <ac:cxnSpMkLst>
            <pc:docMk/>
            <pc:sldMk cId="4192949742" sldId="375"/>
            <ac:cxnSpMk id="216" creationId="{94680A5E-84BA-49EF-978C-D81FFCDEE5CE}"/>
          </ac:cxnSpMkLst>
        </pc:cxnChg>
        <pc:cxnChg chg="add mod">
          <ac:chgData name="Kulinich Bohdan" userId="48e65c9f34e137d0" providerId="LiveId" clId="{5F1719DF-9111-40D5-BB90-D5A453CF7734}" dt="2020-01-15T10:26:17.236" v="3979" actId="1076"/>
          <ac:cxnSpMkLst>
            <pc:docMk/>
            <pc:sldMk cId="4192949742" sldId="375"/>
            <ac:cxnSpMk id="217" creationId="{2C774DC8-2B00-41C6-9CA5-18ABF581A462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18" creationId="{898841C0-0474-4AA0-9DD7-2741172F7911}"/>
          </ac:cxnSpMkLst>
        </pc:cxnChg>
        <pc:cxnChg chg="add mod">
          <ac:chgData name="Kulinich Bohdan" userId="48e65c9f34e137d0" providerId="LiveId" clId="{5F1719DF-9111-40D5-BB90-D5A453CF7734}" dt="2020-01-15T10:26:17.236" v="3979" actId="1076"/>
          <ac:cxnSpMkLst>
            <pc:docMk/>
            <pc:sldMk cId="4192949742" sldId="375"/>
            <ac:cxnSpMk id="219" creationId="{2C6A50FB-6524-48E6-AF48-8E49080DFDA2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0" creationId="{C044E356-D893-458E-BA47-AB36BA002A4F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1" creationId="{8BE9768E-FAEC-417B-95F3-E1C9394B6B26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2" creationId="{5D8A1644-93BF-4CAA-B00C-F766F88E6C26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23" creationId="{004F1870-A5FC-4F2A-A237-4FDC8201F0EF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4" creationId="{F7D2329A-C7DB-47C4-BD2F-153FDB60BCAF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5" creationId="{10755E7E-604F-43E7-8080-1261B7565F50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26" creationId="{781AB750-85DD-47C9-8238-37B2CD05F45A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7" creationId="{21F169EC-B565-4A4F-A662-94B5148E8DE4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8" creationId="{852D1564-0D5D-4F15-AD6B-19F4F3B19728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29" creationId="{41DFE694-64F0-4221-8798-C3B8F0CC1413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30" creationId="{4679FCAC-624F-47F7-81CC-CB40F3F12862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31" creationId="{D230DD57-C249-4DE8-89D9-FC1F8A1DE7EA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32" creationId="{FB69D358-0A92-4FF4-AD54-D94909AC2C14}"/>
          </ac:cxnSpMkLst>
        </pc:cxnChg>
        <pc:cxnChg chg="add mod">
          <ac:chgData name="Kulinich Bohdan" userId="48e65c9f34e137d0" providerId="LiveId" clId="{5F1719DF-9111-40D5-BB90-D5A453CF7734}" dt="2020-01-15T10:26:33.888" v="3981" actId="1076"/>
          <ac:cxnSpMkLst>
            <pc:docMk/>
            <pc:sldMk cId="4192949742" sldId="375"/>
            <ac:cxnSpMk id="233" creationId="{AA6DC7EB-1A73-4868-80A3-D4E728A08E4C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34" creationId="{BC7A7182-8395-4C80-B887-F17B9B1BFADF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35" creationId="{A1B3961B-5BDE-4851-AB71-B0EBECCAD51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36" creationId="{604DC0D6-3A44-487C-9459-2830952FAC51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37" creationId="{8D9AEF2E-2656-45AD-851D-F573A5E6AC05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38" creationId="{E0B5F5CF-2A7F-4FF7-B12F-5AC87CC30AAB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39" creationId="{EEC3B6F6-E437-4B2F-9E57-587E887C515F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0" creationId="{C354D4BC-7AD0-4334-B879-AC71766B767F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41" creationId="{A82FD8EE-E3B4-4EEE-AAC3-8C562A0F6A0F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2" creationId="{A6EBA367-B760-4AA1-9E7F-29D1ACD5A1AA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43" creationId="{A5E0FD98-381A-41D8-8777-7544EFB6FBED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4" creationId="{1F9D4B83-DB94-4CA1-A41B-32A966909081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45" creationId="{F2ED8C66-B25B-4220-9B27-6EC08870C9C7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46" creationId="{AAD46D77-A226-404A-A413-93619612B47A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7" creationId="{DCFAF031-DE76-46EF-89E1-B49C09D73D1F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8" creationId="{05378E60-2E1C-43D6-8ECC-28F6EE052014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49" creationId="{9CF70D12-C515-43E4-B3BD-F3C82176E18E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50" creationId="{50798C66-E2D1-4662-9E27-D273C8FEC4E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51" creationId="{9A4E82AE-3037-4F7D-8724-2A7C31614C2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52" creationId="{1A6F5CAC-537A-4F56-A00E-4DE9530C80A8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53" creationId="{E92E7860-D014-4E52-906B-97A05449D97B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54" creationId="{6BF10857-96AC-4D95-957C-6C71034897AB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55" creationId="{B4CFD313-1FC0-49D1-873D-9E00387ACB61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56" creationId="{98F2A400-6E0E-437A-B79B-0DB7D5717DD2}"/>
          </ac:cxnSpMkLst>
        </pc:cxnChg>
        <pc:cxnChg chg="add del">
          <ac:chgData name="Kulinich Bohdan" userId="48e65c9f34e137d0" providerId="LiveId" clId="{5F1719DF-9111-40D5-BB90-D5A453CF7734}" dt="2020-01-15T10:26:37.559" v="3983"/>
          <ac:cxnSpMkLst>
            <pc:docMk/>
            <pc:sldMk cId="4192949742" sldId="375"/>
            <ac:cxnSpMk id="257" creationId="{49743128-6908-42FD-A6BF-C8C22D0072A7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58" creationId="{26A3395E-7626-43C1-876D-99002F341CBF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59" creationId="{82277A8D-47A8-4C98-A787-DF6DB44DDBD2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60" creationId="{9171C62B-873C-448F-9860-473A8351F05C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61" creationId="{6AF8D587-A555-4137-990D-33ADEC512949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62" creationId="{9FBCB331-2E5E-4534-9726-CFE693936F9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69" creationId="{92D29CEB-70DA-4A67-8233-117BA23BDD2A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0" creationId="{B3EA91FE-C8F2-4AFB-B958-2BEB033EDF0D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1" creationId="{7EC6CE7E-773A-48D2-A43B-5DB5E3B43C54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72" creationId="{CA81DC9F-F0A6-476B-B5B5-89F726FF07A4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3" creationId="{EEBD0335-8ADB-4438-B645-67144A1162CB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74" creationId="{09393B0F-CC04-40FE-95D9-405DE01C532E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5" creationId="{496555DD-547F-4A7A-8DAA-4F741C844AE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6" creationId="{01915C77-49CB-4FC2-A401-9B19388CCFEA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7" creationId="{1560294D-F216-4775-83B8-28B250FA92F4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78" creationId="{FEBA9EB7-9B9F-4F0F-B648-EDE6D1AA4F13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79" creationId="{FE95D3C5-A4C3-4254-B69F-AA433C241C77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80" creationId="{BD2B404B-8835-403E-B2CB-6342A7935E3A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81" creationId="{06B5FAD9-F90F-4CA7-BA90-BB4FF8A2CF03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82" creationId="{3221A98D-F773-4055-9C7B-D139C2CEA18A}"/>
          </ac:cxnSpMkLst>
        </pc:cxnChg>
        <pc:cxnChg chg="del">
          <ac:chgData name="Kulinich Bohdan" userId="48e65c9f34e137d0" providerId="LiveId" clId="{5F1719DF-9111-40D5-BB90-D5A453CF7734}" dt="2020-01-15T10:10:01.309" v="3665" actId="478"/>
          <ac:cxnSpMkLst>
            <pc:docMk/>
            <pc:sldMk cId="4192949742" sldId="375"/>
            <ac:cxnSpMk id="283" creationId="{4C8C6CF5-602F-4A00-B2B3-6D4964D3B01A}"/>
          </ac:cxnSpMkLst>
        </pc:cxnChg>
        <pc:cxnChg chg="del">
          <ac:chgData name="Kulinich Bohdan" userId="48e65c9f34e137d0" providerId="LiveId" clId="{5F1719DF-9111-40D5-BB90-D5A453CF7734}" dt="2020-01-15T10:10:03.168" v="3666" actId="478"/>
          <ac:cxnSpMkLst>
            <pc:docMk/>
            <pc:sldMk cId="4192949742" sldId="375"/>
            <ac:cxnSpMk id="284" creationId="{D8EAB82A-13A1-415C-BC0D-62C5411C34E8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85" creationId="{7C026C88-8CE6-4EDF-9E4A-AFAD0C7610E7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86" creationId="{D60AEC86-1111-46E1-844A-236F4836E289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87" creationId="{341EB99C-51FD-47A2-B846-3D192FE5B1EF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88" creationId="{8FBAA38F-D6E0-4187-9D57-45BB05C122D8}"/>
          </ac:cxnSpMkLst>
        </pc:cxnChg>
        <pc:cxnChg chg="add mod">
          <ac:chgData name="Kulinich Bohdan" userId="48e65c9f34e137d0" providerId="LiveId" clId="{5F1719DF-9111-40D5-BB90-D5A453CF7734}" dt="2020-01-15T10:27:04.558" v="3987" actId="1076"/>
          <ac:cxnSpMkLst>
            <pc:docMk/>
            <pc:sldMk cId="4192949742" sldId="375"/>
            <ac:cxnSpMk id="289" creationId="{0B001B5C-F658-417A-BF1C-18C276D335E8}"/>
          </ac:cxnSpMkLst>
        </pc:cxnChg>
      </pc:sldChg>
      <pc:sldChg chg="addSp delSp modSp add del modTransition delAnim modAnim">
        <pc:chgData name="Kulinich Bohdan" userId="48e65c9f34e137d0" providerId="LiveId" clId="{5F1719DF-9111-40D5-BB90-D5A453CF7734}" dt="2020-01-15T08:33:31.679" v="2882" actId="47"/>
        <pc:sldMkLst>
          <pc:docMk/>
          <pc:sldMk cId="143067684" sldId="376"/>
        </pc:sldMkLst>
        <pc:picChg chg="add del mod modCrop">
          <ac:chgData name="Kulinich Bohdan" userId="48e65c9f34e137d0" providerId="LiveId" clId="{5F1719DF-9111-40D5-BB90-D5A453CF7734}" dt="2020-01-15T08:33:29.820" v="2881" actId="478"/>
          <ac:picMkLst>
            <pc:docMk/>
            <pc:sldMk cId="143067684" sldId="376"/>
            <ac:picMk id="15" creationId="{0C4E8CCE-DF75-4C79-B1AE-02679E3E1D28}"/>
          </ac:picMkLst>
        </pc:picChg>
      </pc:sldChg>
      <pc:sldChg chg="addSp delSp modSp add modTransition modAnim">
        <pc:chgData name="Kulinich Bohdan" userId="48e65c9f34e137d0" providerId="LiveId" clId="{5F1719DF-9111-40D5-BB90-D5A453CF7734}" dt="2020-01-15T08:47:59.965" v="3044" actId="478"/>
        <pc:sldMkLst>
          <pc:docMk/>
          <pc:sldMk cId="2363047467" sldId="376"/>
        </pc:sldMkLst>
        <pc:spChg chg="add mod ord">
          <ac:chgData name="Kulinich Bohdan" userId="48e65c9f34e137d0" providerId="LiveId" clId="{5F1719DF-9111-40D5-BB90-D5A453CF7734}" dt="2020-01-15T08:44:30.605" v="3031" actId="166"/>
          <ac:spMkLst>
            <pc:docMk/>
            <pc:sldMk cId="2363047467" sldId="376"/>
            <ac:spMk id="149" creationId="{59B34D4F-A255-4D39-800A-E7E7539AA8FB}"/>
          </ac:spMkLst>
        </pc:spChg>
        <pc:spChg chg="add del mod">
          <ac:chgData name="Kulinich Bohdan" userId="48e65c9f34e137d0" providerId="LiveId" clId="{5F1719DF-9111-40D5-BB90-D5A453CF7734}" dt="2020-01-15T08:47:59.965" v="3044" actId="478"/>
          <ac:spMkLst>
            <pc:docMk/>
            <pc:sldMk cId="2363047467" sldId="376"/>
            <ac:spMk id="153" creationId="{F9DFC3B8-9EC6-438C-B92A-443218DBD3CE}"/>
          </ac:spMkLst>
        </pc:spChg>
        <pc:picChg chg="add mod modCrop">
          <ac:chgData name="Kulinich Bohdan" userId="48e65c9f34e137d0" providerId="LiveId" clId="{5F1719DF-9111-40D5-BB90-D5A453CF7734}" dt="2020-01-15T08:47:06.093" v="3035" actId="1076"/>
          <ac:picMkLst>
            <pc:docMk/>
            <pc:sldMk cId="2363047467" sldId="376"/>
            <ac:picMk id="15" creationId="{C9466F0F-0DDC-434D-BFEF-A3D9BB3DA1FA}"/>
          </ac:picMkLst>
        </pc:picChg>
        <pc:picChg chg="add mod modCrop">
          <ac:chgData name="Kulinich Bohdan" userId="48e65c9f34e137d0" providerId="LiveId" clId="{5F1719DF-9111-40D5-BB90-D5A453CF7734}" dt="2020-01-15T08:43:35.904" v="3019" actId="732"/>
          <ac:picMkLst>
            <pc:docMk/>
            <pc:sldMk cId="2363047467" sldId="376"/>
            <ac:picMk id="17" creationId="{5C286699-7F35-4AC6-9D9D-001CEBA22C45}"/>
          </ac:picMkLst>
        </pc:picChg>
      </pc:sldChg>
      <pc:sldChg chg="addSp delSp modSp add del modTransition delAnim modAnim">
        <pc:chgData name="Kulinich Bohdan" userId="48e65c9f34e137d0" providerId="LiveId" clId="{5F1719DF-9111-40D5-BB90-D5A453CF7734}" dt="2020-01-15T09:29:13.659" v="3419" actId="47"/>
        <pc:sldMkLst>
          <pc:docMk/>
          <pc:sldMk cId="1055161319" sldId="377"/>
        </pc:sldMkLst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9" creationId="{1D99626B-1E64-4CC6-9A3F-6A1F18C144EE}"/>
          </ac:spMkLst>
        </pc:spChg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10" creationId="{2F6827B5-8633-43F8-9DF5-EC30B2AD92BE}"/>
          </ac:spMkLst>
        </pc:spChg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11" creationId="{708C5129-539E-4B17-9F22-B96DFA6273E2}"/>
          </ac:spMkLst>
        </pc:spChg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12" creationId="{FE54AF46-6723-4B51-B8AD-D78769BDF7F0}"/>
          </ac:spMkLst>
        </pc:spChg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13" creationId="{563D97C2-32BF-45A6-8C98-6C7B13F190F9}"/>
          </ac:spMkLst>
        </pc:spChg>
        <pc:spChg chg="mod">
          <ac:chgData name="Kulinich Bohdan" userId="48e65c9f34e137d0" providerId="LiveId" clId="{5F1719DF-9111-40D5-BB90-D5A453CF7734}" dt="2020-01-15T08:50:10.366" v="3055" actId="164"/>
          <ac:spMkLst>
            <pc:docMk/>
            <pc:sldMk cId="1055161319" sldId="377"/>
            <ac:spMk id="14" creationId="{178C259A-8062-406C-9DFA-91310A11EA38}"/>
          </ac:spMkLst>
        </pc:spChg>
        <pc:spChg chg="del">
          <ac:chgData name="Kulinich Bohdan" userId="48e65c9f34e137d0" providerId="LiveId" clId="{5F1719DF-9111-40D5-BB90-D5A453CF7734}" dt="2020-01-15T08:47:49.061" v="3040" actId="478"/>
          <ac:spMkLst>
            <pc:docMk/>
            <pc:sldMk cId="1055161319" sldId="377"/>
            <ac:spMk id="149" creationId="{59B34D4F-A255-4D39-800A-E7E7539AA8FB}"/>
          </ac:spMkLst>
        </pc:spChg>
        <pc:grpChg chg="add mod">
          <ac:chgData name="Kulinich Bohdan" userId="48e65c9f34e137d0" providerId="LiveId" clId="{5F1719DF-9111-40D5-BB90-D5A453CF7734}" dt="2020-01-15T08:50:10.366" v="3055" actId="164"/>
          <ac:grpSpMkLst>
            <pc:docMk/>
            <pc:sldMk cId="1055161319" sldId="377"/>
            <ac:grpSpMk id="2" creationId="{2A83A61B-017F-4C73-8F3C-86F9B4361E51}"/>
          </ac:grpSpMkLst>
        </pc:grpChg>
        <pc:picChg chg="del">
          <ac:chgData name="Kulinich Bohdan" userId="48e65c9f34e137d0" providerId="LiveId" clId="{5F1719DF-9111-40D5-BB90-D5A453CF7734}" dt="2020-01-15T08:47:50.076" v="3041" actId="478"/>
          <ac:picMkLst>
            <pc:docMk/>
            <pc:sldMk cId="1055161319" sldId="377"/>
            <ac:picMk id="15" creationId="{C9466F0F-0DDC-434D-BFEF-A3D9BB3DA1FA}"/>
          </ac:picMkLst>
        </pc:pic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26" creationId="{781AB750-85DD-47C9-8238-37B2CD05F45A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30" creationId="{4679FCAC-624F-47F7-81CC-CB40F3F12862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31" creationId="{D230DD57-C249-4DE8-89D9-FC1F8A1DE7EA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35" creationId="{A1B3961B-5BDE-4851-AB71-B0EBECCAD517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36" creationId="{604DC0D6-3A44-487C-9459-2830952FAC51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38" creationId="{E0B5F5CF-2A7F-4FF7-B12F-5AC87CC30AAB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0" creationId="{C354D4BC-7AD0-4334-B879-AC71766B767F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2" creationId="{A6EBA367-B760-4AA1-9E7F-29D1ACD5A1AA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4" creationId="{1F9D4B83-DB94-4CA1-A41B-32A966909081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7" creationId="{DCFAF031-DE76-46EF-89E1-B49C09D73D1F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8" creationId="{05378E60-2E1C-43D6-8ECC-28F6EE052014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49" creationId="{9CF70D12-C515-43E4-B3BD-F3C82176E18E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50" creationId="{50798C66-E2D1-4662-9E27-D273C8FEC4E7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51" creationId="{9A4E82AE-3037-4F7D-8724-2A7C31614C27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52" creationId="{1A6F5CAC-537A-4F56-A00E-4DE9530C80A8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53" creationId="{E92E7860-D014-4E52-906B-97A05449D97B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55" creationId="{B4CFD313-1FC0-49D1-873D-9E00387ACB61}"/>
          </ac:cxnSpMkLst>
        </pc:cxnChg>
        <pc:cxnChg chg="mod">
          <ac:chgData name="Kulinich Bohdan" userId="48e65c9f34e137d0" providerId="LiveId" clId="{5F1719DF-9111-40D5-BB90-D5A453CF7734}" dt="2020-01-15T08:50:10.366" v="3055" actId="164"/>
          <ac:cxnSpMkLst>
            <pc:docMk/>
            <pc:sldMk cId="1055161319" sldId="377"/>
            <ac:cxnSpMk id="260" creationId="{9171C62B-873C-448F-9860-473A8351F05C}"/>
          </ac:cxnSpMkLst>
        </pc:cxnChg>
      </pc:sldChg>
      <pc:sldChg chg="addSp delSp modSp add del modAnim">
        <pc:chgData name="Kulinich Bohdan" userId="48e65c9f34e137d0" providerId="LiveId" clId="{5F1719DF-9111-40D5-BB90-D5A453CF7734}" dt="2020-01-15T10:09:54.014" v="3662" actId="47"/>
        <pc:sldMkLst>
          <pc:docMk/>
          <pc:sldMk cId="1882888830" sldId="378"/>
        </pc:sldMkLst>
        <pc:spChg chg="del">
          <ac:chgData name="Kulinich Bohdan" userId="48e65c9f34e137d0" providerId="LiveId" clId="{5F1719DF-9111-40D5-BB90-D5A453CF7734}" dt="2020-01-15T08:54:53.736" v="3068" actId="478"/>
          <ac:spMkLst>
            <pc:docMk/>
            <pc:sldMk cId="1882888830" sldId="378"/>
            <ac:spMk id="5" creationId="{20AA0F78-B166-494C-8DA1-F8EFC18D7582}"/>
          </ac:spMkLst>
        </pc:spChg>
        <pc:spChg chg="del">
          <ac:chgData name="Kulinich Bohdan" userId="48e65c9f34e137d0" providerId="LiveId" clId="{5F1719DF-9111-40D5-BB90-D5A453CF7734}" dt="2020-01-15T08:54:53.736" v="3068" actId="478"/>
          <ac:spMkLst>
            <pc:docMk/>
            <pc:sldMk cId="1882888830" sldId="378"/>
            <ac:spMk id="6" creationId="{506EBBFE-6850-48A0-9255-AFE02D67335C}"/>
          </ac:spMkLst>
        </pc:spChg>
        <pc:spChg chg="del">
          <ac:chgData name="Kulinich Bohdan" userId="48e65c9f34e137d0" providerId="LiveId" clId="{5F1719DF-9111-40D5-BB90-D5A453CF7734}" dt="2020-01-15T08:54:53.736" v="3068" actId="478"/>
          <ac:spMkLst>
            <pc:docMk/>
            <pc:sldMk cId="1882888830" sldId="378"/>
            <ac:spMk id="7" creationId="{E9520DD1-42D1-42AE-B381-F20A591D6272}"/>
          </ac:spMkLst>
        </pc:spChg>
        <pc:spChg chg="del">
          <ac:chgData name="Kulinich Bohdan" userId="48e65c9f34e137d0" providerId="LiveId" clId="{5F1719DF-9111-40D5-BB90-D5A453CF7734}" dt="2020-01-15T08:54:53.736" v="3068" actId="478"/>
          <ac:spMkLst>
            <pc:docMk/>
            <pc:sldMk cId="1882888830" sldId="378"/>
            <ac:spMk id="8" creationId="{82E61374-A707-46EE-8F76-141165756850}"/>
          </ac:spMkLst>
        </pc:spChg>
        <pc:spChg chg="mod ord topLvl">
          <ac:chgData name="Kulinich Bohdan" userId="48e65c9f34e137d0" providerId="LiveId" clId="{5F1719DF-9111-40D5-BB90-D5A453CF7734}" dt="2020-01-15T09:18:39.904" v="3286" actId="167"/>
          <ac:spMkLst>
            <pc:docMk/>
            <pc:sldMk cId="1882888830" sldId="378"/>
            <ac:spMk id="9" creationId="{1D99626B-1E64-4CC6-9A3F-6A1F18C144EE}"/>
          </ac:spMkLst>
        </pc:spChg>
        <pc:spChg chg="mod ord topLvl">
          <ac:chgData name="Kulinich Bohdan" userId="48e65c9f34e137d0" providerId="LiveId" clId="{5F1719DF-9111-40D5-BB90-D5A453CF7734}" dt="2020-01-15T09:18:36.077" v="3285" actId="167"/>
          <ac:spMkLst>
            <pc:docMk/>
            <pc:sldMk cId="1882888830" sldId="378"/>
            <ac:spMk id="10" creationId="{2F6827B5-8633-43F8-9DF5-EC30B2AD92BE}"/>
          </ac:spMkLst>
        </pc:spChg>
        <pc:spChg chg="mod topLvl">
          <ac:chgData name="Kulinich Bohdan" userId="48e65c9f34e137d0" providerId="LiveId" clId="{5F1719DF-9111-40D5-BB90-D5A453CF7734}" dt="2020-01-15T09:18:09.521" v="3263" actId="165"/>
          <ac:spMkLst>
            <pc:docMk/>
            <pc:sldMk cId="1882888830" sldId="378"/>
            <ac:spMk id="11" creationId="{708C5129-539E-4B17-9F22-B96DFA6273E2}"/>
          </ac:spMkLst>
        </pc:spChg>
        <pc:spChg chg="mod topLvl">
          <ac:chgData name="Kulinich Bohdan" userId="48e65c9f34e137d0" providerId="LiveId" clId="{5F1719DF-9111-40D5-BB90-D5A453CF7734}" dt="2020-01-15T09:18:09.521" v="3263" actId="165"/>
          <ac:spMkLst>
            <pc:docMk/>
            <pc:sldMk cId="1882888830" sldId="378"/>
            <ac:spMk id="12" creationId="{FE54AF46-6723-4B51-B8AD-D78769BDF7F0}"/>
          </ac:spMkLst>
        </pc:spChg>
        <pc:spChg chg="mod ord topLvl">
          <ac:chgData name="Kulinich Bohdan" userId="48e65c9f34e137d0" providerId="LiveId" clId="{5F1719DF-9111-40D5-BB90-D5A453CF7734}" dt="2020-01-15T09:19:14.546" v="3289" actId="167"/>
          <ac:spMkLst>
            <pc:docMk/>
            <pc:sldMk cId="1882888830" sldId="378"/>
            <ac:spMk id="13" creationId="{563D97C2-32BF-45A6-8C98-6C7B13F190F9}"/>
          </ac:spMkLst>
        </pc:spChg>
        <pc:spChg chg="mod topLvl">
          <ac:chgData name="Kulinich Bohdan" userId="48e65c9f34e137d0" providerId="LiveId" clId="{5F1719DF-9111-40D5-BB90-D5A453CF7734}" dt="2020-01-15T09:18:09.521" v="3263" actId="165"/>
          <ac:spMkLst>
            <pc:docMk/>
            <pc:sldMk cId="1882888830" sldId="378"/>
            <ac:spMk id="14" creationId="{178C259A-8062-406C-9DFA-91310A11EA38}"/>
          </ac:spMkLst>
        </pc:spChg>
        <pc:spChg chg="add mod ord">
          <ac:chgData name="Kulinich Bohdan" userId="48e65c9f34e137d0" providerId="LiveId" clId="{5F1719DF-9111-40D5-BB90-D5A453CF7734}" dt="2020-01-15T09:22:31.263" v="3353" actId="207"/>
          <ac:spMkLst>
            <pc:docMk/>
            <pc:sldMk cId="1882888830" sldId="378"/>
            <ac:spMk id="46" creationId="{E832340D-5CC8-4910-A94E-10ACD8AEFCF5}"/>
          </ac:spMkLst>
        </pc:spChg>
        <pc:spChg chg="del">
          <ac:chgData name="Kulinich Bohdan" userId="48e65c9f34e137d0" providerId="LiveId" clId="{5F1719DF-9111-40D5-BB90-D5A453CF7734}" dt="2020-01-15T08:54:48.503" v="3066" actId="478"/>
          <ac:spMkLst>
            <pc:docMk/>
            <pc:sldMk cId="1882888830" sldId="378"/>
            <ac:spMk id="86" creationId="{96119ABA-1917-4C71-A29A-299D565982DA}"/>
          </ac:spMkLst>
        </pc:spChg>
        <pc:spChg chg="del">
          <ac:chgData name="Kulinich Bohdan" userId="48e65c9f34e137d0" providerId="LiveId" clId="{5F1719DF-9111-40D5-BB90-D5A453CF7734}" dt="2020-01-15T08:54:48.503" v="3066" actId="478"/>
          <ac:spMkLst>
            <pc:docMk/>
            <pc:sldMk cId="1882888830" sldId="378"/>
            <ac:spMk id="87" creationId="{CBED7AD6-C5B2-42E2-B0F0-FC817D04BD1E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3" creationId="{3D03F94A-40B5-42F0-8C60-C8F799A55CE5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4" creationId="{C4B7939B-BF26-42B4-82CA-34ACD86B7B3A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5" creationId="{46810AB4-D468-4A58-B7D9-B9154EB63B0D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6" creationId="{5E91677D-DF6B-440E-8E0A-6114E8584C25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7" creationId="{C2576487-5945-42C9-8677-CAD666CE0009}"/>
          </ac:spMkLst>
        </pc:spChg>
        <pc:spChg chg="del">
          <ac:chgData name="Kulinich Bohdan" userId="48e65c9f34e137d0" providerId="LiveId" clId="{5F1719DF-9111-40D5-BB90-D5A453CF7734}" dt="2020-01-15T08:54:50.534" v="3067" actId="478"/>
          <ac:spMkLst>
            <pc:docMk/>
            <pc:sldMk cId="1882888830" sldId="378"/>
            <ac:spMk id="268" creationId="{9AEEC318-8590-42BC-A2E6-8285A9CE5FA4}"/>
          </ac:spMkLst>
        </pc:spChg>
        <pc:grpChg chg="del mod">
          <ac:chgData name="Kulinich Bohdan" userId="48e65c9f34e137d0" providerId="LiveId" clId="{5F1719DF-9111-40D5-BB90-D5A453CF7734}" dt="2020-01-15T09:18:09.521" v="3263" actId="165"/>
          <ac:grpSpMkLst>
            <pc:docMk/>
            <pc:sldMk cId="1882888830" sldId="378"/>
            <ac:grpSpMk id="2" creationId="{2A83A61B-017F-4C73-8F3C-86F9B4361E51}"/>
          </ac:grpSpMkLst>
        </pc:grpChg>
        <pc:inkChg chg="mod ord">
          <ac:chgData name="Kulinich Bohdan" userId="48e65c9f34e137d0" providerId="LiveId" clId="{5F1719DF-9111-40D5-BB90-D5A453CF7734}" dt="2020-01-15T09:15:37.368" v="3219" actId="1076"/>
          <ac:inkMkLst>
            <pc:docMk/>
            <pc:sldMk cId="1882888830" sldId="378"/>
            <ac:inkMk id="25" creationId="{E1F15E56-C0B7-DF49-8C3A-1937AA6BC92C}"/>
          </ac:inkMkLst>
        </pc:inkChg>
        <pc:inkChg chg="ord">
          <ac:chgData name="Kulinich Bohdan" userId="48e65c9f34e137d0" providerId="LiveId" clId="{5F1719DF-9111-40D5-BB90-D5A453CF7734}" dt="2020-01-15T09:18:55.922" v="3287" actId="167"/>
          <ac:inkMkLst>
            <pc:docMk/>
            <pc:sldMk cId="1882888830" sldId="378"/>
            <ac:inkMk id="39" creationId="{C548B69A-DD56-FE40-AD9C-51FD7CCF2BC2}"/>
          </ac:inkMkLst>
        </pc:inkChg>
        <pc:inkChg chg="mod ord">
          <ac:chgData name="Kulinich Bohdan" userId="48e65c9f34e137d0" providerId="LiveId" clId="{5F1719DF-9111-40D5-BB90-D5A453CF7734}" dt="2020-01-15T09:04:31.415" v="3111" actId="167"/>
          <ac:inkMkLst>
            <pc:docMk/>
            <pc:sldMk cId="1882888830" sldId="378"/>
            <ac:inkMk id="41" creationId="{4FD79597-4D49-5B4D-9553-0BBFF8A62E91}"/>
          </ac:inkMkLst>
        </pc:inkChg>
        <pc:inkChg chg="del">
          <ac:chgData name="Kulinich Bohdan" userId="48e65c9f34e137d0" providerId="LiveId" clId="{5F1719DF-9111-40D5-BB90-D5A453CF7734}" dt="2020-01-15T09:02:53.578" v="3087" actId="478"/>
          <ac:inkMkLst>
            <pc:docMk/>
            <pc:sldMk cId="1882888830" sldId="378"/>
            <ac:inkMk id="42" creationId="{1FC6FCD0-EACB-0444-9492-5F252413E89B}"/>
          </ac:inkMkLst>
        </pc:ink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83" creationId="{654FC9E2-B6A6-4B1F-BEBB-CAC9932BD649}"/>
          </ac:cxnSpMkLst>
        </pc:cxnChg>
        <pc:cxnChg chg="del mod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84" creationId="{E6CDC8A2-3CE4-4996-87CC-236D77D74565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85" creationId="{8C8023E7-E78A-4BE8-AE26-1C4669A1EED6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88" creationId="{46D99052-907B-45F0-9226-0591F454D024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89" creationId="{6DD5FB8E-DAF0-4869-9FD2-46EACDEEA7BB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90" creationId="{FDE57893-68FC-465A-97F4-034252655BD1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91" creationId="{D4CD5213-AAC3-4955-AEC6-7A0955FE2675}"/>
          </ac:cxnSpMkLst>
        </pc:cxnChg>
        <pc:cxnChg chg="del">
          <ac:chgData name="Kulinich Bohdan" userId="48e65c9f34e137d0" providerId="LiveId" clId="{5F1719DF-9111-40D5-BB90-D5A453CF7734}" dt="2020-01-15T08:54:48.503" v="3066" actId="478"/>
          <ac:cxnSpMkLst>
            <pc:docMk/>
            <pc:sldMk cId="1882888830" sldId="378"/>
            <ac:cxnSpMk id="92" creationId="{A33BFB39-3E1A-4A3D-BE16-D0C1492147A3}"/>
          </ac:cxnSpMkLst>
        </pc:cxnChg>
        <pc:cxnChg chg="add mod ord">
          <ac:chgData name="Kulinich Bohdan" userId="48e65c9f34e137d0" providerId="LiveId" clId="{5F1719DF-9111-40D5-BB90-D5A453CF7734}" dt="2020-01-15T09:19:07.657" v="3288" actId="166"/>
          <ac:cxnSpMkLst>
            <pc:docMk/>
            <pc:sldMk cId="1882888830" sldId="378"/>
            <ac:cxnSpMk id="168" creationId="{A6130266-23A3-4158-B62F-57A47AC92EC6}"/>
          </ac:cxnSpMkLst>
        </pc:cxnChg>
        <pc:cxnChg chg="add mod ord">
          <ac:chgData name="Kulinich Bohdan" userId="48e65c9f34e137d0" providerId="LiveId" clId="{5F1719DF-9111-40D5-BB90-D5A453CF7734}" dt="2020-01-15T09:18:55.922" v="3287" actId="167"/>
          <ac:cxnSpMkLst>
            <pc:docMk/>
            <pc:sldMk cId="1882888830" sldId="378"/>
            <ac:cxnSpMk id="173" creationId="{80707DDB-CF09-4951-857F-B30C1CF7015A}"/>
          </ac:cxnSpMkLst>
        </pc:cxnChg>
        <pc:cxnChg chg="add mod ord">
          <ac:chgData name="Kulinich Bohdan" userId="48e65c9f34e137d0" providerId="LiveId" clId="{5F1719DF-9111-40D5-BB90-D5A453CF7734}" dt="2020-01-15T09:18:55.922" v="3287" actId="167"/>
          <ac:cxnSpMkLst>
            <pc:docMk/>
            <pc:sldMk cId="1882888830" sldId="378"/>
            <ac:cxnSpMk id="174" creationId="{6C675DAF-74B9-4D22-B0BA-26C145A124B5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83" creationId="{CADB4628-C32D-4E25-955D-E6EEA8F1BF0C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87" creationId="{8CB1CC3B-3D94-4B3B-9A79-4F9F15CC86B7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90" creationId="{A0F3DF70-C4ED-4F8A-A3B2-7C67E2ACBD10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92" creationId="{EA978AAE-BB9D-4F3E-896B-F9CA11D2449C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95" creationId="{982B4D51-FE87-4EB2-A512-BA6E134700C1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199" creationId="{55C3AE83-590E-435C-B2C9-4B54CB367049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01" creationId="{94A6124D-9069-4B8B-ADEE-D8199A673548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04" creationId="{26F7A950-C24E-4B67-AF2D-D19F1E4DC69D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06" creationId="{72780EA4-C180-40FA-BFB2-D2EE1ECD1419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08" creationId="{8E36BD81-6271-4046-A57D-8FBDC6CE6D70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10" creationId="{A62F11CF-6F22-4CE5-8C6F-9C3FDE5E57C8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12" creationId="{D7874351-208C-4A51-9A09-75E9DF42C91A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15" creationId="{AFF1DDA1-5AA3-426D-8AD9-A4D57448D0E5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18" creationId="{898841C0-0474-4AA0-9DD7-2741172F7911}"/>
          </ac:cxnSpMkLst>
        </pc:cxnChg>
        <pc:cxnChg chg="del">
          <ac:chgData name="Kulinich Bohdan" userId="48e65c9f34e137d0" providerId="LiveId" clId="{5F1719DF-9111-40D5-BB90-D5A453CF7734}" dt="2020-01-15T08:54:53.736" v="3068" actId="478"/>
          <ac:cxnSpMkLst>
            <pc:docMk/>
            <pc:sldMk cId="1882888830" sldId="378"/>
            <ac:cxnSpMk id="223" creationId="{004F1870-A5FC-4F2A-A237-4FDC8201F0EF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26" creationId="{781AB750-85DD-47C9-8238-37B2CD05F45A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30" creationId="{4679FCAC-624F-47F7-81CC-CB40F3F12862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31" creationId="{D230DD57-C249-4DE8-89D9-FC1F8A1DE7EA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35" creationId="{A1B3961B-5BDE-4851-AB71-B0EBECCAD517}"/>
          </ac:cxnSpMkLst>
        </pc:cxnChg>
        <pc:cxnChg chg="mod ord topLvl">
          <ac:chgData name="Kulinich Bohdan" userId="48e65c9f34e137d0" providerId="LiveId" clId="{5F1719DF-9111-40D5-BB90-D5A453CF7734}" dt="2020-01-15T09:20:50.214" v="3320" actId="171"/>
          <ac:cxnSpMkLst>
            <pc:docMk/>
            <pc:sldMk cId="1882888830" sldId="378"/>
            <ac:cxnSpMk id="236" creationId="{604DC0D6-3A44-487C-9459-2830952FAC51}"/>
          </ac:cxnSpMkLst>
        </pc:cxnChg>
        <pc:cxnChg chg="mod ord topLvl">
          <ac:chgData name="Kulinich Bohdan" userId="48e65c9f34e137d0" providerId="LiveId" clId="{5F1719DF-9111-40D5-BB90-D5A453CF7734}" dt="2020-01-15T09:20:50.214" v="3320" actId="171"/>
          <ac:cxnSpMkLst>
            <pc:docMk/>
            <pc:sldMk cId="1882888830" sldId="378"/>
            <ac:cxnSpMk id="238" creationId="{E0B5F5CF-2A7F-4FF7-B12F-5AC87CC30AAB}"/>
          </ac:cxnSpMkLst>
        </pc:cxnChg>
        <pc:cxnChg chg="mod ord topLvl">
          <ac:chgData name="Kulinich Bohdan" userId="48e65c9f34e137d0" providerId="LiveId" clId="{5F1719DF-9111-40D5-BB90-D5A453CF7734}" dt="2020-01-15T09:20:50.214" v="3320" actId="171"/>
          <ac:cxnSpMkLst>
            <pc:docMk/>
            <pc:sldMk cId="1882888830" sldId="378"/>
            <ac:cxnSpMk id="240" creationId="{C354D4BC-7AD0-4334-B879-AC71766B767F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42" creationId="{A6EBA367-B760-4AA1-9E7F-29D1ACD5A1AA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44" creationId="{1F9D4B83-DB94-4CA1-A41B-32A966909081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47" creationId="{DCFAF031-DE76-46EF-89E1-B49C09D73D1F}"/>
          </ac:cxnSpMkLst>
        </pc:cxnChg>
        <pc:cxnChg chg="mod ord topLvl">
          <ac:chgData name="Kulinich Bohdan" userId="48e65c9f34e137d0" providerId="LiveId" clId="{5F1719DF-9111-40D5-BB90-D5A453CF7734}" dt="2020-01-15T09:21:06.585" v="3333" actId="171"/>
          <ac:cxnSpMkLst>
            <pc:docMk/>
            <pc:sldMk cId="1882888830" sldId="378"/>
            <ac:cxnSpMk id="248" creationId="{05378E60-2E1C-43D6-8ECC-28F6EE052014}"/>
          </ac:cxnSpMkLst>
        </pc:cxnChg>
        <pc:cxnChg chg="mod ord topLvl">
          <ac:chgData name="Kulinich Bohdan" userId="48e65c9f34e137d0" providerId="LiveId" clId="{5F1719DF-9111-40D5-BB90-D5A453CF7734}" dt="2020-01-15T09:21:00.774" v="3326" actId="170"/>
          <ac:cxnSpMkLst>
            <pc:docMk/>
            <pc:sldMk cId="1882888830" sldId="378"/>
            <ac:cxnSpMk id="249" creationId="{9CF70D12-C515-43E4-B3BD-F3C82176E18E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50" creationId="{50798C66-E2D1-4662-9E27-D273C8FEC4E7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51" creationId="{9A4E82AE-3037-4F7D-8724-2A7C31614C27}"/>
          </ac:cxnSpMkLst>
        </pc:cxnChg>
        <pc:cxnChg chg="mod topLvl">
          <ac:chgData name="Kulinich Bohdan" userId="48e65c9f34e137d0" providerId="LiveId" clId="{5F1719DF-9111-40D5-BB90-D5A453CF7734}" dt="2020-01-15T09:18:09.521" v="3263" actId="165"/>
          <ac:cxnSpMkLst>
            <pc:docMk/>
            <pc:sldMk cId="1882888830" sldId="378"/>
            <ac:cxnSpMk id="252" creationId="{1A6F5CAC-537A-4F56-A00E-4DE9530C80A8}"/>
          </ac:cxnSpMkLst>
        </pc:cxnChg>
        <pc:cxnChg chg="mod ord topLvl">
          <ac:chgData name="Kulinich Bohdan" userId="48e65c9f34e137d0" providerId="LiveId" clId="{5F1719DF-9111-40D5-BB90-D5A453CF7734}" dt="2020-01-15T09:18:55.922" v="3287" actId="167"/>
          <ac:cxnSpMkLst>
            <pc:docMk/>
            <pc:sldMk cId="1882888830" sldId="378"/>
            <ac:cxnSpMk id="253" creationId="{E92E7860-D014-4E52-906B-97A05449D97B}"/>
          </ac:cxnSpMkLst>
        </pc:cxnChg>
        <pc:cxnChg chg="mod ord topLvl">
          <ac:chgData name="Kulinich Bohdan" userId="48e65c9f34e137d0" providerId="LiveId" clId="{5F1719DF-9111-40D5-BB90-D5A453CF7734}" dt="2020-01-15T09:22:11.924" v="3347" actId="167"/>
          <ac:cxnSpMkLst>
            <pc:docMk/>
            <pc:sldMk cId="1882888830" sldId="378"/>
            <ac:cxnSpMk id="255" creationId="{B4CFD313-1FC0-49D1-873D-9E00387ACB61}"/>
          </ac:cxnSpMkLst>
        </pc:cxnChg>
        <pc:cxnChg chg="mod ord topLvl">
          <ac:chgData name="Kulinich Bohdan" userId="48e65c9f34e137d0" providerId="LiveId" clId="{5F1719DF-9111-40D5-BB90-D5A453CF7734}" dt="2020-01-15T09:22:07.331" v="3346" actId="167"/>
          <ac:cxnSpMkLst>
            <pc:docMk/>
            <pc:sldMk cId="1882888830" sldId="378"/>
            <ac:cxnSpMk id="260" creationId="{9171C62B-873C-448F-9860-473A8351F05C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69" creationId="{92D29CEB-70DA-4A67-8233-117BA23BDD2A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0" creationId="{B3EA91FE-C8F2-4AFB-B958-2BEB033EDF0D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1" creationId="{7EC6CE7E-773A-48D2-A43B-5DB5E3B43C54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2" creationId="{CA81DC9F-F0A6-476B-B5B5-89F726FF07A4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3" creationId="{EEBD0335-8ADB-4438-B645-67144A1162CB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4" creationId="{09393B0F-CC04-40FE-95D9-405DE01C532E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5" creationId="{496555DD-547F-4A7A-8DAA-4F741C844AE7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6" creationId="{01915C77-49CB-4FC2-A401-9B19388CCFEA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7" creationId="{1560294D-F216-4775-83B8-28B250FA92F4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8" creationId="{FEBA9EB7-9B9F-4F0F-B648-EDE6D1AA4F13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79" creationId="{FE95D3C5-A4C3-4254-B69F-AA433C241C77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80" creationId="{BD2B404B-8835-403E-B2CB-6342A7935E3A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81" creationId="{06B5FAD9-F90F-4CA7-BA90-BB4FF8A2CF03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82" creationId="{3221A98D-F773-4055-9C7B-D139C2CEA18A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83" creationId="{4C8C6CF5-602F-4A00-B2B3-6D4964D3B01A}"/>
          </ac:cxnSpMkLst>
        </pc:cxnChg>
        <pc:cxnChg chg="del">
          <ac:chgData name="Kulinich Bohdan" userId="48e65c9f34e137d0" providerId="LiveId" clId="{5F1719DF-9111-40D5-BB90-D5A453CF7734}" dt="2020-01-15T08:54:50.534" v="3067" actId="478"/>
          <ac:cxnSpMkLst>
            <pc:docMk/>
            <pc:sldMk cId="1882888830" sldId="378"/>
            <ac:cxnSpMk id="284" creationId="{D8EAB82A-13A1-415C-BC0D-62C5411C34E8}"/>
          </ac:cxnSpMkLst>
        </pc:cxnChg>
      </pc:sldChg>
      <pc:sldChg chg="addSp delSp modSp add del modAnim">
        <pc:chgData name="Kulinich Bohdan" userId="48e65c9f34e137d0" providerId="LiveId" clId="{5F1719DF-9111-40D5-BB90-D5A453CF7734}" dt="2020-01-15T10:09:55.217" v="3663" actId="47"/>
        <pc:sldMkLst>
          <pc:docMk/>
          <pc:sldMk cId="681969913" sldId="379"/>
        </pc:sldMkLst>
        <pc:spChg chg="del">
          <ac:chgData name="Kulinich Bohdan" userId="48e65c9f34e137d0" providerId="LiveId" clId="{5F1719DF-9111-40D5-BB90-D5A453CF7734}" dt="2020-01-15T09:22:57.551" v="3358" actId="478"/>
          <ac:spMkLst>
            <pc:docMk/>
            <pc:sldMk cId="681969913" sldId="379"/>
            <ac:spMk id="9" creationId="{1D99626B-1E64-4CC6-9A3F-6A1F18C144EE}"/>
          </ac:spMkLst>
        </pc:spChg>
        <pc:spChg chg="del">
          <ac:chgData name="Kulinich Bohdan" userId="48e65c9f34e137d0" providerId="LiveId" clId="{5F1719DF-9111-40D5-BB90-D5A453CF7734}" dt="2020-01-15T09:22:56.239" v="3357" actId="478"/>
          <ac:spMkLst>
            <pc:docMk/>
            <pc:sldMk cId="681969913" sldId="379"/>
            <ac:spMk id="10" creationId="{2F6827B5-8633-43F8-9DF5-EC30B2AD92BE}"/>
          </ac:spMkLst>
        </pc:spChg>
        <pc:spChg chg="add del">
          <ac:chgData name="Kulinich Bohdan" userId="48e65c9f34e137d0" providerId="LiveId" clId="{5F1719DF-9111-40D5-BB90-D5A453CF7734}" dt="2020-01-15T09:23:17.327" v="3367" actId="478"/>
          <ac:spMkLst>
            <pc:docMk/>
            <pc:sldMk cId="681969913" sldId="379"/>
            <ac:spMk id="11" creationId="{708C5129-539E-4B17-9F22-B96DFA6273E2}"/>
          </ac:spMkLst>
        </pc:spChg>
        <pc:spChg chg="add del">
          <ac:chgData name="Kulinich Bohdan" userId="48e65c9f34e137d0" providerId="LiveId" clId="{5F1719DF-9111-40D5-BB90-D5A453CF7734}" dt="2020-01-15T09:23:16.437" v="3366" actId="478"/>
          <ac:spMkLst>
            <pc:docMk/>
            <pc:sldMk cId="681969913" sldId="379"/>
            <ac:spMk id="12" creationId="{FE54AF46-6723-4B51-B8AD-D78769BDF7F0}"/>
          </ac:spMkLst>
        </pc:spChg>
        <pc:spChg chg="del">
          <ac:chgData name="Kulinich Bohdan" userId="48e65c9f34e137d0" providerId="LiveId" clId="{5F1719DF-9111-40D5-BB90-D5A453CF7734}" dt="2020-01-15T09:23:01.472" v="3359" actId="478"/>
          <ac:spMkLst>
            <pc:docMk/>
            <pc:sldMk cId="681969913" sldId="379"/>
            <ac:spMk id="13" creationId="{563D97C2-32BF-45A6-8C98-6C7B13F190F9}"/>
          </ac:spMkLst>
        </pc:spChg>
        <pc:spChg chg="add del">
          <ac:chgData name="Kulinich Bohdan" userId="48e65c9f34e137d0" providerId="LiveId" clId="{5F1719DF-9111-40D5-BB90-D5A453CF7734}" dt="2020-01-15T09:23:14.281" v="3365" actId="478"/>
          <ac:spMkLst>
            <pc:docMk/>
            <pc:sldMk cId="681969913" sldId="379"/>
            <ac:spMk id="14" creationId="{178C259A-8062-406C-9DFA-91310A11EA38}"/>
          </ac:spMkLst>
        </pc:spChg>
        <pc:spChg chg="ord">
          <ac:chgData name="Kulinich Bohdan" userId="48e65c9f34e137d0" providerId="LiveId" clId="{5F1719DF-9111-40D5-BB90-D5A453CF7734}" dt="2020-01-15T09:22:53.161" v="3356" actId="167"/>
          <ac:spMkLst>
            <pc:docMk/>
            <pc:sldMk cId="681969913" sldId="379"/>
            <ac:spMk id="46" creationId="{E832340D-5CC8-4910-A94E-10ACD8AEFCF5}"/>
          </ac:spMkLst>
        </pc:spChg>
        <pc:spChg chg="add mod ord">
          <ac:chgData name="Kulinich Bohdan" userId="48e65c9f34e137d0" providerId="LiveId" clId="{5F1719DF-9111-40D5-BB90-D5A453CF7734}" dt="2020-01-15T09:24:16.714" v="3376" actId="167"/>
          <ac:spMkLst>
            <pc:docMk/>
            <pc:sldMk cId="681969913" sldId="379"/>
            <ac:spMk id="105" creationId="{E572C3F9-3C04-495B-9D38-FBDC56270573}"/>
          </ac:spMkLst>
        </pc:spChg>
        <pc:cxnChg chg="mod">
          <ac:chgData name="Kulinich Bohdan" userId="48e65c9f34e137d0" providerId="LiveId" clId="{5F1719DF-9111-40D5-BB90-D5A453CF7734}" dt="2020-01-15T09:23:16.437" v="3366" actId="478"/>
          <ac:cxnSpMkLst>
            <pc:docMk/>
            <pc:sldMk cId="681969913" sldId="379"/>
            <ac:cxnSpMk id="173" creationId="{80707DDB-CF09-4951-857F-B30C1CF7015A}"/>
          </ac:cxnSpMkLst>
        </pc:cxnChg>
      </pc:sldChg>
      <pc:sldChg chg="add del">
        <pc:chgData name="Kulinich Bohdan" userId="48e65c9f34e137d0" providerId="LiveId" clId="{5F1719DF-9111-40D5-BB90-D5A453CF7734}" dt="2020-01-15T09:22:42.679" v="3354" actId="47"/>
        <pc:sldMkLst>
          <pc:docMk/>
          <pc:sldMk cId="977916268" sldId="379"/>
        </pc:sldMkLst>
      </pc:sldChg>
      <pc:sldChg chg="addSp delSp modSp add del addAnim delAnim">
        <pc:chgData name="Kulinich Bohdan" userId="48e65c9f34e137d0" providerId="LiveId" clId="{5F1719DF-9111-40D5-BB90-D5A453CF7734}" dt="2020-01-15T09:08:21.261" v="3138" actId="47"/>
        <pc:sldMkLst>
          <pc:docMk/>
          <pc:sldMk cId="2831271116" sldId="379"/>
        </pc:sldMkLst>
        <pc:inkChg chg="ord">
          <ac:chgData name="Kulinich Bohdan" userId="48e65c9f34e137d0" providerId="LiveId" clId="{5F1719DF-9111-40D5-BB90-D5A453CF7734}" dt="2020-01-15T09:06:46.519" v="3120" actId="167"/>
          <ac:inkMkLst>
            <pc:docMk/>
            <pc:sldMk cId="2831271116" sldId="379"/>
            <ac:inkMk id="18" creationId="{CA502509-FAF5-A04D-B071-A90B905A4891}"/>
          </ac:inkMkLst>
        </pc:inkChg>
        <pc:inkChg chg="ord">
          <ac:chgData name="Kulinich Bohdan" userId="48e65c9f34e137d0" providerId="LiveId" clId="{5F1719DF-9111-40D5-BB90-D5A453CF7734}" dt="2020-01-15T09:06:49.706" v="3121" actId="167"/>
          <ac:inkMkLst>
            <pc:docMk/>
            <pc:sldMk cId="2831271116" sldId="379"/>
            <ac:inkMk id="21" creationId="{418882FA-7B26-2D4E-AEF9-AF621B9C36D6}"/>
          </ac:inkMkLst>
        </pc:inkChg>
        <pc:inkChg chg="del">
          <ac:chgData name="Kulinich Bohdan" userId="48e65c9f34e137d0" providerId="LiveId" clId="{5F1719DF-9111-40D5-BB90-D5A453CF7734}" dt="2020-01-15T09:04:51.823" v="3113" actId="478"/>
          <ac:inkMkLst>
            <pc:docMk/>
            <pc:sldMk cId="2831271116" sldId="379"/>
            <ac:inkMk id="25" creationId="{E1F15E56-C0B7-DF49-8C3A-1937AA6BC92C}"/>
          </ac:inkMkLst>
        </pc:inkChg>
        <pc:inkChg chg="add del">
          <ac:chgData name="Kulinich Bohdan" userId="48e65c9f34e137d0" providerId="LiveId" clId="{5F1719DF-9111-40D5-BB90-D5A453CF7734}" dt="2020-01-15T09:05:20.227" v="3119" actId="478"/>
          <ac:inkMkLst>
            <pc:docMk/>
            <pc:sldMk cId="2831271116" sldId="379"/>
            <ac:inkMk id="39" creationId="{C548B69A-DD56-FE40-AD9C-51FD7CCF2BC2}"/>
          </ac:inkMkLst>
        </pc:inkChg>
        <pc:inkChg chg="add del">
          <ac:chgData name="Kulinich Bohdan" userId="48e65c9f34e137d0" providerId="LiveId" clId="{5F1719DF-9111-40D5-BB90-D5A453CF7734}" dt="2020-01-15T09:05:15.525" v="3118" actId="478"/>
          <ac:inkMkLst>
            <pc:docMk/>
            <pc:sldMk cId="2831271116" sldId="379"/>
            <ac:inkMk id="41" creationId="{4FD79597-4D49-5B4D-9553-0BBFF8A62E91}"/>
          </ac:inkMkLst>
        </pc:inkChg>
        <pc:cxnChg chg="add del">
          <ac:chgData name="Kulinich Bohdan" userId="48e65c9f34e137d0" providerId="LiveId" clId="{5F1719DF-9111-40D5-BB90-D5A453CF7734}" dt="2020-01-15T09:05:12.463" v="3117" actId="478"/>
          <ac:cxnSpMkLst>
            <pc:docMk/>
            <pc:sldMk cId="2831271116" sldId="379"/>
            <ac:cxnSpMk id="173" creationId="{80707DDB-CF09-4951-857F-B30C1CF7015A}"/>
          </ac:cxnSpMkLst>
        </pc:cxnChg>
      </pc:sldChg>
      <pc:sldChg chg="addSp delSp modSp add modAnim">
        <pc:chgData name="Kulinich Bohdan" userId="48e65c9f34e137d0" providerId="LiveId" clId="{5F1719DF-9111-40D5-BB90-D5A453CF7734}" dt="2020-01-15T10:05:07.331" v="3661" actId="20577"/>
        <pc:sldMkLst>
          <pc:docMk/>
          <pc:sldMk cId="1897753581" sldId="380"/>
        </pc:sldMkLst>
        <pc:spChg chg="add mod">
          <ac:chgData name="Kulinich Bohdan" userId="48e65c9f34e137d0" providerId="LiveId" clId="{5F1719DF-9111-40D5-BB90-D5A453CF7734}" dt="2020-01-15T09:40:15.075" v="3467" actId="1076"/>
          <ac:spMkLst>
            <pc:docMk/>
            <pc:sldMk cId="1897753581" sldId="380"/>
            <ac:spMk id="15" creationId="{6A615D57-80F6-4AE2-B114-E6C13770D5ED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2" creationId="{573F6CCE-B8B3-45F6-9795-B1D545CAD883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3" creationId="{468B5072-E83F-402F-B58B-BDA20E2F6ECF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4" creationId="{05958BC6-FF0E-4BDF-837D-5CBC76A07F9C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5" creationId="{4FE4FFAC-6B36-4F33-A565-643D1695446C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8" creationId="{C472B5A8-874A-4741-882E-A504D4B76EFF}"/>
          </ac:spMkLst>
        </pc:spChg>
        <pc:spChg chg="mod topLvl">
          <ac:chgData name="Kulinich Bohdan" userId="48e65c9f34e137d0" providerId="LiveId" clId="{5F1719DF-9111-40D5-BB90-D5A453CF7734}" dt="2020-01-15T09:27:24.341" v="3399" actId="165"/>
          <ac:spMkLst>
            <pc:docMk/>
            <pc:sldMk cId="1897753581" sldId="380"/>
            <ac:spMk id="169" creationId="{FDAF81CC-73E8-4E9E-A9F9-8E09CE68DEF1}"/>
          </ac:spMkLst>
        </pc:spChg>
        <pc:spChg chg="add del">
          <ac:chgData name="Kulinich Bohdan" userId="48e65c9f34e137d0" providerId="LiveId" clId="{5F1719DF-9111-40D5-BB90-D5A453CF7734}" dt="2020-01-15T09:26:30.420" v="3388"/>
          <ac:spMkLst>
            <pc:docMk/>
            <pc:sldMk cId="1897753581" sldId="380"/>
            <ac:spMk id="194" creationId="{79DD3EE9-2DF0-4DAC-A73F-BBFEB2EE6699}"/>
          </ac:spMkLst>
        </pc:spChg>
        <pc:spChg chg="add del">
          <ac:chgData name="Kulinich Bohdan" userId="48e65c9f34e137d0" providerId="LiveId" clId="{5F1719DF-9111-40D5-BB90-D5A453CF7734}" dt="2020-01-15T09:26:30.420" v="3388"/>
          <ac:spMkLst>
            <pc:docMk/>
            <pc:sldMk cId="1897753581" sldId="380"/>
            <ac:spMk id="196" creationId="{21D8D043-064D-41D2-87EE-01EF2CA89E22}"/>
          </ac:spMkLst>
        </pc:spChg>
        <pc:spChg chg="add del">
          <ac:chgData name="Kulinich Bohdan" userId="48e65c9f34e137d0" providerId="LiveId" clId="{5F1719DF-9111-40D5-BB90-D5A453CF7734}" dt="2020-01-15T09:26:30.420" v="3388"/>
          <ac:spMkLst>
            <pc:docMk/>
            <pc:sldMk cId="1897753581" sldId="380"/>
            <ac:spMk id="219" creationId="{E75DD906-CC7B-4F1F-B2F5-72CD2C6FE5DC}"/>
          </ac:spMkLst>
        </pc:spChg>
        <pc:spChg chg="add mod">
          <ac:chgData name="Kulinich Bohdan" userId="48e65c9f34e137d0" providerId="LiveId" clId="{5F1719DF-9111-40D5-BB90-D5A453CF7734}" dt="2020-01-15T09:35:18.527" v="3455" actId="1076"/>
          <ac:spMkLst>
            <pc:docMk/>
            <pc:sldMk cId="1897753581" sldId="380"/>
            <ac:spMk id="257" creationId="{5911A578-DFBA-4ACD-8847-B4BD3AA1663B}"/>
          </ac:spMkLst>
        </pc:spChg>
        <pc:spChg chg="add mod">
          <ac:chgData name="Kulinich Bohdan" userId="48e65c9f34e137d0" providerId="LiveId" clId="{5F1719DF-9111-40D5-BB90-D5A453CF7734}" dt="2020-01-15T09:44:12.887" v="3531" actId="207"/>
          <ac:spMkLst>
            <pc:docMk/>
            <pc:sldMk cId="1897753581" sldId="380"/>
            <ac:spMk id="258" creationId="{60F30AE7-390C-4738-A25F-2897B6B9F777}"/>
          </ac:spMkLst>
        </pc:spChg>
        <pc:spChg chg="add mod">
          <ac:chgData name="Kulinich Bohdan" userId="48e65c9f34e137d0" providerId="LiveId" clId="{5F1719DF-9111-40D5-BB90-D5A453CF7734}" dt="2020-01-15T09:35:18.527" v="3455" actId="1076"/>
          <ac:spMkLst>
            <pc:docMk/>
            <pc:sldMk cId="1897753581" sldId="380"/>
            <ac:spMk id="300" creationId="{91AF154A-4F5B-43DB-806B-5C356012E71A}"/>
          </ac:spMkLst>
        </pc:spChg>
        <pc:spChg chg="add mod">
          <ac:chgData name="Kulinich Bohdan" userId="48e65c9f34e137d0" providerId="LiveId" clId="{5F1719DF-9111-40D5-BB90-D5A453CF7734}" dt="2020-01-15T09:40:51.425" v="3480" actId="1076"/>
          <ac:spMkLst>
            <pc:docMk/>
            <pc:sldMk cId="1897753581" sldId="380"/>
            <ac:spMk id="312" creationId="{4FCE2EF9-00D9-4E2A-86A0-2E7F20EED442}"/>
          </ac:spMkLst>
        </pc:spChg>
        <pc:spChg chg="add mod">
          <ac:chgData name="Kulinich Bohdan" userId="48e65c9f34e137d0" providerId="LiveId" clId="{5F1719DF-9111-40D5-BB90-D5A453CF7734}" dt="2020-01-15T09:40:56.549" v="3481" actId="1076"/>
          <ac:spMkLst>
            <pc:docMk/>
            <pc:sldMk cId="1897753581" sldId="380"/>
            <ac:spMk id="313" creationId="{23F94E55-CA40-4D6E-930F-B0B08DD3A65A}"/>
          </ac:spMkLst>
        </pc:spChg>
        <pc:spChg chg="add mod">
          <ac:chgData name="Kulinich Bohdan" userId="48e65c9f34e137d0" providerId="LiveId" clId="{5F1719DF-9111-40D5-BB90-D5A453CF7734}" dt="2020-01-15T09:41:10.218" v="3484" actId="1076"/>
          <ac:spMkLst>
            <pc:docMk/>
            <pc:sldMk cId="1897753581" sldId="380"/>
            <ac:spMk id="314" creationId="{14B0E4EE-A306-43BB-B902-020A757C8DD6}"/>
          </ac:spMkLst>
        </pc:spChg>
        <pc:spChg chg="add mod">
          <ac:chgData name="Kulinich Bohdan" userId="48e65c9f34e137d0" providerId="LiveId" clId="{5F1719DF-9111-40D5-BB90-D5A453CF7734}" dt="2020-01-15T09:41:06" v="3483" actId="1076"/>
          <ac:spMkLst>
            <pc:docMk/>
            <pc:sldMk cId="1897753581" sldId="380"/>
            <ac:spMk id="315" creationId="{FEEA3539-33C3-49C6-BE07-84825EA6B599}"/>
          </ac:spMkLst>
        </pc:spChg>
        <pc:spChg chg="add mod">
          <ac:chgData name="Kulinich Bohdan" userId="48e65c9f34e137d0" providerId="LiveId" clId="{5F1719DF-9111-40D5-BB90-D5A453CF7734}" dt="2020-01-15T10:05:07.331" v="3661" actId="20577"/>
          <ac:spMkLst>
            <pc:docMk/>
            <pc:sldMk cId="1897753581" sldId="380"/>
            <ac:spMk id="316" creationId="{2B5B20CC-8431-4A29-B4D2-9C71CC105818}"/>
          </ac:spMkLst>
        </pc:spChg>
        <pc:grpChg chg="add del mod">
          <ac:chgData name="Kulinich Bohdan" userId="48e65c9f34e137d0" providerId="LiveId" clId="{5F1719DF-9111-40D5-BB90-D5A453CF7734}" dt="2020-01-15T09:27:24.341" v="3399" actId="165"/>
          <ac:grpSpMkLst>
            <pc:docMk/>
            <pc:sldMk cId="1897753581" sldId="380"/>
            <ac:grpSpMk id="150" creationId="{C09A355B-E9D2-435E-840B-8672615E7F9F}"/>
          </ac:grpSpMkLst>
        </pc:grpChg>
        <pc:inkChg chg="add del">
          <ac:chgData name="Kulinich Bohdan" userId="48e65c9f34e137d0" providerId="LiveId" clId="{5F1719DF-9111-40D5-BB90-D5A453CF7734}" dt="2020-01-15T09:26:30.420" v="3388"/>
          <ac:inkMkLst>
            <pc:docMk/>
            <pc:sldMk cId="1897753581" sldId="380"/>
            <ac:inkMk id="202" creationId="{4013E838-CE6D-43B3-8CF0-F0FED57D5F2C}"/>
          </ac:inkMkLst>
        </pc:inkChg>
        <pc:inkChg chg="add del">
          <ac:chgData name="Kulinich Bohdan" userId="48e65c9f34e137d0" providerId="LiveId" clId="{5F1719DF-9111-40D5-BB90-D5A453CF7734}" dt="2020-01-15T09:26:30.420" v="3388"/>
          <ac:inkMkLst>
            <pc:docMk/>
            <pc:sldMk cId="1897753581" sldId="380"/>
            <ac:inkMk id="207" creationId="{B2D6F09A-A580-4A54-9F6F-06284C7A6F96}"/>
          </ac:inkMkLst>
        </pc:inkChg>
        <pc:inkChg chg="add del">
          <ac:chgData name="Kulinich Bohdan" userId="48e65c9f34e137d0" providerId="LiveId" clId="{5F1719DF-9111-40D5-BB90-D5A453CF7734}" dt="2020-01-15T09:26:30.420" v="3388"/>
          <ac:inkMkLst>
            <pc:docMk/>
            <pc:sldMk cId="1897753581" sldId="380"/>
            <ac:inkMk id="209" creationId="{CDD57A77-381A-4B19-B7DF-49DF41327A96}"/>
          </ac:inkMkLst>
        </pc:inkChg>
        <pc:inkChg chg="add mod">
          <ac:chgData name="Kulinich Bohdan" userId="48e65c9f34e137d0" providerId="LiveId" clId="{5F1719DF-9111-40D5-BB90-D5A453CF7734}" dt="2020-01-15T09:35:18.527" v="3455" actId="1076"/>
          <ac:inkMkLst>
            <pc:docMk/>
            <pc:sldMk cId="1897753581" sldId="380"/>
            <ac:inkMk id="261" creationId="{12531187-0747-48E7-BA95-BAF98D318A83}"/>
          </ac:inkMkLst>
        </pc:inkChg>
        <pc:inkChg chg="add mod">
          <ac:chgData name="Kulinich Bohdan" userId="48e65c9f34e137d0" providerId="LiveId" clId="{5F1719DF-9111-40D5-BB90-D5A453CF7734}" dt="2020-01-15T09:35:18.527" v="3455" actId="1076"/>
          <ac:inkMkLst>
            <pc:docMk/>
            <pc:sldMk cId="1897753581" sldId="380"/>
            <ac:inkMk id="285" creationId="{AE173001-5EEE-4817-A290-1CC8F6E9BAC3}"/>
          </ac:inkMkLst>
        </pc:inkChg>
        <pc:inkChg chg="add mod">
          <ac:chgData name="Kulinich Bohdan" userId="48e65c9f34e137d0" providerId="LiveId" clId="{5F1719DF-9111-40D5-BB90-D5A453CF7734}" dt="2020-01-15T09:35:18.527" v="3455" actId="1076"/>
          <ac:inkMkLst>
            <pc:docMk/>
            <pc:sldMk cId="1897753581" sldId="380"/>
            <ac:inkMk id="295" creationId="{8541EABE-8251-4A1A-BC20-820B9DF4647B}"/>
          </ac:inkMkLst>
        </pc:ink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51" creationId="{4FFABE65-39B7-4372-BB85-E1AC23A6CD1F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55" creationId="{7AF14050-2C8B-47A3-822E-A739EEDEF003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57" creationId="{177D5398-8CB7-4BAB-AFA6-88C994654533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0" creationId="{A2447869-6453-4823-A5BD-39B8A7911937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1" creationId="{D5170ACE-FA23-4EEC-9D47-30C7913AEF10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3" creationId="{92858D23-59FF-434C-981E-578C8E8FC06A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4" creationId="{3BE0B5D7-4808-4D26-8CE0-D25B2194199F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6" creationId="{8DE6AE0D-6167-483D-AF31-3608B590E4A8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77" creationId="{6AD25113-CBB2-4D55-B17E-66383BFFC2B2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0" creationId="{771A5DC1-7A2D-4C61-B1F1-B3A44AA0B116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2" creationId="{D600CE36-1D74-47B7-A6DD-D6E0CEB14731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4" creationId="{2EA278C3-7D4E-42A6-9AAF-CC175C61D240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5" creationId="{4A8E1B86-43C5-4AC6-9805-B289759B202F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6" creationId="{0F69BCBB-5B66-4FAF-8CD0-22DAFA51BB8C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8" creationId="{9757344D-1B2E-401C-AD41-6C6462645138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89" creationId="{761D2CA0-508B-46A5-958C-F17BA0E27CD3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91" creationId="{973E3B53-2C49-4831-A806-9B9A9C4DD67A}"/>
          </ac:cxnSpMkLst>
        </pc:cxnChg>
        <pc:cxnChg chg="mod topLvl">
          <ac:chgData name="Kulinich Bohdan" userId="48e65c9f34e137d0" providerId="LiveId" clId="{5F1719DF-9111-40D5-BB90-D5A453CF7734}" dt="2020-01-15T09:27:24.341" v="3399" actId="165"/>
          <ac:cxnSpMkLst>
            <pc:docMk/>
            <pc:sldMk cId="1897753581" sldId="380"/>
            <ac:cxnSpMk id="193" creationId="{6B959202-56D4-4453-AC88-E46D1FD1B651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197" creationId="{5EF24BA6-C43C-4D48-84F8-DB212BEA4633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198" creationId="{EEB5E261-C1D9-46AD-9046-A1DE0AD50397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00" creationId="{BBFF285A-51EA-4D08-B589-6581431E58AC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03" creationId="{53F27D4E-1637-47B9-BC6D-535C22D8FFAE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05" creationId="{A8423E4F-99EF-4762-91E0-D92EA3504D62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11" creationId="{BFF72D5C-ECA0-4907-BD53-A5579BE078DE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13" creationId="{0D6BA2A2-1E57-4285-B840-514880648DB4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14" creationId="{B0863680-B0BC-4003-BF68-DFF7EE28E575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16" creationId="{C4159064-F038-4B0A-B4D9-80418EA86979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17" creationId="{B6C17287-AA07-4485-A2DE-D156D4F15764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0" creationId="{FFD07767-77C4-4DD1-8DC7-F0AA224538E9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1" creationId="{3C1529B7-84CD-4D4C-96E9-98E41FFAF161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2" creationId="{6B0CA2EE-6439-4675-A255-CC1BDC359A2C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4" creationId="{722FF7D6-FF70-4020-998A-4906643A38A8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5" creationId="{FC79BB36-F675-4892-9B15-876167A051BA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7" creationId="{F760FD92-7075-45D7-A30F-D2132E3F3DFB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8" creationId="{4252E77E-78E4-43A6-85D7-2BF637EEB731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29" creationId="{F0E41022-25F2-4E4B-BB17-FFB4C7C6F980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32" creationId="{C7116BA9-23C0-4371-A6D1-A04D04F44106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33" creationId="{89A4281D-ADE9-47CB-AF23-3FB22328B7BB}"/>
          </ac:cxnSpMkLst>
        </pc:cxnChg>
        <pc:cxnChg chg="add del">
          <ac:chgData name="Kulinich Bohdan" userId="48e65c9f34e137d0" providerId="LiveId" clId="{5F1719DF-9111-40D5-BB90-D5A453CF7734}" dt="2020-01-15T09:26:30.420" v="3388"/>
          <ac:cxnSpMkLst>
            <pc:docMk/>
            <pc:sldMk cId="1897753581" sldId="380"/>
            <ac:cxnSpMk id="234" creationId="{739B8D0C-5336-422A-81CC-229B69D3576D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37" creationId="{9A0DF4C1-E45B-48D9-8E5E-1AA16A99F833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39" creationId="{A03FD010-1451-4E12-8A86-47D8C374AA4C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41" creationId="{BA6AA1D4-2CF7-4FCD-92F6-8841458428DF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43" creationId="{BD7B439C-25DF-4964-B5EC-282FB02A389A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45" creationId="{E4288BEE-826A-4F34-B05F-497566104C2E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46" creationId="{4DF7124D-D6A4-4902-9E5A-9BCED9088AE4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54" creationId="{FFBCE37F-539C-411F-80CC-9435ED6AA8C4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56" creationId="{387F5295-5DD4-4867-9B21-AEBB0FA03EDE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59" creationId="{F5313AEF-6783-4ABA-A0EA-B1005CC4B50A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262" creationId="{EC42F529-41EE-42C6-8CCC-666597508527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1" creationId="{A24B6ED5-CB84-4282-B170-C2357EBE91CB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2" creationId="{9D6CD442-D8AA-4B3E-8065-239D8FDDEF2E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3" creationId="{F630C1FB-F570-40E1-8CB4-E7C8F84A54E8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4" creationId="{69D05B7B-94F4-40CE-88B1-74D21E994BEA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5" creationId="{EFD8F2AA-24E1-4F4C-80B6-A01A52552598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6" creationId="{865AAA4F-FC9C-4496-8E30-570D1EE07758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7" creationId="{E1C16E2B-9FE9-4C2B-9320-17CE0568C4D3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8" creationId="{FFF1DDF3-FEEB-4F28-B9F8-261EC3E0ECAF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09" creationId="{9312CD2A-D4A5-4978-8933-25A772FA3524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10" creationId="{F565AE84-9E75-4C51-B215-5C4E7525822A}"/>
          </ac:cxnSpMkLst>
        </pc:cxnChg>
        <pc:cxnChg chg="add mod">
          <ac:chgData name="Kulinich Bohdan" userId="48e65c9f34e137d0" providerId="LiveId" clId="{5F1719DF-9111-40D5-BB90-D5A453CF7734}" dt="2020-01-15T09:35:18.527" v="3455" actId="1076"/>
          <ac:cxnSpMkLst>
            <pc:docMk/>
            <pc:sldMk cId="1897753581" sldId="380"/>
            <ac:cxnSpMk id="311" creationId="{D6806B4D-C9A4-4435-894F-08C92C7A032E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15T14:35:18.774" v="5219" actId="167"/>
        <pc:sldMkLst>
          <pc:docMk/>
          <pc:sldMk cId="1324434040" sldId="381"/>
        </pc:sldMkLst>
        <pc:spChg chg="mod">
          <ac:chgData name="Kulinich Bohdan" userId="48e65c9f34e137d0" providerId="LiveId" clId="{5F1719DF-9111-40D5-BB90-D5A453CF7734}" dt="2020-01-15T13:20:37.081" v="4506" actId="20577"/>
          <ac:spMkLst>
            <pc:docMk/>
            <pc:sldMk cId="1324434040" sldId="381"/>
            <ac:spMk id="4" creationId="{00000000-0000-0000-0000-000000000000}"/>
          </ac:spMkLst>
        </pc:spChg>
        <pc:spChg chg="del">
          <ac:chgData name="Kulinich Bohdan" userId="48e65c9f34e137d0" providerId="LiveId" clId="{5F1719DF-9111-40D5-BB90-D5A453CF7734}" dt="2020-01-15T13:20:31.129" v="4490" actId="478"/>
          <ac:spMkLst>
            <pc:docMk/>
            <pc:sldMk cId="1324434040" sldId="381"/>
            <ac:spMk id="17" creationId="{5379CBCB-FECA-4178-B037-20AFDC837C58}"/>
          </ac:spMkLst>
        </pc:spChg>
        <pc:spChg chg="del">
          <ac:chgData name="Kulinich Bohdan" userId="48e65c9f34e137d0" providerId="LiveId" clId="{5F1719DF-9111-40D5-BB90-D5A453CF7734}" dt="2020-01-15T13:20:31.129" v="4490" actId="478"/>
          <ac:spMkLst>
            <pc:docMk/>
            <pc:sldMk cId="1324434040" sldId="381"/>
            <ac:spMk id="18" creationId="{7A8B0D7D-8A9C-405F-A130-35CFF3230CAF}"/>
          </ac:spMkLst>
        </pc:spChg>
        <pc:spChg chg="del">
          <ac:chgData name="Kulinich Bohdan" userId="48e65c9f34e137d0" providerId="LiveId" clId="{5F1719DF-9111-40D5-BB90-D5A453CF7734}" dt="2020-01-15T13:20:31.129" v="4490" actId="478"/>
          <ac:spMkLst>
            <pc:docMk/>
            <pc:sldMk cId="1324434040" sldId="381"/>
            <ac:spMk id="19" creationId="{DB2EEF5F-657F-4C5D-9483-87365B3882B4}"/>
          </ac:spMkLst>
        </pc:spChg>
        <pc:spChg chg="del">
          <ac:chgData name="Kulinich Bohdan" userId="48e65c9f34e137d0" providerId="LiveId" clId="{5F1719DF-9111-40D5-BB90-D5A453CF7734}" dt="2020-01-15T13:20:27.880" v="4488" actId="478"/>
          <ac:spMkLst>
            <pc:docMk/>
            <pc:sldMk cId="1324434040" sldId="381"/>
            <ac:spMk id="20" creationId="{F13BF179-1BB0-457A-9D2B-E1091F0B760F}"/>
          </ac:spMkLst>
        </pc:spChg>
        <pc:spChg chg="add mod">
          <ac:chgData name="Kulinich Bohdan" userId="48e65c9f34e137d0" providerId="LiveId" clId="{5F1719DF-9111-40D5-BB90-D5A453CF7734}" dt="2020-01-15T13:25:55.857" v="4528" actId="1076"/>
          <ac:spMkLst>
            <pc:docMk/>
            <pc:sldMk cId="1324434040" sldId="381"/>
            <ac:spMk id="82" creationId="{FFBF1ED7-242D-44DB-92D8-546D3D35739E}"/>
          </ac:spMkLst>
        </pc:spChg>
        <pc:spChg chg="add mod">
          <ac:chgData name="Kulinich Bohdan" userId="48e65c9f34e137d0" providerId="LiveId" clId="{5F1719DF-9111-40D5-BB90-D5A453CF7734}" dt="2020-01-15T13:25:55.857" v="4528" actId="1076"/>
          <ac:spMkLst>
            <pc:docMk/>
            <pc:sldMk cId="1324434040" sldId="381"/>
            <ac:spMk id="83" creationId="{C18BFA43-97B1-4C28-9C93-F343786CF888}"/>
          </ac:spMkLst>
        </pc:spChg>
        <pc:spChg chg="add mod">
          <ac:chgData name="Kulinich Bohdan" userId="48e65c9f34e137d0" providerId="LiveId" clId="{5F1719DF-9111-40D5-BB90-D5A453CF7734}" dt="2020-01-15T13:25:55.857" v="4528" actId="1076"/>
          <ac:spMkLst>
            <pc:docMk/>
            <pc:sldMk cId="1324434040" sldId="381"/>
            <ac:spMk id="84" creationId="{6E4DF9B4-DE4B-4E0D-ADFB-F9DD3379AF19}"/>
          </ac:spMkLst>
        </pc:spChg>
        <pc:spChg chg="add mod">
          <ac:chgData name="Kulinich Bohdan" userId="48e65c9f34e137d0" providerId="LiveId" clId="{5F1719DF-9111-40D5-BB90-D5A453CF7734}" dt="2020-01-15T13:25:55.857" v="4528" actId="1076"/>
          <ac:spMkLst>
            <pc:docMk/>
            <pc:sldMk cId="1324434040" sldId="381"/>
            <ac:spMk id="85" creationId="{311C9EA2-A885-4FE7-AEA4-F7E18DAD83A5}"/>
          </ac:spMkLst>
        </pc:spChg>
        <pc:spChg chg="add mod">
          <ac:chgData name="Kulinich Bohdan" userId="48e65c9f34e137d0" providerId="LiveId" clId="{5F1719DF-9111-40D5-BB90-D5A453CF7734}" dt="2020-01-15T13:25:21.412" v="4520" actId="1076"/>
          <ac:spMkLst>
            <pc:docMk/>
            <pc:sldMk cId="1324434040" sldId="381"/>
            <ac:spMk id="89" creationId="{25C0C86F-CD52-49DA-9792-D92A43E5F1DC}"/>
          </ac:spMkLst>
        </pc:spChg>
        <pc:spChg chg="add mod">
          <ac:chgData name="Kulinich Bohdan" userId="48e65c9f34e137d0" providerId="LiveId" clId="{5F1719DF-9111-40D5-BB90-D5A453CF7734}" dt="2020-01-15T13:25:21.412" v="4520" actId="1076"/>
          <ac:spMkLst>
            <pc:docMk/>
            <pc:sldMk cId="1324434040" sldId="381"/>
            <ac:spMk id="90" creationId="{CF0EF61D-99EF-4A24-B1B1-799A06800EDA}"/>
          </ac:spMkLst>
        </pc:spChg>
        <pc:spChg chg="add del mod">
          <ac:chgData name="Kulinich Bohdan" userId="48e65c9f34e137d0" providerId="LiveId" clId="{5F1719DF-9111-40D5-BB90-D5A453CF7734}" dt="2020-01-15T13:24:57.933" v="4517" actId="478"/>
          <ac:spMkLst>
            <pc:docMk/>
            <pc:sldMk cId="1324434040" sldId="381"/>
            <ac:spMk id="115" creationId="{2CAEF8AE-DEFD-4D49-A767-9648067E400F}"/>
          </ac:spMkLst>
        </pc:spChg>
        <pc:spChg chg="add del mod">
          <ac:chgData name="Kulinich Bohdan" userId="48e65c9f34e137d0" providerId="LiveId" clId="{5F1719DF-9111-40D5-BB90-D5A453CF7734}" dt="2020-01-15T13:24:57.933" v="4517" actId="478"/>
          <ac:spMkLst>
            <pc:docMk/>
            <pc:sldMk cId="1324434040" sldId="381"/>
            <ac:spMk id="116" creationId="{1109D7AF-E4DE-4D7F-9C4D-C8770771A1C0}"/>
          </ac:spMkLst>
        </pc:spChg>
        <pc:spChg chg="add del mod">
          <ac:chgData name="Kulinich Bohdan" userId="48e65c9f34e137d0" providerId="LiveId" clId="{5F1719DF-9111-40D5-BB90-D5A453CF7734}" dt="2020-01-15T13:24:57.933" v="4517" actId="478"/>
          <ac:spMkLst>
            <pc:docMk/>
            <pc:sldMk cId="1324434040" sldId="381"/>
            <ac:spMk id="117" creationId="{82E46389-3DE6-4705-89C7-A71A0D0D3CCC}"/>
          </ac:spMkLst>
        </pc:spChg>
        <pc:spChg chg="add del mod">
          <ac:chgData name="Kulinich Bohdan" userId="48e65c9f34e137d0" providerId="LiveId" clId="{5F1719DF-9111-40D5-BB90-D5A453CF7734}" dt="2020-01-15T13:24:57.933" v="4517" actId="478"/>
          <ac:spMkLst>
            <pc:docMk/>
            <pc:sldMk cId="1324434040" sldId="381"/>
            <ac:spMk id="118" creationId="{07E245D0-6D16-4B7F-A6A4-B214717C5E9B}"/>
          </ac:spMkLst>
        </pc:spChg>
        <pc:spChg chg="add mod">
          <ac:chgData name="Kulinich Bohdan" userId="48e65c9f34e137d0" providerId="LiveId" clId="{5F1719DF-9111-40D5-BB90-D5A453CF7734}" dt="2020-01-15T13:25:50.999" v="4527" actId="1076"/>
          <ac:spMkLst>
            <pc:docMk/>
            <pc:sldMk cId="1324434040" sldId="381"/>
            <ac:spMk id="122" creationId="{4069E051-F023-4F4B-BBD4-518C4CA1A34D}"/>
          </ac:spMkLst>
        </pc:spChg>
        <pc:spChg chg="add mod">
          <ac:chgData name="Kulinich Bohdan" userId="48e65c9f34e137d0" providerId="LiveId" clId="{5F1719DF-9111-40D5-BB90-D5A453CF7734}" dt="2020-01-15T13:25:50.999" v="4527" actId="1076"/>
          <ac:spMkLst>
            <pc:docMk/>
            <pc:sldMk cId="1324434040" sldId="381"/>
            <ac:spMk id="123" creationId="{67477371-B4B1-4D17-9885-A271DDBC1B7C}"/>
          </ac:spMkLst>
        </pc:spChg>
        <pc:spChg chg="add mod">
          <ac:chgData name="Kulinich Bohdan" userId="48e65c9f34e137d0" providerId="LiveId" clId="{5F1719DF-9111-40D5-BB90-D5A453CF7734}" dt="2020-01-15T13:25:50.999" v="4527" actId="1076"/>
          <ac:spMkLst>
            <pc:docMk/>
            <pc:sldMk cId="1324434040" sldId="381"/>
            <ac:spMk id="124" creationId="{AF0C832C-AC0B-4A54-9A8B-D6BEF52925C2}"/>
          </ac:spMkLst>
        </pc:spChg>
        <pc:spChg chg="add mod">
          <ac:chgData name="Kulinich Bohdan" userId="48e65c9f34e137d0" providerId="LiveId" clId="{5F1719DF-9111-40D5-BB90-D5A453CF7734}" dt="2020-01-15T13:25:42.173" v="4525" actId="1076"/>
          <ac:spMkLst>
            <pc:docMk/>
            <pc:sldMk cId="1324434040" sldId="381"/>
            <ac:spMk id="179" creationId="{A47AC329-D12C-4166-AF73-26EDA8A3081D}"/>
          </ac:spMkLst>
        </pc:spChg>
        <pc:spChg chg="add mod">
          <ac:chgData name="Kulinich Bohdan" userId="48e65c9f34e137d0" providerId="LiveId" clId="{5F1719DF-9111-40D5-BB90-D5A453CF7734}" dt="2020-01-15T13:25:42.173" v="4525" actId="1076"/>
          <ac:spMkLst>
            <pc:docMk/>
            <pc:sldMk cId="1324434040" sldId="381"/>
            <ac:spMk id="181" creationId="{15306174-2566-4423-BDE5-4DC12A67FDA5}"/>
          </ac:spMkLst>
        </pc:spChg>
        <pc:spChg chg="add mod">
          <ac:chgData name="Kulinich Bohdan" userId="48e65c9f34e137d0" providerId="LiveId" clId="{5F1719DF-9111-40D5-BB90-D5A453CF7734}" dt="2020-01-15T13:25:42.173" v="4525" actId="1076"/>
          <ac:spMkLst>
            <pc:docMk/>
            <pc:sldMk cId="1324434040" sldId="381"/>
            <ac:spMk id="183" creationId="{5C089FED-708E-4C0F-81D5-4FAFD510C6E2}"/>
          </ac:spMkLst>
        </pc:spChg>
        <pc:spChg chg="add mod">
          <ac:chgData name="Kulinich Bohdan" userId="48e65c9f34e137d0" providerId="LiveId" clId="{5F1719DF-9111-40D5-BB90-D5A453CF7734}" dt="2020-01-15T13:25:42.173" v="4525" actId="1076"/>
          <ac:spMkLst>
            <pc:docMk/>
            <pc:sldMk cId="1324434040" sldId="381"/>
            <ac:spMk id="184" creationId="{327FFDD5-7685-41E4-8616-A9F2D530F32A}"/>
          </ac:spMkLst>
        </pc:spChg>
        <pc:spChg chg="add mod">
          <ac:chgData name="Kulinich Bohdan" userId="48e65c9f34e137d0" providerId="LiveId" clId="{5F1719DF-9111-40D5-BB90-D5A453CF7734}" dt="2020-01-15T13:32:24.516" v="4636" actId="14100"/>
          <ac:spMkLst>
            <pc:docMk/>
            <pc:sldMk cId="1324434040" sldId="381"/>
            <ac:spMk id="223" creationId="{54AD5743-13EA-44C0-8AF4-37A5C52197B2}"/>
          </ac:spMkLst>
        </pc:spChg>
        <pc:spChg chg="add mod">
          <ac:chgData name="Kulinich Bohdan" userId="48e65c9f34e137d0" providerId="LiveId" clId="{5F1719DF-9111-40D5-BB90-D5A453CF7734}" dt="2020-01-15T13:29:10.905" v="4600" actId="1076"/>
          <ac:spMkLst>
            <pc:docMk/>
            <pc:sldMk cId="1324434040" sldId="381"/>
            <ac:spMk id="230" creationId="{7ED5F97A-6EA8-4476-BDEA-E37FA97E32FA}"/>
          </ac:spMkLst>
        </pc:spChg>
        <pc:spChg chg="add mod">
          <ac:chgData name="Kulinich Bohdan" userId="48e65c9f34e137d0" providerId="LiveId" clId="{5F1719DF-9111-40D5-BB90-D5A453CF7734}" dt="2020-01-15T13:29:31.400" v="4610" actId="20577"/>
          <ac:spMkLst>
            <pc:docMk/>
            <pc:sldMk cId="1324434040" sldId="381"/>
            <ac:spMk id="234" creationId="{FD2FF1F0-2DC3-4334-972C-3D689D4CC941}"/>
          </ac:spMkLst>
        </pc:spChg>
        <pc:spChg chg="add mod">
          <ac:chgData name="Kulinich Bohdan" userId="48e65c9f34e137d0" providerId="LiveId" clId="{5F1719DF-9111-40D5-BB90-D5A453CF7734}" dt="2020-01-15T13:29:54.925" v="4623" actId="20577"/>
          <ac:spMkLst>
            <pc:docMk/>
            <pc:sldMk cId="1324434040" sldId="381"/>
            <ac:spMk id="236" creationId="{F698B733-15D2-4798-953B-71199D7109A3}"/>
          </ac:spMkLst>
        </pc:spChg>
        <pc:spChg chg="add mod ord">
          <ac:chgData name="Kulinich Bohdan" userId="48e65c9f34e137d0" providerId="LiveId" clId="{5F1719DF-9111-40D5-BB90-D5A453CF7734}" dt="2020-01-15T14:35:18.774" v="5219" actId="167"/>
          <ac:spMkLst>
            <pc:docMk/>
            <pc:sldMk cId="1324434040" sldId="381"/>
            <ac:spMk id="237" creationId="{D106722B-2ABF-482B-993E-A9B4D79EB8C9}"/>
          </ac:spMkLst>
        </pc:spChg>
        <pc:spChg chg="add mod">
          <ac:chgData name="Kulinich Bohdan" userId="48e65c9f34e137d0" providerId="LiveId" clId="{5F1719DF-9111-40D5-BB90-D5A453CF7734}" dt="2020-01-15T13:34:33.184" v="4698" actId="2085"/>
          <ac:spMkLst>
            <pc:docMk/>
            <pc:sldMk cId="1324434040" sldId="381"/>
            <ac:spMk id="239" creationId="{8E07797B-9910-4AA7-ACD7-A615048C57CB}"/>
          </ac:spMkLst>
        </pc:spChg>
        <pc:spChg chg="add mod ord">
          <ac:chgData name="Kulinich Bohdan" userId="48e65c9f34e137d0" providerId="LiveId" clId="{5F1719DF-9111-40D5-BB90-D5A453CF7734}" dt="2020-01-15T14:35:08.557" v="5205" actId="167"/>
          <ac:spMkLst>
            <pc:docMk/>
            <pc:sldMk cId="1324434040" sldId="381"/>
            <ac:spMk id="240" creationId="{BB7AC108-A7AB-4B19-A71E-E874C48056EC}"/>
          </ac:spMkLst>
        </pc:spChg>
        <pc:spChg chg="add mod">
          <ac:chgData name="Kulinich Bohdan" userId="48e65c9f34e137d0" providerId="LiveId" clId="{5F1719DF-9111-40D5-BB90-D5A453CF7734}" dt="2020-01-15T13:37:22.874" v="4756" actId="20577"/>
          <ac:spMkLst>
            <pc:docMk/>
            <pc:sldMk cId="1324434040" sldId="381"/>
            <ac:spMk id="241" creationId="{4FF6C16C-ABEC-4769-BC56-82B52965E3D7}"/>
          </ac:spMkLst>
        </pc:spChg>
        <pc:spChg chg="add mod ord">
          <ac:chgData name="Kulinich Bohdan" userId="48e65c9f34e137d0" providerId="LiveId" clId="{5F1719DF-9111-40D5-BB90-D5A453CF7734}" dt="2020-01-15T14:34:55.263" v="5191" actId="167"/>
          <ac:spMkLst>
            <pc:docMk/>
            <pc:sldMk cId="1324434040" sldId="381"/>
            <ac:spMk id="242" creationId="{90549AC1-A169-46C8-9F7C-0621D1458BD1}"/>
          </ac:spMkLst>
        </pc:spChg>
        <pc:spChg chg="add mod">
          <ac:chgData name="Kulinich Bohdan" userId="48e65c9f34e137d0" providerId="LiveId" clId="{5F1719DF-9111-40D5-BB90-D5A453CF7734}" dt="2020-01-15T13:37:16.251" v="4755" actId="1076"/>
          <ac:spMkLst>
            <pc:docMk/>
            <pc:sldMk cId="1324434040" sldId="381"/>
            <ac:spMk id="243" creationId="{AE5C3FBE-429C-4A91-8222-9887F6339301}"/>
          </ac:spMkLst>
        </pc:spChg>
        <pc:spChg chg="add del mod">
          <ac:chgData name="Kulinich Bohdan" userId="48e65c9f34e137d0" providerId="LiveId" clId="{5F1719DF-9111-40D5-BB90-D5A453CF7734}" dt="2020-01-15T13:38:01.369" v="4760" actId="478"/>
          <ac:spMkLst>
            <pc:docMk/>
            <pc:sldMk cId="1324434040" sldId="381"/>
            <ac:spMk id="244" creationId="{DB63372B-4239-42C2-A62B-070FFCE67329}"/>
          </ac:spMkLst>
        </pc:spChg>
        <pc:spChg chg="add del mod">
          <ac:chgData name="Kulinich Bohdan" userId="48e65c9f34e137d0" providerId="LiveId" clId="{5F1719DF-9111-40D5-BB90-D5A453CF7734}" dt="2020-01-15T13:38:21.130" v="4767" actId="478"/>
          <ac:spMkLst>
            <pc:docMk/>
            <pc:sldMk cId="1324434040" sldId="381"/>
            <ac:spMk id="245" creationId="{72965607-1DA7-4D13-95ED-288B2803651F}"/>
          </ac:spMkLst>
        </pc:spChg>
        <pc:spChg chg="add mod ord">
          <ac:chgData name="Kulinich Bohdan" userId="48e65c9f34e137d0" providerId="LiveId" clId="{5F1719DF-9111-40D5-BB90-D5A453CF7734}" dt="2020-01-15T14:34:42.767" v="5177" actId="167"/>
          <ac:spMkLst>
            <pc:docMk/>
            <pc:sldMk cId="1324434040" sldId="381"/>
            <ac:spMk id="246" creationId="{91075D6F-D532-4882-8091-284008228529}"/>
          </ac:spMkLst>
        </pc:spChg>
        <pc:spChg chg="add mod">
          <ac:chgData name="Kulinich Bohdan" userId="48e65c9f34e137d0" providerId="LiveId" clId="{5F1719DF-9111-40D5-BB90-D5A453CF7734}" dt="2020-01-15T13:40:21.196" v="4848" actId="20577"/>
          <ac:spMkLst>
            <pc:docMk/>
            <pc:sldMk cId="1324434040" sldId="381"/>
            <ac:spMk id="247" creationId="{62193221-2218-4F9E-88D8-D13DCFD4D09E}"/>
          </ac:spMkLst>
        </pc:spChg>
        <pc:spChg chg="add mod ord">
          <ac:chgData name="Kulinich Bohdan" userId="48e65c9f34e137d0" providerId="LiveId" clId="{5F1719DF-9111-40D5-BB90-D5A453CF7734}" dt="2020-01-15T14:34:26.161" v="5175" actId="167"/>
          <ac:spMkLst>
            <pc:docMk/>
            <pc:sldMk cId="1324434040" sldId="381"/>
            <ac:spMk id="248" creationId="{F4283180-3056-43F1-8501-D2336043C9A5}"/>
          </ac:spMkLst>
        </pc:spChg>
        <pc:spChg chg="add mod">
          <ac:chgData name="Kulinich Bohdan" userId="48e65c9f34e137d0" providerId="LiveId" clId="{5F1719DF-9111-40D5-BB90-D5A453CF7734}" dt="2020-01-15T13:49:46.083" v="4976" actId="20577"/>
          <ac:spMkLst>
            <pc:docMk/>
            <pc:sldMk cId="1324434040" sldId="381"/>
            <ac:spMk id="249" creationId="{0F71751E-6D43-4A6A-8C25-8035D303A95F}"/>
          </ac:spMkLst>
        </pc:spChg>
        <pc:spChg chg="add mod">
          <ac:chgData name="Kulinich Bohdan" userId="48e65c9f34e137d0" providerId="LiveId" clId="{5F1719DF-9111-40D5-BB90-D5A453CF7734}" dt="2020-01-15T13:49:52.019" v="4977" actId="20577"/>
          <ac:spMkLst>
            <pc:docMk/>
            <pc:sldMk cId="1324434040" sldId="381"/>
            <ac:spMk id="250" creationId="{7588CCB3-F817-4CA2-947F-B9F7929E39FC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51" creationId="{01A96AFF-2F56-4A22-8B15-3CF2C22096FB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52" creationId="{E4AB27BF-1C9F-4318-ADBD-744301A54B91}"/>
          </ac:spMkLst>
        </pc:spChg>
        <pc:spChg chg="add mod">
          <ac:chgData name="Kulinich Bohdan" userId="48e65c9f34e137d0" providerId="LiveId" clId="{5F1719DF-9111-40D5-BB90-D5A453CF7734}" dt="2020-01-15T13:51:09.501" v="4984" actId="20577"/>
          <ac:spMkLst>
            <pc:docMk/>
            <pc:sldMk cId="1324434040" sldId="381"/>
            <ac:spMk id="253" creationId="{DEC0FE68-463E-4306-BAF8-50512D4FE31D}"/>
          </ac:spMkLst>
        </pc:spChg>
        <pc:spChg chg="add mod">
          <ac:chgData name="Kulinich Bohdan" userId="48e65c9f34e137d0" providerId="LiveId" clId="{5F1719DF-9111-40D5-BB90-D5A453CF7734}" dt="2020-01-15T13:51:23.373" v="4985" actId="20577"/>
          <ac:spMkLst>
            <pc:docMk/>
            <pc:sldMk cId="1324434040" sldId="381"/>
            <ac:spMk id="254" creationId="{F348C12F-CF29-4DB8-8103-715BE06123E4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55" creationId="{45D498FA-9729-4829-B73C-3F019000BEB2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56" creationId="{DEE15214-D9C5-47CF-B513-A4ED4EBCE367}"/>
          </ac:spMkLst>
        </pc:spChg>
        <pc:spChg chg="add mod">
          <ac:chgData name="Kulinich Bohdan" userId="48e65c9f34e137d0" providerId="LiveId" clId="{5F1719DF-9111-40D5-BB90-D5A453CF7734}" dt="2020-01-15T13:54:39.677" v="4997" actId="1076"/>
          <ac:spMkLst>
            <pc:docMk/>
            <pc:sldMk cId="1324434040" sldId="381"/>
            <ac:spMk id="257" creationId="{7EC9CE3A-B0EA-4F0C-813B-802CFB1608F2}"/>
          </ac:spMkLst>
        </pc:spChg>
        <pc:spChg chg="add mod">
          <ac:chgData name="Kulinich Bohdan" userId="48e65c9f34e137d0" providerId="LiveId" clId="{5F1719DF-9111-40D5-BB90-D5A453CF7734}" dt="2020-01-15T13:54:39.677" v="4997" actId="1076"/>
          <ac:spMkLst>
            <pc:docMk/>
            <pc:sldMk cId="1324434040" sldId="381"/>
            <ac:spMk id="260" creationId="{07679FCE-9D94-459F-B9EE-BCA60F897F35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63" creationId="{EC9D8BDB-A11E-4164-A58C-526F5052CBDB}"/>
          </ac:spMkLst>
        </pc:spChg>
        <pc:spChg chg="add mod ord">
          <ac:chgData name="Kulinich Bohdan" userId="48e65c9f34e137d0" providerId="LiveId" clId="{5F1719DF-9111-40D5-BB90-D5A453CF7734}" dt="2020-01-15T14:34:38.033" v="5176" actId="167"/>
          <ac:spMkLst>
            <pc:docMk/>
            <pc:sldMk cId="1324434040" sldId="381"/>
            <ac:spMk id="264" creationId="{9249F299-2D7F-43F5-B3E3-DA207FD115CC}"/>
          </ac:spMkLst>
        </pc:spChg>
        <pc:spChg chg="del">
          <ac:chgData name="Kulinich Bohdan" userId="48e65c9f34e137d0" providerId="LiveId" clId="{5F1719DF-9111-40D5-BB90-D5A453CF7734}" dt="2020-01-15T13:20:29.458" v="4489" actId="478"/>
          <ac:spMkLst>
            <pc:docMk/>
            <pc:sldMk cId="1324434040" sldId="381"/>
            <ac:spMk id="290" creationId="{BD2A30A0-CCF5-4ABF-88D0-E7AFE85AB7D2}"/>
          </ac:spMkLst>
        </pc:spChg>
        <pc:spChg chg="del">
          <ac:chgData name="Kulinich Bohdan" userId="48e65c9f34e137d0" providerId="LiveId" clId="{5F1719DF-9111-40D5-BB90-D5A453CF7734}" dt="2020-01-15T13:20:27.880" v="4488" actId="478"/>
          <ac:spMkLst>
            <pc:docMk/>
            <pc:sldMk cId="1324434040" sldId="381"/>
            <ac:spMk id="291" creationId="{5F25B0C8-1CF3-4F1E-83C0-7BD6E8842565}"/>
          </ac:spMkLst>
        </pc:spChg>
        <pc:picChg chg="add del mod modCrop">
          <ac:chgData name="Kulinich Bohdan" userId="48e65c9f34e137d0" providerId="LiveId" clId="{5F1719DF-9111-40D5-BB90-D5A453CF7734}" dt="2020-01-15T14:05:21.323" v="5012" actId="478"/>
          <ac:picMkLst>
            <pc:docMk/>
            <pc:sldMk cId="1324434040" sldId="381"/>
            <ac:picMk id="24" creationId="{3EA0359C-BB5A-45D4-831C-D57477878D98}"/>
          </ac:picMkLst>
        </pc:picChg>
        <pc:picChg chg="add">
          <ac:chgData name="Kulinich Bohdan" userId="48e65c9f34e137d0" providerId="LiveId" clId="{5F1719DF-9111-40D5-BB90-D5A453CF7734}" dt="2020-01-15T13:33:01.772" v="4644"/>
          <ac:picMkLst>
            <pc:docMk/>
            <pc:sldMk cId="1324434040" sldId="381"/>
            <ac:picMk id="238" creationId="{66BC095E-6EC3-4450-AD17-C4B127B8B2A1}"/>
          </ac:picMkLst>
        </pc:picChg>
        <pc:cxnChg chg="add mod">
          <ac:chgData name="Kulinich Bohdan" userId="48e65c9f34e137d0" providerId="LiveId" clId="{5F1719DF-9111-40D5-BB90-D5A453CF7734}" dt="2020-01-15T13:30:03.158" v="4624" actId="14100"/>
          <ac:cxnSpMkLst>
            <pc:docMk/>
            <pc:sldMk cId="1324434040" sldId="381"/>
            <ac:cxnSpMk id="5" creationId="{56263C06-3D0B-4F91-B69E-A6A0C106B1E6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79" creationId="{DCFF16BF-AC72-497E-9CBB-FE3458D2A94D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80" creationId="{4112BFB7-6E1E-4BCB-9910-1D3645818B03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81" creationId="{B4B3B54C-8107-4BDC-93F8-BFEDEF100664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86" creationId="{3A7F31DF-06DA-413E-BAE4-6BE196845B91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87" creationId="{39A1C749-34F4-48E4-B989-625C2F55C0DF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88" creationId="{8C33D0F9-4B57-4EF7-9200-62C4F626E7F4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91" creationId="{D4EA8B04-1373-4C97-951A-8EF098E2378C}"/>
          </ac:cxnSpMkLst>
        </pc:cxnChg>
        <pc:cxnChg chg="add mod">
          <ac:chgData name="Kulinich Bohdan" userId="48e65c9f34e137d0" providerId="LiveId" clId="{5F1719DF-9111-40D5-BB90-D5A453CF7734}" dt="2020-01-15T13:26:10.166" v="4531" actId="208"/>
          <ac:cxnSpMkLst>
            <pc:docMk/>
            <pc:sldMk cId="1324434040" sldId="381"/>
            <ac:cxnSpMk id="92" creationId="{47775CDD-8E1E-4D8F-A276-6200B82EF9C7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93" creationId="{6DE8F549-44CE-432D-A75C-D4CBB2914044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94" creationId="{3E00D301-4EEE-4079-A00F-DC24D5117105}"/>
          </ac:cxnSpMkLst>
        </pc:cxnChg>
        <pc:cxnChg chg="add mod">
          <ac:chgData name="Kulinich Bohdan" userId="48e65c9f34e137d0" providerId="LiveId" clId="{5F1719DF-9111-40D5-BB90-D5A453CF7734}" dt="2020-01-15T13:25:21.412" v="4520" actId="1076"/>
          <ac:cxnSpMkLst>
            <pc:docMk/>
            <pc:sldMk cId="1324434040" sldId="381"/>
            <ac:cxnSpMk id="95" creationId="{D79D2BA3-193A-4110-A215-350E5DBAB7D5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96" creationId="{A26F5F32-88C5-4BB1-BB12-2D465F8A3A84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97" creationId="{17E289B8-372E-4827-BDD5-E30F8DC43C7F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98" creationId="{E255372F-35CF-4ECC-85A9-531605115983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99" creationId="{08A2F57B-056D-4482-888F-7A264E3501AF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0" creationId="{5A66C86B-5561-4E94-837E-EC5020C4C279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1" creationId="{8BD535C8-09B8-4661-B567-E19F054E0697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2" creationId="{176D03F7-8C05-47AF-BE45-2654E0F3C399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3" creationId="{23C712D4-F3FB-4F5E-B00D-9613C55BEF84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4" creationId="{30380A0E-CF60-4C43-92EF-240D3D67544E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5" creationId="{69AF4ABE-09E7-47D7-9E24-F7977E32749F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6" creationId="{9FEB5008-7EF3-4DDF-80A9-D4A79D11412F}"/>
          </ac:cxnSpMkLst>
        </pc:cxnChg>
        <pc:cxnChg chg="add mod">
          <ac:chgData name="Kulinich Bohdan" userId="48e65c9f34e137d0" providerId="LiveId" clId="{5F1719DF-9111-40D5-BB90-D5A453CF7734}" dt="2020-01-15T13:25:55.857" v="4528" actId="1076"/>
          <ac:cxnSpMkLst>
            <pc:docMk/>
            <pc:sldMk cId="1324434040" sldId="381"/>
            <ac:cxnSpMk id="107" creationId="{1B9F66EC-D449-4AC6-9195-E2A4DE3AD798}"/>
          </ac:cxnSpMkLst>
        </pc:cxnChg>
        <pc:cxnChg chg="add del">
          <ac:chgData name="Kulinich Bohdan" userId="48e65c9f34e137d0" providerId="LiveId" clId="{5F1719DF-9111-40D5-BB90-D5A453CF7734}" dt="2020-01-15T13:24:07.492" v="4508" actId="478"/>
          <ac:cxnSpMkLst>
            <pc:docMk/>
            <pc:sldMk cId="1324434040" sldId="381"/>
            <ac:cxnSpMk id="108" creationId="{5D38A2A0-3942-4F0C-8E9E-E9F064648837}"/>
          </ac:cxnSpMkLst>
        </pc:cxnChg>
        <pc:cxnChg chg="add del">
          <ac:chgData name="Kulinich Bohdan" userId="48e65c9f34e137d0" providerId="LiveId" clId="{5F1719DF-9111-40D5-BB90-D5A453CF7734}" dt="2020-01-15T13:24:07.492" v="4508" actId="478"/>
          <ac:cxnSpMkLst>
            <pc:docMk/>
            <pc:sldMk cId="1324434040" sldId="381"/>
            <ac:cxnSpMk id="109" creationId="{188A7652-C599-4603-B148-0A40A21774C4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10" creationId="{B5C64FBA-05D7-4FB8-A863-A09D101521A1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11" creationId="{824194A9-61FD-4693-AD36-AB0C06E1BCB2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12" creationId="{62EB6DBA-FB26-4F9F-B202-581BFBF97FE5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13" creationId="{B4735E7D-5C35-47E1-8CE5-9B50210F4CA7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14" creationId="{234B3548-A9C2-4981-9C8E-FD9D93021B1D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19" creationId="{B315CDDE-875A-4BD1-9500-520A779A5D20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0" creationId="{4CF70AC7-5F07-42C0-BA96-A86A40DCA9BA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1" creationId="{9298DF8A-FA65-419C-B47E-616E3665AACE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5" creationId="{EEED7567-9345-49CA-B12B-1D72D4117050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6" creationId="{FD9D268A-03C9-409A-BD48-650B0BFB46DC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7" creationId="{9504849C-1A63-447E-9191-19CFE063B9C5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28" creationId="{D07FCD67-6E04-44C9-AC5D-A1C94EAE2CFF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29" creationId="{03E87C9C-4BB0-4FD4-A29E-2B04BB9DC102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30" creationId="{E1EBFADB-B160-4E06-BF45-8A8C55E27B15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31" creationId="{7E9884FE-8593-46FF-86D5-35EC12EFE22B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32" creationId="{2D1D94F9-A88A-4D1E-8A04-586B9429C942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33" creationId="{A97726A0-9142-49FD-ACC0-3712E3690D50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34" creationId="{238E6011-4F62-44F6-83A3-C9F9E6953FD0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35" creationId="{AFBE4187-5FAD-4A45-AE94-FDC29644F598}"/>
          </ac:cxnSpMkLst>
        </pc:cxnChg>
        <pc:cxnChg chg="add mod">
          <ac:chgData name="Kulinich Bohdan" userId="48e65c9f34e137d0" providerId="LiveId" clId="{5F1719DF-9111-40D5-BB90-D5A453CF7734}" dt="2020-01-15T13:25:50.999" v="4527" actId="1076"/>
          <ac:cxnSpMkLst>
            <pc:docMk/>
            <pc:sldMk cId="1324434040" sldId="381"/>
            <ac:cxnSpMk id="136" creationId="{E5BEB825-3F94-499E-BCD0-F2F2574F327B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37" creationId="{2DD16BC3-0621-42C5-9A55-1676A489D891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38" creationId="{EB5DBC55-A739-41B7-9099-3E665A6EBFC2}"/>
          </ac:cxnSpMkLst>
        </pc:cxnChg>
        <pc:cxnChg chg="del">
          <ac:chgData name="Kulinich Bohdan" userId="48e65c9f34e137d0" providerId="LiveId" clId="{5F1719DF-9111-40D5-BB90-D5A453CF7734}" dt="2020-01-15T13:20:29.458" v="4489" actId="478"/>
          <ac:cxnSpMkLst>
            <pc:docMk/>
            <pc:sldMk cId="1324434040" sldId="381"/>
            <ac:cxnSpMk id="139" creationId="{66EAB8FC-9554-4C12-95A6-B00BDE36E9CA}"/>
          </ac:cxnSpMkLst>
        </pc:cxnChg>
        <pc:cxnChg chg="del">
          <ac:chgData name="Kulinich Bohdan" userId="48e65c9f34e137d0" providerId="LiveId" clId="{5F1719DF-9111-40D5-BB90-D5A453CF7734}" dt="2020-01-15T13:20:29.458" v="4489" actId="478"/>
          <ac:cxnSpMkLst>
            <pc:docMk/>
            <pc:sldMk cId="1324434040" sldId="381"/>
            <ac:cxnSpMk id="140" creationId="{CB66B44E-F0B1-4EB3-B609-4407D542A700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41" creationId="{BD59CE4E-28EA-4FAA-B470-CA9CD3052B88}"/>
          </ac:cxnSpMkLst>
        </pc:cxnChg>
        <pc:cxnChg chg="del">
          <ac:chgData name="Kulinich Bohdan" userId="48e65c9f34e137d0" providerId="LiveId" clId="{5F1719DF-9111-40D5-BB90-D5A453CF7734}" dt="2020-01-15T13:20:29.458" v="4489" actId="478"/>
          <ac:cxnSpMkLst>
            <pc:docMk/>
            <pc:sldMk cId="1324434040" sldId="381"/>
            <ac:cxnSpMk id="142" creationId="{64C1549D-6C81-438F-894E-13FCABF8D254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43" creationId="{A8B8777C-A25B-4E50-A723-A86A0AC13ABA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44" creationId="{14CAE8E5-84B2-42C0-A23D-D2FE5AE70099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45" creationId="{9DDD965F-08B4-4C66-8E90-122441929C0E}"/>
          </ac:cxnSpMkLst>
        </pc:cxnChg>
        <pc:cxnChg chg="del">
          <ac:chgData name="Kulinich Bohdan" userId="48e65c9f34e137d0" providerId="LiveId" clId="{5F1719DF-9111-40D5-BB90-D5A453CF7734}" dt="2020-01-15T13:20:29.458" v="4489" actId="478"/>
          <ac:cxnSpMkLst>
            <pc:docMk/>
            <pc:sldMk cId="1324434040" sldId="381"/>
            <ac:cxnSpMk id="146" creationId="{3776D2C0-61CE-4B04-8353-0D1385DB7F80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47" creationId="{E147431C-08ED-437C-B691-5D32BA9ED33C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48" creationId="{1217588B-D4C4-4EF7-8D75-8D64C8ABA1B9}"/>
          </ac:cxnSpMkLst>
        </pc:cxnChg>
        <pc:cxnChg chg="del">
          <ac:chgData name="Kulinich Bohdan" userId="48e65c9f34e137d0" providerId="LiveId" clId="{5F1719DF-9111-40D5-BB90-D5A453CF7734}" dt="2020-01-15T13:20:31.129" v="4490" actId="478"/>
          <ac:cxnSpMkLst>
            <pc:docMk/>
            <pc:sldMk cId="1324434040" sldId="381"/>
            <ac:cxnSpMk id="149" creationId="{723B226D-C9DF-4D3F-BA5C-A902726D00F2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50" creationId="{54E85D86-4564-4D06-8B05-9EA7387BC54D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51" creationId="{BEE493C0-9E13-4C6E-86F0-D96D37E0C65C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52" creationId="{136DE0A9-B33D-4FD9-9124-CE4E7200B3B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53" creationId="{116D1701-1E7A-4640-980F-755FA131454C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54" creationId="{F2DCFD3B-1755-4DC7-96AF-E4B845788193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55" creationId="{F5CB0C61-4C3B-4FFD-82B3-F069C5FFA706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56" creationId="{E1862448-BCC6-4E7A-A041-7FC7BC7F8695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57" creationId="{6EBC75BF-C3E7-46FD-9A7D-879E128C70FB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58" creationId="{53812AE0-1CE2-4690-A7C3-B72DF192CBA6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59" creationId="{1898125D-8D82-49AD-B116-1CEA958FC21F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60" creationId="{098382EC-883A-48A8-BBF1-9924AE34B9AF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61" creationId="{E307BD2F-3EA0-4B35-A55F-0F2FE3F0DC9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2" creationId="{F19D4B12-7447-4777-9AE8-8425AF9E3CA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3" creationId="{60651B7E-930A-4A95-BB89-17D53BCF3B97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4" creationId="{3BD71564-3DAE-4394-956C-FCE3E0C5EC1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5" creationId="{A540C2BA-3BBF-4A64-BB8E-E3C1A3323F4C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66" creationId="{8D9F2F33-0022-4617-9282-A8D9765F63C3}"/>
          </ac:cxnSpMkLst>
        </pc:cxnChg>
        <pc:cxnChg chg="add del mod">
          <ac:chgData name="Kulinich Bohdan" userId="48e65c9f34e137d0" providerId="LiveId" clId="{5F1719DF-9111-40D5-BB90-D5A453CF7734}" dt="2020-01-15T13:24:57.933" v="4517" actId="478"/>
          <ac:cxnSpMkLst>
            <pc:docMk/>
            <pc:sldMk cId="1324434040" sldId="381"/>
            <ac:cxnSpMk id="167" creationId="{39AC4DA7-F744-4707-8CDF-B4B264E0EB69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8" creationId="{4B91666B-28DB-48C9-B499-C6DA5E860AD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69" creationId="{854382ED-CBAF-4D1A-9A97-B5C034D42981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0" creationId="{4590D56D-03D3-4001-9478-C1B859040688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1" creationId="{16D2CDBB-58C5-4C57-9138-46DB93BA3A83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72" creationId="{1F16FA17-35AD-4AF8-A639-438FC319EC7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3" creationId="{A36FF074-965D-4D44-9095-4A89727D5005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4" creationId="{816CEBC3-A7EC-4C2E-9CFC-6355C9B882C2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75" creationId="{553B7A75-4665-4D59-8CA2-44E602854D5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6" creationId="{9E1FF614-DB45-4775-AC66-73235458177D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77" creationId="{2892A34A-DA51-4503-83FF-6142626996F9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78" creationId="{DF5D5239-43ED-4ED8-811D-498AC0537229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80" creationId="{86C0CAC5-DC02-477A-BBC2-969E9D64806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82" creationId="{43E6142F-E8E3-405E-AB0F-C2B432F28AD5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85" creationId="{76C7E406-3D8A-434B-A58E-8EA0FECDD15A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86" creationId="{012F75C2-8A71-4056-B7AE-5A0492F612FC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87" creationId="{F2BF5073-13E8-4F8B-92C0-5BAC0018425D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88" creationId="{86C0FB83-7422-4D77-80BC-2A0FC3ABD0D1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89" creationId="{AC1FF3A3-0D1D-4A72-8FF2-E47DB595C4E7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90" creationId="{33F20370-9F9C-4BC4-9472-2D368D5D8BA5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1" creationId="{D95DDE35-990A-4374-8BE1-109ED1385DF1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92" creationId="{E3F56E0D-017B-4C97-A30E-97E96FFBA665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3" creationId="{7C8AF64F-9D95-4F3D-AB46-5B59874EB770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4" creationId="{9A0B9AEE-C41C-4A7E-8731-7032A8F5F723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95" creationId="{ED184152-A8E4-4109-A49C-F28BE20C280E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6" creationId="{32557B3C-56C8-49F6-B961-0FCE373DA150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7" creationId="{6062623D-B9AD-476F-A675-4E3D4F616AC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198" creationId="{94454697-1713-4885-A01A-007A44A5084D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199" creationId="{68D0BCE5-B57F-42CF-B212-BF7D823C27D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0" creationId="{199E6128-DD6E-498A-9197-DCB8995F7E51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201" creationId="{A8A7E657-8DE4-41DD-9E06-A38C571C10B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2" creationId="{B6852C78-D94E-4CC0-B4E4-55144E3583D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3" creationId="{891A0393-E404-4952-B611-9E4DF558FD36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204" creationId="{62E96019-3454-4700-93A9-AAFFC2403C17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5" creationId="{DCAB2824-0E70-4723-8546-D297646C4230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206" creationId="{2461C0E1-53C5-4812-B830-747BF90143AC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7" creationId="{654E6C48-3B59-41DD-9F85-0B07B4C440AA}"/>
          </ac:cxnSpMkLst>
        </pc:cxnChg>
        <pc:cxnChg chg="add mod">
          <ac:chgData name="Kulinich Bohdan" userId="48e65c9f34e137d0" providerId="LiveId" clId="{5F1719DF-9111-40D5-BB90-D5A453CF7734}" dt="2020-01-15T13:25:42.173" v="4525" actId="1076"/>
          <ac:cxnSpMkLst>
            <pc:docMk/>
            <pc:sldMk cId="1324434040" sldId="381"/>
            <ac:cxnSpMk id="208" creationId="{F2F5254C-A8CD-440A-BA9D-D5CB711A4F4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09" creationId="{35073A7B-3613-40AA-BD42-BFD9823CE1D5}"/>
          </ac:cxnSpMkLst>
        </pc:cxnChg>
        <pc:cxnChg chg="add del mod">
          <ac:chgData name="Kulinich Bohdan" userId="48e65c9f34e137d0" providerId="LiveId" clId="{5F1719DF-9111-40D5-BB90-D5A453CF7734}" dt="2020-01-15T13:26:25.475" v="4537" actId="478"/>
          <ac:cxnSpMkLst>
            <pc:docMk/>
            <pc:sldMk cId="1324434040" sldId="381"/>
            <ac:cxnSpMk id="210" creationId="{DFA7A238-63AC-48BF-B6BF-4E187199ED1A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1" creationId="{FC59E0A8-0287-4F42-85E3-774A73BC0819}"/>
          </ac:cxnSpMkLst>
        </pc:cxnChg>
        <pc:cxnChg chg="add mod">
          <ac:chgData name="Kulinich Bohdan" userId="48e65c9f34e137d0" providerId="LiveId" clId="{5F1719DF-9111-40D5-BB90-D5A453CF7734}" dt="2020-01-15T13:30:08.047" v="4625" actId="14100"/>
          <ac:cxnSpMkLst>
            <pc:docMk/>
            <pc:sldMk cId="1324434040" sldId="381"/>
            <ac:cxnSpMk id="212" creationId="{A661C161-2BB3-4CCE-AFB1-A8A888E6DF6B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3" creationId="{6A0AECB4-1918-4944-B974-9CCADB9C5A4E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4" creationId="{12B1CC5D-52F5-4B6C-96EF-0CC320DA9035}"/>
          </ac:cxnSpMkLst>
        </pc:cxnChg>
        <pc:cxnChg chg="add mod">
          <ac:chgData name="Kulinich Bohdan" userId="48e65c9f34e137d0" providerId="LiveId" clId="{5F1719DF-9111-40D5-BB90-D5A453CF7734}" dt="2020-01-15T13:30:11.562" v="4626" actId="14100"/>
          <ac:cxnSpMkLst>
            <pc:docMk/>
            <pc:sldMk cId="1324434040" sldId="381"/>
            <ac:cxnSpMk id="215" creationId="{262DA75B-E928-43F9-BF46-890AD6055CD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6" creationId="{94680A5E-84BA-49EF-978C-D81FFCDEE5CE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7" creationId="{2C774DC8-2B00-41C6-9CA5-18ABF581A462}"/>
          </ac:cxnSpMkLst>
        </pc:cxnChg>
        <pc:cxnChg chg="add mod">
          <ac:chgData name="Kulinich Bohdan" userId="48e65c9f34e137d0" providerId="LiveId" clId="{5F1719DF-9111-40D5-BB90-D5A453CF7734}" dt="2020-01-15T13:27:19.540" v="4551" actId="14100"/>
          <ac:cxnSpMkLst>
            <pc:docMk/>
            <pc:sldMk cId="1324434040" sldId="381"/>
            <ac:cxnSpMk id="218" creationId="{E40F1299-47F2-446E-A470-EA0A36F0343C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19" creationId="{2C6A50FB-6524-48E6-AF48-8E49080DFDA2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0" creationId="{C044E356-D893-458E-BA47-AB36BA002A4F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1" creationId="{8BE9768E-FAEC-417B-95F3-E1C9394B6B2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2" creationId="{5D8A1644-93BF-4CAA-B00C-F766F88E6C26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4" creationId="{F7D2329A-C7DB-47C4-BD2F-153FDB60BCAF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5" creationId="{10755E7E-604F-43E7-8080-1261B7565F50}"/>
          </ac:cxnSpMkLst>
        </pc:cxnChg>
        <pc:cxnChg chg="add mod">
          <ac:chgData name="Kulinich Bohdan" userId="48e65c9f34e137d0" providerId="LiveId" clId="{5F1719DF-9111-40D5-BB90-D5A453CF7734}" dt="2020-01-15T13:44:19.661" v="4935" actId="14100"/>
          <ac:cxnSpMkLst>
            <pc:docMk/>
            <pc:sldMk cId="1324434040" sldId="381"/>
            <ac:cxnSpMk id="226" creationId="{530C897A-3281-4774-9685-1EB895194C9A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7" creationId="{21F169EC-B565-4A4F-A662-94B5148E8DE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8" creationId="{852D1564-0D5D-4F15-AD6B-19F4F3B19728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29" creationId="{41DFE694-64F0-4221-8798-C3B8F0CC1413}"/>
          </ac:cxnSpMkLst>
        </pc:cxnChg>
        <pc:cxnChg chg="add mod">
          <ac:chgData name="Kulinich Bohdan" userId="48e65c9f34e137d0" providerId="LiveId" clId="{5F1719DF-9111-40D5-BB90-D5A453CF7734}" dt="2020-01-15T13:44:26.066" v="4937" actId="14100"/>
          <ac:cxnSpMkLst>
            <pc:docMk/>
            <pc:sldMk cId="1324434040" sldId="381"/>
            <ac:cxnSpMk id="231" creationId="{04AC2454-F4D8-4004-BBEB-5039FD079B2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32" creationId="{FB69D358-0A92-4FF4-AD54-D94909AC2C14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33" creationId="{AA6DC7EB-1A73-4868-80A3-D4E728A08E4C}"/>
          </ac:cxnSpMkLst>
        </pc:cxnChg>
        <pc:cxnChg chg="add mod">
          <ac:chgData name="Kulinich Bohdan" userId="48e65c9f34e137d0" providerId="LiveId" clId="{5F1719DF-9111-40D5-BB90-D5A453CF7734}" dt="2020-01-15T13:44:33.532" v="4938" actId="14100"/>
          <ac:cxnSpMkLst>
            <pc:docMk/>
            <pc:sldMk cId="1324434040" sldId="381"/>
            <ac:cxnSpMk id="235" creationId="{482414BA-F302-40AA-B750-5EFD2F8A70FC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58" creationId="{26A3395E-7626-43C1-876D-99002F341CBF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59" creationId="{82277A8D-47A8-4C98-A787-DF6DB44DDBD2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61" creationId="{6AF8D587-A555-4137-990D-33ADEC512949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62" creationId="{9FBCB331-2E5E-4534-9726-CFE693936F97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85" creationId="{7C026C88-8CE6-4EDF-9E4A-AFAD0C7610E7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86" creationId="{D60AEC86-1111-46E1-844A-236F4836E289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87" creationId="{341EB99C-51FD-47A2-B846-3D192FE5B1EF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88" creationId="{8FBAA38F-D6E0-4187-9D57-45BB05C122D8}"/>
          </ac:cxnSpMkLst>
        </pc:cxnChg>
        <pc:cxnChg chg="del">
          <ac:chgData name="Kulinich Bohdan" userId="48e65c9f34e137d0" providerId="LiveId" clId="{5F1719DF-9111-40D5-BB90-D5A453CF7734}" dt="2020-01-15T13:20:27.880" v="4488" actId="478"/>
          <ac:cxnSpMkLst>
            <pc:docMk/>
            <pc:sldMk cId="1324434040" sldId="381"/>
            <ac:cxnSpMk id="289" creationId="{0B001B5C-F658-417A-BF1C-18C276D335E8}"/>
          </ac:cxnSpMkLst>
        </pc:cxnChg>
      </pc:sldChg>
      <pc:sldChg chg="modSp add del modAnim">
        <pc:chgData name="Kulinich Bohdan" userId="48e65c9f34e137d0" providerId="LiveId" clId="{5F1719DF-9111-40D5-BB90-D5A453CF7734}" dt="2020-01-15T10:09:56.670" v="3664" actId="47"/>
        <pc:sldMkLst>
          <pc:docMk/>
          <pc:sldMk cId="2879308061" sldId="381"/>
        </pc:sldMkLst>
        <pc:spChg chg="ord">
          <ac:chgData name="Kulinich Bohdan" userId="48e65c9f34e137d0" providerId="LiveId" clId="{5F1719DF-9111-40D5-BB90-D5A453CF7734}" dt="2020-01-15T09:33:27.059" v="3441" actId="167"/>
          <ac:spMkLst>
            <pc:docMk/>
            <pc:sldMk cId="2879308061" sldId="381"/>
            <ac:spMk id="46" creationId="{E832340D-5CC8-4910-A94E-10ACD8AEFCF5}"/>
          </ac:spMkLst>
        </pc:spChg>
        <pc:spChg chg="mod">
          <ac:chgData name="Kulinich Bohdan" userId="48e65c9f34e137d0" providerId="LiveId" clId="{5F1719DF-9111-40D5-BB90-D5A453CF7734}" dt="2020-01-15T09:31:25.588" v="3426" actId="20577"/>
          <ac:spMkLst>
            <pc:docMk/>
            <pc:sldMk cId="2879308061" sldId="381"/>
            <ac:spMk id="153" creationId="{F9DFC3B8-9EC6-438C-B92A-443218DBD3CE}"/>
          </ac:spMkLst>
        </pc:sp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36" creationId="{604DC0D6-3A44-487C-9459-2830952FAC51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38" creationId="{E0B5F5CF-2A7F-4FF7-B12F-5AC87CC30AAB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40" creationId="{C354D4BC-7AD0-4334-B879-AC71766B767F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48" creationId="{05378E60-2E1C-43D6-8ECC-28F6EE052014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49" creationId="{9CF70D12-C515-43E4-B3BD-F3C82176E18E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53" creationId="{E92E7860-D014-4E52-906B-97A05449D97B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55" creationId="{B4CFD313-1FC0-49D1-873D-9E00387ACB61}"/>
          </ac:cxnSpMkLst>
        </pc:cxnChg>
        <pc:cxnChg chg="ord">
          <ac:chgData name="Kulinich Bohdan" userId="48e65c9f34e137d0" providerId="LiveId" clId="{5F1719DF-9111-40D5-BB90-D5A453CF7734}" dt="2020-01-15T09:34:09.088" v="3453" actId="167"/>
          <ac:cxnSpMkLst>
            <pc:docMk/>
            <pc:sldMk cId="2879308061" sldId="381"/>
            <ac:cxnSpMk id="260" creationId="{9171C62B-873C-448F-9860-473A8351F05C}"/>
          </ac:cxnSpMkLst>
        </pc:cxnChg>
      </pc:sldChg>
      <pc:sldChg chg="addSp delSp modSp add modTransition modAnim">
        <pc:chgData name="Kulinich Bohdan" userId="48e65c9f34e137d0" providerId="LiveId" clId="{5F1719DF-9111-40D5-BB90-D5A453CF7734}" dt="2020-01-19T19:42:22.817" v="8037" actId="207"/>
        <pc:sldMkLst>
          <pc:docMk/>
          <pc:sldMk cId="1973292121" sldId="382"/>
        </pc:sldMkLst>
        <pc:spChg chg="mod">
          <ac:chgData name="Kulinich Bohdan" userId="48e65c9f34e137d0" providerId="LiveId" clId="{5F1719DF-9111-40D5-BB90-D5A453CF7734}" dt="2020-01-19T19:42:22.817" v="8037" actId="207"/>
          <ac:spMkLst>
            <pc:docMk/>
            <pc:sldMk cId="1973292121" sldId="382"/>
            <ac:spMk id="82" creationId="{FFBF1ED7-242D-44DB-92D8-546D3D35739E}"/>
          </ac:spMkLst>
        </pc:spChg>
        <pc:spChg chg="add mod">
          <ac:chgData name="Kulinich Bohdan" userId="48e65c9f34e137d0" providerId="LiveId" clId="{5F1719DF-9111-40D5-BB90-D5A453CF7734}" dt="2020-01-15T14:38:24.246" v="5236" actId="20577"/>
          <ac:spMkLst>
            <pc:docMk/>
            <pc:sldMk cId="1973292121" sldId="382"/>
            <ac:spMk id="108" creationId="{9E340279-AA2F-44A3-A17C-77BD9FA26222}"/>
          </ac:spMkLst>
        </pc:spChg>
        <pc:spChg chg="mod">
          <ac:chgData name="Kulinich Bohdan" userId="48e65c9f34e137d0" providerId="LiveId" clId="{5F1719DF-9111-40D5-BB90-D5A453CF7734}" dt="2020-01-15T14:07:21.217" v="5038" actId="164"/>
          <ac:spMkLst>
            <pc:docMk/>
            <pc:sldMk cId="1973292121" sldId="382"/>
            <ac:spMk id="236" creationId="{F698B733-15D2-4798-953B-71199D7109A3}"/>
          </ac:spMkLst>
        </pc:spChg>
        <pc:spChg chg="add del mod ord">
          <ac:chgData name="Kulinich Bohdan" userId="48e65c9f34e137d0" providerId="LiveId" clId="{5F1719DF-9111-40D5-BB90-D5A453CF7734}" dt="2020-01-15T14:08:45.666" v="5100" actId="14100"/>
          <ac:spMkLst>
            <pc:docMk/>
            <pc:sldMk cId="1973292121" sldId="382"/>
            <ac:spMk id="237" creationId="{D106722B-2ABF-482B-993E-A9B4D79EB8C9}"/>
          </ac:spMkLst>
        </pc:spChg>
        <pc:spChg chg="del">
          <ac:chgData name="Kulinich Bohdan" userId="48e65c9f34e137d0" providerId="LiveId" clId="{5F1719DF-9111-40D5-BB90-D5A453CF7734}" dt="2020-01-15T14:07:48.882" v="5049" actId="478"/>
          <ac:spMkLst>
            <pc:docMk/>
            <pc:sldMk cId="1973292121" sldId="382"/>
            <ac:spMk id="240" creationId="{BB7AC108-A7AB-4B19-A71E-E874C48056EC}"/>
          </ac:spMkLst>
        </pc:spChg>
        <pc:spChg chg="del">
          <ac:chgData name="Kulinich Bohdan" userId="48e65c9f34e137d0" providerId="LiveId" clId="{5F1719DF-9111-40D5-BB90-D5A453CF7734}" dt="2020-01-15T14:07:47.914" v="5048" actId="478"/>
          <ac:spMkLst>
            <pc:docMk/>
            <pc:sldMk cId="1973292121" sldId="382"/>
            <ac:spMk id="242" creationId="{90549AC1-A169-46C8-9F7C-0621D1458BD1}"/>
          </ac:spMkLst>
        </pc:spChg>
        <pc:spChg chg="del">
          <ac:chgData name="Kulinich Bohdan" userId="48e65c9f34e137d0" providerId="LiveId" clId="{5F1719DF-9111-40D5-BB90-D5A453CF7734}" dt="2020-01-15T14:07:47.055" v="5047" actId="478"/>
          <ac:spMkLst>
            <pc:docMk/>
            <pc:sldMk cId="1973292121" sldId="382"/>
            <ac:spMk id="246" creationId="{91075D6F-D532-4882-8091-284008228529}"/>
          </ac:spMkLst>
        </pc:spChg>
        <pc:spChg chg="mod">
          <ac:chgData name="Kulinich Bohdan" userId="48e65c9f34e137d0" providerId="LiveId" clId="{5F1719DF-9111-40D5-BB90-D5A453CF7734}" dt="2020-01-15T14:07:21.217" v="5038" actId="164"/>
          <ac:spMkLst>
            <pc:docMk/>
            <pc:sldMk cId="1973292121" sldId="382"/>
            <ac:spMk id="247" creationId="{62193221-2218-4F9E-88D8-D13DCFD4D09E}"/>
          </ac:spMkLst>
        </pc:spChg>
        <pc:spChg chg="del">
          <ac:chgData name="Kulinich Bohdan" userId="48e65c9f34e137d0" providerId="LiveId" clId="{5F1719DF-9111-40D5-BB90-D5A453CF7734}" dt="2020-01-15T14:07:45.868" v="5046" actId="478"/>
          <ac:spMkLst>
            <pc:docMk/>
            <pc:sldMk cId="1973292121" sldId="382"/>
            <ac:spMk id="248" creationId="{F4283180-3056-43F1-8501-D2336043C9A5}"/>
          </ac:spMkLst>
        </pc:spChg>
        <pc:spChg chg="mod">
          <ac:chgData name="Kulinich Bohdan" userId="48e65c9f34e137d0" providerId="LiveId" clId="{5F1719DF-9111-40D5-BB90-D5A453CF7734}" dt="2020-01-15T14:07:21.217" v="5038" actId="164"/>
          <ac:spMkLst>
            <pc:docMk/>
            <pc:sldMk cId="1973292121" sldId="382"/>
            <ac:spMk id="252" creationId="{E4AB27BF-1C9F-4318-ADBD-744301A54B91}"/>
          </ac:spMkLst>
        </pc:spChg>
        <pc:spChg chg="mod">
          <ac:chgData name="Kulinich Bohdan" userId="48e65c9f34e137d0" providerId="LiveId" clId="{5F1719DF-9111-40D5-BB90-D5A453CF7734}" dt="2020-01-15T14:07:21.217" v="5038" actId="164"/>
          <ac:spMkLst>
            <pc:docMk/>
            <pc:sldMk cId="1973292121" sldId="382"/>
            <ac:spMk id="256" creationId="{DEE15214-D9C5-47CF-B513-A4ED4EBCE367}"/>
          </ac:spMkLst>
        </pc:spChg>
        <pc:spChg chg="mod">
          <ac:chgData name="Kulinich Bohdan" userId="48e65c9f34e137d0" providerId="LiveId" clId="{5F1719DF-9111-40D5-BB90-D5A453CF7734}" dt="2020-01-15T14:37:45.989" v="5220" actId="207"/>
          <ac:spMkLst>
            <pc:docMk/>
            <pc:sldMk cId="1973292121" sldId="382"/>
            <ac:spMk id="264" creationId="{9249F299-2D7F-43F5-B3E3-DA207FD115CC}"/>
          </ac:spMkLst>
        </pc:spChg>
        <pc:grpChg chg="add mod">
          <ac:chgData name="Kulinich Bohdan" userId="48e65c9f34e137d0" providerId="LiveId" clId="{5F1719DF-9111-40D5-BB90-D5A453CF7734}" dt="2020-01-15T14:07:21.217" v="5038" actId="164"/>
          <ac:grpSpMkLst>
            <pc:docMk/>
            <pc:sldMk cId="1973292121" sldId="382"/>
            <ac:grpSpMk id="2" creationId="{95C6449E-2B7D-4562-B818-5009A7A1FD02}"/>
          </ac:grpSpMkLst>
        </pc:grpChg>
        <pc:picChg chg="ord">
          <ac:chgData name="Kulinich Bohdan" userId="48e65c9f34e137d0" providerId="LiveId" clId="{5F1719DF-9111-40D5-BB90-D5A453CF7734}" dt="2020-01-15T14:07:56.553" v="5052" actId="166"/>
          <ac:picMkLst>
            <pc:docMk/>
            <pc:sldMk cId="1973292121" sldId="382"/>
            <ac:picMk id="238" creationId="{66BC095E-6EC3-4450-AD17-C4B127B8B2A1}"/>
          </ac:picMkLst>
        </pc:picChg>
      </pc:sldChg>
      <pc:sldChg chg="addSp delSp modSp add delAnim modAnim">
        <pc:chgData name="Kulinich Bohdan" userId="48e65c9f34e137d0" providerId="LiveId" clId="{5F1719DF-9111-40D5-BB90-D5A453CF7734}" dt="2020-01-17T08:34:42.867" v="7268" actId="20577"/>
        <pc:sldMkLst>
          <pc:docMk/>
          <pc:sldMk cId="2236284322" sldId="383"/>
        </pc:sldMkLst>
        <pc:spChg chg="mod">
          <ac:chgData name="Kulinich Bohdan" userId="48e65c9f34e137d0" providerId="LiveId" clId="{5F1719DF-9111-40D5-BB90-D5A453CF7734}" dt="2020-01-15T21:46:41.201" v="5530" actId="1076"/>
          <ac:spMkLst>
            <pc:docMk/>
            <pc:sldMk cId="2236284322" sldId="383"/>
            <ac:spMk id="4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15T21:56:24.461" v="5623" actId="1076"/>
          <ac:spMkLst>
            <pc:docMk/>
            <pc:sldMk cId="2236284322" sldId="383"/>
            <ac:spMk id="14" creationId="{D2454C26-8B4A-4005-8B4E-8F93DD6F2C17}"/>
          </ac:spMkLst>
        </pc:spChg>
        <pc:spChg chg="del mod">
          <ac:chgData name="Kulinich Bohdan" userId="48e65c9f34e137d0" providerId="LiveId" clId="{5F1719DF-9111-40D5-BB90-D5A453CF7734}" dt="2020-01-15T21:09:53.553" v="5268" actId="478"/>
          <ac:spMkLst>
            <pc:docMk/>
            <pc:sldMk cId="2236284322" sldId="383"/>
            <ac:spMk id="17" creationId="{5379CBCB-FECA-4178-B037-20AFDC837C58}"/>
          </ac:spMkLst>
        </pc:spChg>
        <pc:spChg chg="del mod">
          <ac:chgData name="Kulinich Bohdan" userId="48e65c9f34e137d0" providerId="LiveId" clId="{5F1719DF-9111-40D5-BB90-D5A453CF7734}" dt="2020-01-15T21:09:54.258" v="5269" actId="478"/>
          <ac:spMkLst>
            <pc:docMk/>
            <pc:sldMk cId="2236284322" sldId="383"/>
            <ac:spMk id="18" creationId="{7A8B0D7D-8A9C-405F-A130-35CFF3230CAF}"/>
          </ac:spMkLst>
        </pc:spChg>
        <pc:spChg chg="add mod">
          <ac:chgData name="Kulinich Bohdan" userId="48e65c9f34e137d0" providerId="LiveId" clId="{5F1719DF-9111-40D5-BB90-D5A453CF7734}" dt="2020-01-15T21:44:13.896" v="5508"/>
          <ac:spMkLst>
            <pc:docMk/>
            <pc:sldMk cId="2236284322" sldId="383"/>
            <ac:spMk id="19" creationId="{36B14BDE-E9FD-4C00-916C-F8330914C644}"/>
          </ac:spMkLst>
        </pc:spChg>
        <pc:spChg chg="del mod">
          <ac:chgData name="Kulinich Bohdan" userId="48e65c9f34e137d0" providerId="LiveId" clId="{5F1719DF-9111-40D5-BB90-D5A453CF7734}" dt="2020-01-15T21:09:54.724" v="5270" actId="478"/>
          <ac:spMkLst>
            <pc:docMk/>
            <pc:sldMk cId="2236284322" sldId="383"/>
            <ac:spMk id="19" creationId="{DB2EEF5F-657F-4C5D-9483-87365B3882B4}"/>
          </ac:spMkLst>
        </pc:spChg>
        <pc:spChg chg="add mod ord">
          <ac:chgData name="Kulinich Bohdan" userId="48e65c9f34e137d0" providerId="LiveId" clId="{5F1719DF-9111-40D5-BB90-D5A453CF7734}" dt="2020-01-15T21:45:57.696" v="5524" actId="167"/>
          <ac:spMkLst>
            <pc:docMk/>
            <pc:sldMk cId="2236284322" sldId="383"/>
            <ac:spMk id="20" creationId="{1392E7A7-A1ED-4831-BA0D-D17362E6707C}"/>
          </ac:spMkLst>
        </pc:spChg>
        <pc:spChg chg="del">
          <ac:chgData name="Kulinich Bohdan" userId="48e65c9f34e137d0" providerId="LiveId" clId="{5F1719DF-9111-40D5-BB90-D5A453CF7734}" dt="2020-01-15T21:08:43.028" v="5263" actId="478"/>
          <ac:spMkLst>
            <pc:docMk/>
            <pc:sldMk cId="2236284322" sldId="383"/>
            <ac:spMk id="20" creationId="{F13BF179-1BB0-457A-9D2B-E1091F0B760F}"/>
          </ac:spMkLst>
        </pc:spChg>
        <pc:spChg chg="add mod">
          <ac:chgData name="Kulinich Bohdan" userId="48e65c9f34e137d0" providerId="LiveId" clId="{5F1719DF-9111-40D5-BB90-D5A453CF7734}" dt="2020-01-15T21:55:03.244" v="5588" actId="14100"/>
          <ac:spMkLst>
            <pc:docMk/>
            <pc:sldMk cId="2236284322" sldId="383"/>
            <ac:spMk id="21" creationId="{50F9E7C1-7FE1-48A4-A08B-D2B91DC626E2}"/>
          </ac:spMkLst>
        </pc:spChg>
        <pc:spChg chg="add mod">
          <ac:chgData name="Kulinich Bohdan" userId="48e65c9f34e137d0" providerId="LiveId" clId="{5F1719DF-9111-40D5-BB90-D5A453CF7734}" dt="2020-01-15T21:55:52.993" v="5612" actId="14100"/>
          <ac:spMkLst>
            <pc:docMk/>
            <pc:sldMk cId="2236284322" sldId="383"/>
            <ac:spMk id="43" creationId="{A48A383F-E8BB-48C5-BCC6-EEBB28B104B3}"/>
          </ac:spMkLst>
        </pc:spChg>
        <pc:spChg chg="add mod">
          <ac:chgData name="Kulinich Bohdan" userId="48e65c9f34e137d0" providerId="LiveId" clId="{5F1719DF-9111-40D5-BB90-D5A453CF7734}" dt="2020-01-17T08:34:42.867" v="7268" actId="20577"/>
          <ac:spMkLst>
            <pc:docMk/>
            <pc:sldMk cId="2236284322" sldId="383"/>
            <ac:spMk id="45" creationId="{043C3E40-3549-4014-AF52-3B135EA2FC2B}"/>
          </ac:spMkLst>
        </pc:spChg>
        <pc:spChg chg="add mod ord">
          <ac:chgData name="Kulinich Bohdan" userId="48e65c9f34e137d0" providerId="LiveId" clId="{5F1719DF-9111-40D5-BB90-D5A453CF7734}" dt="2020-01-17T08:34:16.243" v="7247" actId="167"/>
          <ac:spMkLst>
            <pc:docMk/>
            <pc:sldMk cId="2236284322" sldId="383"/>
            <ac:spMk id="46" creationId="{C11426F5-D55E-4161-9CDC-5927323BFA20}"/>
          </ac:spMkLst>
        </pc:spChg>
        <pc:spChg chg="add mod">
          <ac:chgData name="Kulinich Bohdan" userId="48e65c9f34e137d0" providerId="LiveId" clId="{5F1719DF-9111-40D5-BB90-D5A453CF7734}" dt="2020-01-15T22:03:29.833" v="5858" actId="14100"/>
          <ac:spMkLst>
            <pc:docMk/>
            <pc:sldMk cId="2236284322" sldId="383"/>
            <ac:spMk id="47" creationId="{3C27EF58-7365-4675-A757-25EA25AF2EE2}"/>
          </ac:spMkLst>
        </pc:spChg>
        <pc:spChg chg="add mod">
          <ac:chgData name="Kulinich Bohdan" userId="48e65c9f34e137d0" providerId="LiveId" clId="{5F1719DF-9111-40D5-BB90-D5A453CF7734}" dt="2020-01-15T22:07:32.276" v="5893" actId="1076"/>
          <ac:spMkLst>
            <pc:docMk/>
            <pc:sldMk cId="2236284322" sldId="383"/>
            <ac:spMk id="48" creationId="{82CFA134-B9E4-4B6E-BBAA-899FB07E7BAC}"/>
          </ac:spMkLst>
        </pc:spChg>
        <pc:spChg chg="add mod">
          <ac:chgData name="Kulinich Bohdan" userId="48e65c9f34e137d0" providerId="LiveId" clId="{5F1719DF-9111-40D5-BB90-D5A453CF7734}" dt="2020-01-15T22:16:23.335" v="5900" actId="14100"/>
          <ac:spMkLst>
            <pc:docMk/>
            <pc:sldMk cId="2236284322" sldId="383"/>
            <ac:spMk id="49" creationId="{EC1E96BF-FA8C-48F1-A2A2-5AE4808F893C}"/>
          </ac:spMkLst>
        </pc:spChg>
        <pc:spChg chg="add mod">
          <ac:chgData name="Kulinich Bohdan" userId="48e65c9f34e137d0" providerId="LiveId" clId="{5F1719DF-9111-40D5-BB90-D5A453CF7734}" dt="2020-01-15T22:16:26.138" v="5901" actId="14100"/>
          <ac:spMkLst>
            <pc:docMk/>
            <pc:sldMk cId="2236284322" sldId="383"/>
            <ac:spMk id="50" creationId="{190F4450-6DD8-4E12-9C53-7A45EFEE2372}"/>
          </ac:spMkLst>
        </pc:spChg>
        <pc:spChg chg="add mod">
          <ac:chgData name="Kulinich Bohdan" userId="48e65c9f34e137d0" providerId="LiveId" clId="{5F1719DF-9111-40D5-BB90-D5A453CF7734}" dt="2020-01-15T22:16:29.809" v="5902" actId="14100"/>
          <ac:spMkLst>
            <pc:docMk/>
            <pc:sldMk cId="2236284322" sldId="383"/>
            <ac:spMk id="51" creationId="{7E6E127F-7C05-4849-969A-3E8E2B032502}"/>
          </ac:spMkLst>
        </pc:spChg>
        <pc:spChg chg="add mod">
          <ac:chgData name="Kulinich Bohdan" userId="48e65c9f34e137d0" providerId="LiveId" clId="{5F1719DF-9111-40D5-BB90-D5A453CF7734}" dt="2020-01-15T22:16:31.861" v="5903" actId="14100"/>
          <ac:spMkLst>
            <pc:docMk/>
            <pc:sldMk cId="2236284322" sldId="383"/>
            <ac:spMk id="52" creationId="{3279E301-E14E-4BAB-AD76-5C36F144F310}"/>
          </ac:spMkLst>
        </pc:spChg>
        <pc:spChg chg="del">
          <ac:chgData name="Kulinich Bohdan" userId="48e65c9f34e137d0" providerId="LiveId" clId="{5F1719DF-9111-40D5-BB90-D5A453CF7734}" dt="2020-01-15T21:08:46.697" v="5265" actId="478"/>
          <ac:spMkLst>
            <pc:docMk/>
            <pc:sldMk cId="2236284322" sldId="383"/>
            <ac:spMk id="290" creationId="{BD2A30A0-CCF5-4ABF-88D0-E7AFE85AB7D2}"/>
          </ac:spMkLst>
        </pc:spChg>
        <pc:spChg chg="del">
          <ac:chgData name="Kulinich Bohdan" userId="48e65c9f34e137d0" providerId="LiveId" clId="{5F1719DF-9111-40D5-BB90-D5A453CF7734}" dt="2020-01-15T21:08:43.028" v="5263" actId="478"/>
          <ac:spMkLst>
            <pc:docMk/>
            <pc:sldMk cId="2236284322" sldId="383"/>
            <ac:spMk id="291" creationId="{5F25B0C8-1CF3-4F1E-83C0-7BD6E8842565}"/>
          </ac:spMkLst>
        </pc:spChg>
        <pc:grpChg chg="mod">
          <ac:chgData name="Kulinich Bohdan" userId="48e65c9f34e137d0" providerId="LiveId" clId="{5F1719DF-9111-40D5-BB90-D5A453CF7734}" dt="2020-01-15T21:30:40.274" v="5401"/>
          <ac:grpSpMkLst>
            <pc:docMk/>
            <pc:sldMk cId="2236284322" sldId="383"/>
            <ac:grpSpMk id="29" creationId="{9D327182-9C48-4516-981D-8517B3BDA972}"/>
          </ac:grpSpMkLst>
        </pc:grpChg>
        <pc:grpChg chg="mod">
          <ac:chgData name="Kulinich Bohdan" userId="48e65c9f34e137d0" providerId="LiveId" clId="{5F1719DF-9111-40D5-BB90-D5A453CF7734}" dt="2020-01-15T21:31:04.917" v="5412"/>
          <ac:grpSpMkLst>
            <pc:docMk/>
            <pc:sldMk cId="2236284322" sldId="383"/>
            <ac:grpSpMk id="35" creationId="{E5A835A9-5896-403D-9A39-E8C9E0805A3E}"/>
          </ac:grpSpMkLst>
        </pc:grpChg>
        <pc:picChg chg="add">
          <ac:chgData name="Kulinich Bohdan" userId="48e65c9f34e137d0" providerId="LiveId" clId="{5F1719DF-9111-40D5-BB90-D5A453CF7734}" dt="2020-01-15T21:59:41.375" v="5681"/>
          <ac:picMkLst>
            <pc:docMk/>
            <pc:sldMk cId="2236284322" sldId="383"/>
            <ac:picMk id="44" creationId="{A0ACCDD6-2CA9-45F4-BA1F-65D1E2072E12}"/>
          </ac:picMkLst>
        </pc:picChg>
        <pc:inkChg chg="add del">
          <ac:chgData name="Kulinich Bohdan" userId="48e65c9f34e137d0" providerId="LiveId" clId="{5F1719DF-9111-40D5-BB90-D5A453CF7734}" dt="2020-01-15T21:29:59.266" v="5388" actId="9405"/>
          <ac:inkMkLst>
            <pc:docMk/>
            <pc:sldMk cId="2236284322" sldId="383"/>
            <ac:inkMk id="22" creationId="{08CF1CED-B1BD-49B8-B795-66CC126346C5}"/>
          </ac:inkMkLst>
        </pc:inkChg>
        <pc:inkChg chg="add del">
          <ac:chgData name="Kulinich Bohdan" userId="48e65c9f34e137d0" providerId="LiveId" clId="{5F1719DF-9111-40D5-BB90-D5A453CF7734}" dt="2020-01-15T21:30:12.830" v="5390" actId="9405"/>
          <ac:inkMkLst>
            <pc:docMk/>
            <pc:sldMk cId="2236284322" sldId="383"/>
            <ac:inkMk id="23" creationId="{631C8B22-4F6D-4921-867C-5852D5B4F57B}"/>
          </ac:inkMkLst>
        </pc:inkChg>
        <pc:inkChg chg="add del">
          <ac:chgData name="Kulinich Bohdan" userId="48e65c9f34e137d0" providerId="LiveId" clId="{5F1719DF-9111-40D5-BB90-D5A453CF7734}" dt="2020-01-15T21:30:16.263" v="5392" actId="9405"/>
          <ac:inkMkLst>
            <pc:docMk/>
            <pc:sldMk cId="2236284322" sldId="383"/>
            <ac:inkMk id="24" creationId="{4BB7DA7D-B390-4EBF-AE77-56CC4BB787AE}"/>
          </ac:inkMkLst>
        </pc:inkChg>
        <pc:inkChg chg="add del">
          <ac:chgData name="Kulinich Bohdan" userId="48e65c9f34e137d0" providerId="LiveId" clId="{5F1719DF-9111-40D5-BB90-D5A453CF7734}" dt="2020-01-15T21:30:20.857" v="5394" actId="9405"/>
          <ac:inkMkLst>
            <pc:docMk/>
            <pc:sldMk cId="2236284322" sldId="383"/>
            <ac:inkMk id="25" creationId="{7CC1F5FF-BE4C-49A0-9764-E5D0CBB1C6D1}"/>
          </ac:inkMkLst>
        </pc:inkChg>
        <pc:inkChg chg="add del">
          <ac:chgData name="Kulinich Bohdan" userId="48e65c9f34e137d0" providerId="LiveId" clId="{5F1719DF-9111-40D5-BB90-D5A453CF7734}" dt="2020-01-15T21:30:24.449" v="5396" actId="9405"/>
          <ac:inkMkLst>
            <pc:docMk/>
            <pc:sldMk cId="2236284322" sldId="383"/>
            <ac:inkMk id="26" creationId="{4E7B491D-2B15-4697-B88C-615AB8FFC4BD}"/>
          </ac:inkMkLst>
        </pc:inkChg>
        <pc:inkChg chg="add del mod">
          <ac:chgData name="Kulinich Bohdan" userId="48e65c9f34e137d0" providerId="LiveId" clId="{5F1719DF-9111-40D5-BB90-D5A453CF7734}" dt="2020-01-15T21:30:42.295" v="5402" actId="9405"/>
          <ac:inkMkLst>
            <pc:docMk/>
            <pc:sldMk cId="2236284322" sldId="383"/>
            <ac:inkMk id="27" creationId="{592B1846-FB5B-44B2-8161-9BA52C9FF56A}"/>
          </ac:inkMkLst>
        </pc:inkChg>
        <pc:inkChg chg="add del mod">
          <ac:chgData name="Kulinich Bohdan" userId="48e65c9f34e137d0" providerId="LiveId" clId="{5F1719DF-9111-40D5-BB90-D5A453CF7734}" dt="2020-01-15T21:30:40.274" v="5401"/>
          <ac:inkMkLst>
            <pc:docMk/>
            <pc:sldMk cId="2236284322" sldId="383"/>
            <ac:inkMk id="28" creationId="{DEDF3D32-A10C-4FD2-8D9B-EC068EA3FBC8}"/>
          </ac:inkMkLst>
        </pc:inkChg>
        <pc:inkChg chg="add del">
          <ac:chgData name="Kulinich Bohdan" userId="48e65c9f34e137d0" providerId="LiveId" clId="{5F1719DF-9111-40D5-BB90-D5A453CF7734}" dt="2020-01-15T21:30:46.519" v="5404" actId="9405"/>
          <ac:inkMkLst>
            <pc:docMk/>
            <pc:sldMk cId="2236284322" sldId="383"/>
            <ac:inkMk id="30" creationId="{E60AB8B2-87F0-42C7-BA2A-0D9BBA514C8F}"/>
          </ac:inkMkLst>
        </pc:inkChg>
        <pc:inkChg chg="add del">
          <ac:chgData name="Kulinich Bohdan" userId="48e65c9f34e137d0" providerId="LiveId" clId="{5F1719DF-9111-40D5-BB90-D5A453CF7734}" dt="2020-01-15T21:30:51.292" v="5406" actId="9405"/>
          <ac:inkMkLst>
            <pc:docMk/>
            <pc:sldMk cId="2236284322" sldId="383"/>
            <ac:inkMk id="31" creationId="{F1ACC144-A3E6-4E72-8AAD-CC34F58A6A11}"/>
          </ac:inkMkLst>
        </pc:inkChg>
        <pc:inkChg chg="add del mod">
          <ac:chgData name="Kulinich Bohdan" userId="48e65c9f34e137d0" providerId="LiveId" clId="{5F1719DF-9111-40D5-BB90-D5A453CF7734}" dt="2020-01-15T21:33:14.961" v="5422" actId="478"/>
          <ac:inkMkLst>
            <pc:docMk/>
            <pc:sldMk cId="2236284322" sldId="383"/>
            <ac:inkMk id="32" creationId="{0724B3DA-F97C-48F6-9D22-633D7BC8A0A4}"/>
          </ac:inkMkLst>
        </pc:inkChg>
        <pc:inkChg chg="add del mod">
          <ac:chgData name="Kulinich Bohdan" userId="48e65c9f34e137d0" providerId="LiveId" clId="{5F1719DF-9111-40D5-BB90-D5A453CF7734}" dt="2020-01-15T21:31:05.380" v="5413" actId="9405"/>
          <ac:inkMkLst>
            <pc:docMk/>
            <pc:sldMk cId="2236284322" sldId="383"/>
            <ac:inkMk id="33" creationId="{790878A2-AAB2-4DB6-BF01-F437E5B477CC}"/>
          </ac:inkMkLst>
        </pc:inkChg>
        <pc:inkChg chg="add del mod">
          <ac:chgData name="Kulinich Bohdan" userId="48e65c9f34e137d0" providerId="LiveId" clId="{5F1719DF-9111-40D5-BB90-D5A453CF7734}" dt="2020-01-15T21:31:04.917" v="5412"/>
          <ac:inkMkLst>
            <pc:docMk/>
            <pc:sldMk cId="2236284322" sldId="383"/>
            <ac:inkMk id="34" creationId="{36CC139D-FD7C-47AF-8977-08F45D5F144F}"/>
          </ac:inkMkLst>
        </pc:inkChg>
        <pc:inkChg chg="add del">
          <ac:chgData name="Kulinich Bohdan" userId="48e65c9f34e137d0" providerId="LiveId" clId="{5F1719DF-9111-40D5-BB90-D5A453CF7734}" dt="2020-01-15T21:31:12.884" v="5417" actId="9405"/>
          <ac:inkMkLst>
            <pc:docMk/>
            <pc:sldMk cId="2236284322" sldId="383"/>
            <ac:inkMk id="36" creationId="{601B0EE9-1B10-4C2A-910A-655455E3D7E6}"/>
          </ac:inkMkLst>
        </pc:inkChg>
        <pc:inkChg chg="add del">
          <ac:chgData name="Kulinich Bohdan" userId="48e65c9f34e137d0" providerId="LiveId" clId="{5F1719DF-9111-40D5-BB90-D5A453CF7734}" dt="2020-01-15T21:31:11.564" v="5416" actId="9405"/>
          <ac:inkMkLst>
            <pc:docMk/>
            <pc:sldMk cId="2236284322" sldId="383"/>
            <ac:inkMk id="37" creationId="{78F7EB69-3145-4536-AA4D-D8CD9F11FC01}"/>
          </ac:inkMkLst>
        </pc:inkChg>
        <pc:cxnChg chg="add del">
          <ac:chgData name="Kulinich Bohdan" userId="48e65c9f34e137d0" providerId="LiveId" clId="{5F1719DF-9111-40D5-BB90-D5A453CF7734}" dt="2020-01-15T21:36:14.953" v="5440"/>
          <ac:cxnSpMkLst>
            <pc:docMk/>
            <pc:sldMk cId="2236284322" sldId="383"/>
            <ac:cxnSpMk id="23" creationId="{B742940A-97FF-4FAE-ADC6-4A2767AAA049}"/>
          </ac:cxnSpMkLst>
        </pc:cxnChg>
        <pc:cxnChg chg="add mod ord">
          <ac:chgData name="Kulinich Bohdan" userId="48e65c9f34e137d0" providerId="LiveId" clId="{5F1719DF-9111-40D5-BB90-D5A453CF7734}" dt="2020-01-15T21:46:46.809" v="5531" actId="166"/>
          <ac:cxnSpMkLst>
            <pc:docMk/>
            <pc:sldMk cId="2236284322" sldId="383"/>
            <ac:cxnSpMk id="24" creationId="{393E76C2-46A4-4069-BC2A-276128B9ADFC}"/>
          </ac:cxnSpMkLst>
        </pc:cxnChg>
        <pc:cxnChg chg="add mod ord">
          <ac:chgData name="Kulinich Bohdan" userId="48e65c9f34e137d0" providerId="LiveId" clId="{5F1719DF-9111-40D5-BB90-D5A453CF7734}" dt="2020-01-15T21:46:13.177" v="5525" actId="166"/>
          <ac:cxnSpMkLst>
            <pc:docMk/>
            <pc:sldMk cId="2236284322" sldId="383"/>
            <ac:cxnSpMk id="26" creationId="{007691DF-7AFE-466A-ACFA-FC6F32B65847}"/>
          </ac:cxnSpMkLst>
        </pc:cxnChg>
        <pc:cxnChg chg="add mod ord">
          <ac:chgData name="Kulinich Bohdan" userId="48e65c9f34e137d0" providerId="LiveId" clId="{5F1719DF-9111-40D5-BB90-D5A453CF7734}" dt="2020-01-15T21:46:34.396" v="5528" actId="166"/>
          <ac:cxnSpMkLst>
            <pc:docMk/>
            <pc:sldMk cId="2236284322" sldId="383"/>
            <ac:cxnSpMk id="27" creationId="{F35E121F-AE48-40F4-B327-1B2ACCBDC5D0}"/>
          </ac:cxnSpMkLst>
        </pc:cxnChg>
        <pc:cxnChg chg="add mod ord">
          <ac:chgData name="Kulinich Bohdan" userId="48e65c9f34e137d0" providerId="LiveId" clId="{5F1719DF-9111-40D5-BB90-D5A453CF7734}" dt="2020-01-15T21:46:19.296" v="5526" actId="166"/>
          <ac:cxnSpMkLst>
            <pc:docMk/>
            <pc:sldMk cId="2236284322" sldId="383"/>
            <ac:cxnSpMk id="30" creationId="{F0163FF0-A630-445A-BEFB-3B975DFDEBCB}"/>
          </ac:cxnSpMkLst>
        </pc:cxnChg>
        <pc:cxnChg chg="add mod ord">
          <ac:chgData name="Kulinich Bohdan" userId="48e65c9f34e137d0" providerId="LiveId" clId="{5F1719DF-9111-40D5-BB90-D5A453CF7734}" dt="2020-01-15T21:47:04.237" v="5532" actId="166"/>
          <ac:cxnSpMkLst>
            <pc:docMk/>
            <pc:sldMk cId="2236284322" sldId="383"/>
            <ac:cxnSpMk id="79" creationId="{A6F97701-D0BC-4545-B1D5-C67ACF4160EB}"/>
          </ac:cxnSpMkLst>
        </pc:cxnChg>
        <pc:cxnChg chg="add del mod">
          <ac:chgData name="Kulinich Bohdan" userId="48e65c9f34e137d0" providerId="LiveId" clId="{5F1719DF-9111-40D5-BB90-D5A453CF7734}" dt="2020-01-15T21:14:38.797" v="5297" actId="478"/>
          <ac:cxnSpMkLst>
            <pc:docMk/>
            <pc:sldMk cId="2236284322" sldId="383"/>
            <ac:cxnSpMk id="85" creationId="{9D9C281D-4B27-418B-A8E7-1160FFCB2390}"/>
          </ac:cxnSpMkLst>
        </pc:cxnChg>
        <pc:cxnChg chg="add mod or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91" creationId="{35555EA5-DBE2-46F1-88E9-07E10BCD4DC0}"/>
          </ac:cxnSpMkLst>
        </pc:cxnChg>
        <pc:cxnChg chg="add del">
          <ac:chgData name="Kulinich Bohdan" userId="48e65c9f34e137d0" providerId="LiveId" clId="{5F1719DF-9111-40D5-BB90-D5A453CF7734}" dt="2020-01-15T21:18:23.036" v="5373"/>
          <ac:cxnSpMkLst>
            <pc:docMk/>
            <pc:sldMk cId="2236284322" sldId="383"/>
            <ac:cxnSpMk id="95" creationId="{D100B6B5-CC1B-4A0A-AFC2-083BC3346580}"/>
          </ac:cxnSpMkLst>
        </pc:cxnChg>
        <pc:cxnChg chg="add del mod">
          <ac:chgData name="Kulinich Bohdan" userId="48e65c9f34e137d0" providerId="LiveId" clId="{5F1719DF-9111-40D5-BB90-D5A453CF7734}" dt="2020-01-15T21:34:25.697" v="5430" actId="478"/>
          <ac:cxnSpMkLst>
            <pc:docMk/>
            <pc:sldMk cId="2236284322" sldId="383"/>
            <ac:cxnSpMk id="96" creationId="{41F805A7-2986-4674-A435-C950F077A8BC}"/>
          </ac:cxnSpMkLst>
        </pc:cxnChg>
        <pc:cxnChg chg="add del mod">
          <ac:chgData name="Kulinich Bohdan" userId="48e65c9f34e137d0" providerId="LiveId" clId="{5F1719DF-9111-40D5-BB90-D5A453CF7734}" dt="2020-01-15T21:34:27.189" v="5431" actId="478"/>
          <ac:cxnSpMkLst>
            <pc:docMk/>
            <pc:sldMk cId="2236284322" sldId="383"/>
            <ac:cxnSpMk id="98" creationId="{6204CEF7-D72D-448D-9CE3-526AF13F4B0E}"/>
          </ac:cxnSpMkLst>
        </pc:cxnChg>
        <pc:cxnChg chg="add del mod ord">
          <ac:chgData name="Kulinich Bohdan" userId="48e65c9f34e137d0" providerId="LiveId" clId="{5F1719DF-9111-40D5-BB90-D5A453CF7734}" dt="2020-01-15T21:46:28.963" v="5527" actId="166"/>
          <ac:cxnSpMkLst>
            <pc:docMk/>
            <pc:sldMk cId="2236284322" sldId="383"/>
            <ac:cxnSpMk id="115" creationId="{E197E7EC-C781-4B91-8B26-9AA1EA0ABC88}"/>
          </ac:cxnSpMkLst>
        </pc:cxnChg>
        <pc:cxnChg chg="add mod">
          <ac:chgData name="Kulinich Bohdan" userId="48e65c9f34e137d0" providerId="LiveId" clId="{5F1719DF-9111-40D5-BB90-D5A453CF7734}" dt="2020-01-15T21:36:10.583" v="5438" actId="14100"/>
          <ac:cxnSpMkLst>
            <pc:docMk/>
            <pc:sldMk cId="2236284322" sldId="383"/>
            <ac:cxnSpMk id="117" creationId="{5A87EF2F-AD68-40B1-8F4D-FF7C951D09AD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28" creationId="{D07FCD67-6E04-44C9-AC5D-A1C94EAE2CFF}"/>
          </ac:cxnSpMkLst>
        </pc:cxnChg>
        <pc:cxnChg chg="mod or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33" creationId="{A97726A0-9142-49FD-ACC0-3712E3690D50}"/>
          </ac:cxnSpMkLst>
        </pc:cxnChg>
        <pc:cxnChg chg="mod ord">
          <ac:chgData name="Kulinich Bohdan" userId="48e65c9f34e137d0" providerId="LiveId" clId="{5F1719DF-9111-40D5-BB90-D5A453CF7734}" dt="2020-01-15T21:47:34.828" v="5536" actId="166"/>
          <ac:cxnSpMkLst>
            <pc:docMk/>
            <pc:sldMk cId="2236284322" sldId="383"/>
            <ac:cxnSpMk id="134" creationId="{238E6011-4F62-44F6-83A3-C9F9E6953FD0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37" creationId="{2DD16BC3-0621-42C5-9A55-1676A489D891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39" creationId="{66EAB8FC-9554-4C12-95A6-B00BDE36E9CA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40" creationId="{CB66B44E-F0B1-4EB3-B609-4407D542A700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42" creationId="{64C1549D-6C81-438F-894E-13FCABF8D254}"/>
          </ac:cxnSpMkLst>
        </pc:cxnChg>
        <pc:cxnChg chg="mod or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43" creationId="{A8B8777C-A25B-4E50-A723-A86A0AC13ABA}"/>
          </ac:cxnSpMkLst>
        </pc:cxnChg>
        <pc:cxnChg chg="mod ord">
          <ac:chgData name="Kulinich Bohdan" userId="48e65c9f34e137d0" providerId="LiveId" clId="{5F1719DF-9111-40D5-BB90-D5A453CF7734}" dt="2020-01-15T21:47:24.133" v="5535" actId="166"/>
          <ac:cxnSpMkLst>
            <pc:docMk/>
            <pc:sldMk cId="2236284322" sldId="383"/>
            <ac:cxnSpMk id="145" creationId="{9DDD965F-08B4-4C66-8E90-122441929C0E}"/>
          </ac:cxnSpMkLst>
        </pc:cxnChg>
        <pc:cxnChg chg="mod ord">
          <ac:chgData name="Kulinich Bohdan" userId="48e65c9f34e137d0" providerId="LiveId" clId="{5F1719DF-9111-40D5-BB90-D5A453CF7734}" dt="2020-01-15T21:47:15.264" v="5534" actId="166"/>
          <ac:cxnSpMkLst>
            <pc:docMk/>
            <pc:sldMk cId="2236284322" sldId="383"/>
            <ac:cxnSpMk id="146" creationId="{3776D2C0-61CE-4B04-8353-0D1385DB7F80}"/>
          </ac:cxnSpMkLst>
        </pc:cxnChg>
        <pc:cxnChg chg="mod">
          <ac:chgData name="Kulinich Bohdan" userId="48e65c9f34e137d0" providerId="LiveId" clId="{5F1719DF-9111-40D5-BB90-D5A453CF7734}" dt="2020-01-15T21:20:35.209" v="5386" actId="1076"/>
          <ac:cxnSpMkLst>
            <pc:docMk/>
            <pc:sldMk cId="2236284322" sldId="383"/>
            <ac:cxnSpMk id="147" creationId="{E147431C-08ED-437C-B691-5D32BA9ED33C}"/>
          </ac:cxnSpMkLst>
        </pc:cxnChg>
        <pc:cxnChg chg="mod ord">
          <ac:chgData name="Kulinich Bohdan" userId="48e65c9f34e137d0" providerId="LiveId" clId="{5F1719DF-9111-40D5-BB90-D5A453CF7734}" dt="2020-01-15T21:47:08.744" v="5533" actId="166"/>
          <ac:cxnSpMkLst>
            <pc:docMk/>
            <pc:sldMk cId="2236284322" sldId="383"/>
            <ac:cxnSpMk id="149" creationId="{723B226D-C9DF-4D3F-BA5C-A902726D00F2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50" creationId="{54E85D86-4564-4D06-8B05-9EA7387BC54D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51" creationId="{BEE493C0-9E13-4C6E-86F0-D96D37E0C65C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53" creationId="{116D1701-1E7A-4640-980F-755FA131454C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55" creationId="{F5CB0C61-4C3B-4FFD-82B3-F069C5FFA70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57" creationId="{6EBC75BF-C3E7-46FD-9A7D-879E128C70FB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2" creationId="{F19D4B12-7447-4777-9AE8-8425AF9E3CA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3" creationId="{60651B7E-930A-4A95-BB89-17D53BCF3B97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4" creationId="{3BD71564-3DAE-4394-956C-FCE3E0C5EC1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5" creationId="{A540C2BA-3BBF-4A64-BB8E-E3C1A3323F4C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8" creationId="{4B91666B-28DB-48C9-B499-C6DA5E860AD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69" creationId="{854382ED-CBAF-4D1A-9A97-B5C034D42981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0" creationId="{4590D56D-03D3-4001-9478-C1B859040688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1" creationId="{16D2CDBB-58C5-4C57-9138-46DB93BA3A83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3" creationId="{A36FF074-965D-4D44-9095-4A89727D5005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4" creationId="{816CEBC3-A7EC-4C2E-9CFC-6355C9B882C2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6" creationId="{9E1FF614-DB45-4775-AC66-73235458177D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77" creationId="{2892A34A-DA51-4503-83FF-6142626996F9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80" creationId="{86C0CAC5-DC02-477A-BBC2-969E9D64806B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82" creationId="{43E6142F-E8E3-405E-AB0F-C2B432F28AD5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89" creationId="{AC1FF3A3-0D1D-4A72-8FF2-E47DB595C4E7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1" creationId="{D95DDE35-990A-4374-8BE1-109ED1385DF1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3" creationId="{7C8AF64F-9D95-4F3D-AB46-5B59874EB770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4" creationId="{9A0B9AEE-C41C-4A7E-8731-7032A8F5F723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6" creationId="{32557B3C-56C8-49F6-B961-0FCE373DA150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7" creationId="{6062623D-B9AD-476F-A675-4E3D4F616ACB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198" creationId="{94454697-1713-4885-A01A-007A44A5084D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0" creationId="{199E6128-DD6E-498A-9197-DCB8995F7E51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2" creationId="{B6852C78-D94E-4CC0-B4E4-55144E3583D4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3" creationId="{891A0393-E404-4952-B611-9E4DF558FD3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5" creationId="{DCAB2824-0E70-4723-8546-D297646C4230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7" creationId="{654E6C48-3B59-41DD-9F85-0B07B4C440AA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09" creationId="{35073A7B-3613-40AA-BD42-BFD9823CE1D5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1" creationId="{FC59E0A8-0287-4F42-85E3-774A73BC0819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3" creationId="{6A0AECB4-1918-4944-B974-9CCADB9C5A4E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4" creationId="{12B1CC5D-52F5-4B6C-96EF-0CC320DA9035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6" creationId="{94680A5E-84BA-49EF-978C-D81FFCDEE5CE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7" creationId="{2C774DC8-2B00-41C6-9CA5-18ABF581A462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19" creationId="{2C6A50FB-6524-48E6-AF48-8E49080DFDA2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0" creationId="{C044E356-D893-458E-BA47-AB36BA002A4F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1" creationId="{8BE9768E-FAEC-417B-95F3-E1C9394B6B2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2" creationId="{5D8A1644-93BF-4CAA-B00C-F766F88E6C26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4" creationId="{F7D2329A-C7DB-47C4-BD2F-153FDB60BCAF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5" creationId="{10755E7E-604F-43E7-8080-1261B7565F50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7" creationId="{21F169EC-B565-4A4F-A662-94B5148E8DE4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8" creationId="{852D1564-0D5D-4F15-AD6B-19F4F3B19728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29" creationId="{41DFE694-64F0-4221-8798-C3B8F0CC1413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32" creationId="{FB69D358-0A92-4FF4-AD54-D94909AC2C14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33" creationId="{AA6DC7EB-1A73-4868-80A3-D4E728A08E4C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58" creationId="{26A3395E-7626-43C1-876D-99002F341CBF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59" creationId="{82277A8D-47A8-4C98-A787-DF6DB44DDBD2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61" creationId="{6AF8D587-A555-4137-990D-33ADEC512949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62" creationId="{9FBCB331-2E5E-4534-9726-CFE693936F97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85" creationId="{7C026C88-8CE6-4EDF-9E4A-AFAD0C7610E7}"/>
          </ac:cxnSpMkLst>
        </pc:cxnChg>
        <pc:cxnChg chg="del">
          <ac:chgData name="Kulinich Bohdan" userId="48e65c9f34e137d0" providerId="LiveId" clId="{5F1719DF-9111-40D5-BB90-D5A453CF7734}" dt="2020-01-15T21:08:43.028" v="5263" actId="478"/>
          <ac:cxnSpMkLst>
            <pc:docMk/>
            <pc:sldMk cId="2236284322" sldId="383"/>
            <ac:cxnSpMk id="286" creationId="{D60AEC86-1111-46E1-844A-236F4836E289}"/>
          </ac:cxnSpMkLst>
        </pc:cxnChg>
        <pc:cxnChg chg="del">
          <ac:chgData name="Kulinich Bohdan" userId="48e65c9f34e137d0" providerId="LiveId" clId="{5F1719DF-9111-40D5-BB90-D5A453CF7734}" dt="2020-01-15T21:08:44.522" v="5264" actId="478"/>
          <ac:cxnSpMkLst>
            <pc:docMk/>
            <pc:sldMk cId="2236284322" sldId="383"/>
            <ac:cxnSpMk id="287" creationId="{341EB99C-51FD-47A2-B846-3D192FE5B1EF}"/>
          </ac:cxnSpMkLst>
        </pc:cxnChg>
        <pc:cxnChg chg="del">
          <ac:chgData name="Kulinich Bohdan" userId="48e65c9f34e137d0" providerId="LiveId" clId="{5F1719DF-9111-40D5-BB90-D5A453CF7734}" dt="2020-01-15T21:08:44.522" v="5264" actId="478"/>
          <ac:cxnSpMkLst>
            <pc:docMk/>
            <pc:sldMk cId="2236284322" sldId="383"/>
            <ac:cxnSpMk id="288" creationId="{8FBAA38F-D6E0-4187-9D57-45BB05C122D8}"/>
          </ac:cxnSpMkLst>
        </pc:cxnChg>
        <pc:cxnChg chg="del">
          <ac:chgData name="Kulinich Bohdan" userId="48e65c9f34e137d0" providerId="LiveId" clId="{5F1719DF-9111-40D5-BB90-D5A453CF7734}" dt="2020-01-15T21:08:44.522" v="5264" actId="478"/>
          <ac:cxnSpMkLst>
            <pc:docMk/>
            <pc:sldMk cId="2236284322" sldId="383"/>
            <ac:cxnSpMk id="289" creationId="{0B001B5C-F658-417A-BF1C-18C276D335E8}"/>
          </ac:cxnSpMkLst>
        </pc:cxnChg>
      </pc:sldChg>
      <pc:sldChg chg="addSp delSp modSp delAnim modAnim">
        <pc:chgData name="Kulinich Bohdan" userId="48e65c9f34e137d0" providerId="LiveId" clId="{5F1719DF-9111-40D5-BB90-D5A453CF7734}" dt="2020-01-19T19:48:00.127" v="8071" actId="207"/>
        <pc:sldMkLst>
          <pc:docMk/>
          <pc:sldMk cId="2616573316" sldId="384"/>
        </pc:sldMkLst>
        <pc:spChg chg="mod">
          <ac:chgData name="Kulinich Bohdan" userId="48e65c9f34e137d0" providerId="LiveId" clId="{5F1719DF-9111-40D5-BB90-D5A453CF7734}" dt="2020-01-16T09:41:01.100" v="6083" actId="207"/>
          <ac:spMkLst>
            <pc:docMk/>
            <pc:sldMk cId="2616573316" sldId="384"/>
            <ac:spMk id="3" creationId="{00000000-0000-0000-0000-000000000000}"/>
          </ac:spMkLst>
        </pc:spChg>
        <pc:spChg chg="mod">
          <ac:chgData name="Kulinich Bohdan" userId="48e65c9f34e137d0" providerId="LiveId" clId="{5F1719DF-9111-40D5-BB90-D5A453CF7734}" dt="2020-01-16T09:26:06.170" v="5946" actId="14100"/>
          <ac:spMkLst>
            <pc:docMk/>
            <pc:sldMk cId="2616573316" sldId="384"/>
            <ac:spMk id="4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16T09:26:54.923" v="5984" actId="20577"/>
          <ac:spMkLst>
            <pc:docMk/>
            <pc:sldMk cId="2616573316" sldId="384"/>
            <ac:spMk id="5" creationId="{761166C0-9CEF-4FE6-9F86-FFDCCB4226ED}"/>
          </ac:spMkLst>
        </pc:spChg>
        <pc:spChg chg="add mod topLvl">
          <ac:chgData name="Kulinich Bohdan" userId="48e65c9f34e137d0" providerId="LiveId" clId="{5F1719DF-9111-40D5-BB90-D5A453CF7734}" dt="2020-01-16T10:22:04.869" v="6615" actId="207"/>
          <ac:spMkLst>
            <pc:docMk/>
            <pc:sldMk cId="2616573316" sldId="384"/>
            <ac:spMk id="7" creationId="{F95A1D10-BDCB-4A8A-AA70-3F055CCB5AFC}"/>
          </ac:spMkLst>
        </pc:spChg>
        <pc:spChg chg="add mod topLvl">
          <ac:chgData name="Kulinich Bohdan" userId="48e65c9f34e137d0" providerId="LiveId" clId="{5F1719DF-9111-40D5-BB90-D5A453CF7734}" dt="2020-01-19T19:48:00.127" v="8071" actId="207"/>
          <ac:spMkLst>
            <pc:docMk/>
            <pc:sldMk cId="2616573316" sldId="384"/>
            <ac:spMk id="8" creationId="{E10D1BB4-4DD3-400F-B247-7F753AD56F8D}"/>
          </ac:spMkLst>
        </pc:spChg>
        <pc:spChg chg="add del">
          <ac:chgData name="Kulinich Bohdan" userId="48e65c9f34e137d0" providerId="LiveId" clId="{5F1719DF-9111-40D5-BB90-D5A453CF7734}" dt="2020-01-16T09:29:04.487" v="5993" actId="478"/>
          <ac:spMkLst>
            <pc:docMk/>
            <pc:sldMk cId="2616573316" sldId="384"/>
            <ac:spMk id="11" creationId="{825C102F-BCD7-4B55-9B4B-FD7F0135F54F}"/>
          </ac:spMkLst>
        </pc:spChg>
        <pc:spChg chg="add del">
          <ac:chgData name="Kulinich Bohdan" userId="48e65c9f34e137d0" providerId="LiveId" clId="{5F1719DF-9111-40D5-BB90-D5A453CF7734}" dt="2020-01-16T09:29:24.373" v="6012" actId="478"/>
          <ac:spMkLst>
            <pc:docMk/>
            <pc:sldMk cId="2616573316" sldId="384"/>
            <ac:spMk id="14" creationId="{1B495799-DA41-455B-9FE4-423B33E29CD6}"/>
          </ac:spMkLst>
        </pc:spChg>
        <pc:spChg chg="add del">
          <ac:chgData name="Kulinich Bohdan" userId="48e65c9f34e137d0" providerId="LiveId" clId="{5F1719DF-9111-40D5-BB90-D5A453CF7734}" dt="2020-01-16T09:29:09.689" v="5997" actId="478"/>
          <ac:spMkLst>
            <pc:docMk/>
            <pc:sldMk cId="2616573316" sldId="384"/>
            <ac:spMk id="24" creationId="{CA1F9302-367E-48A6-B0FE-93B10FECA07F}"/>
          </ac:spMkLst>
        </pc:spChg>
        <pc:spChg chg="add del">
          <ac:chgData name="Kulinich Bohdan" userId="48e65c9f34e137d0" providerId="LiveId" clId="{5F1719DF-9111-40D5-BB90-D5A453CF7734}" dt="2020-01-16T09:29:07.752" v="5995" actId="478"/>
          <ac:spMkLst>
            <pc:docMk/>
            <pc:sldMk cId="2616573316" sldId="384"/>
            <ac:spMk id="25" creationId="{80B449EC-CD23-4F3C-A082-5E0C3573E970}"/>
          </ac:spMkLst>
        </pc:spChg>
        <pc:spChg chg="add del">
          <ac:chgData name="Kulinich Bohdan" userId="48e65c9f34e137d0" providerId="LiveId" clId="{5F1719DF-9111-40D5-BB90-D5A453CF7734}" dt="2020-01-16T09:28:56.926" v="5987" actId="478"/>
          <ac:spMkLst>
            <pc:docMk/>
            <pc:sldMk cId="2616573316" sldId="384"/>
            <ac:spMk id="26" creationId="{8E1F950C-729F-4425-B74C-4D301178F8C8}"/>
          </ac:spMkLst>
        </pc:spChg>
        <pc:spChg chg="add del">
          <ac:chgData name="Kulinich Bohdan" userId="48e65c9f34e137d0" providerId="LiveId" clId="{5F1719DF-9111-40D5-BB90-D5A453CF7734}" dt="2020-01-16T09:29:13.610" v="6001" actId="478"/>
          <ac:spMkLst>
            <pc:docMk/>
            <pc:sldMk cId="2616573316" sldId="384"/>
            <ac:spMk id="27" creationId="{FD7CDB62-8D66-45F6-8819-E6E715FB8039}"/>
          </ac:spMkLst>
        </pc:spChg>
        <pc:spChg chg="add del">
          <ac:chgData name="Kulinich Bohdan" userId="48e65c9f34e137d0" providerId="LiveId" clId="{5F1719DF-9111-40D5-BB90-D5A453CF7734}" dt="2020-01-16T09:29:20.592" v="6008" actId="478"/>
          <ac:spMkLst>
            <pc:docMk/>
            <pc:sldMk cId="2616573316" sldId="384"/>
            <ac:spMk id="28" creationId="{B1285A1B-70E0-407C-B698-4B81910B1B65}"/>
          </ac:spMkLst>
        </pc:spChg>
        <pc:spChg chg="add del">
          <ac:chgData name="Kulinich Bohdan" userId="48e65c9f34e137d0" providerId="LiveId" clId="{5F1719DF-9111-40D5-BB90-D5A453CF7734}" dt="2020-01-16T09:29:16.796" v="6004" actId="478"/>
          <ac:spMkLst>
            <pc:docMk/>
            <pc:sldMk cId="2616573316" sldId="384"/>
            <ac:spMk id="29" creationId="{0785E0DE-EC55-4378-B02F-5BFD244E1725}"/>
          </ac:spMkLst>
        </pc:spChg>
        <pc:spChg chg="add del">
          <ac:chgData name="Kulinich Bohdan" userId="48e65c9f34e137d0" providerId="LiveId" clId="{5F1719DF-9111-40D5-BB90-D5A453CF7734}" dt="2020-01-16T09:29:22.045" v="6009" actId="478"/>
          <ac:spMkLst>
            <pc:docMk/>
            <pc:sldMk cId="2616573316" sldId="384"/>
            <ac:spMk id="30" creationId="{EA2D5A11-77A4-4B0F-9DE6-F31482506BFC}"/>
          </ac:spMkLst>
        </pc:spChg>
        <pc:spChg chg="add del">
          <ac:chgData name="Kulinich Bohdan" userId="48e65c9f34e137d0" providerId="LiveId" clId="{5F1719DF-9111-40D5-BB90-D5A453CF7734}" dt="2020-01-16T09:29:06.127" v="5994" actId="478"/>
          <ac:spMkLst>
            <pc:docMk/>
            <pc:sldMk cId="2616573316" sldId="384"/>
            <ac:spMk id="31" creationId="{EADD82FA-FEEF-41CB-A03D-8F7B3A1C81B8}"/>
          </ac:spMkLst>
        </pc:spChg>
        <pc:spChg chg="add del">
          <ac:chgData name="Kulinich Bohdan" userId="48e65c9f34e137d0" providerId="LiveId" clId="{5F1719DF-9111-40D5-BB90-D5A453CF7734}" dt="2020-01-16T09:29:10.548" v="5998" actId="478"/>
          <ac:spMkLst>
            <pc:docMk/>
            <pc:sldMk cId="2616573316" sldId="384"/>
            <ac:spMk id="32" creationId="{9142F657-F4B2-4AEA-A784-A72C1872C357}"/>
          </ac:spMkLst>
        </pc:spChg>
        <pc:spChg chg="add del">
          <ac:chgData name="Kulinich Bohdan" userId="48e65c9f34e137d0" providerId="LiveId" clId="{5F1719DF-9111-40D5-BB90-D5A453CF7734}" dt="2020-01-16T09:28:58.472" v="5989" actId="478"/>
          <ac:spMkLst>
            <pc:docMk/>
            <pc:sldMk cId="2616573316" sldId="384"/>
            <ac:spMk id="33" creationId="{885B8367-55E2-481A-AE83-AC52BF7CC0B3}"/>
          </ac:spMkLst>
        </pc:spChg>
        <pc:spChg chg="add del">
          <ac:chgData name="Kulinich Bohdan" userId="48e65c9f34e137d0" providerId="LiveId" clId="{5F1719DF-9111-40D5-BB90-D5A453CF7734}" dt="2020-01-16T09:29:11.626" v="5999" actId="478"/>
          <ac:spMkLst>
            <pc:docMk/>
            <pc:sldMk cId="2616573316" sldId="384"/>
            <ac:spMk id="34" creationId="{0A8ACC57-364C-4114-97BE-4420FF8F1316}"/>
          </ac:spMkLst>
        </pc:spChg>
        <pc:spChg chg="add del">
          <ac:chgData name="Kulinich Bohdan" userId="48e65c9f34e137d0" providerId="LiveId" clId="{5F1719DF-9111-40D5-BB90-D5A453CF7734}" dt="2020-01-16T09:29:17.656" v="6005" actId="478"/>
          <ac:spMkLst>
            <pc:docMk/>
            <pc:sldMk cId="2616573316" sldId="384"/>
            <ac:spMk id="35" creationId="{158B517A-AD70-497F-97F6-07D2DCA791DF}"/>
          </ac:spMkLst>
        </pc:spChg>
        <pc:spChg chg="add del">
          <ac:chgData name="Kulinich Bohdan" userId="48e65c9f34e137d0" providerId="LiveId" clId="{5F1719DF-9111-40D5-BB90-D5A453CF7734}" dt="2020-01-16T09:29:19.311" v="6007" actId="478"/>
          <ac:spMkLst>
            <pc:docMk/>
            <pc:sldMk cId="2616573316" sldId="384"/>
            <ac:spMk id="36" creationId="{6E8E4F03-8DEA-4EDE-A789-9D62AB6C38E6}"/>
          </ac:spMkLst>
        </pc:spChg>
        <pc:spChg chg="add del">
          <ac:chgData name="Kulinich Bohdan" userId="48e65c9f34e137d0" providerId="LiveId" clId="{5F1719DF-9111-40D5-BB90-D5A453CF7734}" dt="2020-01-16T09:29:23.514" v="6011" actId="478"/>
          <ac:spMkLst>
            <pc:docMk/>
            <pc:sldMk cId="2616573316" sldId="384"/>
            <ac:spMk id="37" creationId="{DC392481-0006-44CC-A39B-0AE1056F7C5F}"/>
          </ac:spMkLst>
        </pc:spChg>
        <pc:spChg chg="add mod ord">
          <ac:chgData name="Kulinich Bohdan" userId="48e65c9f34e137d0" providerId="LiveId" clId="{5F1719DF-9111-40D5-BB90-D5A453CF7734}" dt="2020-01-16T09:39:51.382" v="6082" actId="167"/>
          <ac:spMkLst>
            <pc:docMk/>
            <pc:sldMk cId="2616573316" sldId="384"/>
            <ac:spMk id="81" creationId="{F214E9D4-5325-48E3-A1BC-9ECE514D538C}"/>
          </ac:spMkLst>
        </pc:spChg>
        <pc:spChg chg="add mod">
          <ac:chgData name="Kulinich Bohdan" userId="48e65c9f34e137d0" providerId="LiveId" clId="{5F1719DF-9111-40D5-BB90-D5A453CF7734}" dt="2020-01-16T09:47:06.687" v="6148" actId="1076"/>
          <ac:spMkLst>
            <pc:docMk/>
            <pc:sldMk cId="2616573316" sldId="384"/>
            <ac:spMk id="82" creationId="{59DB9F30-1664-4B0B-9A16-55AE0FCA2744}"/>
          </ac:spMkLst>
        </pc:spChg>
        <pc:spChg chg="add mod">
          <ac:chgData name="Kulinich Bohdan" userId="48e65c9f34e137d0" providerId="LiveId" clId="{5F1719DF-9111-40D5-BB90-D5A453CF7734}" dt="2020-01-16T09:47:36.055" v="6151" actId="16959"/>
          <ac:spMkLst>
            <pc:docMk/>
            <pc:sldMk cId="2616573316" sldId="384"/>
            <ac:spMk id="83" creationId="{26EA1B4C-830B-452B-8408-2319600D1F91}"/>
          </ac:spMkLst>
        </pc:spChg>
        <pc:spChg chg="add mod ord">
          <ac:chgData name="Kulinich Bohdan" userId="48e65c9f34e137d0" providerId="LiveId" clId="{5F1719DF-9111-40D5-BB90-D5A453CF7734}" dt="2020-01-16T09:49:13.907" v="6214" actId="170"/>
          <ac:spMkLst>
            <pc:docMk/>
            <pc:sldMk cId="2616573316" sldId="384"/>
            <ac:spMk id="84" creationId="{AF8742C6-F2EF-4B3B-B7EC-17A43226C436}"/>
          </ac:spMkLst>
        </pc:spChg>
        <pc:spChg chg="add mod">
          <ac:chgData name="Kulinich Bohdan" userId="48e65c9f34e137d0" providerId="LiveId" clId="{5F1719DF-9111-40D5-BB90-D5A453CF7734}" dt="2020-01-16T09:51:16.043" v="6249" actId="1076"/>
          <ac:spMkLst>
            <pc:docMk/>
            <pc:sldMk cId="2616573316" sldId="384"/>
            <ac:spMk id="85" creationId="{039AB050-DA7B-41CA-9B36-B2A48DC332FB}"/>
          </ac:spMkLst>
        </pc:spChg>
        <pc:spChg chg="add mod topLvl">
          <ac:chgData name="Kulinich Bohdan" userId="48e65c9f34e137d0" providerId="LiveId" clId="{5F1719DF-9111-40D5-BB90-D5A453CF7734}" dt="2020-01-16T09:52:37.477" v="6262"/>
          <ac:spMkLst>
            <pc:docMk/>
            <pc:sldMk cId="2616573316" sldId="384"/>
            <ac:spMk id="86" creationId="{789A50C9-C334-4F51-8E3D-9755FB01FD7E}"/>
          </ac:spMkLst>
        </pc:spChg>
        <pc:spChg chg="add mod">
          <ac:chgData name="Kulinich Bohdan" userId="48e65c9f34e137d0" providerId="LiveId" clId="{5F1719DF-9111-40D5-BB90-D5A453CF7734}" dt="2020-01-16T09:53:44.641" v="6284" actId="1076"/>
          <ac:spMkLst>
            <pc:docMk/>
            <pc:sldMk cId="2616573316" sldId="384"/>
            <ac:spMk id="92" creationId="{DA34DA47-94A5-4C33-98E0-1555A1D7CE4E}"/>
          </ac:spMkLst>
        </pc:spChg>
        <pc:spChg chg="add mod">
          <ac:chgData name="Kulinich Bohdan" userId="48e65c9f34e137d0" providerId="LiveId" clId="{5F1719DF-9111-40D5-BB90-D5A453CF7734}" dt="2020-01-16T09:58:45.603" v="6327" actId="1076"/>
          <ac:spMkLst>
            <pc:docMk/>
            <pc:sldMk cId="2616573316" sldId="384"/>
            <ac:spMk id="107" creationId="{5CC6256B-D82E-43A5-B589-FA27A53F04FA}"/>
          </ac:spMkLst>
        </pc:spChg>
        <pc:spChg chg="add mod ord">
          <ac:chgData name="Kulinich Bohdan" userId="48e65c9f34e137d0" providerId="LiveId" clId="{5F1719DF-9111-40D5-BB90-D5A453CF7734}" dt="2020-01-16T10:00:27.344" v="6367" actId="170"/>
          <ac:spMkLst>
            <pc:docMk/>
            <pc:sldMk cId="2616573316" sldId="384"/>
            <ac:spMk id="108" creationId="{A9BF08C5-0FF3-4755-B552-A3038A7B5AE7}"/>
          </ac:spMkLst>
        </pc:spChg>
        <pc:spChg chg="add mod">
          <ac:chgData name="Kulinich Bohdan" userId="48e65c9f34e137d0" providerId="LiveId" clId="{5F1719DF-9111-40D5-BB90-D5A453CF7734}" dt="2020-01-16T09:59:45.526" v="6355" actId="1076"/>
          <ac:spMkLst>
            <pc:docMk/>
            <pc:sldMk cId="2616573316" sldId="384"/>
            <ac:spMk id="109" creationId="{5DBA71B6-62EB-49F8-B0A3-A671BFCC0C6B}"/>
          </ac:spMkLst>
        </pc:spChg>
        <pc:grpChg chg="add del mod">
          <ac:chgData name="Kulinich Bohdan" userId="48e65c9f34e137d0" providerId="LiveId" clId="{5F1719DF-9111-40D5-BB90-D5A453CF7734}" dt="2020-01-16T09:29:40.291" v="6017" actId="165"/>
          <ac:grpSpMkLst>
            <pc:docMk/>
            <pc:sldMk cId="2616573316" sldId="384"/>
            <ac:grpSpMk id="2" creationId="{866C95B5-0291-4F57-B860-69BCE736689E}"/>
          </ac:grpSpMkLst>
        </pc:grpChg>
        <pc:grpChg chg="add del mod">
          <ac:chgData name="Kulinich Bohdan" userId="48e65c9f34e137d0" providerId="LiveId" clId="{5F1719DF-9111-40D5-BB90-D5A453CF7734}" dt="2020-01-16T09:29:53.100" v="6023" actId="165"/>
          <ac:grpSpMkLst>
            <pc:docMk/>
            <pc:sldMk cId="2616573316" sldId="384"/>
            <ac:grpSpMk id="45" creationId="{E9180BD7-6932-48D8-8809-07DFD7FE71AA}"/>
          </ac:grpSpMkLst>
        </pc:grpChg>
        <pc:grpChg chg="add del mod">
          <ac:chgData name="Kulinich Bohdan" userId="48e65c9f34e137d0" providerId="LiveId" clId="{5F1719DF-9111-40D5-BB90-D5A453CF7734}" dt="2020-01-16T09:52:23.245" v="6260" actId="165"/>
          <ac:grpSpMkLst>
            <pc:docMk/>
            <pc:sldMk cId="2616573316" sldId="384"/>
            <ac:grpSpMk id="91" creationId="{21BD7E52-D02F-4D2B-A027-ACDF90CEBABE}"/>
          </ac:grpSpMkLst>
        </pc:grpChg>
        <pc:picChg chg="add">
          <ac:chgData name="Kulinich Bohdan" userId="48e65c9f34e137d0" providerId="LiveId" clId="{5F1719DF-9111-40D5-BB90-D5A453CF7734}" dt="2020-01-16T09:26:43.848" v="5947"/>
          <ac:picMkLst>
            <pc:docMk/>
            <pc:sldMk cId="2616573316" sldId="384"/>
            <ac:picMk id="6" creationId="{DE8A9102-3799-4639-836B-5F7CBDE1BC81}"/>
          </ac:picMkLst>
        </pc:picChg>
        <pc:cxnChg chg="add del mod topLvl">
          <ac:chgData name="Kulinich Bohdan" userId="48e65c9f34e137d0" providerId="LiveId" clId="{5F1719DF-9111-40D5-BB90-D5A453CF7734}" dt="2020-01-16T09:30:04.566" v="6025" actId="478"/>
          <ac:cxnSpMkLst>
            <pc:docMk/>
            <pc:sldMk cId="2616573316" sldId="384"/>
            <ac:cxnSpMk id="9" creationId="{8A1D5C65-B370-4246-AD80-2CA7908A5B63}"/>
          </ac:cxnSpMkLst>
        </pc:cxnChg>
        <pc:cxnChg chg="add mo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10" creationId="{A897E6FD-E4B9-4B0A-B5B1-280FD3DE8DD1}"/>
          </ac:cxnSpMkLst>
        </pc:cxnChg>
        <pc:cxnChg chg="add del">
          <ac:chgData name="Kulinich Bohdan" userId="48e65c9f34e137d0" providerId="LiveId" clId="{5F1719DF-9111-40D5-BB90-D5A453CF7734}" dt="2020-01-16T09:28:59.566" v="5991" actId="478"/>
          <ac:cxnSpMkLst>
            <pc:docMk/>
            <pc:sldMk cId="2616573316" sldId="384"/>
            <ac:cxnSpMk id="12" creationId="{4ADFAFB7-C0B7-4711-AA78-C4339E27B71D}"/>
          </ac:cxnSpMkLst>
        </pc:cxnChg>
        <pc:cxnChg chg="add del">
          <ac:chgData name="Kulinich Bohdan" userId="48e65c9f34e137d0" providerId="LiveId" clId="{5F1719DF-9111-40D5-BB90-D5A453CF7734}" dt="2020-01-16T09:29:22.764" v="6010" actId="478"/>
          <ac:cxnSpMkLst>
            <pc:docMk/>
            <pc:sldMk cId="2616573316" sldId="384"/>
            <ac:cxnSpMk id="13" creationId="{D8EDDF22-B496-4940-A6B9-4392EDBFE370}"/>
          </ac:cxnSpMkLst>
        </pc:cxnChg>
        <pc:cxnChg chg="add del">
          <ac:chgData name="Kulinich Bohdan" userId="48e65c9f34e137d0" providerId="LiveId" clId="{5F1719DF-9111-40D5-BB90-D5A453CF7734}" dt="2020-01-16T09:29:12.298" v="6000" actId="478"/>
          <ac:cxnSpMkLst>
            <pc:docMk/>
            <pc:sldMk cId="2616573316" sldId="384"/>
            <ac:cxnSpMk id="15" creationId="{5B47FF78-9D48-482A-9F29-13123FDECF9A}"/>
          </ac:cxnSpMkLst>
        </pc:cxnChg>
        <pc:cxnChg chg="add del">
          <ac:chgData name="Kulinich Bohdan" userId="48e65c9f34e137d0" providerId="LiveId" clId="{5F1719DF-9111-40D5-BB90-D5A453CF7734}" dt="2020-01-16T09:29:08.376" v="5996" actId="478"/>
          <ac:cxnSpMkLst>
            <pc:docMk/>
            <pc:sldMk cId="2616573316" sldId="384"/>
            <ac:cxnSpMk id="16" creationId="{62308BEE-139A-4CD9-9E5F-891C750CC3FC}"/>
          </ac:cxnSpMkLst>
        </pc:cxnChg>
        <pc:cxnChg chg="add del">
          <ac:chgData name="Kulinich Bohdan" userId="48e65c9f34e137d0" providerId="LiveId" clId="{5F1719DF-9111-40D5-BB90-D5A453CF7734}" dt="2020-01-16T09:28:57.582" v="5988" actId="478"/>
          <ac:cxnSpMkLst>
            <pc:docMk/>
            <pc:sldMk cId="2616573316" sldId="384"/>
            <ac:cxnSpMk id="17" creationId="{FD528282-48CB-471E-8524-0584C4769B5F}"/>
          </ac:cxnSpMkLst>
        </pc:cxnChg>
        <pc:cxnChg chg="add del">
          <ac:chgData name="Kulinich Bohdan" userId="48e65c9f34e137d0" providerId="LiveId" clId="{5F1719DF-9111-40D5-BB90-D5A453CF7734}" dt="2020-01-16T09:28:59.066" v="5990" actId="478"/>
          <ac:cxnSpMkLst>
            <pc:docMk/>
            <pc:sldMk cId="2616573316" sldId="384"/>
            <ac:cxnSpMk id="18" creationId="{2F983812-BD8D-4F8C-9DCF-D5DA9CF5167B}"/>
          </ac:cxnSpMkLst>
        </pc:cxnChg>
        <pc:cxnChg chg="add del">
          <ac:chgData name="Kulinich Bohdan" userId="48e65c9f34e137d0" providerId="LiveId" clId="{5F1719DF-9111-40D5-BB90-D5A453CF7734}" dt="2020-01-16T09:29:14.297" v="6002" actId="478"/>
          <ac:cxnSpMkLst>
            <pc:docMk/>
            <pc:sldMk cId="2616573316" sldId="384"/>
            <ac:cxnSpMk id="19" creationId="{7FCECCB9-A704-4BA0-91F1-840CABEA7467}"/>
          </ac:cxnSpMkLst>
        </pc:cxnChg>
        <pc:cxnChg chg="add del">
          <ac:chgData name="Kulinich Bohdan" userId="48e65c9f34e137d0" providerId="LiveId" clId="{5F1719DF-9111-40D5-BB90-D5A453CF7734}" dt="2020-01-16T09:29:25.216" v="6013" actId="478"/>
          <ac:cxnSpMkLst>
            <pc:docMk/>
            <pc:sldMk cId="2616573316" sldId="384"/>
            <ac:cxnSpMk id="20" creationId="{6214713C-C564-49DE-9415-C50449F18260}"/>
          </ac:cxnSpMkLst>
        </pc:cxnChg>
        <pc:cxnChg chg="add del">
          <ac:chgData name="Kulinich Bohdan" userId="48e65c9f34e137d0" providerId="LiveId" clId="{5F1719DF-9111-40D5-BB90-D5A453CF7734}" dt="2020-01-16T09:28:54.755" v="5986" actId="478"/>
          <ac:cxnSpMkLst>
            <pc:docMk/>
            <pc:sldMk cId="2616573316" sldId="384"/>
            <ac:cxnSpMk id="21" creationId="{6272B85E-2D8C-4E15-8CE3-40AF5B36182D}"/>
          </ac:cxnSpMkLst>
        </pc:cxnChg>
        <pc:cxnChg chg="add del">
          <ac:chgData name="Kulinich Bohdan" userId="48e65c9f34e137d0" providerId="LiveId" clId="{5F1719DF-9111-40D5-BB90-D5A453CF7734}" dt="2020-01-16T09:29:15.141" v="6003" actId="478"/>
          <ac:cxnSpMkLst>
            <pc:docMk/>
            <pc:sldMk cId="2616573316" sldId="384"/>
            <ac:cxnSpMk id="22" creationId="{B61075A3-04A7-4E6D-AE82-4CC8239AC059}"/>
          </ac:cxnSpMkLst>
        </pc:cxnChg>
        <pc:cxnChg chg="add del">
          <ac:chgData name="Kulinich Bohdan" userId="48e65c9f34e137d0" providerId="LiveId" clId="{5F1719DF-9111-40D5-BB90-D5A453CF7734}" dt="2020-01-16T09:29:18.343" v="6006" actId="478"/>
          <ac:cxnSpMkLst>
            <pc:docMk/>
            <pc:sldMk cId="2616573316" sldId="384"/>
            <ac:cxnSpMk id="23" creationId="{83FF0B72-D3DE-47C3-8648-8DAACF7CC25D}"/>
          </ac:cxnSpMkLst>
        </pc:cxnChg>
        <pc:cxnChg chg="add mo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38" creationId="{EE5741B2-4FE2-4BE9-9C21-CAA0194D1B95}"/>
          </ac:cxnSpMkLst>
        </pc:cxnChg>
        <pc:cxnChg chg="add mod topLvl">
          <ac:chgData name="Kulinich Bohdan" userId="48e65c9f34e137d0" providerId="LiveId" clId="{5F1719DF-9111-40D5-BB90-D5A453CF7734}" dt="2020-01-16T09:53:38.361" v="6283" actId="1076"/>
          <ac:cxnSpMkLst>
            <pc:docMk/>
            <pc:sldMk cId="2616573316" sldId="384"/>
            <ac:cxnSpMk id="39" creationId="{61B7E219-601C-4A6A-A4AD-077FD9210F7F}"/>
          </ac:cxnSpMkLst>
        </pc:cxnChg>
        <pc:cxnChg chg="add mod or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40" creationId="{E75EFB46-D0EA-48A9-AAF3-A73AB1A7A3F9}"/>
          </ac:cxnSpMkLst>
        </pc:cxnChg>
        <pc:cxnChg chg="add mo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41" creationId="{8A94132A-E338-4322-AE5F-B15C32848AB7}"/>
          </ac:cxnSpMkLst>
        </pc:cxnChg>
        <pc:cxnChg chg="add mo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42" creationId="{FB4FBB29-8E3B-4872-AE87-178726A5E916}"/>
          </ac:cxnSpMkLst>
        </pc:cxnChg>
        <pc:cxnChg chg="add mod topLvl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43" creationId="{E2A55B16-D13A-4B22-8E55-2C9B067F0255}"/>
          </ac:cxnSpMkLst>
        </pc:cxnChg>
        <pc:cxnChg chg="add del">
          <ac:chgData name="Kulinich Bohdan" userId="48e65c9f34e137d0" providerId="LiveId" clId="{5F1719DF-9111-40D5-BB90-D5A453CF7734}" dt="2020-01-16T09:29:00.472" v="5992" actId="478"/>
          <ac:cxnSpMkLst>
            <pc:docMk/>
            <pc:sldMk cId="2616573316" sldId="384"/>
            <ac:cxnSpMk id="44" creationId="{115BB970-07B0-47D3-9C03-A07CBE811CDD}"/>
          </ac:cxnSpMkLst>
        </pc:cxnChg>
        <pc:cxnChg chg="add mod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51" creationId="{98CF8290-724F-459E-9788-4046DDA3463B}"/>
          </ac:cxnSpMkLst>
        </pc:cxnChg>
        <pc:cxnChg chg="add mod">
          <ac:chgData name="Kulinich Bohdan" userId="48e65c9f34e137d0" providerId="LiveId" clId="{5F1719DF-9111-40D5-BB90-D5A453CF7734}" dt="2020-01-16T09:41:17.706" v="6085" actId="208"/>
          <ac:cxnSpMkLst>
            <pc:docMk/>
            <pc:sldMk cId="2616573316" sldId="384"/>
            <ac:cxnSpMk id="56" creationId="{9BEA75E6-BAB0-4DA9-B562-0CD90A280D31}"/>
          </ac:cxnSpMkLst>
        </pc:cxnChg>
        <pc:cxnChg chg="add mod topLvl">
          <ac:chgData name="Kulinich Bohdan" userId="48e65c9f34e137d0" providerId="LiveId" clId="{5F1719DF-9111-40D5-BB90-D5A453CF7734}" dt="2020-01-16T09:52:23.245" v="6260" actId="165"/>
          <ac:cxnSpMkLst>
            <pc:docMk/>
            <pc:sldMk cId="2616573316" sldId="384"/>
            <ac:cxnSpMk id="87" creationId="{50B08226-2D44-49D8-A89D-B37ADD221584}"/>
          </ac:cxnSpMkLst>
        </pc:cxnChg>
        <pc:cxnChg chg="add mod topLvl">
          <ac:chgData name="Kulinich Bohdan" userId="48e65c9f34e137d0" providerId="LiveId" clId="{5F1719DF-9111-40D5-BB90-D5A453CF7734}" dt="2020-01-16T09:52:23.245" v="6260" actId="165"/>
          <ac:cxnSpMkLst>
            <pc:docMk/>
            <pc:sldMk cId="2616573316" sldId="384"/>
            <ac:cxnSpMk id="88" creationId="{24AA0F84-7128-44FB-AEE9-5B81F4EFDD6B}"/>
          </ac:cxnSpMkLst>
        </pc:cxnChg>
        <pc:cxnChg chg="add mod topLvl">
          <ac:chgData name="Kulinich Bohdan" userId="48e65c9f34e137d0" providerId="LiveId" clId="{5F1719DF-9111-40D5-BB90-D5A453CF7734}" dt="2020-01-16T09:52:23.245" v="6260" actId="165"/>
          <ac:cxnSpMkLst>
            <pc:docMk/>
            <pc:sldMk cId="2616573316" sldId="384"/>
            <ac:cxnSpMk id="89" creationId="{AB10F7DC-D2C5-4D6B-AA49-8F7A51140C49}"/>
          </ac:cxnSpMkLst>
        </pc:cxnChg>
        <pc:cxnChg chg="add mod topLvl">
          <ac:chgData name="Kulinich Bohdan" userId="48e65c9f34e137d0" providerId="LiveId" clId="{5F1719DF-9111-40D5-BB90-D5A453CF7734}" dt="2020-01-16T09:52:23.245" v="6260" actId="165"/>
          <ac:cxnSpMkLst>
            <pc:docMk/>
            <pc:sldMk cId="2616573316" sldId="384"/>
            <ac:cxnSpMk id="90" creationId="{3676C073-78E6-42C7-A20D-5DCF50A4F43D}"/>
          </ac:cxnSpMkLst>
        </pc:cxnChg>
        <pc:cxnChg chg="add mod">
          <ac:chgData name="Kulinich Bohdan" userId="48e65c9f34e137d0" providerId="LiveId" clId="{5F1719DF-9111-40D5-BB90-D5A453CF7734}" dt="2020-01-16T09:55:30.554" v="6310" actId="14100"/>
          <ac:cxnSpMkLst>
            <pc:docMk/>
            <pc:sldMk cId="2616573316" sldId="384"/>
            <ac:cxnSpMk id="93" creationId="{4E93E818-51EB-4604-9DE3-50B279E73D88}"/>
          </ac:cxnSpMkLst>
        </pc:cxnChg>
        <pc:cxnChg chg="add mod ord">
          <ac:chgData name="Kulinich Bohdan" userId="48e65c9f34e137d0" providerId="LiveId" clId="{5F1719DF-9111-40D5-BB90-D5A453CF7734}" dt="2020-01-16T11:35:20.201" v="7246" actId="167"/>
          <ac:cxnSpMkLst>
            <pc:docMk/>
            <pc:sldMk cId="2616573316" sldId="384"/>
            <ac:cxnSpMk id="96" creationId="{900AB298-4AE8-4AF3-B154-D6566878001E}"/>
          </ac:cxnSpMkLst>
        </pc:cxnChg>
        <pc:cxnChg chg="add mod">
          <ac:chgData name="Kulinich Bohdan" userId="48e65c9f34e137d0" providerId="LiveId" clId="{5F1719DF-9111-40D5-BB90-D5A453CF7734}" dt="2020-01-16T09:55:24.071" v="6309" actId="1076"/>
          <ac:cxnSpMkLst>
            <pc:docMk/>
            <pc:sldMk cId="2616573316" sldId="384"/>
            <ac:cxnSpMk id="105" creationId="{B5FB2D6D-DFB0-4418-BA17-1F29F0DBC85B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17T09:41:00.434" v="7270" actId="1076"/>
        <pc:sldMkLst>
          <pc:docMk/>
          <pc:sldMk cId="2473902849" sldId="385"/>
        </pc:sldMkLst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5" creationId="{761166C0-9CEF-4FE6-9F86-FFDCCB4226ED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7" creationId="{F95A1D10-BDCB-4A8A-AA70-3F055CCB5AFC}"/>
          </ac:spMkLst>
        </pc:spChg>
        <pc:spChg chg="del">
          <ac:chgData name="Kulinich Bohdan" userId="48e65c9f34e137d0" providerId="LiveId" clId="{5F1719DF-9111-40D5-BB90-D5A453CF7734}" dt="2020-01-16T10:02:02.634" v="6380" actId="478"/>
          <ac:spMkLst>
            <pc:docMk/>
            <pc:sldMk cId="2473902849" sldId="385"/>
            <ac:spMk id="8" creationId="{E10D1BB4-4DD3-400F-B247-7F753AD56F8D}"/>
          </ac:spMkLst>
        </pc:spChg>
        <pc:spChg chg="add mod">
          <ac:chgData name="Kulinich Bohdan" userId="48e65c9f34e137d0" providerId="LiveId" clId="{5F1719DF-9111-40D5-BB90-D5A453CF7734}" dt="2020-01-16T10:10:43.920" v="6422" actId="1076"/>
          <ac:spMkLst>
            <pc:docMk/>
            <pc:sldMk cId="2473902849" sldId="385"/>
            <ac:spMk id="19" creationId="{3AF6CDDE-F8AA-47EF-86E4-A85A28C650DA}"/>
          </ac:spMkLst>
        </pc:spChg>
        <pc:spChg chg="add mod ord">
          <ac:chgData name="Kulinich Bohdan" userId="48e65c9f34e137d0" providerId="LiveId" clId="{5F1719DF-9111-40D5-BB90-D5A453CF7734}" dt="2020-01-16T10:20:30.203" v="6588" actId="167"/>
          <ac:spMkLst>
            <pc:docMk/>
            <pc:sldMk cId="2473902849" sldId="385"/>
            <ac:spMk id="30" creationId="{EE347A17-7268-44AC-846E-C6EA90A20472}"/>
          </ac:spMkLst>
        </pc:spChg>
        <pc:spChg chg="add mod ord">
          <ac:chgData name="Kulinich Bohdan" userId="48e65c9f34e137d0" providerId="LiveId" clId="{5F1719DF-9111-40D5-BB90-D5A453CF7734}" dt="2020-01-16T10:22:47.015" v="6624" actId="167"/>
          <ac:spMkLst>
            <pc:docMk/>
            <pc:sldMk cId="2473902849" sldId="385"/>
            <ac:spMk id="31" creationId="{13D63C4C-5014-4A2C-AB7B-6B0EBACBD38A}"/>
          </ac:spMkLst>
        </pc:spChg>
        <pc:spChg chg="add mod ord">
          <ac:chgData name="Kulinich Bohdan" userId="48e65c9f34e137d0" providerId="LiveId" clId="{5F1719DF-9111-40D5-BB90-D5A453CF7734}" dt="2020-01-16T10:38:21.068" v="6880"/>
          <ac:spMkLst>
            <pc:docMk/>
            <pc:sldMk cId="2473902849" sldId="385"/>
            <ac:spMk id="50" creationId="{22F6D123-5856-4707-953E-C97E0131E145}"/>
          </ac:spMkLst>
        </pc:spChg>
        <pc:spChg chg="add mod">
          <ac:chgData name="Kulinich Bohdan" userId="48e65c9f34e137d0" providerId="LiveId" clId="{5F1719DF-9111-40D5-BB90-D5A453CF7734}" dt="2020-01-16T10:10:31.282" v="6417" actId="20577"/>
          <ac:spMkLst>
            <pc:docMk/>
            <pc:sldMk cId="2473902849" sldId="385"/>
            <ac:spMk id="52" creationId="{D481F4A2-C44C-4005-BD91-FBDCAC8088AD}"/>
          </ac:spMkLst>
        </pc:spChg>
        <pc:spChg chg="add mod">
          <ac:chgData name="Kulinich Bohdan" userId="48e65c9f34e137d0" providerId="LiveId" clId="{5F1719DF-9111-40D5-BB90-D5A453CF7734}" dt="2020-01-16T10:10:40.858" v="6421" actId="1076"/>
          <ac:spMkLst>
            <pc:docMk/>
            <pc:sldMk cId="2473902849" sldId="385"/>
            <ac:spMk id="53" creationId="{7172E6D4-537A-48F3-AB90-94C9D4DF7CB5}"/>
          </ac:spMkLst>
        </pc:spChg>
        <pc:spChg chg="add mod">
          <ac:chgData name="Kulinich Bohdan" userId="48e65c9f34e137d0" providerId="LiveId" clId="{5F1719DF-9111-40D5-BB90-D5A453CF7734}" dt="2020-01-16T10:10:54.527" v="6426" actId="1076"/>
          <ac:spMkLst>
            <pc:docMk/>
            <pc:sldMk cId="2473902849" sldId="385"/>
            <ac:spMk id="54" creationId="{3B286D1C-40E0-4ECA-848F-7F74D2CE5912}"/>
          </ac:spMkLst>
        </pc:spChg>
        <pc:spChg chg="add mod">
          <ac:chgData name="Kulinich Bohdan" userId="48e65c9f34e137d0" providerId="LiveId" clId="{5F1719DF-9111-40D5-BB90-D5A453CF7734}" dt="2020-01-16T10:12:28.630" v="6440" actId="1076"/>
          <ac:spMkLst>
            <pc:docMk/>
            <pc:sldMk cId="2473902849" sldId="385"/>
            <ac:spMk id="55" creationId="{9E796129-01CC-4CE2-9675-236D81CE822D}"/>
          </ac:spMkLst>
        </pc:spChg>
        <pc:spChg chg="add mod">
          <ac:chgData name="Kulinich Bohdan" userId="48e65c9f34e137d0" providerId="LiveId" clId="{5F1719DF-9111-40D5-BB90-D5A453CF7734}" dt="2020-01-16T10:13:06.699" v="6449" actId="1076"/>
          <ac:spMkLst>
            <pc:docMk/>
            <pc:sldMk cId="2473902849" sldId="385"/>
            <ac:spMk id="57" creationId="{B23D1A58-C114-471F-A5EC-7EB97F0ED415}"/>
          </ac:spMkLst>
        </pc:spChg>
        <pc:spChg chg="add mod">
          <ac:chgData name="Kulinich Bohdan" userId="48e65c9f34e137d0" providerId="LiveId" clId="{5F1719DF-9111-40D5-BB90-D5A453CF7734}" dt="2020-01-16T10:11:43.796" v="6435" actId="20577"/>
          <ac:spMkLst>
            <pc:docMk/>
            <pc:sldMk cId="2473902849" sldId="385"/>
            <ac:spMk id="58" creationId="{1B9FD3C7-4FB3-433F-A9AB-BE8E59C3E28D}"/>
          </ac:spMkLst>
        </pc:spChg>
        <pc:spChg chg="add mod ord">
          <ac:chgData name="Kulinich Bohdan" userId="48e65c9f34e137d0" providerId="LiveId" clId="{5F1719DF-9111-40D5-BB90-D5A453CF7734}" dt="2020-01-16T11:19:52.742" v="6920" actId="166"/>
          <ac:spMkLst>
            <pc:docMk/>
            <pc:sldMk cId="2473902849" sldId="385"/>
            <ac:spMk id="59" creationId="{E1B9F5A2-0A29-4EFC-9215-AA8350BFB0D8}"/>
          </ac:spMkLst>
        </pc:spChg>
        <pc:spChg chg="add del">
          <ac:chgData name="Kulinich Bohdan" userId="48e65c9f34e137d0" providerId="LiveId" clId="{5F1719DF-9111-40D5-BB90-D5A453CF7734}" dt="2020-01-16T10:12:32.472" v="6442"/>
          <ac:spMkLst>
            <pc:docMk/>
            <pc:sldMk cId="2473902849" sldId="385"/>
            <ac:spMk id="60" creationId="{457FB825-0E61-472E-8342-D7E0ACAA8A96}"/>
          </ac:spMkLst>
        </pc:spChg>
        <pc:spChg chg="add mod ord">
          <ac:chgData name="Kulinich Bohdan" userId="48e65c9f34e137d0" providerId="LiveId" clId="{5F1719DF-9111-40D5-BB90-D5A453CF7734}" dt="2020-01-16T10:14:24.118" v="6466" actId="166"/>
          <ac:spMkLst>
            <pc:docMk/>
            <pc:sldMk cId="2473902849" sldId="385"/>
            <ac:spMk id="61" creationId="{95807A79-ED05-4019-B5BC-A0B6C4287489}"/>
          </ac:spMkLst>
        </pc:spChg>
        <pc:spChg chg="add mod ord">
          <ac:chgData name="Kulinich Bohdan" userId="48e65c9f34e137d0" providerId="LiveId" clId="{5F1719DF-9111-40D5-BB90-D5A453CF7734}" dt="2020-01-16T11:20:46.806" v="6925" actId="166"/>
          <ac:spMkLst>
            <pc:docMk/>
            <pc:sldMk cId="2473902849" sldId="385"/>
            <ac:spMk id="62" creationId="{E6821646-05FC-46C6-8A10-CCCCD4EB6C4D}"/>
          </ac:spMkLst>
        </pc:spChg>
        <pc:spChg chg="add mod ord">
          <ac:chgData name="Kulinich Bohdan" userId="48e65c9f34e137d0" providerId="LiveId" clId="{5F1719DF-9111-40D5-BB90-D5A453CF7734}" dt="2020-01-16T10:32:53.890" v="6799" actId="167"/>
          <ac:spMkLst>
            <pc:docMk/>
            <pc:sldMk cId="2473902849" sldId="385"/>
            <ac:spMk id="73" creationId="{B94D068B-7B54-4A87-A637-F2C9FE5B53F0}"/>
          </ac:spMkLst>
        </pc:spChg>
        <pc:spChg chg="add mod ord">
          <ac:chgData name="Kulinich Bohdan" userId="48e65c9f34e137d0" providerId="LiveId" clId="{5F1719DF-9111-40D5-BB90-D5A453CF7734}" dt="2020-01-16T10:32:43.882" v="6781" actId="167"/>
          <ac:spMkLst>
            <pc:docMk/>
            <pc:sldMk cId="2473902849" sldId="385"/>
            <ac:spMk id="76" creationId="{4C1740C1-E139-459A-ABA1-4EEF6EF1E12E}"/>
          </ac:spMkLst>
        </pc:spChg>
        <pc:spChg chg="add mod ord">
          <ac:chgData name="Kulinich Bohdan" userId="48e65c9f34e137d0" providerId="LiveId" clId="{5F1719DF-9111-40D5-BB90-D5A453CF7734}" dt="2020-01-16T11:21:55.208" v="6940" actId="167"/>
          <ac:spMkLst>
            <pc:docMk/>
            <pc:sldMk cId="2473902849" sldId="385"/>
            <ac:spMk id="77" creationId="{D2BD264D-DA6E-4869-8D7E-462A2BBFEDBD}"/>
          </ac:spMkLst>
        </pc:spChg>
        <pc:spChg chg="add mod ord">
          <ac:chgData name="Kulinich Bohdan" userId="48e65c9f34e137d0" providerId="LiveId" clId="{5F1719DF-9111-40D5-BB90-D5A453CF7734}" dt="2020-01-16T10:32:29.078" v="6753" actId="167"/>
          <ac:spMkLst>
            <pc:docMk/>
            <pc:sldMk cId="2473902849" sldId="385"/>
            <ac:spMk id="78" creationId="{166410C5-1224-4D5E-9635-A24A7031A403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1" creationId="{F214E9D4-5325-48E3-A1BC-9ECE514D538C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2" creationId="{59DB9F30-1664-4B0B-9A16-55AE0FCA2744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3" creationId="{26EA1B4C-830B-452B-8408-2319600D1F91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4" creationId="{AF8742C6-F2EF-4B3B-B7EC-17A43226C436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5" creationId="{039AB050-DA7B-41CA-9B36-B2A48DC332FB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86" creationId="{789A50C9-C334-4F51-8E3D-9755FB01FD7E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92" creationId="{DA34DA47-94A5-4C33-98E0-1555A1D7CE4E}"/>
          </ac:spMkLst>
        </pc:spChg>
        <pc:spChg chg="add mod">
          <ac:chgData name="Kulinich Bohdan" userId="48e65c9f34e137d0" providerId="LiveId" clId="{5F1719DF-9111-40D5-BB90-D5A453CF7734}" dt="2020-01-16T10:30:42.098" v="6744" actId="1076"/>
          <ac:spMkLst>
            <pc:docMk/>
            <pc:sldMk cId="2473902849" sldId="385"/>
            <ac:spMk id="94" creationId="{5CA2E78B-59CE-41A7-B299-0A2A1EA2D9CF}"/>
          </ac:spMkLst>
        </pc:spChg>
        <pc:spChg chg="add mod">
          <ac:chgData name="Kulinich Bohdan" userId="48e65c9f34e137d0" providerId="LiveId" clId="{5F1719DF-9111-40D5-BB90-D5A453CF7734}" dt="2020-01-16T10:31:20.296" v="6751" actId="20577"/>
          <ac:spMkLst>
            <pc:docMk/>
            <pc:sldMk cId="2473902849" sldId="385"/>
            <ac:spMk id="95" creationId="{F4E3D39E-1883-491C-9E70-48CFB3508FB0}"/>
          </ac:spMkLst>
        </pc:spChg>
        <pc:spChg chg="add mod">
          <ac:chgData name="Kulinich Bohdan" userId="48e65c9f34e137d0" providerId="LiveId" clId="{5F1719DF-9111-40D5-BB90-D5A453CF7734}" dt="2020-01-16T10:33:52.962" v="6848" actId="1076"/>
          <ac:spMkLst>
            <pc:docMk/>
            <pc:sldMk cId="2473902849" sldId="385"/>
            <ac:spMk id="97" creationId="{2102D104-BFBF-42CD-9CF9-939D53CD1915}"/>
          </ac:spMkLst>
        </pc:spChg>
        <pc:spChg chg="add mod ord">
          <ac:chgData name="Kulinich Bohdan" userId="48e65c9f34e137d0" providerId="LiveId" clId="{5F1719DF-9111-40D5-BB90-D5A453CF7734}" dt="2020-01-16T11:20:46.806" v="6925" actId="166"/>
          <ac:spMkLst>
            <pc:docMk/>
            <pc:sldMk cId="2473902849" sldId="385"/>
            <ac:spMk id="98" creationId="{59C66C2E-6B9C-4BEF-ACB9-EBE7B89B3A86}"/>
          </ac:spMkLst>
        </pc:spChg>
        <pc:spChg chg="add mod">
          <ac:chgData name="Kulinich Bohdan" userId="48e65c9f34e137d0" providerId="LiveId" clId="{5F1719DF-9111-40D5-BB90-D5A453CF7734}" dt="2020-01-16T11:23:41.013" v="6958" actId="20577"/>
          <ac:spMkLst>
            <pc:docMk/>
            <pc:sldMk cId="2473902849" sldId="385"/>
            <ac:spMk id="99" creationId="{930E7773-253B-486D-80E2-7794FB9A881C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107" creationId="{5CC6256B-D82E-43A5-B589-FA27A53F04FA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108" creationId="{A9BF08C5-0FF3-4755-B552-A3038A7B5AE7}"/>
          </ac:spMkLst>
        </pc:spChg>
        <pc:spChg chg="del">
          <ac:chgData name="Kulinich Bohdan" userId="48e65c9f34e137d0" providerId="LiveId" clId="{5F1719DF-9111-40D5-BB90-D5A453CF7734}" dt="2020-01-16T10:02:01.025" v="6379" actId="478"/>
          <ac:spMkLst>
            <pc:docMk/>
            <pc:sldMk cId="2473902849" sldId="385"/>
            <ac:spMk id="109" creationId="{5DBA71B6-62EB-49F8-B0A3-A671BFCC0C6B}"/>
          </ac:spMkLst>
        </pc:spChg>
        <pc:spChg chg="add mod">
          <ac:chgData name="Kulinich Bohdan" userId="48e65c9f34e137d0" providerId="LiveId" clId="{5F1719DF-9111-40D5-BB90-D5A453CF7734}" dt="2020-01-17T09:41:00.434" v="7270" actId="1076"/>
          <ac:spMkLst>
            <pc:docMk/>
            <pc:sldMk cId="2473902849" sldId="385"/>
            <ac:spMk id="110" creationId="{8E56B8DF-EA57-4521-B78A-75292173BEEE}"/>
          </ac:spMkLst>
        </pc:spChg>
        <pc:spChg chg="add mod">
          <ac:chgData name="Kulinich Bohdan" userId="48e65c9f34e137d0" providerId="LiveId" clId="{5F1719DF-9111-40D5-BB90-D5A453CF7734}" dt="2020-01-16T11:29:35.704" v="7234" actId="1076"/>
          <ac:spMkLst>
            <pc:docMk/>
            <pc:sldMk cId="2473902849" sldId="385"/>
            <ac:spMk id="111" creationId="{FC9FEA9F-9A3E-47CF-8CDA-50DF6F94F07B}"/>
          </ac:spMkLst>
        </pc:spChg>
        <pc:picChg chg="del">
          <ac:chgData name="Kulinich Bohdan" userId="48e65c9f34e137d0" providerId="LiveId" clId="{5F1719DF-9111-40D5-BB90-D5A453CF7734}" dt="2020-01-16T10:02:01.025" v="6379" actId="478"/>
          <ac:picMkLst>
            <pc:docMk/>
            <pc:sldMk cId="2473902849" sldId="385"/>
            <ac:picMk id="6" creationId="{DE8A9102-3799-4639-836B-5F7CBDE1BC81}"/>
          </ac:picMkLst>
        </pc:picChg>
        <pc:picChg chg="add del">
          <ac:chgData name="Kulinich Bohdan" userId="48e65c9f34e137d0" providerId="LiveId" clId="{5F1719DF-9111-40D5-BB90-D5A453CF7734}" dt="2020-01-16T11:15:35.212" v="6885"/>
          <ac:picMkLst>
            <pc:docMk/>
            <pc:sldMk cId="2473902849" sldId="385"/>
            <ac:picMk id="64" creationId="{2FF59BC1-987E-4FBF-B638-0B5756FAF920}"/>
          </ac:picMkLst>
        </pc:picChg>
        <pc:picChg chg="add">
          <ac:chgData name="Kulinich Bohdan" userId="48e65c9f34e137d0" providerId="LiveId" clId="{5F1719DF-9111-40D5-BB90-D5A453CF7734}" dt="2020-01-16T10:18:34.027" v="6516"/>
          <ac:picMkLst>
            <pc:docMk/>
            <pc:sldMk cId="2473902849" sldId="385"/>
            <ac:picMk id="74" creationId="{275091E3-3294-423C-A234-B692FE9F5DC9}"/>
          </ac:picMkLst>
        </pc:pic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10" creationId="{A897E6FD-E4B9-4B0A-B5B1-280FD3DE8DD1}"/>
          </ac:cxnSpMkLst>
        </pc:cxnChg>
        <pc:cxnChg chg="add mod">
          <ac:chgData name="Kulinich Bohdan" userId="48e65c9f34e137d0" providerId="LiveId" clId="{5F1719DF-9111-40D5-BB90-D5A453CF7734}" dt="2020-01-16T10:11:56.606" v="6436" actId="208"/>
          <ac:cxnSpMkLst>
            <pc:docMk/>
            <pc:sldMk cId="2473902849" sldId="385"/>
            <ac:cxnSpMk id="34" creationId="{3E9B26C7-48C2-4807-BBBD-580952B11477}"/>
          </ac:cxnSpMkLst>
        </pc:cxnChg>
        <pc:cxnChg chg="add mod">
          <ac:chgData name="Kulinich Bohdan" userId="48e65c9f34e137d0" providerId="LiveId" clId="{5F1719DF-9111-40D5-BB90-D5A453CF7734}" dt="2020-01-16T10:11:56.606" v="6436" actId="208"/>
          <ac:cxnSpMkLst>
            <pc:docMk/>
            <pc:sldMk cId="2473902849" sldId="385"/>
            <ac:cxnSpMk id="37" creationId="{46B64E25-1236-4F8A-A8FE-F53EEDB036AE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38" creationId="{EE5741B2-4FE2-4BE9-9C21-CAA0194D1B95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39" creationId="{61B7E219-601C-4A6A-A4AD-077FD9210F7F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40" creationId="{E75EFB46-D0EA-48A9-AAF3-A73AB1A7A3F9}"/>
          </ac:cxnSpMkLst>
        </pc:cxnChg>
        <pc:cxnChg chg="del mod">
          <ac:chgData name="Kulinich Bohdan" userId="48e65c9f34e137d0" providerId="LiveId" clId="{5F1719DF-9111-40D5-BB90-D5A453CF7734}" dt="2020-01-16T10:02:02.634" v="6380" actId="478"/>
          <ac:cxnSpMkLst>
            <pc:docMk/>
            <pc:sldMk cId="2473902849" sldId="385"/>
            <ac:cxnSpMk id="41" creationId="{8A94132A-E338-4322-AE5F-B15C32848AB7}"/>
          </ac:cxnSpMkLst>
        </pc:cxnChg>
        <pc:cxnChg chg="del mod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42" creationId="{FB4FBB29-8E3B-4872-AE87-178726A5E916}"/>
          </ac:cxnSpMkLst>
        </pc:cxnChg>
        <pc:cxnChg chg="del mod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43" creationId="{E2A55B16-D13A-4B22-8E55-2C9B067F0255}"/>
          </ac:cxnSpMkLst>
        </pc:cxnChg>
        <pc:cxnChg chg="add mod ord">
          <ac:chgData name="Kulinich Bohdan" userId="48e65c9f34e137d0" providerId="LiveId" clId="{5F1719DF-9111-40D5-BB90-D5A453CF7734}" dt="2020-01-16T10:20:34.437" v="6589" actId="167"/>
          <ac:cxnSpMkLst>
            <pc:docMk/>
            <pc:sldMk cId="2473902849" sldId="385"/>
            <ac:cxnSpMk id="44" creationId="{F992F9CA-F12A-4DCE-88FC-6C7BBB053712}"/>
          </ac:cxnSpMkLst>
        </pc:cxnChg>
        <pc:cxnChg chg="add mod">
          <ac:chgData name="Kulinich Bohdan" userId="48e65c9f34e137d0" providerId="LiveId" clId="{5F1719DF-9111-40D5-BB90-D5A453CF7734}" dt="2020-01-16T10:11:56.606" v="6436" actId="208"/>
          <ac:cxnSpMkLst>
            <pc:docMk/>
            <pc:sldMk cId="2473902849" sldId="385"/>
            <ac:cxnSpMk id="45" creationId="{3582FC3F-8F01-4DEC-8D5A-3CA7086F904A}"/>
          </ac:cxnSpMkLst>
        </pc:cxnChg>
        <pc:cxnChg chg="add mod">
          <ac:chgData name="Kulinich Bohdan" userId="48e65c9f34e137d0" providerId="LiveId" clId="{5F1719DF-9111-40D5-BB90-D5A453CF7734}" dt="2020-01-16T10:11:56.606" v="6436" actId="208"/>
          <ac:cxnSpMkLst>
            <pc:docMk/>
            <pc:sldMk cId="2473902849" sldId="385"/>
            <ac:cxnSpMk id="46" creationId="{7C9F8A0E-1B79-49FA-9FAF-2FABDA7C5960}"/>
          </ac:cxnSpMkLst>
        </pc:cxnChg>
        <pc:cxnChg chg="add mod">
          <ac:chgData name="Kulinich Bohdan" userId="48e65c9f34e137d0" providerId="LiveId" clId="{5F1719DF-9111-40D5-BB90-D5A453CF7734}" dt="2020-01-16T10:11:56.606" v="6436" actId="208"/>
          <ac:cxnSpMkLst>
            <pc:docMk/>
            <pc:sldMk cId="2473902849" sldId="385"/>
            <ac:cxnSpMk id="48" creationId="{58A99F73-FF62-49FC-A23B-5F29859DCBDE}"/>
          </ac:cxnSpMkLst>
        </pc:cxnChg>
        <pc:cxnChg chg="del mod">
          <ac:chgData name="Kulinich Bohdan" userId="48e65c9f34e137d0" providerId="LiveId" clId="{5F1719DF-9111-40D5-BB90-D5A453CF7734}" dt="2020-01-16T10:02:02.634" v="6380" actId="478"/>
          <ac:cxnSpMkLst>
            <pc:docMk/>
            <pc:sldMk cId="2473902849" sldId="385"/>
            <ac:cxnSpMk id="51" creationId="{98CF8290-724F-459E-9788-4046DDA3463B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56" creationId="{9BEA75E6-BAB0-4DA9-B562-0CD90A280D31}"/>
          </ac:cxnSpMkLst>
        </pc:cxnChg>
        <pc:cxnChg chg="add mod">
          <ac:chgData name="Kulinich Bohdan" userId="48e65c9f34e137d0" providerId="LiveId" clId="{5F1719DF-9111-40D5-BB90-D5A453CF7734}" dt="2020-01-16T10:14:35.428" v="6467" actId="1582"/>
          <ac:cxnSpMkLst>
            <pc:docMk/>
            <pc:sldMk cId="2473902849" sldId="385"/>
            <ac:cxnSpMk id="63" creationId="{5EFA6156-9F19-4597-AB32-9806BFF7160C}"/>
          </ac:cxnSpMkLst>
        </pc:cxnChg>
        <pc:cxnChg chg="add mod">
          <ac:chgData name="Kulinich Bohdan" userId="48e65c9f34e137d0" providerId="LiveId" clId="{5F1719DF-9111-40D5-BB90-D5A453CF7734}" dt="2020-01-16T11:17:06.636" v="6893" actId="693"/>
          <ac:cxnSpMkLst>
            <pc:docMk/>
            <pc:sldMk cId="2473902849" sldId="385"/>
            <ac:cxnSpMk id="69" creationId="{F8A9D920-DF52-4BA1-962F-7E3DCF143938}"/>
          </ac:cxnSpMkLst>
        </pc:cxnChg>
        <pc:cxnChg chg="add mod">
          <ac:chgData name="Kulinich Bohdan" userId="48e65c9f34e137d0" providerId="LiveId" clId="{5F1719DF-9111-40D5-BB90-D5A453CF7734}" dt="2020-01-16T10:27:28.032" v="6711" actId="1076"/>
          <ac:cxnSpMkLst>
            <pc:docMk/>
            <pc:sldMk cId="2473902849" sldId="385"/>
            <ac:cxnSpMk id="79" creationId="{32D3A6AC-1877-4BA7-B50E-FCBE25240260}"/>
          </ac:cxnSpMkLst>
        </pc:cxnChg>
        <pc:cxnChg chg="add mod">
          <ac:chgData name="Kulinich Bohdan" userId="48e65c9f34e137d0" providerId="LiveId" clId="{5F1719DF-9111-40D5-BB90-D5A453CF7734}" dt="2020-01-16T10:28:11.368" v="6720" actId="1582"/>
          <ac:cxnSpMkLst>
            <pc:docMk/>
            <pc:sldMk cId="2473902849" sldId="385"/>
            <ac:cxnSpMk id="80" creationId="{7E3533C5-E00E-4BD3-AB2F-B747D9D40317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87" creationId="{50B08226-2D44-49D8-A89D-B37ADD221584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88" creationId="{24AA0F84-7128-44FB-AEE9-5B81F4EFDD6B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89" creationId="{AB10F7DC-D2C5-4D6B-AA49-8F7A51140C49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90" creationId="{3676C073-78E6-42C7-A20D-5DCF50A4F43D}"/>
          </ac:cxnSpMkLst>
        </pc:cxnChg>
        <pc:cxnChg chg="add mod">
          <ac:chgData name="Kulinich Bohdan" userId="48e65c9f34e137d0" providerId="LiveId" clId="{5F1719DF-9111-40D5-BB90-D5A453CF7734}" dt="2020-01-16T11:17:18.887" v="6894" actId="14100"/>
          <ac:cxnSpMkLst>
            <pc:docMk/>
            <pc:sldMk cId="2473902849" sldId="385"/>
            <ac:cxnSpMk id="91" creationId="{3B9AD4F0-381E-4E9A-B488-77A1FE0C92D5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93" creationId="{4E93E818-51EB-4604-9DE3-50B279E73D88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96" creationId="{900AB298-4AE8-4AF3-B154-D6566878001E}"/>
          </ac:cxnSpMkLst>
        </pc:cxnChg>
        <pc:cxnChg chg="add mod ord">
          <ac:chgData name="Kulinich Bohdan" userId="48e65c9f34e137d0" providerId="LiveId" clId="{5F1719DF-9111-40D5-BB90-D5A453CF7734}" dt="2020-01-16T11:17:49.321" v="6902" actId="167"/>
          <ac:cxnSpMkLst>
            <pc:docMk/>
            <pc:sldMk cId="2473902849" sldId="385"/>
            <ac:cxnSpMk id="100" creationId="{2D6CBD6F-4311-4E8D-8B41-24FFC4EF6172}"/>
          </ac:cxnSpMkLst>
        </pc:cxnChg>
        <pc:cxnChg chg="add mod">
          <ac:chgData name="Kulinich Bohdan" userId="48e65c9f34e137d0" providerId="LiveId" clId="{5F1719DF-9111-40D5-BB90-D5A453CF7734}" dt="2020-01-16T11:18:12.607" v="6908" actId="1076"/>
          <ac:cxnSpMkLst>
            <pc:docMk/>
            <pc:sldMk cId="2473902849" sldId="385"/>
            <ac:cxnSpMk id="101" creationId="{5458E5A9-D93D-464E-BC8B-9D957682D049}"/>
          </ac:cxnSpMkLst>
        </pc:cxnChg>
        <pc:cxnChg chg="add mod">
          <ac:chgData name="Kulinich Bohdan" userId="48e65c9f34e137d0" providerId="LiveId" clId="{5F1719DF-9111-40D5-BB90-D5A453CF7734}" dt="2020-01-16T11:20:27.204" v="6924" actId="14100"/>
          <ac:cxnSpMkLst>
            <pc:docMk/>
            <pc:sldMk cId="2473902849" sldId="385"/>
            <ac:cxnSpMk id="103" creationId="{E854293F-6FD5-4F1E-B407-EFF8B577E58C}"/>
          </ac:cxnSpMkLst>
        </pc:cxnChg>
        <pc:cxnChg chg="del">
          <ac:chgData name="Kulinich Bohdan" userId="48e65c9f34e137d0" providerId="LiveId" clId="{5F1719DF-9111-40D5-BB90-D5A453CF7734}" dt="2020-01-16T10:02:01.025" v="6379" actId="478"/>
          <ac:cxnSpMkLst>
            <pc:docMk/>
            <pc:sldMk cId="2473902849" sldId="385"/>
            <ac:cxnSpMk id="105" creationId="{B5FB2D6D-DFB0-4418-BA17-1F29F0DBC85B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0T11:35:01.951" v="9327" actId="1076"/>
        <pc:sldMkLst>
          <pc:docMk/>
          <pc:sldMk cId="4022098799" sldId="386"/>
        </pc:sldMkLst>
        <pc:spChg chg="add del mod">
          <ac:chgData name="Kulinich Bohdan" userId="48e65c9f34e137d0" providerId="LiveId" clId="{5F1719DF-9111-40D5-BB90-D5A453CF7734}" dt="2020-01-19T18:49:05.752" v="7681" actId="478"/>
          <ac:spMkLst>
            <pc:docMk/>
            <pc:sldMk cId="4022098799" sldId="386"/>
            <ac:spMk id="2" creationId="{2FBF4207-492F-4520-B572-708603B0FC03}"/>
          </ac:spMkLst>
        </pc:spChg>
        <pc:spChg chg="mod">
          <ac:chgData name="Kulinich Bohdan" userId="48e65c9f34e137d0" providerId="LiveId" clId="{5F1719DF-9111-40D5-BB90-D5A453CF7734}" dt="2020-01-19T18:48:38.612" v="7668" actId="207"/>
          <ac:spMkLst>
            <pc:docMk/>
            <pc:sldMk cId="4022098799" sldId="386"/>
            <ac:spMk id="3" creationId="{00000000-0000-0000-0000-000000000000}"/>
          </ac:spMkLst>
        </pc:spChg>
        <pc:spChg chg="mod">
          <ac:chgData name="Kulinich Bohdan" userId="48e65c9f34e137d0" providerId="LiveId" clId="{5F1719DF-9111-40D5-BB90-D5A453CF7734}" dt="2020-01-17T19:24:27.860" v="7472" actId="20577"/>
          <ac:spMkLst>
            <pc:docMk/>
            <pc:sldMk cId="4022098799" sldId="386"/>
            <ac:spMk id="4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19T18:52:38.534" v="7799" actId="790"/>
          <ac:spMkLst>
            <pc:docMk/>
            <pc:sldMk cId="4022098799" sldId="386"/>
            <ac:spMk id="6" creationId="{31AA4651-6449-431C-A5FD-D3D2260AD73D}"/>
          </ac:spMkLst>
        </pc:spChg>
        <pc:spChg chg="add del mod">
          <ac:chgData name="Kulinich Bohdan" userId="48e65c9f34e137d0" providerId="LiveId" clId="{5F1719DF-9111-40D5-BB90-D5A453CF7734}" dt="2020-01-17T19:34:35.039" v="7473" actId="478"/>
          <ac:spMkLst>
            <pc:docMk/>
            <pc:sldMk cId="4022098799" sldId="386"/>
            <ac:spMk id="6" creationId="{4CD1B612-D16C-4F70-8335-78480BFE8EC8}"/>
          </ac:spMkLst>
        </pc:spChg>
        <pc:spChg chg="add mod">
          <ac:chgData name="Kulinich Bohdan" userId="48e65c9f34e137d0" providerId="LiveId" clId="{5F1719DF-9111-40D5-BB90-D5A453CF7734}" dt="2020-01-17T19:45:17.272" v="7527" actId="14100"/>
          <ac:spMkLst>
            <pc:docMk/>
            <pc:sldMk cId="4022098799" sldId="386"/>
            <ac:spMk id="8" creationId="{5E86D114-5B40-449C-B52C-BD0935B6C213}"/>
          </ac:spMkLst>
        </pc:spChg>
        <pc:spChg chg="add mod">
          <ac:chgData name="Kulinich Bohdan" userId="48e65c9f34e137d0" providerId="LiveId" clId="{5F1719DF-9111-40D5-BB90-D5A453CF7734}" dt="2020-01-18T08:41:11.937" v="7646" actId="1076"/>
          <ac:spMkLst>
            <pc:docMk/>
            <pc:sldMk cId="4022098799" sldId="386"/>
            <ac:spMk id="12" creationId="{588E32DB-7323-4C03-85E0-FDB24F7E9D8C}"/>
          </ac:spMkLst>
        </pc:spChg>
        <pc:spChg chg="add del mod">
          <ac:chgData name="Kulinich Bohdan" userId="48e65c9f34e137d0" providerId="LiveId" clId="{5F1719DF-9111-40D5-BB90-D5A453CF7734}" dt="2020-01-18T08:43:45.118" v="7655" actId="478"/>
          <ac:spMkLst>
            <pc:docMk/>
            <pc:sldMk cId="4022098799" sldId="386"/>
            <ac:spMk id="15" creationId="{1C7ED64A-AF83-4FAF-918B-95C7301F8AEE}"/>
          </ac:spMkLst>
        </pc:spChg>
        <pc:spChg chg="add mod ord">
          <ac:chgData name="Kulinich Bohdan" userId="48e65c9f34e137d0" providerId="LiveId" clId="{5F1719DF-9111-40D5-BB90-D5A453CF7734}" dt="2020-01-20T11:33:03.460" v="9221" actId="166"/>
          <ac:spMkLst>
            <pc:docMk/>
            <pc:sldMk cId="4022098799" sldId="386"/>
            <ac:spMk id="17" creationId="{0FB82407-F13A-460F-84D2-D90213E1A8A3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18" creationId="{BFC6C3AA-6F38-4675-B80A-9AC4E503268C}"/>
          </ac:spMkLst>
        </pc:spChg>
        <pc:spChg chg="del">
          <ac:chgData name="Kulinich Bohdan" userId="48e65c9f34e137d0" providerId="LiveId" clId="{5F1719DF-9111-40D5-BB90-D5A453CF7734}" dt="2020-01-17T10:12:48.480" v="7274" actId="478"/>
          <ac:spMkLst>
            <pc:docMk/>
            <pc:sldMk cId="4022098799" sldId="386"/>
            <ac:spMk id="19" creationId="{3AF6CDDE-F8AA-47EF-86E4-A85A28C650DA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19" creationId="{F7A7F7C2-756E-4F4D-BD99-AB1B403E4C00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1" creationId="{D5800B2F-7D84-4E0C-A1E1-95821C444D28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2" creationId="{CD5247AF-5D16-4A8B-93F0-08615B3985E5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3" creationId="{0C455545-7FA1-4384-B409-94CF3207358F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4" creationId="{D29EC06A-86F6-4467-9EAF-14C0986EAE12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5" creationId="{32C3D691-E630-4E05-AB19-DB55F34BA213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7" creationId="{B3657F94-15BC-4AFD-B2C9-0A37E2AC247D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8" creationId="{436CF9FA-169B-446F-B18E-B014C0B7FC42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29" creationId="{36751CEC-E98C-4E0A-B10D-C27C76333209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0" creationId="{EB99B965-B324-4F65-8118-3365282AE75F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30" creationId="{EE347A17-7268-44AC-846E-C6EA90A20472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31" creationId="{13D63C4C-5014-4A2C-AB7B-6B0EBACBD38A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1" creationId="{79114AEC-845E-46DA-B434-DDAE72935CB5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2" creationId="{9A953DB2-91BA-49D2-8E30-F9509F784FDD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3" creationId="{317F7FF4-2E0E-4A76-973C-5F1FE7367BE1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4" creationId="{952A697E-909D-4050-91DE-2E4814165889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35" creationId="{760FB206-AF63-4F1B-85AE-B2E139EF963E}"/>
          </ac:spMkLst>
        </pc:spChg>
        <pc:spChg chg="add del mod">
          <ac:chgData name="Kulinich Bohdan" userId="48e65c9f34e137d0" providerId="LiveId" clId="{5F1719DF-9111-40D5-BB90-D5A453CF7734}" dt="2020-01-17T10:50:43.002" v="7355" actId="478"/>
          <ac:spMkLst>
            <pc:docMk/>
            <pc:sldMk cId="4022098799" sldId="386"/>
            <ac:spMk id="47" creationId="{AD4B1EBD-9A67-414F-ADC7-8349146D932C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0" creationId="{22F6D123-5856-4707-953E-C97E0131E145}"/>
          </ac:spMkLst>
        </pc:spChg>
        <pc:spChg chg="add del mod">
          <ac:chgData name="Kulinich Bohdan" userId="48e65c9f34e137d0" providerId="LiveId" clId="{5F1719DF-9111-40D5-BB90-D5A453CF7734}" dt="2020-01-17T19:34:37.938" v="7474" actId="478"/>
          <ac:spMkLst>
            <pc:docMk/>
            <pc:sldMk cId="4022098799" sldId="386"/>
            <ac:spMk id="51" creationId="{86BC9140-E395-435D-A852-213A1317C46C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2" creationId="{D481F4A2-C44C-4005-BD91-FBDCAC8088AD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3" creationId="{7172E6D4-537A-48F3-AB90-94C9D4DF7CB5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4" creationId="{3B286D1C-40E0-4ECA-848F-7F74D2CE5912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5" creationId="{9E796129-01CC-4CE2-9675-236D81CE822D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7" creationId="{B23D1A58-C114-471F-A5EC-7EB97F0ED415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8" creationId="{1B9FD3C7-4FB3-433F-A9AB-BE8E59C3E28D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59" creationId="{E1B9F5A2-0A29-4EFC-9215-AA8350BFB0D8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61" creationId="{95807A79-ED05-4019-B5BC-A0B6C4287489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62" creationId="{E6821646-05FC-46C6-8A10-CCCCD4EB6C4D}"/>
          </ac:spMkLst>
        </pc:spChg>
        <pc:spChg chg="del">
          <ac:chgData name="Kulinich Bohdan" userId="48e65c9f34e137d0" providerId="LiveId" clId="{5F1719DF-9111-40D5-BB90-D5A453CF7734}" dt="2020-01-17T10:12:47.027" v="7273" actId="478"/>
          <ac:spMkLst>
            <pc:docMk/>
            <pc:sldMk cId="4022098799" sldId="386"/>
            <ac:spMk id="73" creationId="{B94D068B-7B54-4A87-A637-F2C9FE5B53F0}"/>
          </ac:spMkLst>
        </pc:spChg>
        <pc:spChg chg="del">
          <ac:chgData name="Kulinich Bohdan" userId="48e65c9f34e137d0" providerId="LiveId" clId="{5F1719DF-9111-40D5-BB90-D5A453CF7734}" dt="2020-01-17T10:12:47.027" v="7273" actId="478"/>
          <ac:spMkLst>
            <pc:docMk/>
            <pc:sldMk cId="4022098799" sldId="386"/>
            <ac:spMk id="76" creationId="{4C1740C1-E139-459A-ABA1-4EEF6EF1E12E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77" creationId="{D2BD264D-DA6E-4869-8D7E-462A2BBFEDBD}"/>
          </ac:spMkLst>
        </pc:spChg>
        <pc:spChg chg="del">
          <ac:chgData name="Kulinich Bohdan" userId="48e65c9f34e137d0" providerId="LiveId" clId="{5F1719DF-9111-40D5-BB90-D5A453CF7734}" dt="2020-01-17T10:12:47.027" v="7273" actId="478"/>
          <ac:spMkLst>
            <pc:docMk/>
            <pc:sldMk cId="4022098799" sldId="386"/>
            <ac:spMk id="78" creationId="{166410C5-1224-4D5E-9635-A24A7031A403}"/>
          </ac:spMkLst>
        </pc:spChg>
        <pc:spChg chg="add">
          <ac:chgData name="Kulinich Bohdan" userId="48e65c9f34e137d0" providerId="LiveId" clId="{5F1719DF-9111-40D5-BB90-D5A453CF7734}" dt="2020-01-20T05:50:15.753" v="8736"/>
          <ac:spMkLst>
            <pc:docMk/>
            <pc:sldMk cId="4022098799" sldId="386"/>
            <ac:spMk id="82" creationId="{8A42538D-5526-4E59-8BFD-D6BA7B7E897F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94" creationId="{5CA2E78B-59CE-41A7-B299-0A2A1EA2D9CF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95" creationId="{F4E3D39E-1883-491C-9E70-48CFB3508FB0}"/>
          </ac:spMkLst>
        </pc:spChg>
        <pc:spChg chg="del">
          <ac:chgData name="Kulinich Bohdan" userId="48e65c9f34e137d0" providerId="LiveId" clId="{5F1719DF-9111-40D5-BB90-D5A453CF7734}" dt="2020-01-17T10:12:47.027" v="7273" actId="478"/>
          <ac:spMkLst>
            <pc:docMk/>
            <pc:sldMk cId="4022098799" sldId="386"/>
            <ac:spMk id="97" creationId="{2102D104-BFBF-42CD-9CF9-939D53CD1915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98" creationId="{59C66C2E-6B9C-4BEF-ACB9-EBE7B89B3A86}"/>
          </ac:spMkLst>
        </pc:spChg>
        <pc:spChg chg="del">
          <ac:chgData name="Kulinich Bohdan" userId="48e65c9f34e137d0" providerId="LiveId" clId="{5F1719DF-9111-40D5-BB90-D5A453CF7734}" dt="2020-01-17T10:12:44.965" v="7272" actId="478"/>
          <ac:spMkLst>
            <pc:docMk/>
            <pc:sldMk cId="4022098799" sldId="386"/>
            <ac:spMk id="99" creationId="{930E7773-253B-486D-80E2-7794FB9A881C}"/>
          </ac:spMkLst>
        </pc:spChg>
        <pc:spChg chg="del">
          <ac:chgData name="Kulinich Bohdan" userId="48e65c9f34e137d0" providerId="LiveId" clId="{5F1719DF-9111-40D5-BB90-D5A453CF7734}" dt="2020-01-17T10:12:47.027" v="7273" actId="478"/>
          <ac:spMkLst>
            <pc:docMk/>
            <pc:sldMk cId="4022098799" sldId="386"/>
            <ac:spMk id="110" creationId="{8E56B8DF-EA57-4521-B78A-75292173BEEE}"/>
          </ac:spMkLst>
        </pc:spChg>
        <pc:spChg chg="del">
          <ac:chgData name="Kulinich Bohdan" userId="48e65c9f34e137d0" providerId="LiveId" clId="{5F1719DF-9111-40D5-BB90-D5A453CF7734}" dt="2020-01-17T10:12:49.792" v="7275" actId="478"/>
          <ac:spMkLst>
            <pc:docMk/>
            <pc:sldMk cId="4022098799" sldId="386"/>
            <ac:spMk id="111" creationId="{FC9FEA9F-9A3E-47CF-8CDA-50DF6F94F07B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27" creationId="{A4D94B2A-E099-498F-9F16-82777EDACD79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28" creationId="{F479848D-A5F7-4F9F-9869-4BF2C62420B0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29" creationId="{1F9D7B84-FFC0-4A99-984C-AA21AFBD2FCE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30" creationId="{C48E9748-31DF-4FFF-83A9-05AB682EA788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31" creationId="{A9B64C6D-3110-422F-86C6-9E508E8344E5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32" creationId="{DDCBD1D5-66F9-433E-8F39-146A1B6AF51A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33" creationId="{0AC15D71-DA8D-4611-9E9D-31F6DF5A62FD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76" creationId="{C6EAFB98-133C-4C0B-9339-431ED9C41AA4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77" creationId="{BCBB75B1-DE9C-45D7-9799-0997836A3AFE}"/>
          </ac:spMkLst>
        </pc:spChg>
        <pc:spChg chg="add">
          <ac:chgData name="Kulinich Bohdan" userId="48e65c9f34e137d0" providerId="LiveId" clId="{5F1719DF-9111-40D5-BB90-D5A453CF7734}" dt="2020-01-20T11:26:02.260" v="9209"/>
          <ac:spMkLst>
            <pc:docMk/>
            <pc:sldMk cId="4022098799" sldId="386"/>
            <ac:spMk id="178" creationId="{0EDC25C6-50C5-4136-87F9-88C73EE471BF}"/>
          </ac:spMkLst>
        </pc:spChg>
        <pc:spChg chg="add mod">
          <ac:chgData name="Kulinich Bohdan" userId="48e65c9f34e137d0" providerId="LiveId" clId="{5F1719DF-9111-40D5-BB90-D5A453CF7734}" dt="2020-01-20T11:35:01.951" v="9327" actId="1076"/>
          <ac:spMkLst>
            <pc:docMk/>
            <pc:sldMk cId="4022098799" sldId="386"/>
            <ac:spMk id="179" creationId="{56A07ED9-5F32-4D9E-AB5C-86612551C767}"/>
          </ac:spMkLst>
        </pc:spChg>
        <pc:grpChg chg="add del">
          <ac:chgData name="Kulinich Bohdan" userId="48e65c9f34e137d0" providerId="LiveId" clId="{5F1719DF-9111-40D5-BB90-D5A453CF7734}" dt="2020-01-20T11:22:13.483" v="9182"/>
          <ac:grpSpMkLst>
            <pc:docMk/>
            <pc:sldMk cId="4022098799" sldId="386"/>
            <ac:grpSpMk id="83" creationId="{8F2A6F4F-A9A6-4B71-A9CF-28E7BDB06BCE}"/>
          </ac:grpSpMkLst>
        </pc:grpChg>
        <pc:grpChg chg="add mod">
          <ac:chgData name="Kulinich Bohdan" userId="48e65c9f34e137d0" providerId="LiveId" clId="{5F1719DF-9111-40D5-BB90-D5A453CF7734}" dt="2020-01-20T11:23:07.499" v="9187" actId="1076"/>
          <ac:grpSpMkLst>
            <pc:docMk/>
            <pc:sldMk cId="4022098799" sldId="386"/>
            <ac:grpSpMk id="105" creationId="{E07295D6-B23C-45F5-88A2-C5358FB240EB}"/>
          </ac:grpSpMkLst>
        </pc:grpChg>
        <pc:picChg chg="add del mod">
          <ac:chgData name="Kulinich Bohdan" userId="48e65c9f34e137d0" providerId="LiveId" clId="{5F1719DF-9111-40D5-BB90-D5A453CF7734}" dt="2020-01-17T20:47:13.776" v="7566" actId="478"/>
          <ac:picMkLst>
            <pc:docMk/>
            <pc:sldMk cId="4022098799" sldId="386"/>
            <ac:picMk id="5" creationId="{09C11C2B-283D-41CC-8FAB-3542FC8D41A5}"/>
          </ac:picMkLst>
        </pc:picChg>
        <pc:picChg chg="add mod">
          <ac:chgData name="Kulinich Bohdan" userId="48e65c9f34e137d0" providerId="LiveId" clId="{5F1719DF-9111-40D5-BB90-D5A453CF7734}" dt="2020-01-18T08:46:21.847" v="7662" actId="14100"/>
          <ac:picMkLst>
            <pc:docMk/>
            <pc:sldMk cId="4022098799" sldId="386"/>
            <ac:picMk id="5" creationId="{43D00D65-0AAB-49FB-9A11-9EC7F7B898A6}"/>
          </ac:picMkLst>
        </pc:picChg>
        <pc:picChg chg="add del mod ord">
          <ac:chgData name="Kulinich Bohdan" userId="48e65c9f34e137d0" providerId="LiveId" clId="{5F1719DF-9111-40D5-BB90-D5A453CF7734}" dt="2020-01-17T10:50:43.002" v="7355" actId="478"/>
          <ac:picMkLst>
            <pc:docMk/>
            <pc:sldMk cId="4022098799" sldId="386"/>
            <ac:picMk id="5" creationId="{946CDED0-E393-400F-BFC0-4E94C43D2D78}"/>
          </ac:picMkLst>
        </pc:picChg>
        <pc:picChg chg="add ord">
          <ac:chgData name="Kulinich Bohdan" userId="48e65c9f34e137d0" providerId="LiveId" clId="{5F1719DF-9111-40D5-BB90-D5A453CF7734}" dt="2020-01-20T11:33:03.460" v="9221" actId="166"/>
          <ac:picMkLst>
            <pc:docMk/>
            <pc:sldMk cId="4022098799" sldId="386"/>
            <ac:picMk id="7" creationId="{A17839C7-D7C7-4532-A0D7-6E43AE91D480}"/>
          </ac:picMkLst>
        </pc:picChg>
        <pc:picChg chg="add mod modCrop">
          <ac:chgData name="Kulinich Bohdan" userId="48e65c9f34e137d0" providerId="LiveId" clId="{5F1719DF-9111-40D5-BB90-D5A453CF7734}" dt="2020-01-20T11:33:09.230" v="9222" actId="1076"/>
          <ac:picMkLst>
            <pc:docMk/>
            <pc:sldMk cId="4022098799" sldId="386"/>
            <ac:picMk id="11" creationId="{7B3ECDF8-5D32-4611-A703-4D0120F62995}"/>
          </ac:picMkLst>
        </pc:picChg>
        <pc:picChg chg="add del mod">
          <ac:chgData name="Kulinich Bohdan" userId="48e65c9f34e137d0" providerId="LiveId" clId="{5F1719DF-9111-40D5-BB90-D5A453CF7734}" dt="2020-01-18T08:43:45.753" v="7656" actId="478"/>
          <ac:picMkLst>
            <pc:docMk/>
            <pc:sldMk cId="4022098799" sldId="386"/>
            <ac:picMk id="14" creationId="{822FD5A3-EB40-477F-9B1F-79D36E664929}"/>
          </ac:picMkLst>
        </pc:picChg>
        <pc:picChg chg="add del mod">
          <ac:chgData name="Kulinich Bohdan" userId="48e65c9f34e137d0" providerId="LiveId" clId="{5F1719DF-9111-40D5-BB90-D5A453CF7734}" dt="2020-01-17T10:50:45.064" v="7356" actId="478"/>
          <ac:picMkLst>
            <pc:docMk/>
            <pc:sldMk cId="4022098799" sldId="386"/>
            <ac:picMk id="49" creationId="{99A22EF4-26DD-4CFF-9244-3055960D8976}"/>
          </ac:picMkLst>
        </pc:picChg>
        <pc:picChg chg="add del mod">
          <ac:chgData name="Kulinich Bohdan" userId="48e65c9f34e137d0" providerId="LiveId" clId="{5F1719DF-9111-40D5-BB90-D5A453CF7734}" dt="2020-01-17T19:34:37.938" v="7474" actId="478"/>
          <ac:picMkLst>
            <pc:docMk/>
            <pc:sldMk cId="4022098799" sldId="386"/>
            <ac:picMk id="56" creationId="{CD816098-21E0-48EE-9DE5-28216B5E450C}"/>
          </ac:picMkLst>
        </pc:picChg>
        <pc:picChg chg="del">
          <ac:chgData name="Kulinich Bohdan" userId="48e65c9f34e137d0" providerId="LiveId" clId="{5F1719DF-9111-40D5-BB90-D5A453CF7734}" dt="2020-01-17T10:12:47.027" v="7273" actId="478"/>
          <ac:picMkLst>
            <pc:docMk/>
            <pc:sldMk cId="4022098799" sldId="386"/>
            <ac:picMk id="74" creationId="{275091E3-3294-423C-A234-B692FE9F5DC9}"/>
          </ac:picMkLst>
        </pc:picChg>
        <pc:cxnChg chg="add mod">
          <ac:chgData name="Kulinich Bohdan" userId="48e65c9f34e137d0" providerId="LiveId" clId="{5F1719DF-9111-40D5-BB90-D5A453CF7734}" dt="2020-01-17T20:46:08.431" v="7545" actId="14100"/>
          <ac:cxnSpMkLst>
            <pc:docMk/>
            <pc:sldMk cId="4022098799" sldId="386"/>
            <ac:cxnSpMk id="9" creationId="{12D80CDB-012E-430E-91EE-C9FC331F2000}"/>
          </ac:cxnSpMkLst>
        </pc:cxnChg>
        <pc:cxnChg chg="add mod">
          <ac:chgData name="Kulinich Bohdan" userId="48e65c9f34e137d0" providerId="LiveId" clId="{5F1719DF-9111-40D5-BB90-D5A453CF7734}" dt="2020-01-17T20:47:22.164" v="7568" actId="14100"/>
          <ac:cxnSpMkLst>
            <pc:docMk/>
            <pc:sldMk cId="4022098799" sldId="386"/>
            <ac:cxnSpMk id="10" creationId="{4824E3ED-BA47-4AA1-941A-9DF2AEFBE5E5}"/>
          </ac:cxnSpMkLst>
        </pc:cxnChg>
        <pc:cxnChg chg="add mod">
          <ac:chgData name="Kulinich Bohdan" userId="48e65c9f34e137d0" providerId="LiveId" clId="{5F1719DF-9111-40D5-BB90-D5A453CF7734}" dt="2020-01-17T20:46:28.582" v="7553" actId="14100"/>
          <ac:cxnSpMkLst>
            <pc:docMk/>
            <pc:sldMk cId="4022098799" sldId="386"/>
            <ac:cxnSpMk id="13" creationId="{84AF9876-0C01-4A75-BE04-26473DED006D}"/>
          </ac:cxnSpMkLst>
        </pc:cxnChg>
        <pc:cxnChg chg="add mod">
          <ac:chgData name="Kulinich Bohdan" userId="48e65c9f34e137d0" providerId="LiveId" clId="{5F1719DF-9111-40D5-BB90-D5A453CF7734}" dt="2020-01-17T20:46:48.890" v="7559" actId="1076"/>
          <ac:cxnSpMkLst>
            <pc:docMk/>
            <pc:sldMk cId="4022098799" sldId="386"/>
            <ac:cxnSpMk id="16" creationId="{B4359F77-C2EA-4D25-B998-AEF583AF11DB}"/>
          </ac:cxnSpMkLst>
        </pc:cxnChg>
        <pc:cxnChg chg="add mod">
          <ac:chgData name="Kulinich Bohdan" userId="48e65c9f34e137d0" providerId="LiveId" clId="{5F1719DF-9111-40D5-BB90-D5A453CF7734}" dt="2020-01-17T20:47:10.979" v="7565" actId="14100"/>
          <ac:cxnSpMkLst>
            <pc:docMk/>
            <pc:sldMk cId="4022098799" sldId="386"/>
            <ac:cxnSpMk id="20" creationId="{F6F0A8D8-D39E-4197-9536-F72ADF383D60}"/>
          </ac:cxnSpMkLst>
        </pc:cxnChg>
        <pc:cxnChg chg="add mod">
          <ac:chgData name="Kulinich Bohdan" userId="48e65c9f34e137d0" providerId="LiveId" clId="{5F1719DF-9111-40D5-BB90-D5A453CF7734}" dt="2020-01-17T20:49:10.973" v="7600" actId="14100"/>
          <ac:cxnSpMkLst>
            <pc:docMk/>
            <pc:sldMk cId="4022098799" sldId="386"/>
            <ac:cxnSpMk id="26" creationId="{4DBBAE42-0847-4E23-8BC2-93654C546AC9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34" creationId="{3E9B26C7-48C2-4807-BBBD-580952B11477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36" creationId="{9BE39B22-B4E8-49A5-8C11-A9F80A75B0EF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37" creationId="{46B64E25-1236-4F8A-A8FE-F53EEDB036AE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37" creationId="{749B5053-BFC6-4457-B16C-9C3EFBAC2BF8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38" creationId="{1EFEBAA2-060A-4EF4-A1A4-7D8776BD0218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39" creationId="{B8F237DE-DE7D-4E6E-8158-1DD4E304A5E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0" creationId="{A8B570D8-6266-4EDB-9A5E-4DD9AFB2274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1" creationId="{086C7FC4-BA47-4182-8E5A-AE9C6553E8B7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2" creationId="{A7B8057A-AB81-4594-B352-118CD9B190EA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3" creationId="{E064F9F1-E9F5-437C-9865-6897FB883E63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4" creationId="{A5461190-BC1D-414C-9CE1-C565A71609E3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44" creationId="{F992F9CA-F12A-4DCE-88FC-6C7BBB053712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45" creationId="{3582FC3F-8F01-4DEC-8D5A-3CA7086F904A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5" creationId="{F7FF8D9C-3316-4D38-BD8D-8DE6F74A531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6" creationId="{30105A83-14AE-4002-9B67-8552C763665F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46" creationId="{7C9F8A0E-1B79-49FA-9FAF-2FABDA7C596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7" creationId="{22CAFE7B-7459-4083-927C-FD38CDB9199A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48" creationId="{58A99F73-FF62-49FC-A23B-5F29859DCBDE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8" creationId="{B607ED7E-3098-4B62-B1B8-A0E821A37BA9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49" creationId="{8B0BB3F8-8FD4-4CFF-94B6-C6888E63D16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0" creationId="{637C7103-0AB6-4698-96F8-E53FCD4FBC37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1" creationId="{1BDC7252-8173-4327-9F1F-7DBD4A72A569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2" creationId="{4FD7BB13-409B-44C7-945A-1EC96F70E0D2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3" creationId="{C270A98C-9543-44BE-A78A-E884B7F6BD65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4" creationId="{3A4C9A1E-1574-4736-B164-2ADD25D31F58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5" creationId="{695D170C-971C-4643-A674-F7F12423B2A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6" creationId="{3D33B893-40D4-45D2-8AC6-43F01578555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7" creationId="{E1691835-87CE-4662-8715-9F17BA1DFDF9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8" creationId="{84382CC4-5BA3-49E7-9E4C-5315BFAEC616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59" creationId="{E00A51EB-551F-4408-9B55-A4F583EB9545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0" creationId="{C9580CD8-6A67-4D13-AF3E-BC04CB24A15F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1" creationId="{3AE2536D-A294-49A6-B331-23FA3433BC4A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2" creationId="{6A7629F5-C17C-4317-9F13-B2551F6F4D1B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3" creationId="{330BB45C-13B0-4CD1-A5C2-ECABB85F6318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63" creationId="{5EFA6156-9F19-4597-AB32-9806BFF7160C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4" creationId="{ED6B813F-0C99-46EF-A879-9E02EDD4D80F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5" creationId="{594B6702-5B2B-49E1-B857-D3BB145E11A5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6" creationId="{138F96A1-7F30-4CB2-9155-B1D8E37EC51C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7" creationId="{10AAD25A-EC9D-4F62-9E75-FF6116F6BFDC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8" creationId="{DCC339B8-B56B-42B8-B446-8F3D9B300B8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69" creationId="{42F5DD48-D5B4-44A8-8A89-1303ABAC2202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69" creationId="{F8A9D920-DF52-4BA1-962F-7E3DCF143938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0" creationId="{86969BB6-3955-44A0-837E-2B716F0C60EB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1" creationId="{394DD717-5ABE-47B8-B466-C0957550254C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2" creationId="{D602428B-B3DE-40ED-B33D-3E1FCB84D8E6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3" creationId="{8A37477D-5C80-4473-A6C8-7E7532F36F88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4" creationId="{CE4FF04A-E081-41B4-BAB4-0C86C8231F1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5" creationId="{8C1F2E71-DBAE-4944-AD36-E53471ABA8FA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6" creationId="{AB20B170-D2F7-4EC9-93DD-F68F01AE83E3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7" creationId="{F117F8E7-B740-4B4D-8F84-D8C70CBFDF8F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8" creationId="{88AB2102-3F2F-4E77-B2DE-1ECDB81AAC7E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79" creationId="{32D3A6AC-1877-4BA7-B50E-FCBE25240260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79" creationId="{55BB517B-C126-41C5-8689-7700B3E9F925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80" creationId="{1B810314-46E7-4DF9-90C1-C10D5C4D25BC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80" creationId="{7E3533C5-E00E-4BD3-AB2F-B747D9D40317}"/>
          </ac:cxnSpMkLst>
        </pc:cxnChg>
        <pc:cxnChg chg="add">
          <ac:chgData name="Kulinich Bohdan" userId="48e65c9f34e137d0" providerId="LiveId" clId="{5F1719DF-9111-40D5-BB90-D5A453CF7734}" dt="2020-01-20T05:50:15.753" v="8736"/>
          <ac:cxnSpMkLst>
            <pc:docMk/>
            <pc:sldMk cId="4022098799" sldId="386"/>
            <ac:cxnSpMk id="81" creationId="{DD92604C-15D5-41FC-992D-06ED947D199A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91" creationId="{3B9AD4F0-381E-4E9A-B488-77A1FE0C92D5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100" creationId="{2D6CBD6F-4311-4E8D-8B41-24FFC4EF6172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101" creationId="{5458E5A9-D93D-464E-BC8B-9D957682D049}"/>
          </ac:cxnSpMkLst>
        </pc:cxnChg>
        <pc:cxnChg chg="del">
          <ac:chgData name="Kulinich Bohdan" userId="48e65c9f34e137d0" providerId="LiveId" clId="{5F1719DF-9111-40D5-BB90-D5A453CF7734}" dt="2020-01-17T10:12:44.965" v="7272" actId="478"/>
          <ac:cxnSpMkLst>
            <pc:docMk/>
            <pc:sldMk cId="4022098799" sldId="386"/>
            <ac:cxnSpMk id="103" creationId="{E854293F-6FD5-4F1E-B407-EFF8B577E58C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4" creationId="{F7F4A7BA-4EA0-45CF-9D19-007F6F3F8CC7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5" creationId="{672690E8-ED95-482F-873A-048D8C0F3C14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6" creationId="{DBD4CF51-CF5F-4440-B37B-C7BEC24DF2A0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7" creationId="{21A7423E-A3F1-4AD4-B195-6348E1F55ABE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8" creationId="{7621CBB7-2126-4D84-A64E-BF0925B5BAD2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39" creationId="{1DCA139C-ECB3-4CAA-809B-9962C1A90A33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0" creationId="{FF04DFC1-0DFB-4001-8A77-05B1552CDD08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1" creationId="{2562C6DE-1A45-411F-9DFB-7C3A9A92ACD7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2" creationId="{DC3264CB-DE18-48C5-9F39-78AA5E450836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3" creationId="{967A65F3-5CA6-496B-8189-64A303764A83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4" creationId="{EE3A45A6-D61D-4E0C-A8DA-ED648A1C3DBA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5" creationId="{8F33B079-5D33-45BF-A1F2-E79892FF59B1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6" creationId="{481B9EDF-46F4-4DA5-9394-5C0538C76588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7" creationId="{393ADB89-99E0-4282-9EC8-AD1A4170E971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8" creationId="{0E225235-A1B3-43CA-B3B5-5DEAF4AAB376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49" creationId="{019B78C9-8013-46A3-97EC-04C926EB1E6E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0" creationId="{77329CF2-F40B-432E-8FC6-867D7ECD0409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1" creationId="{1CDA16C0-5E0D-4E54-A4E0-D0C3D071C7D2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2" creationId="{24440EB8-4B72-4F97-887A-11F188E486B1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3" creationId="{BDCDE061-6A2F-4C72-AE0F-0616AA6DCB1D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4" creationId="{10F90F18-437E-4738-87FC-FD3C4C020AEB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5" creationId="{91C4D57D-55E0-4585-8D3C-7D27DE27BE5A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6" creationId="{7286781A-CF67-4267-B2FD-37442107C36E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7" creationId="{3B4C2FC0-7640-41FF-AD49-21440CD8D853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8" creationId="{1298DF98-FEB3-46AF-A4F3-1CAF4154F5D8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59" creationId="{F1A6054B-9A79-47A1-BAA8-BD8A39121BD5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0" creationId="{503B44DE-A8C3-4002-902E-4005FC5BDC8B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1" creationId="{11B6E5AA-EA44-4F17-ACDA-97ABEEAD9DB4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2" creationId="{EBD8D9C8-18A2-4DAA-8835-FE0793593EAF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3" creationId="{E8B5168A-AD39-48DF-BAA8-DFCF5E471D93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4" creationId="{BD2C2CEE-F635-438A-A173-2EAF22C88C87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5" creationId="{5AFDDCD5-62BE-4D8E-8D8D-B7104D37DCC8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6" creationId="{3A97477E-D7DF-4465-AB0A-16D81353EA68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7" creationId="{48D9A4FE-7A83-41CD-99DA-624D625A5B44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8" creationId="{60DC8B4C-C27D-4706-BDCA-4342C7AF13AC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69" creationId="{90694456-2FF4-4C0B-9BD8-997D574F9CF2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0" creationId="{C7E3A398-C23A-4980-8ED5-1481B909A106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1" creationId="{DF45EE15-66D8-4ED9-AF6F-D9CC0C1967F5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2" creationId="{5A42BF08-10C5-410F-9CAF-9468F11E4823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3" creationId="{E5AC2B55-CD6D-4D84-A77B-3D23624C982E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4" creationId="{4172BEF8-CF83-4145-AA98-A3C24811136C}"/>
          </ac:cxnSpMkLst>
        </pc:cxnChg>
        <pc:cxnChg chg="add">
          <ac:chgData name="Kulinich Bohdan" userId="48e65c9f34e137d0" providerId="LiveId" clId="{5F1719DF-9111-40D5-BB90-D5A453CF7734}" dt="2020-01-20T11:26:02.260" v="9209"/>
          <ac:cxnSpMkLst>
            <pc:docMk/>
            <pc:sldMk cId="4022098799" sldId="386"/>
            <ac:cxnSpMk id="175" creationId="{857FB696-C098-4E2B-92A6-F07C8A83BE44}"/>
          </ac:cxnSpMkLst>
        </pc:cxnChg>
      </pc:sldChg>
      <pc:sldChg chg="addSp modSp add modAnim">
        <pc:chgData name="Kulinich Bohdan" userId="48e65c9f34e137d0" providerId="LiveId" clId="{5F1719DF-9111-40D5-BB90-D5A453CF7734}" dt="2020-01-21T21:41:01.119" v="9463" actId="20577"/>
        <pc:sldMkLst>
          <pc:docMk/>
          <pc:sldMk cId="1851933935" sldId="387"/>
        </pc:sldMkLst>
        <pc:spChg chg="mod">
          <ac:chgData name="Kulinich Bohdan" userId="48e65c9f34e137d0" providerId="LiveId" clId="{5F1719DF-9111-40D5-BB90-D5A453CF7734}" dt="2020-01-21T21:41:01.119" v="9463" actId="20577"/>
          <ac:spMkLst>
            <pc:docMk/>
            <pc:sldMk cId="1851933935" sldId="387"/>
            <ac:spMk id="6" creationId="{4CD1B612-D16C-4F70-8335-78480BFE8EC8}"/>
          </ac:spMkLst>
        </pc:spChg>
        <pc:picChg chg="add">
          <ac:chgData name="Kulinich Bohdan" userId="48e65c9f34e137d0" providerId="LiveId" clId="{5F1719DF-9111-40D5-BB90-D5A453CF7734}" dt="2020-01-21T20:48:54.749" v="9328"/>
          <ac:picMkLst>
            <pc:docMk/>
            <pc:sldMk cId="1851933935" sldId="387"/>
            <ac:picMk id="7" creationId="{CEF47511-F81C-40CA-A084-F234133CB104}"/>
          </ac:picMkLst>
        </pc:picChg>
      </pc:sldChg>
      <pc:sldChg chg="addSp delSp modSp add del delAnim modAnim">
        <pc:chgData name="Kulinich Bohdan" userId="48e65c9f34e137d0" providerId="LiveId" clId="{5F1719DF-9111-40D5-BB90-D5A453CF7734}" dt="2020-01-20T11:27:25.824" v="9212" actId="47"/>
        <pc:sldMkLst>
          <pc:docMk/>
          <pc:sldMk cId="888139564" sldId="388"/>
        </pc:sldMkLst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2" creationId="{37361BC2-F4D6-408B-96C5-D44AB0B1C9DA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5" creationId="{F196E253-C317-4167-AF50-4CAE30B739E0}"/>
          </ac:spMkLst>
        </pc:spChg>
        <pc:spChg chg="del">
          <ac:chgData name="Kulinich Bohdan" userId="48e65c9f34e137d0" providerId="LiveId" clId="{5F1719DF-9111-40D5-BB90-D5A453CF7734}" dt="2020-01-19T18:59:29.235" v="7909" actId="478"/>
          <ac:spMkLst>
            <pc:docMk/>
            <pc:sldMk cId="888139564" sldId="388"/>
            <ac:spMk id="6" creationId="{31AA4651-6449-431C-A5FD-D3D2260AD73D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6" creationId="{6D159012-1E0B-4BE1-88E6-6D3870271BD2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7" creationId="{654EE807-8936-4FF3-9F9D-0D891C102EAA}"/>
          </ac:spMkLst>
        </pc:spChg>
        <pc:spChg chg="del">
          <ac:chgData name="Kulinich Bohdan" userId="48e65c9f34e137d0" providerId="LiveId" clId="{5F1719DF-9111-40D5-BB90-D5A453CF7734}" dt="2020-01-19T18:59:29.235" v="7909" actId="478"/>
          <ac:spMkLst>
            <pc:docMk/>
            <pc:sldMk cId="888139564" sldId="388"/>
            <ac:spMk id="8" creationId="{5E86D114-5B40-449C-B52C-BD0935B6C213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8" creationId="{8BEFD7CF-C083-4C7E-A63C-098ED4E3332D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9" creationId="{A92C876F-8BAF-4B74-A65E-BEDE69C29155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10" creationId="{007D39EC-B7F0-4851-885D-842DF123A515}"/>
          </ac:spMkLst>
        </pc:spChg>
        <pc:spChg chg="del">
          <ac:chgData name="Kulinich Bohdan" userId="48e65c9f34e137d0" providerId="LiveId" clId="{5F1719DF-9111-40D5-BB90-D5A453CF7734}" dt="2020-01-19T18:59:29.235" v="7909" actId="478"/>
          <ac:spMkLst>
            <pc:docMk/>
            <pc:sldMk cId="888139564" sldId="388"/>
            <ac:spMk id="12" creationId="{588E32DB-7323-4C03-85E0-FDB24F7E9D8C}"/>
          </ac:spMkLst>
        </pc:spChg>
        <pc:spChg chg="del">
          <ac:chgData name="Kulinich Bohdan" userId="48e65c9f34e137d0" providerId="LiveId" clId="{5F1719DF-9111-40D5-BB90-D5A453CF7734}" dt="2020-01-19T18:59:29.235" v="7909" actId="478"/>
          <ac:spMkLst>
            <pc:docMk/>
            <pc:sldMk cId="888139564" sldId="388"/>
            <ac:spMk id="17" creationId="{0FB82407-F13A-460F-84D2-D90213E1A8A3}"/>
          </ac:spMkLst>
        </pc:spChg>
        <pc:spChg chg="add del mod ord">
          <ac:chgData name="Kulinich Bohdan" userId="48e65c9f34e137d0" providerId="LiveId" clId="{5F1719DF-9111-40D5-BB90-D5A453CF7734}" dt="2020-01-20T05:51:36.351" v="8738" actId="478"/>
          <ac:spMkLst>
            <pc:docMk/>
            <pc:sldMk cId="888139564" sldId="388"/>
            <ac:spMk id="65" creationId="{53035F9E-906B-42A8-A8B3-732658602CAA}"/>
          </ac:spMkLst>
        </pc:spChg>
        <pc:spChg chg="add mod">
          <ac:chgData name="Kulinich Bohdan" userId="48e65c9f34e137d0" providerId="LiveId" clId="{5F1719DF-9111-40D5-BB90-D5A453CF7734}" dt="2020-01-20T05:52:27.718" v="8748" actId="1076"/>
          <ac:spMkLst>
            <pc:docMk/>
            <pc:sldMk cId="888139564" sldId="388"/>
            <ac:spMk id="72" creationId="{9723C354-F0F9-4C70-9A26-B4A054A641C7}"/>
          </ac:spMkLst>
        </pc:spChg>
        <pc:spChg chg="add del mod">
          <ac:chgData name="Kulinich Bohdan" userId="48e65c9f34e137d0" providerId="LiveId" clId="{5F1719DF-9111-40D5-BB90-D5A453CF7734}" dt="2020-01-20T05:34:50.119" v="8606" actId="478"/>
          <ac:spMkLst>
            <pc:docMk/>
            <pc:sldMk cId="888139564" sldId="388"/>
            <ac:spMk id="73" creationId="{92A446EA-1116-4FB5-9D2F-EA24C526E2DF}"/>
          </ac:spMkLst>
        </pc:spChg>
        <pc:spChg chg="add mod ord">
          <ac:chgData name="Kulinich Bohdan" userId="48e65c9f34e137d0" providerId="LiveId" clId="{5F1719DF-9111-40D5-BB90-D5A453CF7734}" dt="2020-01-20T11:21:02.257" v="9172" actId="164"/>
          <ac:spMkLst>
            <pc:docMk/>
            <pc:sldMk cId="888139564" sldId="388"/>
            <ac:spMk id="74" creationId="{6C0AAA06-02F0-4DB3-BDBA-A68DD0B306B7}"/>
          </ac:spMkLst>
        </pc:spChg>
        <pc:spChg chg="add mod ord">
          <ac:chgData name="Kulinich Bohdan" userId="48e65c9f34e137d0" providerId="LiveId" clId="{5F1719DF-9111-40D5-BB90-D5A453CF7734}" dt="2020-01-20T11:21:02.257" v="9172" actId="164"/>
          <ac:spMkLst>
            <pc:docMk/>
            <pc:sldMk cId="888139564" sldId="388"/>
            <ac:spMk id="75" creationId="{1D49C058-2EBC-4535-A87B-0790BE1A21A2}"/>
          </ac:spMkLst>
        </pc:spChg>
        <pc:spChg chg="add mod ord">
          <ac:chgData name="Kulinich Bohdan" userId="48e65c9f34e137d0" providerId="LiveId" clId="{5F1719DF-9111-40D5-BB90-D5A453CF7734}" dt="2020-01-20T11:21:02.257" v="9172" actId="164"/>
          <ac:spMkLst>
            <pc:docMk/>
            <pc:sldMk cId="888139564" sldId="388"/>
            <ac:spMk id="76" creationId="{1A4169E0-F02E-42F2-97F7-C8AF916FF4C6}"/>
          </ac:spMkLst>
        </pc:spChg>
        <pc:spChg chg="add mod ord">
          <ac:chgData name="Kulinich Bohdan" userId="48e65c9f34e137d0" providerId="LiveId" clId="{5F1719DF-9111-40D5-BB90-D5A453CF7734}" dt="2020-01-20T11:21:02.257" v="9172" actId="164"/>
          <ac:spMkLst>
            <pc:docMk/>
            <pc:sldMk cId="888139564" sldId="388"/>
            <ac:spMk id="77" creationId="{8A2560E7-1D26-44E2-9223-3B8D8F39DA4F}"/>
          </ac:spMkLst>
        </pc:spChg>
        <pc:spChg chg="add mod ord">
          <ac:chgData name="Kulinich Bohdan" userId="48e65c9f34e137d0" providerId="LiveId" clId="{5F1719DF-9111-40D5-BB90-D5A453CF7734}" dt="2020-01-20T11:21:02.257" v="9172" actId="164"/>
          <ac:spMkLst>
            <pc:docMk/>
            <pc:sldMk cId="888139564" sldId="388"/>
            <ac:spMk id="78" creationId="{C7A00DEC-D2C9-44D7-BC94-B47A87F4F32E}"/>
          </ac:spMkLst>
        </pc:spChg>
        <pc:spChg chg="add del mod ord">
          <ac:chgData name="Kulinich Bohdan" userId="48e65c9f34e137d0" providerId="LiveId" clId="{5F1719DF-9111-40D5-BB90-D5A453CF7734}" dt="2020-01-20T05:51:27.223" v="8737" actId="478"/>
          <ac:spMkLst>
            <pc:docMk/>
            <pc:sldMk cId="888139564" sldId="388"/>
            <ac:spMk id="131" creationId="{60E04B9A-791F-48BB-A745-7E7B7C3F90A8}"/>
          </ac:spMkLst>
        </pc:spChg>
        <pc:spChg chg="add del mod ord">
          <ac:chgData name="Kulinich Bohdan" userId="48e65c9f34e137d0" providerId="LiveId" clId="{5F1719DF-9111-40D5-BB90-D5A453CF7734}" dt="2020-01-20T05:51:27.223" v="8737" actId="478"/>
          <ac:spMkLst>
            <pc:docMk/>
            <pc:sldMk cId="888139564" sldId="388"/>
            <ac:spMk id="132" creationId="{76D24FBE-AC2E-4E6D-B6C8-24F541805C83}"/>
          </ac:spMkLst>
        </pc:spChg>
        <pc:spChg chg="add del mod ord">
          <ac:chgData name="Kulinich Bohdan" userId="48e65c9f34e137d0" providerId="LiveId" clId="{5F1719DF-9111-40D5-BB90-D5A453CF7734}" dt="2020-01-20T05:51:27.223" v="8737" actId="478"/>
          <ac:spMkLst>
            <pc:docMk/>
            <pc:sldMk cId="888139564" sldId="388"/>
            <ac:spMk id="133" creationId="{AFCD7819-E024-4986-A018-1CF176A6B757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46" creationId="{7F6A0E31-800E-426A-B14C-DB4AA100A826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47" creationId="{D50E9043-A589-44B9-9B73-7D9605DC1571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48" creationId="{938EB451-4FD3-4753-A696-C477754CFD04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49" creationId="{B2EE25F3-D4FF-4E1B-900A-DEEA8DC4340E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50" creationId="{089E31FC-DC18-4B45-9303-2091DF84364C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51" creationId="{34C01CD0-BC24-4199-9173-B955671CCBEE}"/>
          </ac:spMkLst>
        </pc:spChg>
        <pc:spChg chg="add del mod">
          <ac:chgData name="Kulinich Bohdan" userId="48e65c9f34e137d0" providerId="LiveId" clId="{5F1719DF-9111-40D5-BB90-D5A453CF7734}" dt="2020-01-20T11:11:22.377" v="9065" actId="478"/>
          <ac:spMkLst>
            <pc:docMk/>
            <pc:sldMk cId="888139564" sldId="388"/>
            <ac:spMk id="152" creationId="{68A65E72-0F59-429F-9902-CC629617992A}"/>
          </ac:spMkLst>
        </pc:spChg>
        <pc:spChg chg="add mod ord">
          <ac:chgData name="Kulinich Bohdan" userId="48e65c9f34e137d0" providerId="LiveId" clId="{5F1719DF-9111-40D5-BB90-D5A453CF7734}" dt="2020-01-20T11:12:51.064" v="9084" actId="167"/>
          <ac:spMkLst>
            <pc:docMk/>
            <pc:sldMk cId="888139564" sldId="388"/>
            <ac:spMk id="153" creationId="{AFFB413B-2719-469C-9853-458D0D54645F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4" creationId="{6AEB96BB-5750-4827-8112-35211DF937AE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5" creationId="{830B2D2C-8017-4161-AB7D-F50E5694FA15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6" creationId="{0A5DAD39-5B8C-4163-9747-9313A1280F3F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7" creationId="{9766DCCB-AB32-4AF0-9DB3-B13D945E75D9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8" creationId="{8E5E6A79-9341-4BC0-B395-57E524102023}"/>
          </ac:spMkLst>
        </pc:spChg>
        <pc:spChg chg="add mod">
          <ac:chgData name="Kulinich Bohdan" userId="48e65c9f34e137d0" providerId="LiveId" clId="{5F1719DF-9111-40D5-BB90-D5A453CF7734}" dt="2020-01-20T11:12:41.419" v="9083" actId="571"/>
          <ac:spMkLst>
            <pc:docMk/>
            <pc:sldMk cId="888139564" sldId="388"/>
            <ac:spMk id="159" creationId="{272D5A5A-BB82-4804-AF6C-90CFBC10273F}"/>
          </ac:spMkLst>
        </pc:spChg>
        <pc:spChg chg="add mod">
          <ac:chgData name="Kulinich Bohdan" userId="48e65c9f34e137d0" providerId="LiveId" clId="{5F1719DF-9111-40D5-BB90-D5A453CF7734}" dt="2020-01-20T11:20:19.473" v="9164" actId="208"/>
          <ac:spMkLst>
            <pc:docMk/>
            <pc:sldMk cId="888139564" sldId="388"/>
            <ac:spMk id="160" creationId="{3133E42A-CB04-4E36-B068-0F26821FEC2F}"/>
          </ac:spMkLst>
        </pc:spChg>
        <pc:spChg chg="add mod">
          <ac:chgData name="Kulinich Bohdan" userId="48e65c9f34e137d0" providerId="LiveId" clId="{5F1719DF-9111-40D5-BB90-D5A453CF7734}" dt="2020-01-20T11:20:19.473" v="9164" actId="208"/>
          <ac:spMkLst>
            <pc:docMk/>
            <pc:sldMk cId="888139564" sldId="388"/>
            <ac:spMk id="161" creationId="{5668BA1D-7A85-4DAC-9DF4-B1CFA747383A}"/>
          </ac:spMkLst>
        </pc:spChg>
        <pc:spChg chg="add mod">
          <ac:chgData name="Kulinich Bohdan" userId="48e65c9f34e137d0" providerId="LiveId" clId="{5F1719DF-9111-40D5-BB90-D5A453CF7734}" dt="2020-01-20T11:20:19.473" v="9164" actId="208"/>
          <ac:spMkLst>
            <pc:docMk/>
            <pc:sldMk cId="888139564" sldId="388"/>
            <ac:spMk id="162" creationId="{6FD32AAA-961A-47BA-8BC1-F9BF479F6111}"/>
          </ac:spMkLst>
        </pc:spChg>
        <pc:grpChg chg="add mod">
          <ac:chgData name="Kulinich Bohdan" userId="48e65c9f34e137d0" providerId="LiveId" clId="{5F1719DF-9111-40D5-BB90-D5A453CF7734}" dt="2020-01-20T11:21:03.869" v="9174" actId="1076"/>
          <ac:grpSpMkLst>
            <pc:docMk/>
            <pc:sldMk cId="888139564" sldId="388"/>
            <ac:grpSpMk id="163" creationId="{0F7565E4-D496-4448-A5D1-4DF13411B70F}"/>
          </ac:grpSpMkLst>
        </pc:grpChg>
        <pc:picChg chg="del">
          <ac:chgData name="Kulinich Bohdan" userId="48e65c9f34e137d0" providerId="LiveId" clId="{5F1719DF-9111-40D5-BB90-D5A453CF7734}" dt="2020-01-19T18:59:29.235" v="7909" actId="478"/>
          <ac:picMkLst>
            <pc:docMk/>
            <pc:sldMk cId="888139564" sldId="388"/>
            <ac:picMk id="5" creationId="{43D00D65-0AAB-49FB-9A11-9EC7F7B898A6}"/>
          </ac:picMkLst>
        </pc:picChg>
        <pc:picChg chg="del">
          <ac:chgData name="Kulinich Bohdan" userId="48e65c9f34e137d0" providerId="LiveId" clId="{5F1719DF-9111-40D5-BB90-D5A453CF7734}" dt="2020-01-19T18:59:29.235" v="7909" actId="478"/>
          <ac:picMkLst>
            <pc:docMk/>
            <pc:sldMk cId="888139564" sldId="388"/>
            <ac:picMk id="7" creationId="{A17839C7-D7C7-4532-A0D7-6E43AE91D480}"/>
          </ac:picMkLst>
        </pc:picChg>
        <pc:picChg chg="add del mod">
          <ac:chgData name="Kulinich Bohdan" userId="48e65c9f34e137d0" providerId="LiveId" clId="{5F1719DF-9111-40D5-BB90-D5A453CF7734}" dt="2020-01-19T19:50:14.607" v="8102" actId="478"/>
          <ac:picMkLst>
            <pc:docMk/>
            <pc:sldMk cId="888139564" sldId="388"/>
            <ac:picMk id="11" creationId="{AE4DAA22-EAA1-40AC-AB9F-C2E9A3485CE4}"/>
          </ac:picMkLst>
        </pc:picChg>
        <pc:picChg chg="add del mod">
          <ac:chgData name="Kulinich Bohdan" userId="48e65c9f34e137d0" providerId="LiveId" clId="{5F1719DF-9111-40D5-BB90-D5A453CF7734}" dt="2020-01-20T05:20:19.880" v="8497" actId="478"/>
          <ac:picMkLst>
            <pc:docMk/>
            <pc:sldMk cId="888139564" sldId="388"/>
            <ac:picMk id="12" creationId="{7819E1AC-F55E-4D5E-862B-0787CDA10530}"/>
          </ac:picMkLst>
        </pc:picChg>
        <pc:picChg chg="add del mod">
          <ac:chgData name="Kulinich Bohdan" userId="48e65c9f34e137d0" providerId="LiveId" clId="{5F1719DF-9111-40D5-BB90-D5A453CF7734}" dt="2020-01-20T11:12:16.190" v="9076" actId="478"/>
          <ac:picMkLst>
            <pc:docMk/>
            <pc:sldMk cId="888139564" sldId="388"/>
            <ac:picMk id="14" creationId="{7B0E0527-E4B1-4053-9B51-92A19CA927D9}"/>
          </ac:picMkLst>
        </pc:picChg>
        <pc:picChg chg="add del mod">
          <ac:chgData name="Kulinich Bohdan" userId="48e65c9f34e137d0" providerId="LiveId" clId="{5F1719DF-9111-40D5-BB90-D5A453CF7734}" dt="2020-01-19T20:27:01.674" v="8251" actId="478"/>
          <ac:picMkLst>
            <pc:docMk/>
            <pc:sldMk cId="888139564" sldId="388"/>
            <ac:picMk id="15" creationId="{C7DDBA04-39F1-4A83-B57E-29959FE9C6B8}"/>
          </ac:picMkLst>
        </pc:picChg>
        <pc:picChg chg="add del mod">
          <ac:chgData name="Kulinich Bohdan" userId="48e65c9f34e137d0" providerId="LiveId" clId="{5F1719DF-9111-40D5-BB90-D5A453CF7734}" dt="2020-01-20T05:18:16.339" v="8487" actId="478"/>
          <ac:picMkLst>
            <pc:docMk/>
            <pc:sldMk cId="888139564" sldId="388"/>
            <ac:picMk id="19" creationId="{10D07DEB-07E2-4594-A13D-2A2902B273B2}"/>
          </ac:picMkLst>
        </pc:picChg>
        <pc:picChg chg="add del mod">
          <ac:chgData name="Kulinich Bohdan" userId="48e65c9f34e137d0" providerId="LiveId" clId="{5F1719DF-9111-40D5-BB90-D5A453CF7734}" dt="2020-01-20T05:20:19.880" v="8497" actId="478"/>
          <ac:picMkLst>
            <pc:docMk/>
            <pc:sldMk cId="888139564" sldId="388"/>
            <ac:picMk id="80" creationId="{7DBF3CD4-0B9C-4668-84B1-660CAC2D351D}"/>
          </ac:picMkLst>
        </pc:picChg>
        <pc:picChg chg="add del">
          <ac:chgData name="Kulinich Bohdan" userId="48e65c9f34e137d0" providerId="LiveId" clId="{5F1719DF-9111-40D5-BB90-D5A453CF7734}" dt="2020-01-20T05:54:27.365" v="8772"/>
          <ac:picMkLst>
            <pc:docMk/>
            <pc:sldMk cId="888139564" sldId="388"/>
            <ac:picMk id="86" creationId="{F4DA2704-080D-42E7-8442-735C0D993DC6}"/>
          </ac:picMkLst>
        </pc:picChg>
        <pc:picChg chg="add del mod">
          <ac:chgData name="Kulinich Bohdan" userId="48e65c9f34e137d0" providerId="LiveId" clId="{5F1719DF-9111-40D5-BB90-D5A453CF7734}" dt="2020-01-20T05:20:19.880" v="8497" actId="478"/>
          <ac:picMkLst>
            <pc:docMk/>
            <pc:sldMk cId="888139564" sldId="388"/>
            <ac:picMk id="139" creationId="{D669D514-E1D4-4AEE-85EE-ECFB7CBE0773}"/>
          </ac:picMkLst>
        </pc:pic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9" creationId="{12D80CDB-012E-430E-91EE-C9FC331F2000}"/>
          </ac:cxnSpMkLst>
        </pc:cxn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10" creationId="{4824E3ED-BA47-4AA1-941A-9DF2AEFBE5E5}"/>
          </ac:cxnSpMkLst>
        </pc:cxn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13" creationId="{84AF9876-0C01-4A75-BE04-26473DED006D}"/>
          </ac:cxnSpMkLst>
        </pc:cxn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16" creationId="{B4359F77-C2EA-4D25-B998-AEF583AF11DB}"/>
          </ac:cxnSpMkLst>
        </pc:cxnChg>
        <pc:cxnChg chg="add del mod">
          <ac:chgData name="Kulinich Bohdan" userId="48e65c9f34e137d0" providerId="LiveId" clId="{5F1719DF-9111-40D5-BB90-D5A453CF7734}" dt="2020-01-20T05:53:05.476" v="8752" actId="478"/>
          <ac:cxnSpMkLst>
            <pc:docMk/>
            <pc:sldMk cId="888139564" sldId="388"/>
            <ac:cxnSpMk id="16" creationId="{ECA0183E-B230-4D28-9AF4-E3B98B987544}"/>
          </ac:cxnSpMkLst>
        </pc:cxn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20" creationId="{F6F0A8D8-D39E-4197-9536-F72ADF383D60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22" creationId="{8FCE5C6B-BFDD-42ED-8CBC-770C7D3C276B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25" creationId="{BC12417A-2F6A-4A0F-894C-0601D880081E}"/>
          </ac:cxnSpMkLst>
        </pc:cxnChg>
        <pc:cxnChg chg="del">
          <ac:chgData name="Kulinich Bohdan" userId="48e65c9f34e137d0" providerId="LiveId" clId="{5F1719DF-9111-40D5-BB90-D5A453CF7734}" dt="2020-01-19T18:59:26.324" v="7908" actId="478"/>
          <ac:cxnSpMkLst>
            <pc:docMk/>
            <pc:sldMk cId="888139564" sldId="388"/>
            <ac:cxnSpMk id="26" creationId="{4DBBAE42-0847-4E23-8BC2-93654C546AC9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29" creationId="{5BA09EEF-4C58-442F-8BF6-266B8BE24F4E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31" creationId="{9328A5C0-876C-4888-9F96-CDB9EFEF916A}"/>
          </ac:cxnSpMkLst>
        </pc:cxnChg>
        <pc:cxnChg chg="add mod">
          <ac:chgData name="Kulinich Bohdan" userId="48e65c9f34e137d0" providerId="LiveId" clId="{5F1719DF-9111-40D5-BB90-D5A453CF7734}" dt="2020-01-20T10:54:06.567" v="8798" actId="14100"/>
          <ac:cxnSpMkLst>
            <pc:docMk/>
            <pc:sldMk cId="888139564" sldId="388"/>
            <ac:cxnSpMk id="33" creationId="{48FB6C16-5550-4F16-9AEF-1F780B14C1A3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35" creationId="{3D0BD9CD-C347-43A6-B70C-63C8EC679F22}"/>
          </ac:cxnSpMkLst>
        </pc:cxnChg>
        <pc:cxnChg chg="add mod">
          <ac:chgData name="Kulinich Bohdan" userId="48e65c9f34e137d0" providerId="LiveId" clId="{5F1719DF-9111-40D5-BB90-D5A453CF7734}" dt="2020-01-20T10:54:38.226" v="8803" actId="14100"/>
          <ac:cxnSpMkLst>
            <pc:docMk/>
            <pc:sldMk cId="888139564" sldId="388"/>
            <ac:cxnSpMk id="36" creationId="{653CD3BE-64B6-4B36-8839-8FDFDBFC783A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38" creationId="{626CB1D8-6AF4-4D9D-9E7F-203097994AB7}"/>
          </ac:cxnSpMkLst>
        </pc:cxnChg>
        <pc:cxnChg chg="add mod">
          <ac:chgData name="Kulinich Bohdan" userId="48e65c9f34e137d0" providerId="LiveId" clId="{5F1719DF-9111-40D5-BB90-D5A453CF7734}" dt="2020-01-20T10:54:52.847" v="8807" actId="14100"/>
          <ac:cxnSpMkLst>
            <pc:docMk/>
            <pc:sldMk cId="888139564" sldId="388"/>
            <ac:cxnSpMk id="39" creationId="{C0BC6F70-262B-4737-82AE-9EEC9BDDB646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42" creationId="{B05D7F20-9451-4B3A-BB1F-24AB916796D6}"/>
          </ac:cxnSpMkLst>
        </pc:cxnChg>
        <pc:cxnChg chg="add mod">
          <ac:chgData name="Kulinich Bohdan" userId="48e65c9f34e137d0" providerId="LiveId" clId="{5F1719DF-9111-40D5-BB90-D5A453CF7734}" dt="2020-01-20T10:55:01.277" v="8811" actId="14100"/>
          <ac:cxnSpMkLst>
            <pc:docMk/>
            <pc:sldMk cId="888139564" sldId="388"/>
            <ac:cxnSpMk id="43" creationId="{844ACDA1-CCD2-4469-B96B-CB7D422B244E}"/>
          </ac:cxnSpMkLst>
        </pc:cxnChg>
        <pc:cxnChg chg="add mod">
          <ac:chgData name="Kulinich Bohdan" userId="48e65c9f34e137d0" providerId="LiveId" clId="{5F1719DF-9111-40D5-BB90-D5A453CF7734}" dt="2020-01-20T10:55:25.450" v="8821" actId="14100"/>
          <ac:cxnSpMkLst>
            <pc:docMk/>
            <pc:sldMk cId="888139564" sldId="388"/>
            <ac:cxnSpMk id="45" creationId="{7727D8C6-16D4-4F1D-8A5F-1F3AC22A64FD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48" creationId="{A681648C-4DA3-46CD-AD62-2F55B319CA04}"/>
          </ac:cxnSpMkLst>
        </pc:cxnChg>
        <pc:cxnChg chg="add mod">
          <ac:chgData name="Kulinich Bohdan" userId="48e65c9f34e137d0" providerId="LiveId" clId="{5F1719DF-9111-40D5-BB90-D5A453CF7734}" dt="2020-01-20T10:55:19.313" v="8819" actId="14100"/>
          <ac:cxnSpMkLst>
            <pc:docMk/>
            <pc:sldMk cId="888139564" sldId="388"/>
            <ac:cxnSpMk id="49" creationId="{F1D82871-4C3F-4F95-9063-7DB1B38D3815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51" creationId="{8BF17877-5773-455F-990E-5F72F1A991AC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53" creationId="{DB120F72-9ACA-4C20-98A1-151199F53480}"/>
          </ac:cxnSpMkLst>
        </pc:cxnChg>
        <pc:cxnChg chg="add mod">
          <ac:chgData name="Kulinich Bohdan" userId="48e65c9f34e137d0" providerId="LiveId" clId="{5F1719DF-9111-40D5-BB90-D5A453CF7734}" dt="2020-01-20T10:55:43.359" v="8827" actId="14100"/>
          <ac:cxnSpMkLst>
            <pc:docMk/>
            <pc:sldMk cId="888139564" sldId="388"/>
            <ac:cxnSpMk id="54" creationId="{2EA0B6AC-9275-48DA-8D25-0C6B03E9A715}"/>
          </ac:cxnSpMkLst>
        </pc:cxnChg>
        <pc:cxnChg chg="add mod">
          <ac:chgData name="Kulinich Bohdan" userId="48e65c9f34e137d0" providerId="LiveId" clId="{5F1719DF-9111-40D5-BB90-D5A453CF7734}" dt="2020-01-20T10:56:58.130" v="8846" actId="14100"/>
          <ac:cxnSpMkLst>
            <pc:docMk/>
            <pc:sldMk cId="888139564" sldId="388"/>
            <ac:cxnSpMk id="55" creationId="{72E5D404-8985-4F4B-9E11-F5D1F116A759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56" creationId="{05F3E3A5-4E0A-4526-B3F2-A3B27A8D3E7D}"/>
          </ac:cxnSpMkLst>
        </pc:cxnChg>
        <pc:cxnChg chg="add mod">
          <ac:chgData name="Kulinich Bohdan" userId="48e65c9f34e137d0" providerId="LiveId" clId="{5F1719DF-9111-40D5-BB90-D5A453CF7734}" dt="2020-01-20T10:56:10.558" v="8835" actId="14100"/>
          <ac:cxnSpMkLst>
            <pc:docMk/>
            <pc:sldMk cId="888139564" sldId="388"/>
            <ac:cxnSpMk id="58" creationId="{06467B4C-D4B7-478A-834E-4895FEB79393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59" creationId="{DE843ADC-2E55-482E-9074-AE865BDFF40B}"/>
          </ac:cxnSpMkLst>
        </pc:cxnChg>
        <pc:cxnChg chg="add mod">
          <ac:chgData name="Kulinich Bohdan" userId="48e65c9f34e137d0" providerId="LiveId" clId="{5F1719DF-9111-40D5-BB90-D5A453CF7734}" dt="2020-01-20T10:57:04.215" v="8848" actId="14100"/>
          <ac:cxnSpMkLst>
            <pc:docMk/>
            <pc:sldMk cId="888139564" sldId="388"/>
            <ac:cxnSpMk id="61" creationId="{92C542DE-82C1-42C3-B844-D02A6D35A29E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63" creationId="{34DE28B1-7D69-4DED-B389-CB92988855C1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66" creationId="{B0297841-EC07-4F0B-B6D0-63AC8D291EF5}"/>
          </ac:cxnSpMkLst>
        </pc:cxnChg>
        <pc:cxnChg chg="add mod">
          <ac:chgData name="Kulinich Bohdan" userId="48e65c9f34e137d0" providerId="LiveId" clId="{5F1719DF-9111-40D5-BB90-D5A453CF7734}" dt="2020-01-20T10:57:14.120" v="8852" actId="14100"/>
          <ac:cxnSpMkLst>
            <pc:docMk/>
            <pc:sldMk cId="888139564" sldId="388"/>
            <ac:cxnSpMk id="68" creationId="{E3EF7155-B346-4969-A2C4-1AD28854A7AF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69" creationId="{19CEB6CB-D4F1-45E0-B756-9A2FF3E013ED}"/>
          </ac:cxnSpMkLst>
        </pc:cxnChg>
        <pc:cxnChg chg="add mod">
          <ac:chgData name="Kulinich Bohdan" userId="48e65c9f34e137d0" providerId="LiveId" clId="{5F1719DF-9111-40D5-BB90-D5A453CF7734}" dt="2020-01-20T11:21:02.257" v="9172" actId="164"/>
          <ac:cxnSpMkLst>
            <pc:docMk/>
            <pc:sldMk cId="888139564" sldId="388"/>
            <ac:cxnSpMk id="71" creationId="{84A6ECEC-D1A9-4D77-8336-5EE1469BB0A2}"/>
          </ac:cxnSpMkLst>
        </pc:cxnChg>
        <pc:cxnChg chg="add mod">
          <ac:chgData name="Kulinich Bohdan" userId="48e65c9f34e137d0" providerId="LiveId" clId="{5F1719DF-9111-40D5-BB90-D5A453CF7734}" dt="2020-01-20T10:57:22.610" v="8856" actId="14100"/>
          <ac:cxnSpMkLst>
            <pc:docMk/>
            <pc:sldMk cId="888139564" sldId="388"/>
            <ac:cxnSpMk id="73" creationId="{DE415B7B-12B6-4D03-9266-D7B60F4091D8}"/>
          </ac:cxnSpMkLst>
        </pc:cxnChg>
        <pc:cxnChg chg="add mod">
          <ac:chgData name="Kulinich Bohdan" userId="48e65c9f34e137d0" providerId="LiveId" clId="{5F1719DF-9111-40D5-BB90-D5A453CF7734}" dt="2020-01-20T05:53:52.208" v="8761" actId="14100"/>
          <ac:cxnSpMkLst>
            <pc:docMk/>
            <pc:sldMk cId="888139564" sldId="388"/>
            <ac:cxnSpMk id="79" creationId="{742D8FB2-5F54-4707-8423-E8E265818413}"/>
          </ac:cxnSpMkLst>
        </pc:cxnChg>
        <pc:cxnChg chg="add mod">
          <ac:chgData name="Kulinich Bohdan" userId="48e65c9f34e137d0" providerId="LiveId" clId="{5F1719DF-9111-40D5-BB90-D5A453CF7734}" dt="2020-01-20T10:57:36.217" v="8860" actId="14100"/>
          <ac:cxnSpMkLst>
            <pc:docMk/>
            <pc:sldMk cId="888139564" sldId="388"/>
            <ac:cxnSpMk id="80" creationId="{916B5A49-4808-4329-AA47-EA566740034F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81" creationId="{191BAFED-9E00-4882-A142-B43DC2D326A4}"/>
          </ac:cxnSpMkLst>
        </pc:cxnChg>
        <pc:cxnChg chg="add mod">
          <ac:chgData name="Kulinich Bohdan" userId="48e65c9f34e137d0" providerId="LiveId" clId="{5F1719DF-9111-40D5-BB90-D5A453CF7734}" dt="2020-01-20T10:57:45.939" v="8864" actId="14100"/>
          <ac:cxnSpMkLst>
            <pc:docMk/>
            <pc:sldMk cId="888139564" sldId="388"/>
            <ac:cxnSpMk id="81" creationId="{23D617A9-46F7-4CB6-BB30-057BCCED8CBD}"/>
          </ac:cxnSpMkLst>
        </pc:cxnChg>
        <pc:cxnChg chg="add mod">
          <ac:chgData name="Kulinich Bohdan" userId="48e65c9f34e137d0" providerId="LiveId" clId="{5F1719DF-9111-40D5-BB90-D5A453CF7734}" dt="2020-01-20T05:54:56.261" v="8779" actId="14100"/>
          <ac:cxnSpMkLst>
            <pc:docMk/>
            <pc:sldMk cId="888139564" sldId="388"/>
            <ac:cxnSpMk id="82" creationId="{F0B8BA1C-40BC-4CA9-B6DD-272F78AA17D8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83" creationId="{4269534D-9220-4D36-A4CD-5E988A18669D}"/>
          </ac:cxnSpMkLst>
        </pc:cxnChg>
        <pc:cxnChg chg="add mod">
          <ac:chgData name="Kulinich Bohdan" userId="48e65c9f34e137d0" providerId="LiveId" clId="{5F1719DF-9111-40D5-BB90-D5A453CF7734}" dt="2020-01-20T10:57:53.515" v="8868" actId="14100"/>
          <ac:cxnSpMkLst>
            <pc:docMk/>
            <pc:sldMk cId="888139564" sldId="388"/>
            <ac:cxnSpMk id="83" creationId="{F8E638A8-1BAA-423B-A778-B4AF5D17A736}"/>
          </ac:cxnSpMkLst>
        </pc:cxnChg>
        <pc:cxnChg chg="add mod">
          <ac:chgData name="Kulinich Bohdan" userId="48e65c9f34e137d0" providerId="LiveId" clId="{5F1719DF-9111-40D5-BB90-D5A453CF7734}" dt="2020-01-20T10:58:07.879" v="8875" actId="14100"/>
          <ac:cxnSpMkLst>
            <pc:docMk/>
            <pc:sldMk cId="888139564" sldId="388"/>
            <ac:cxnSpMk id="84" creationId="{61C9503E-039B-4BA7-8BA3-4DEAED06B57B}"/>
          </ac:cxnSpMkLst>
        </pc:cxnChg>
        <pc:cxnChg chg="add mod">
          <ac:chgData name="Kulinich Bohdan" userId="48e65c9f34e137d0" providerId="LiveId" clId="{5F1719DF-9111-40D5-BB90-D5A453CF7734}" dt="2020-01-20T10:58:35.810" v="8883" actId="14100"/>
          <ac:cxnSpMkLst>
            <pc:docMk/>
            <pc:sldMk cId="888139564" sldId="388"/>
            <ac:cxnSpMk id="86" creationId="{54F4BC20-C371-4A0A-B09E-CAEC53126DF9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87" creationId="{5B79732C-CB07-47E6-8FD3-AD4D5ABE2360}"/>
          </ac:cxnSpMkLst>
        </pc:cxnChg>
        <pc:cxnChg chg="add del">
          <ac:chgData name="Kulinich Bohdan" userId="48e65c9f34e137d0" providerId="LiveId" clId="{5F1719DF-9111-40D5-BB90-D5A453CF7734}" dt="2020-01-20T05:54:27.365" v="8772"/>
          <ac:cxnSpMkLst>
            <pc:docMk/>
            <pc:sldMk cId="888139564" sldId="388"/>
            <ac:cxnSpMk id="88" creationId="{4BE0B4D2-7207-4F18-ACC5-0541DF3B096B}"/>
          </ac:cxnSpMkLst>
        </pc:cxnChg>
        <pc:cxnChg chg="add mod">
          <ac:chgData name="Kulinich Bohdan" userId="48e65c9f34e137d0" providerId="LiveId" clId="{5F1719DF-9111-40D5-BB90-D5A453CF7734}" dt="2020-01-20T05:55:03.051" v="8781" actId="14100"/>
          <ac:cxnSpMkLst>
            <pc:docMk/>
            <pc:sldMk cId="888139564" sldId="388"/>
            <ac:cxnSpMk id="89" creationId="{BB77BBE9-B0EF-456F-965F-B37FDBDE29E6}"/>
          </ac:cxnSpMkLst>
        </pc:cxnChg>
        <pc:cxnChg chg="add mod">
          <ac:chgData name="Kulinich Bohdan" userId="48e65c9f34e137d0" providerId="LiveId" clId="{5F1719DF-9111-40D5-BB90-D5A453CF7734}" dt="2020-01-20T10:58:33.278" v="8882" actId="14100"/>
          <ac:cxnSpMkLst>
            <pc:docMk/>
            <pc:sldMk cId="888139564" sldId="388"/>
            <ac:cxnSpMk id="90" creationId="{ADEC0BE9-8B09-4135-A703-F1B7B46F1AAD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90" creationId="{C3D2EB38-2199-449D-AABE-308867735D28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92" creationId="{7D4A182D-F360-4E8D-9C91-773DA25E7F30}"/>
          </ac:cxnSpMkLst>
        </pc:cxnChg>
        <pc:cxnChg chg="add mod">
          <ac:chgData name="Kulinich Bohdan" userId="48e65c9f34e137d0" providerId="LiveId" clId="{5F1719DF-9111-40D5-BB90-D5A453CF7734}" dt="2020-01-20T05:55:20.325" v="8785" actId="14100"/>
          <ac:cxnSpMkLst>
            <pc:docMk/>
            <pc:sldMk cId="888139564" sldId="388"/>
            <ac:cxnSpMk id="93" creationId="{B1F5473F-0574-4166-9590-2D59E496A042}"/>
          </ac:cxnSpMkLst>
        </pc:cxnChg>
        <pc:cxnChg chg="add mod">
          <ac:chgData name="Kulinich Bohdan" userId="48e65c9f34e137d0" providerId="LiveId" clId="{5F1719DF-9111-40D5-BB90-D5A453CF7734}" dt="2020-01-20T10:58:49.791" v="8886" actId="14100"/>
          <ac:cxnSpMkLst>
            <pc:docMk/>
            <pc:sldMk cId="888139564" sldId="388"/>
            <ac:cxnSpMk id="94" creationId="{078A91B9-385D-4B10-9B3C-590CEFD0AB48}"/>
          </ac:cxnSpMkLst>
        </pc:cxnChg>
        <pc:cxnChg chg="add mod">
          <ac:chgData name="Kulinich Bohdan" userId="48e65c9f34e137d0" providerId="LiveId" clId="{5F1719DF-9111-40D5-BB90-D5A453CF7734}" dt="2020-01-20T05:55:59.845" v="8793" actId="14100"/>
          <ac:cxnSpMkLst>
            <pc:docMk/>
            <pc:sldMk cId="888139564" sldId="388"/>
            <ac:cxnSpMk id="96" creationId="{8C4007B7-C117-429F-B491-B77975F7B735}"/>
          </ac:cxnSpMkLst>
        </pc:cxnChg>
        <pc:cxnChg chg="add del mod">
          <ac:chgData name="Kulinich Bohdan" userId="48e65c9f34e137d0" providerId="LiveId" clId="{5F1719DF-9111-40D5-BB90-D5A453CF7734}" dt="2020-01-19T20:28:27.440" v="8264" actId="478"/>
          <ac:cxnSpMkLst>
            <pc:docMk/>
            <pc:sldMk cId="888139564" sldId="388"/>
            <ac:cxnSpMk id="96" creationId="{A82380ED-AB75-4EB0-B6E6-661E6BEFBF7A}"/>
          </ac:cxnSpMkLst>
        </pc:cxnChg>
        <pc:cxnChg chg="add mod">
          <ac:chgData name="Kulinich Bohdan" userId="48e65c9f34e137d0" providerId="LiveId" clId="{5F1719DF-9111-40D5-BB90-D5A453CF7734}" dt="2020-01-20T10:59:01.227" v="8891" actId="14100"/>
          <ac:cxnSpMkLst>
            <pc:docMk/>
            <pc:sldMk cId="888139564" sldId="388"/>
            <ac:cxnSpMk id="97" creationId="{9678FFEE-EBB1-45AC-B760-3CCB4CFB19D3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99" creationId="{84ABC41A-344C-4130-82DE-6C61C828B446}"/>
          </ac:cxnSpMkLst>
        </pc:cxnChg>
        <pc:cxnChg chg="add mod">
          <ac:chgData name="Kulinich Bohdan" userId="48e65c9f34e137d0" providerId="LiveId" clId="{5F1719DF-9111-40D5-BB90-D5A453CF7734}" dt="2020-01-20T05:56:03.804" v="8794" actId="14100"/>
          <ac:cxnSpMkLst>
            <pc:docMk/>
            <pc:sldMk cId="888139564" sldId="388"/>
            <ac:cxnSpMk id="100" creationId="{8BC6D873-6D08-4920-960A-C12FE0355B67}"/>
          </ac:cxnSpMkLst>
        </pc:cxnChg>
        <pc:cxnChg chg="add mod">
          <ac:chgData name="Kulinich Bohdan" userId="48e65c9f34e137d0" providerId="LiveId" clId="{5F1719DF-9111-40D5-BB90-D5A453CF7734}" dt="2020-01-20T10:59:10.878" v="8895" actId="14100"/>
          <ac:cxnSpMkLst>
            <pc:docMk/>
            <pc:sldMk cId="888139564" sldId="388"/>
            <ac:cxnSpMk id="101" creationId="{86E41FDD-65DF-48A1-B1EE-99B13074F390}"/>
          </ac:cxnSpMkLst>
        </pc:cxnChg>
        <pc:cxnChg chg="add mod">
          <ac:chgData name="Kulinich Bohdan" userId="48e65c9f34e137d0" providerId="LiveId" clId="{5F1719DF-9111-40D5-BB90-D5A453CF7734}" dt="2020-01-20T10:59:18.463" v="8899" actId="14100"/>
          <ac:cxnSpMkLst>
            <pc:docMk/>
            <pc:sldMk cId="888139564" sldId="388"/>
            <ac:cxnSpMk id="103" creationId="{1251FD02-4D76-427A-9F69-8AB4964746C7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103" creationId="{DEF9B50A-0A30-44C5-A8C2-E3E2E1DD9F08}"/>
          </ac:cxnSpMkLst>
        </pc:cxnChg>
        <pc:cxnChg chg="add mod">
          <ac:chgData name="Kulinich Bohdan" userId="48e65c9f34e137d0" providerId="LiveId" clId="{5F1719DF-9111-40D5-BB90-D5A453CF7734}" dt="2020-01-20T10:59:31.511" v="8903" actId="14100"/>
          <ac:cxnSpMkLst>
            <pc:docMk/>
            <pc:sldMk cId="888139564" sldId="388"/>
            <ac:cxnSpMk id="106" creationId="{C9D3F635-2B11-46B3-8305-C7E0846ECF52}"/>
          </ac:cxnSpMkLst>
        </pc:cxnChg>
        <pc:cxnChg chg="add mod">
          <ac:chgData name="Kulinich Bohdan" userId="48e65c9f34e137d0" providerId="LiveId" clId="{5F1719DF-9111-40D5-BB90-D5A453CF7734}" dt="2020-01-20T10:59:38.910" v="8907" actId="14100"/>
          <ac:cxnSpMkLst>
            <pc:docMk/>
            <pc:sldMk cId="888139564" sldId="388"/>
            <ac:cxnSpMk id="109" creationId="{7E1F089A-FD81-4B8B-BB7C-210E690D36DB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110" creationId="{FEA94492-DAB9-4C5F-90A0-DB868B7BB3D0}"/>
          </ac:cxnSpMkLst>
        </pc:cxnChg>
        <pc:cxnChg chg="add mod">
          <ac:chgData name="Kulinich Bohdan" userId="48e65c9f34e137d0" providerId="LiveId" clId="{5F1719DF-9111-40D5-BB90-D5A453CF7734}" dt="2020-01-20T10:59:57.638" v="8912" actId="14100"/>
          <ac:cxnSpMkLst>
            <pc:docMk/>
            <pc:sldMk cId="888139564" sldId="388"/>
            <ac:cxnSpMk id="112" creationId="{7F7EC146-9778-40EF-89A6-3437811EA9A5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115" creationId="{280F32AA-72E3-45C2-B342-72CF25020525}"/>
          </ac:cxnSpMkLst>
        </pc:cxnChg>
        <pc:cxnChg chg="add mod">
          <ac:chgData name="Kulinich Bohdan" userId="48e65c9f34e137d0" providerId="LiveId" clId="{5F1719DF-9111-40D5-BB90-D5A453CF7734}" dt="2020-01-20T11:00:11.640" v="8917" actId="14100"/>
          <ac:cxnSpMkLst>
            <pc:docMk/>
            <pc:sldMk cId="888139564" sldId="388"/>
            <ac:cxnSpMk id="115" creationId="{34888FF8-E230-4630-90A7-DBD16CA4B7A5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119" creationId="{1578C3F3-A1C8-45B1-B3B2-43209EEA9817}"/>
          </ac:cxnSpMkLst>
        </pc:cxnChg>
        <pc:cxnChg chg="add mod">
          <ac:chgData name="Kulinich Bohdan" userId="48e65c9f34e137d0" providerId="LiveId" clId="{5F1719DF-9111-40D5-BB90-D5A453CF7734}" dt="2020-01-20T11:00:28.561" v="8923" actId="1076"/>
          <ac:cxnSpMkLst>
            <pc:docMk/>
            <pc:sldMk cId="888139564" sldId="388"/>
            <ac:cxnSpMk id="119" creationId="{F24BE4F9-B406-4D95-A3F5-66F23382846E}"/>
          </ac:cxnSpMkLst>
        </pc:cxnChg>
        <pc:cxnChg chg="add mod">
          <ac:chgData name="Kulinich Bohdan" userId="48e65c9f34e137d0" providerId="LiveId" clId="{5F1719DF-9111-40D5-BB90-D5A453CF7734}" dt="2020-01-20T11:00:39.435" v="8926" actId="14100"/>
          <ac:cxnSpMkLst>
            <pc:docMk/>
            <pc:sldMk cId="888139564" sldId="388"/>
            <ac:cxnSpMk id="122" creationId="{2C57F828-5BD7-4EBE-9EA8-CBEE121AABF0}"/>
          </ac:cxnSpMkLst>
        </pc:cxnChg>
        <pc:cxnChg chg="add del mod">
          <ac:chgData name="Kulinich Bohdan" userId="48e65c9f34e137d0" providerId="LiveId" clId="{5F1719DF-9111-40D5-BB90-D5A453CF7734}" dt="2020-01-20T05:51:27.223" v="8737" actId="478"/>
          <ac:cxnSpMkLst>
            <pc:docMk/>
            <pc:sldMk cId="888139564" sldId="388"/>
            <ac:cxnSpMk id="124" creationId="{8E4A0784-BBA3-48F0-8D1F-43C0C9D24F33}"/>
          </ac:cxnSpMkLst>
        </pc:cxnChg>
        <pc:cxnChg chg="add mod">
          <ac:chgData name="Kulinich Bohdan" userId="48e65c9f34e137d0" providerId="LiveId" clId="{5F1719DF-9111-40D5-BB90-D5A453CF7734}" dt="2020-01-20T11:00:49.924" v="8930" actId="14100"/>
          <ac:cxnSpMkLst>
            <pc:docMk/>
            <pc:sldMk cId="888139564" sldId="388"/>
            <ac:cxnSpMk id="125" creationId="{91A9BA3D-8D13-4264-A514-4D13EA7022B3}"/>
          </ac:cxnSpMkLst>
        </pc:cxnChg>
        <pc:cxnChg chg="add mod">
          <ac:chgData name="Kulinich Bohdan" userId="48e65c9f34e137d0" providerId="LiveId" clId="{5F1719DF-9111-40D5-BB90-D5A453CF7734}" dt="2020-01-20T11:00:58.106" v="8934" actId="14100"/>
          <ac:cxnSpMkLst>
            <pc:docMk/>
            <pc:sldMk cId="888139564" sldId="388"/>
            <ac:cxnSpMk id="128" creationId="{E77B7148-C40F-4F6F-98CC-C5B4E5151DD9}"/>
          </ac:cxnSpMkLst>
        </pc:cxnChg>
        <pc:cxnChg chg="add mod">
          <ac:chgData name="Kulinich Bohdan" userId="48e65c9f34e137d0" providerId="LiveId" clId="{5F1719DF-9111-40D5-BB90-D5A453CF7734}" dt="2020-01-20T11:01:10.220" v="8937" actId="14100"/>
          <ac:cxnSpMkLst>
            <pc:docMk/>
            <pc:sldMk cId="888139564" sldId="388"/>
            <ac:cxnSpMk id="131" creationId="{5C9150B5-B28A-4EBF-AAC1-2AFF1EE040D3}"/>
          </ac:cxnSpMkLst>
        </pc:cxnChg>
        <pc:cxnChg chg="add mod">
          <ac:chgData name="Kulinich Bohdan" userId="48e65c9f34e137d0" providerId="LiveId" clId="{5F1719DF-9111-40D5-BB90-D5A453CF7734}" dt="2020-01-20T11:01:13.415" v="8939" actId="1076"/>
          <ac:cxnSpMkLst>
            <pc:docMk/>
            <pc:sldMk cId="888139564" sldId="388"/>
            <ac:cxnSpMk id="133" creationId="{7D485DF5-28FA-45C3-ABEF-16590FADB310}"/>
          </ac:cxnSpMkLst>
        </pc:cxnChg>
        <pc:cxnChg chg="add mod">
          <ac:chgData name="Kulinich Bohdan" userId="48e65c9f34e137d0" providerId="LiveId" clId="{5F1719DF-9111-40D5-BB90-D5A453CF7734}" dt="2020-01-20T11:01:21.966" v="8943" actId="14100"/>
          <ac:cxnSpMkLst>
            <pc:docMk/>
            <pc:sldMk cId="888139564" sldId="388"/>
            <ac:cxnSpMk id="134" creationId="{2B4F71A3-B703-4758-B564-2498D3397478}"/>
          </ac:cxnSpMkLst>
        </pc:cxnChg>
        <pc:cxnChg chg="add mod">
          <ac:chgData name="Kulinich Bohdan" userId="48e65c9f34e137d0" providerId="LiveId" clId="{5F1719DF-9111-40D5-BB90-D5A453CF7734}" dt="2020-01-20T11:01:27.299" v="8945" actId="1076"/>
          <ac:cxnSpMkLst>
            <pc:docMk/>
            <pc:sldMk cId="888139564" sldId="388"/>
            <ac:cxnSpMk id="137" creationId="{724D1959-E5F7-4055-832D-E49046A016D8}"/>
          </ac:cxnSpMkLst>
        </pc:cxnChg>
        <pc:cxnChg chg="add mod">
          <ac:chgData name="Kulinich Bohdan" userId="48e65c9f34e137d0" providerId="LiveId" clId="{5F1719DF-9111-40D5-BB90-D5A453CF7734}" dt="2020-01-20T11:01:46.648" v="8954" actId="14100"/>
          <ac:cxnSpMkLst>
            <pc:docMk/>
            <pc:sldMk cId="888139564" sldId="388"/>
            <ac:cxnSpMk id="138" creationId="{4C14480D-64C8-4951-84F7-31764270EAF4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41" creationId="{D2F84244-D190-4885-A2D0-F4337A296290}"/>
          </ac:cxnSpMkLst>
        </pc:cxnChg>
        <pc:cxnChg chg="add del">
          <ac:chgData name="Kulinich Bohdan" userId="48e65c9f34e137d0" providerId="LiveId" clId="{5F1719DF-9111-40D5-BB90-D5A453CF7734}" dt="2020-01-20T11:01:43.413" v="8953" actId="478"/>
          <ac:cxnSpMkLst>
            <pc:docMk/>
            <pc:sldMk cId="888139564" sldId="388"/>
            <ac:cxnSpMk id="141" creationId="{F7557420-E967-4A73-BF43-CCDEA0286C4E}"/>
          </ac:cxnSpMkLst>
        </pc:cxnChg>
        <pc:cxnChg chg="add mod">
          <ac:chgData name="Kulinich Bohdan" userId="48e65c9f34e137d0" providerId="LiveId" clId="{5F1719DF-9111-40D5-BB90-D5A453CF7734}" dt="2020-01-20T11:01:56.110" v="8956" actId="1076"/>
          <ac:cxnSpMkLst>
            <pc:docMk/>
            <pc:sldMk cId="888139564" sldId="388"/>
            <ac:cxnSpMk id="144" creationId="{BF145DB3-56D0-493C-92C8-40686050ECD1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46" creationId="{D3FB0FEA-BA42-4E23-854D-26287F50B995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51" creationId="{CD99F64F-875A-4B7E-BC3D-79A7F96591C7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54" creationId="{60D8B96C-0C4B-4257-A10E-C763C811B654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58" creationId="{245DBAC2-7030-42B7-85AF-91C69A6317DD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61" creationId="{EBB42473-FB39-4A2A-956D-39641AD22BC8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64" creationId="{4CAFB1AB-9E69-41D2-B951-EB7A6424E979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67" creationId="{9DF767A2-29C7-494C-8523-9FB51AFB5877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70" creationId="{0A16CFA8-A18A-4943-822C-AD5C81A7D55E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73" creationId="{F767F9E2-0FED-45B7-94CA-5DCFDAA59D6A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76" creationId="{75CB9E89-2A7B-4486-AF2B-416A31137C80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79" creationId="{82CD5288-2956-48EF-B9E9-8FCCF84D338A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84" creationId="{843C7C60-DF45-4838-823E-18DA1E374B19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86" creationId="{C9B599B9-0EB7-416E-ABB8-8AF375D686A7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90" creationId="{4E4A5845-C23A-438E-BBF2-FF3034C1483B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93" creationId="{BD347D0D-2996-46E4-A9FE-1780B7DCD763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196" creationId="{11CCFE89-09D0-49ED-8E03-66BBA85A1C9A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200" creationId="{9BEC412E-53CC-4250-8A1A-F6ABF25215E8}"/>
          </ac:cxnSpMkLst>
        </pc:cxnChg>
        <pc:cxnChg chg="add del mod">
          <ac:chgData name="Kulinich Bohdan" userId="48e65c9f34e137d0" providerId="LiveId" clId="{5F1719DF-9111-40D5-BB90-D5A453CF7734}" dt="2020-01-20T05:51:36.351" v="8738" actId="478"/>
          <ac:cxnSpMkLst>
            <pc:docMk/>
            <pc:sldMk cId="888139564" sldId="388"/>
            <ac:cxnSpMk id="203" creationId="{36B0A760-064F-47FB-87FC-7BF041AD6108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2T05:24:03.796" v="9694"/>
        <pc:sldMkLst>
          <pc:docMk/>
          <pc:sldMk cId="1256064280" sldId="388"/>
        </pc:sldMkLst>
        <pc:spChg chg="mod">
          <ac:chgData name="Kulinich Bohdan" userId="48e65c9f34e137d0" providerId="LiveId" clId="{5F1719DF-9111-40D5-BB90-D5A453CF7734}" dt="2020-01-21T21:53:56.626" v="9572" actId="20577"/>
          <ac:spMkLst>
            <pc:docMk/>
            <pc:sldMk cId="1256064280" sldId="388"/>
            <ac:spMk id="6" creationId="{4CD1B612-D16C-4F70-8335-78480BFE8EC8}"/>
          </ac:spMkLst>
        </pc:spChg>
        <pc:spChg chg="mod">
          <ac:chgData name="Kulinich Bohdan" userId="48e65c9f34e137d0" providerId="LiveId" clId="{5F1719DF-9111-40D5-BB90-D5A453CF7734}" dt="2020-01-21T21:41:17.619" v="9466" actId="20577"/>
          <ac:spMkLst>
            <pc:docMk/>
            <pc:sldMk cId="1256064280" sldId="388"/>
            <ac:spMk id="51" creationId="{86BC9140-E395-435D-A852-213A1317C46C}"/>
          </ac:spMkLst>
        </pc:spChg>
        <pc:grpChg chg="add del mod">
          <ac:chgData name="Kulinich Bohdan" userId="48e65c9f34e137d0" providerId="LiveId" clId="{5F1719DF-9111-40D5-BB90-D5A453CF7734}" dt="2020-01-22T05:16:09.435" v="9601" actId="165"/>
          <ac:grpSpMkLst>
            <pc:docMk/>
            <pc:sldMk cId="1256064280" sldId="388"/>
            <ac:grpSpMk id="13" creationId="{5913D616-F797-4F8B-BC65-1D5E6AA6B72A}"/>
          </ac:grpSpMkLst>
        </pc:grpChg>
        <pc:picChg chg="add del mod">
          <ac:chgData name="Kulinich Bohdan" userId="48e65c9f34e137d0" providerId="LiveId" clId="{5F1719DF-9111-40D5-BB90-D5A453CF7734}" dt="2020-01-22T05:18:10.683" v="9626" actId="478"/>
          <ac:picMkLst>
            <pc:docMk/>
            <pc:sldMk cId="1256064280" sldId="388"/>
            <ac:picMk id="2" creationId="{6E2B3D7E-9BA3-48BB-B596-B3306CEB5293}"/>
          </ac:picMkLst>
        </pc:picChg>
        <pc:picChg chg="add mod ord">
          <ac:chgData name="Kulinich Bohdan" userId="48e65c9f34e137d0" providerId="LiveId" clId="{5F1719DF-9111-40D5-BB90-D5A453CF7734}" dt="2020-01-21T21:39:38.961" v="9428" actId="167"/>
          <ac:picMkLst>
            <pc:docMk/>
            <pc:sldMk cId="1256064280" sldId="388"/>
            <ac:picMk id="5" creationId="{AB8A6155-255B-4FF1-A958-449A68FF8016}"/>
          </ac:picMkLst>
        </pc:picChg>
        <pc:picChg chg="del">
          <ac:chgData name="Kulinich Bohdan" userId="48e65c9f34e137d0" providerId="LiveId" clId="{5F1719DF-9111-40D5-BB90-D5A453CF7734}" dt="2020-01-22T05:11:24.945" v="9573" actId="478"/>
          <ac:picMkLst>
            <pc:docMk/>
            <pc:sldMk cId="1256064280" sldId="388"/>
            <ac:picMk id="7" creationId="{CEF47511-F81C-40CA-A084-F234133CB104}"/>
          </ac:picMkLst>
        </pc:picChg>
        <pc:picChg chg="del">
          <ac:chgData name="Kulinich Bohdan" userId="48e65c9f34e137d0" providerId="LiveId" clId="{5F1719DF-9111-40D5-BB90-D5A453CF7734}" dt="2020-01-21T21:39:40.908" v="9429" actId="478"/>
          <ac:picMkLst>
            <pc:docMk/>
            <pc:sldMk cId="1256064280" sldId="388"/>
            <ac:picMk id="56" creationId="{CD816098-21E0-48EE-9DE5-28216B5E450C}"/>
          </ac:picMkLst>
        </pc:picChg>
        <pc:cxnChg chg="add mod">
          <ac:chgData name="Kulinich Bohdan" userId="48e65c9f34e137d0" providerId="LiveId" clId="{5F1719DF-9111-40D5-BB90-D5A453CF7734}" dt="2020-01-22T05:12:13.325" v="9583" actId="14100"/>
          <ac:cxnSpMkLst>
            <pc:docMk/>
            <pc:sldMk cId="1256064280" sldId="388"/>
            <ac:cxnSpMk id="9" creationId="{509BA69C-FEE5-4052-B786-A412C1D86D8C}"/>
          </ac:cxnSpMkLst>
        </pc:cxnChg>
        <pc:cxnChg chg="add mod">
          <ac:chgData name="Kulinich Bohdan" userId="48e65c9f34e137d0" providerId="LiveId" clId="{5F1719DF-9111-40D5-BB90-D5A453CF7734}" dt="2020-01-22T05:12:30.686" v="9587" actId="1076"/>
          <ac:cxnSpMkLst>
            <pc:docMk/>
            <pc:sldMk cId="1256064280" sldId="388"/>
            <ac:cxnSpMk id="11" creationId="{230898AF-1BBB-4A08-962F-06206C837751}"/>
          </ac:cxnSpMkLst>
        </pc:cxnChg>
        <pc:cxnChg chg="add mod">
          <ac:chgData name="Kulinich Bohdan" userId="48e65c9f34e137d0" providerId="LiveId" clId="{5F1719DF-9111-40D5-BB90-D5A453CF7734}" dt="2020-01-22T05:17:02.061" v="9608" actId="14100"/>
          <ac:cxnSpMkLst>
            <pc:docMk/>
            <pc:sldMk cId="1256064280" sldId="388"/>
            <ac:cxnSpMk id="12" creationId="{09D49F6E-F89F-4A4F-9436-401D2668F6AB}"/>
          </ac:cxnSpMkLst>
        </pc:cxnChg>
        <pc:cxnChg chg="add mod">
          <ac:chgData name="Kulinich Bohdan" userId="48e65c9f34e137d0" providerId="LiveId" clId="{5F1719DF-9111-40D5-BB90-D5A453CF7734}" dt="2020-01-22T05:16:39.599" v="9605" actId="14100"/>
          <ac:cxnSpMkLst>
            <pc:docMk/>
            <pc:sldMk cId="1256064280" sldId="388"/>
            <ac:cxnSpMk id="14" creationId="{9842A6E5-4ED3-49DC-85E7-DA9678D5043A}"/>
          </ac:cxnSpMkLst>
        </pc:cxnChg>
        <pc:cxnChg chg="add mod topLvl">
          <ac:chgData name="Kulinich Bohdan" userId="48e65c9f34e137d0" providerId="LiveId" clId="{5F1719DF-9111-40D5-BB90-D5A453CF7734}" dt="2020-01-22T05:16:28.880" v="9604" actId="1076"/>
          <ac:cxnSpMkLst>
            <pc:docMk/>
            <pc:sldMk cId="1256064280" sldId="388"/>
            <ac:cxnSpMk id="15" creationId="{3F710B8E-0EB8-42B7-AA60-A79128917FAE}"/>
          </ac:cxnSpMkLst>
        </pc:cxnChg>
        <pc:cxnChg chg="add mod topLvl">
          <ac:chgData name="Kulinich Bohdan" userId="48e65c9f34e137d0" providerId="LiveId" clId="{5F1719DF-9111-40D5-BB90-D5A453CF7734}" dt="2020-01-22T05:16:28.880" v="9604" actId="1076"/>
          <ac:cxnSpMkLst>
            <pc:docMk/>
            <pc:sldMk cId="1256064280" sldId="388"/>
            <ac:cxnSpMk id="16" creationId="{74636069-89C4-45B5-AE87-405BC43B481C}"/>
          </ac:cxnSpMkLst>
        </pc:cxnChg>
        <pc:cxnChg chg="add mod topLvl">
          <ac:chgData name="Kulinich Bohdan" userId="48e65c9f34e137d0" providerId="LiveId" clId="{5F1719DF-9111-40D5-BB90-D5A453CF7734}" dt="2020-01-22T05:23:12.554" v="9686" actId="208"/>
          <ac:cxnSpMkLst>
            <pc:docMk/>
            <pc:sldMk cId="1256064280" sldId="388"/>
            <ac:cxnSpMk id="17" creationId="{9196E0BF-CE2B-4F60-847F-30209BD3DC79}"/>
          </ac:cxnSpMkLst>
        </pc:cxnChg>
        <pc:cxnChg chg="add mod topLvl">
          <ac:chgData name="Kulinich Bohdan" userId="48e65c9f34e137d0" providerId="LiveId" clId="{5F1719DF-9111-40D5-BB90-D5A453CF7734}" dt="2020-01-22T05:16:47.746" v="9606" actId="14100"/>
          <ac:cxnSpMkLst>
            <pc:docMk/>
            <pc:sldMk cId="1256064280" sldId="388"/>
            <ac:cxnSpMk id="18" creationId="{CB5E139F-42DF-4A8A-B95F-FAAE1BA84C85}"/>
          </ac:cxnSpMkLst>
        </pc:cxnChg>
        <pc:cxnChg chg="add mod">
          <ac:chgData name="Kulinich Bohdan" userId="48e65c9f34e137d0" providerId="LiveId" clId="{5F1719DF-9111-40D5-BB90-D5A453CF7734}" dt="2020-01-22T05:17:25.879" v="9614" actId="14100"/>
          <ac:cxnSpMkLst>
            <pc:docMk/>
            <pc:sldMk cId="1256064280" sldId="388"/>
            <ac:cxnSpMk id="24" creationId="{F50D565D-2A88-47DF-8EE9-057A735640D5}"/>
          </ac:cxnSpMkLst>
        </pc:cxnChg>
        <pc:cxnChg chg="add mod">
          <ac:chgData name="Kulinich Bohdan" userId="48e65c9f34e137d0" providerId="LiveId" clId="{5F1719DF-9111-40D5-BB90-D5A453CF7734}" dt="2020-01-22T05:17:31.851" v="9616" actId="1076"/>
          <ac:cxnSpMkLst>
            <pc:docMk/>
            <pc:sldMk cId="1256064280" sldId="388"/>
            <ac:cxnSpMk id="27" creationId="{F74EE921-2A4F-4D29-9C1D-C360E6F5DFAD}"/>
          </ac:cxnSpMkLst>
        </pc:cxnChg>
        <pc:cxnChg chg="add mod ord">
          <ac:chgData name="Kulinich Bohdan" userId="48e65c9f34e137d0" providerId="LiveId" clId="{5F1719DF-9111-40D5-BB90-D5A453CF7734}" dt="2020-01-22T05:23:19.895" v="9687" actId="208"/>
          <ac:cxnSpMkLst>
            <pc:docMk/>
            <pc:sldMk cId="1256064280" sldId="388"/>
            <ac:cxnSpMk id="28" creationId="{0EC1D234-AD9F-42B1-A6E6-3CB5882AFFBC}"/>
          </ac:cxnSpMkLst>
        </pc:cxnChg>
        <pc:cxnChg chg="add mod ord">
          <ac:chgData name="Kulinich Bohdan" userId="48e65c9f34e137d0" providerId="LiveId" clId="{5F1719DF-9111-40D5-BB90-D5A453CF7734}" dt="2020-01-22T05:23:19.895" v="9687" actId="208"/>
          <ac:cxnSpMkLst>
            <pc:docMk/>
            <pc:sldMk cId="1256064280" sldId="388"/>
            <ac:cxnSpMk id="29" creationId="{D039A463-EA20-4A8B-9789-1FE0483AAA6B}"/>
          </ac:cxnSpMkLst>
        </pc:cxnChg>
        <pc:cxnChg chg="add mod ord">
          <ac:chgData name="Kulinich Bohdan" userId="48e65c9f34e137d0" providerId="LiveId" clId="{5F1719DF-9111-40D5-BB90-D5A453CF7734}" dt="2020-01-22T05:23:19.895" v="9687" actId="208"/>
          <ac:cxnSpMkLst>
            <pc:docMk/>
            <pc:sldMk cId="1256064280" sldId="388"/>
            <ac:cxnSpMk id="30" creationId="{535B5AFC-E6DE-4FCC-8F63-90C31C38B928}"/>
          </ac:cxnSpMkLst>
        </pc:cxnChg>
        <pc:cxnChg chg="add mod ord">
          <ac:chgData name="Kulinich Bohdan" userId="48e65c9f34e137d0" providerId="LiveId" clId="{5F1719DF-9111-40D5-BB90-D5A453CF7734}" dt="2020-01-22T05:23:19.895" v="9687" actId="208"/>
          <ac:cxnSpMkLst>
            <pc:docMk/>
            <pc:sldMk cId="1256064280" sldId="388"/>
            <ac:cxnSpMk id="32" creationId="{F6AF02CE-0308-4FFA-B409-6E836EFE9307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2T05:52:44.823" v="9794"/>
        <pc:sldMkLst>
          <pc:docMk/>
          <pc:sldMk cId="273846800" sldId="389"/>
        </pc:sldMkLst>
        <pc:spChg chg="mod">
          <ac:chgData name="Kulinich Bohdan" userId="48e65c9f34e137d0" providerId="LiveId" clId="{5F1719DF-9111-40D5-BB90-D5A453CF7734}" dt="2020-01-22T05:40:31.202" v="9698" actId="20577"/>
          <ac:spMkLst>
            <pc:docMk/>
            <pc:sldMk cId="273846800" sldId="389"/>
            <ac:spMk id="51" creationId="{86BC9140-E395-435D-A852-213A1317C46C}"/>
          </ac:spMkLst>
        </pc:spChg>
        <pc:picChg chg="add mod ord">
          <ac:chgData name="Kulinich Bohdan" userId="48e65c9f34e137d0" providerId="LiveId" clId="{5F1719DF-9111-40D5-BB90-D5A453CF7734}" dt="2020-01-22T05:40:49.835" v="9703" actId="14100"/>
          <ac:picMkLst>
            <pc:docMk/>
            <pc:sldMk cId="273846800" sldId="389"/>
            <ac:picMk id="2" creationId="{610CBB45-2639-4BBD-B9BF-6A3C5FFF162D}"/>
          </ac:picMkLst>
        </pc:pic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9" creationId="{509BA69C-FEE5-4052-B786-A412C1D86D8C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1" creationId="{230898AF-1BBB-4A08-962F-06206C837751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2" creationId="{09D49F6E-F89F-4A4F-9436-401D2668F6AB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4" creationId="{9842A6E5-4ED3-49DC-85E7-DA9678D5043A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5" creationId="{3F710B8E-0EB8-42B7-AA60-A79128917FAE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6" creationId="{74636069-89C4-45B5-AE87-405BC43B481C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7" creationId="{9196E0BF-CE2B-4F60-847F-30209BD3DC79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18" creationId="{CB5E139F-42DF-4A8A-B95F-FAAE1BA84C85}"/>
          </ac:cxnSpMkLst>
        </pc:cxnChg>
        <pc:cxnChg chg="add mod">
          <ac:chgData name="Kulinich Bohdan" userId="48e65c9f34e137d0" providerId="LiveId" clId="{5F1719DF-9111-40D5-BB90-D5A453CF7734}" dt="2020-01-22T05:44:14.010" v="9707" actId="14100"/>
          <ac:cxnSpMkLst>
            <pc:docMk/>
            <pc:sldMk cId="273846800" sldId="389"/>
            <ac:cxnSpMk id="22" creationId="{3479351C-DD3E-4133-9043-3DAA3F647802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24" creationId="{F50D565D-2A88-47DF-8EE9-057A735640D5}"/>
          </ac:cxnSpMkLst>
        </pc:cxnChg>
        <pc:cxnChg chg="add mod">
          <ac:chgData name="Kulinich Bohdan" userId="48e65c9f34e137d0" providerId="LiveId" clId="{5F1719DF-9111-40D5-BB90-D5A453CF7734}" dt="2020-01-22T05:48:14.410" v="9734" actId="1076"/>
          <ac:cxnSpMkLst>
            <pc:docMk/>
            <pc:sldMk cId="273846800" sldId="389"/>
            <ac:cxnSpMk id="25" creationId="{BEC1863B-E874-4802-8FFA-C15A47FADD69}"/>
          </ac:cxnSpMkLst>
        </pc:cxnChg>
        <pc:cxnChg chg="add del mod">
          <ac:chgData name="Kulinich Bohdan" userId="48e65c9f34e137d0" providerId="LiveId" clId="{5F1719DF-9111-40D5-BB90-D5A453CF7734}" dt="2020-01-22T05:49:07.601" v="9744" actId="478"/>
          <ac:cxnSpMkLst>
            <pc:docMk/>
            <pc:sldMk cId="273846800" sldId="389"/>
            <ac:cxnSpMk id="26" creationId="{1934017D-AC1B-4D0E-B3EA-7F10B33A7C3F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27" creationId="{F74EE921-2A4F-4D29-9C1D-C360E6F5DFAD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28" creationId="{0EC1D234-AD9F-42B1-A6E6-3CB5882AFFBC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29" creationId="{D039A463-EA20-4A8B-9789-1FE0483AAA6B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30" creationId="{535B5AFC-E6DE-4FCC-8F63-90C31C38B928}"/>
          </ac:cxnSpMkLst>
        </pc:cxnChg>
        <pc:cxnChg chg="del">
          <ac:chgData name="Kulinich Bohdan" userId="48e65c9f34e137d0" providerId="LiveId" clId="{5F1719DF-9111-40D5-BB90-D5A453CF7734}" dt="2020-01-22T05:40:20.326" v="9696" actId="478"/>
          <ac:cxnSpMkLst>
            <pc:docMk/>
            <pc:sldMk cId="273846800" sldId="389"/>
            <ac:cxnSpMk id="32" creationId="{F6AF02CE-0308-4FFA-B409-6E836EFE9307}"/>
          </ac:cxnSpMkLst>
        </pc:cxnChg>
        <pc:cxnChg chg="add del mod">
          <ac:chgData name="Kulinich Bohdan" userId="48e65c9f34e137d0" providerId="LiveId" clId="{5F1719DF-9111-40D5-BB90-D5A453CF7734}" dt="2020-01-22T05:49:00.463" v="9743" actId="478"/>
          <ac:cxnSpMkLst>
            <pc:docMk/>
            <pc:sldMk cId="273846800" sldId="389"/>
            <ac:cxnSpMk id="45" creationId="{F41C426F-031C-4672-A8F0-8E35F105C934}"/>
          </ac:cxnSpMkLst>
        </pc:cxnChg>
        <pc:cxnChg chg="add del mod">
          <ac:chgData name="Kulinich Bohdan" userId="48e65c9f34e137d0" providerId="LiveId" clId="{5F1719DF-9111-40D5-BB90-D5A453CF7734}" dt="2020-01-22T05:48:49.840" v="9740" actId="478"/>
          <ac:cxnSpMkLst>
            <pc:docMk/>
            <pc:sldMk cId="273846800" sldId="389"/>
            <ac:cxnSpMk id="46" creationId="{C57B7F90-1331-4945-ABCF-F25F46111AAC}"/>
          </ac:cxnSpMkLst>
        </pc:cxnChg>
        <pc:cxnChg chg="add mod">
          <ac:chgData name="Kulinich Bohdan" userId="48e65c9f34e137d0" providerId="LiveId" clId="{5F1719DF-9111-40D5-BB90-D5A453CF7734}" dt="2020-01-22T05:49:27.088" v="9748" actId="14100"/>
          <ac:cxnSpMkLst>
            <pc:docMk/>
            <pc:sldMk cId="273846800" sldId="389"/>
            <ac:cxnSpMk id="47" creationId="{AC68D368-8DB1-44DF-BD6A-BCC56A308239}"/>
          </ac:cxnSpMkLst>
        </pc:cxnChg>
        <pc:cxnChg chg="add mod">
          <ac:chgData name="Kulinich Bohdan" userId="48e65c9f34e137d0" providerId="LiveId" clId="{5F1719DF-9111-40D5-BB90-D5A453CF7734}" dt="2020-01-22T05:49:37.270" v="9750" actId="1076"/>
          <ac:cxnSpMkLst>
            <pc:docMk/>
            <pc:sldMk cId="273846800" sldId="389"/>
            <ac:cxnSpMk id="49" creationId="{6799BCFC-C72C-4450-9E81-970583373276}"/>
          </ac:cxnSpMkLst>
        </pc:cxnChg>
        <pc:cxnChg chg="add mod">
          <ac:chgData name="Kulinich Bohdan" userId="48e65c9f34e137d0" providerId="LiveId" clId="{5F1719DF-9111-40D5-BB90-D5A453CF7734}" dt="2020-01-22T05:49:48.231" v="9752" actId="1076"/>
          <ac:cxnSpMkLst>
            <pc:docMk/>
            <pc:sldMk cId="273846800" sldId="389"/>
            <ac:cxnSpMk id="50" creationId="{9A4E8D98-E144-41FA-BF44-E0EA9F7F2D53}"/>
          </ac:cxnSpMkLst>
        </pc:cxnChg>
        <pc:cxnChg chg="add mod">
          <ac:chgData name="Kulinich Bohdan" userId="48e65c9f34e137d0" providerId="LiveId" clId="{5F1719DF-9111-40D5-BB90-D5A453CF7734}" dt="2020-01-22T05:49:53.570" v="9754" actId="1076"/>
          <ac:cxnSpMkLst>
            <pc:docMk/>
            <pc:sldMk cId="273846800" sldId="389"/>
            <ac:cxnSpMk id="52" creationId="{8BB4E9DB-C1CF-4F89-A6C4-16FA94F0B34E}"/>
          </ac:cxnSpMkLst>
        </pc:cxnChg>
        <pc:cxnChg chg="add mod">
          <ac:chgData name="Kulinich Bohdan" userId="48e65c9f34e137d0" providerId="LiveId" clId="{5F1719DF-9111-40D5-BB90-D5A453CF7734}" dt="2020-01-22T05:50:11.107" v="9757" actId="14100"/>
          <ac:cxnSpMkLst>
            <pc:docMk/>
            <pc:sldMk cId="273846800" sldId="389"/>
            <ac:cxnSpMk id="53" creationId="{167617DD-600A-4693-8D12-4452AD3F678A}"/>
          </ac:cxnSpMkLst>
        </pc:cxnChg>
        <pc:cxnChg chg="add mod">
          <ac:chgData name="Kulinich Bohdan" userId="48e65c9f34e137d0" providerId="LiveId" clId="{5F1719DF-9111-40D5-BB90-D5A453CF7734}" dt="2020-01-22T05:50:17.379" v="9759" actId="1076"/>
          <ac:cxnSpMkLst>
            <pc:docMk/>
            <pc:sldMk cId="273846800" sldId="389"/>
            <ac:cxnSpMk id="54" creationId="{506DFAAE-6BCE-4726-97FD-C7E45FCC9C8B}"/>
          </ac:cxnSpMkLst>
        </pc:cxnChg>
        <pc:cxnChg chg="add mod">
          <ac:chgData name="Kulinich Bohdan" userId="48e65c9f34e137d0" providerId="LiveId" clId="{5F1719DF-9111-40D5-BB90-D5A453CF7734}" dt="2020-01-22T05:50:35.331" v="9766" actId="14100"/>
          <ac:cxnSpMkLst>
            <pc:docMk/>
            <pc:sldMk cId="273846800" sldId="389"/>
            <ac:cxnSpMk id="55" creationId="{105E5954-8BC8-4A9B-AFCF-38B72F7C7696}"/>
          </ac:cxnSpMkLst>
        </pc:cxnChg>
        <pc:cxnChg chg="add mod">
          <ac:chgData name="Kulinich Bohdan" userId="48e65c9f34e137d0" providerId="LiveId" clId="{5F1719DF-9111-40D5-BB90-D5A453CF7734}" dt="2020-01-22T05:50:43.546" v="9768" actId="1076"/>
          <ac:cxnSpMkLst>
            <pc:docMk/>
            <pc:sldMk cId="273846800" sldId="389"/>
            <ac:cxnSpMk id="59" creationId="{A617DBD7-055E-4B94-8E48-BCA52A8EA582}"/>
          </ac:cxnSpMkLst>
        </pc:cxnChg>
        <pc:cxnChg chg="add mod">
          <ac:chgData name="Kulinich Bohdan" userId="48e65c9f34e137d0" providerId="LiveId" clId="{5F1719DF-9111-40D5-BB90-D5A453CF7734}" dt="2020-01-22T05:50:47.255" v="9770" actId="1076"/>
          <ac:cxnSpMkLst>
            <pc:docMk/>
            <pc:sldMk cId="273846800" sldId="389"/>
            <ac:cxnSpMk id="60" creationId="{C4EC6B6A-32B9-4AEA-AAF3-B09887F2A3D8}"/>
          </ac:cxnSpMkLst>
        </pc:cxnChg>
      </pc:sldChg>
      <pc:sldChg chg="add del">
        <pc:chgData name="Kulinich Bohdan" userId="48e65c9f34e137d0" providerId="LiveId" clId="{5F1719DF-9111-40D5-BB90-D5A453CF7734}" dt="2020-01-20T11:27:23.223" v="9211" actId="47"/>
        <pc:sldMkLst>
          <pc:docMk/>
          <pc:sldMk cId="3780803316" sldId="389"/>
        </pc:sldMkLst>
      </pc:sldChg>
      <pc:sldChg chg="addSp delSp modSp add del delAnim modAnim">
        <pc:chgData name="Kulinich Bohdan" userId="48e65c9f34e137d0" providerId="LiveId" clId="{5F1719DF-9111-40D5-BB90-D5A453CF7734}" dt="2020-01-27T09:00:10.687" v="13426" actId="47"/>
        <pc:sldMkLst>
          <pc:docMk/>
          <pc:sldMk cId="3516963017" sldId="390"/>
        </pc:sldMkLst>
        <pc:spChg chg="mod">
          <ac:chgData name="Kulinich Bohdan" userId="48e65c9f34e137d0" providerId="LiveId" clId="{5F1719DF-9111-40D5-BB90-D5A453CF7734}" dt="2020-01-22T07:41:40.845" v="9937" actId="1076"/>
          <ac:spMkLst>
            <pc:docMk/>
            <pc:sldMk cId="3516963017" sldId="390"/>
            <ac:spMk id="6" creationId="{4CD1B612-D16C-4F70-8335-78480BFE8EC8}"/>
          </ac:spMkLst>
        </pc:spChg>
        <pc:spChg chg="add mod">
          <ac:chgData name="Kulinich Bohdan" userId="48e65c9f34e137d0" providerId="LiveId" clId="{5F1719DF-9111-40D5-BB90-D5A453CF7734}" dt="2020-01-22T07:43:02.737" v="9973" actId="120"/>
          <ac:spMkLst>
            <pc:docMk/>
            <pc:sldMk cId="3516963017" sldId="390"/>
            <ac:spMk id="21" creationId="{640D684D-068B-43F7-A015-2A09B24CC4EE}"/>
          </ac:spMkLst>
        </pc:spChg>
        <pc:spChg chg="add mod">
          <ac:chgData name="Kulinich Bohdan" userId="48e65c9f34e137d0" providerId="LiveId" clId="{5F1719DF-9111-40D5-BB90-D5A453CF7734}" dt="2020-01-22T07:44:08.902" v="10019" actId="14100"/>
          <ac:spMkLst>
            <pc:docMk/>
            <pc:sldMk cId="3516963017" sldId="390"/>
            <ac:spMk id="23" creationId="{CD250214-03CE-4287-AA8F-957D5563E40D}"/>
          </ac:spMkLst>
        </pc:spChg>
        <pc:spChg chg="mod">
          <ac:chgData name="Kulinich Bohdan" userId="48e65c9f34e137d0" providerId="LiveId" clId="{5F1719DF-9111-40D5-BB90-D5A453CF7734}" dt="2020-01-25T10:20:54.529" v="13257" actId="20577"/>
          <ac:spMkLst>
            <pc:docMk/>
            <pc:sldMk cId="3516963017" sldId="390"/>
            <ac:spMk id="51" creationId="{86BC9140-E395-435D-A852-213A1317C46C}"/>
          </ac:spMkLst>
        </pc:spChg>
        <pc:picChg chg="del">
          <ac:chgData name="Kulinich Bohdan" userId="48e65c9f34e137d0" providerId="LiveId" clId="{5F1719DF-9111-40D5-BB90-D5A453CF7734}" dt="2020-01-22T07:31:37.619" v="9810" actId="478"/>
          <ac:picMkLst>
            <pc:docMk/>
            <pc:sldMk cId="3516963017" sldId="390"/>
            <ac:picMk id="2" creationId="{610CBB45-2639-4BBD-B9BF-6A3C5FFF162D}"/>
          </ac:picMkLst>
        </pc:picChg>
        <pc:picChg chg="del">
          <ac:chgData name="Kulinich Bohdan" userId="48e65c9f34e137d0" providerId="LiveId" clId="{5F1719DF-9111-40D5-BB90-D5A453CF7734}" dt="2020-01-22T07:31:00.681" v="9806" actId="478"/>
          <ac:picMkLst>
            <pc:docMk/>
            <pc:sldMk cId="3516963017" sldId="390"/>
            <ac:picMk id="5" creationId="{AB8A6155-255B-4FF1-A958-449A68FF8016}"/>
          </ac:picMkLst>
        </pc:picChg>
        <pc:picChg chg="add mod ord">
          <ac:chgData name="Kulinich Bohdan" userId="48e65c9f34e137d0" providerId="LiveId" clId="{5F1719DF-9111-40D5-BB90-D5A453CF7734}" dt="2020-01-22T07:30:57.848" v="9805" actId="167"/>
          <ac:picMkLst>
            <pc:docMk/>
            <pc:sldMk cId="3516963017" sldId="390"/>
            <ac:picMk id="8" creationId="{8E1A7868-1FD2-4736-9118-FA612BF9D56D}"/>
          </ac:picMkLst>
        </pc:picChg>
        <pc:picChg chg="add">
          <ac:chgData name="Kulinich Bohdan" userId="48e65c9f34e137d0" providerId="LiveId" clId="{5F1719DF-9111-40D5-BB90-D5A453CF7734}" dt="2020-01-22T07:44:21.156" v="10020"/>
          <ac:picMkLst>
            <pc:docMk/>
            <pc:sldMk cId="3516963017" sldId="390"/>
            <ac:picMk id="24" creationId="{3FF17C15-4708-42A3-A790-1B7CA415AFDE}"/>
          </ac:picMkLst>
        </pc:pic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22" creationId="{3479351C-DD3E-4133-9043-3DAA3F647802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25" creationId="{BEC1863B-E874-4802-8FFA-C15A47FADD69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47" creationId="{AC68D368-8DB1-44DF-BD6A-BCC56A308239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49" creationId="{6799BCFC-C72C-4450-9E81-970583373276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0" creationId="{9A4E8D98-E144-41FA-BF44-E0EA9F7F2D53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2" creationId="{8BB4E9DB-C1CF-4F89-A6C4-16FA94F0B34E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3" creationId="{167617DD-600A-4693-8D12-4452AD3F678A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4" creationId="{506DFAAE-6BCE-4726-97FD-C7E45FCC9C8B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5" creationId="{105E5954-8BC8-4A9B-AFCF-38B72F7C7696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59" creationId="{A617DBD7-055E-4B94-8E48-BCA52A8EA582}"/>
          </ac:cxnSpMkLst>
        </pc:cxnChg>
        <pc:cxnChg chg="del">
          <ac:chgData name="Kulinich Bohdan" userId="48e65c9f34e137d0" providerId="LiveId" clId="{5F1719DF-9111-40D5-BB90-D5A453CF7734}" dt="2020-01-22T07:31:37.619" v="9810" actId="478"/>
          <ac:cxnSpMkLst>
            <pc:docMk/>
            <pc:sldMk cId="3516963017" sldId="390"/>
            <ac:cxnSpMk id="60" creationId="{C4EC6B6A-32B9-4AEA-AAF3-B09887F2A3D8}"/>
          </ac:cxnSpMkLst>
        </pc:cxnChg>
      </pc:sldChg>
      <pc:sldChg chg="addSp delSp modSp add addAnim delAnim modAnim">
        <pc:chgData name="Kulinich Bohdan" userId="48e65c9f34e137d0" providerId="LiveId" clId="{5F1719DF-9111-40D5-BB90-D5A453CF7734}" dt="2020-01-27T08:58:48.478" v="13422" actId="20577"/>
        <pc:sldMkLst>
          <pc:docMk/>
          <pc:sldMk cId="2529177141" sldId="391"/>
        </pc:sldMkLst>
        <pc:spChg chg="mod">
          <ac:chgData name="Kulinich Bohdan" userId="48e65c9f34e137d0" providerId="LiveId" clId="{5F1719DF-9111-40D5-BB90-D5A453CF7734}" dt="2020-01-23T18:35:49.118" v="10482" actId="20577"/>
          <ac:spMkLst>
            <pc:docMk/>
            <pc:sldMk cId="2529177141" sldId="391"/>
            <ac:spMk id="6" creationId="{4CD1B612-D16C-4F70-8335-78480BFE8EC8}"/>
          </ac:spMkLst>
        </pc:spChg>
        <pc:spChg chg="add del mod">
          <ac:chgData name="Kulinich Bohdan" userId="48e65c9f34e137d0" providerId="LiveId" clId="{5F1719DF-9111-40D5-BB90-D5A453CF7734}" dt="2020-01-22T07:54:54.942" v="10231" actId="478"/>
          <ac:spMkLst>
            <pc:docMk/>
            <pc:sldMk cId="2529177141" sldId="391"/>
            <ac:spMk id="10" creationId="{FA3B8B0C-7C4E-466D-9D3A-40A3B7A852BC}"/>
          </ac:spMkLst>
        </pc:spChg>
        <pc:spChg chg="add mod">
          <ac:chgData name="Kulinich Bohdan" userId="48e65c9f34e137d0" providerId="LiveId" clId="{5F1719DF-9111-40D5-BB90-D5A453CF7734}" dt="2020-01-22T07:56:24.982" v="10276" actId="1076"/>
          <ac:spMkLst>
            <pc:docMk/>
            <pc:sldMk cId="2529177141" sldId="391"/>
            <ac:spMk id="11" creationId="{72EF6030-BDE5-4222-910D-7FE0F635EE08}"/>
          </ac:spMkLst>
        </pc:spChg>
        <pc:spChg chg="add mod">
          <ac:chgData name="Kulinich Bohdan" userId="48e65c9f34e137d0" providerId="LiveId" clId="{5F1719DF-9111-40D5-BB90-D5A453CF7734}" dt="2020-01-22T07:56:28.464" v="10277" actId="1076"/>
          <ac:spMkLst>
            <pc:docMk/>
            <pc:sldMk cId="2529177141" sldId="391"/>
            <ac:spMk id="12" creationId="{01A6C097-2F1E-40BF-874D-C128C483045C}"/>
          </ac:spMkLst>
        </pc:spChg>
        <pc:spChg chg="add mod">
          <ac:chgData name="Kulinich Bohdan" userId="48e65c9f34e137d0" providerId="LiveId" clId="{5F1719DF-9111-40D5-BB90-D5A453CF7734}" dt="2020-01-22T07:57:09.049" v="10311" actId="122"/>
          <ac:spMkLst>
            <pc:docMk/>
            <pc:sldMk cId="2529177141" sldId="391"/>
            <ac:spMk id="13" creationId="{52C30F53-3692-4D2E-B550-DC6D149D08D4}"/>
          </ac:spMkLst>
        </pc:spChg>
        <pc:spChg chg="add mod">
          <ac:chgData name="Kulinich Bohdan" userId="48e65c9f34e137d0" providerId="LiveId" clId="{5F1719DF-9111-40D5-BB90-D5A453CF7734}" dt="2020-01-22T07:57:12.582" v="10312" actId="122"/>
          <ac:spMkLst>
            <pc:docMk/>
            <pc:sldMk cId="2529177141" sldId="391"/>
            <ac:spMk id="14" creationId="{BCFB13B0-F6B5-4955-9155-63C55B210A33}"/>
          </ac:spMkLst>
        </pc:spChg>
        <pc:spChg chg="add del mod">
          <ac:chgData name="Kulinich Bohdan" userId="48e65c9f34e137d0" providerId="LiveId" clId="{5F1719DF-9111-40D5-BB90-D5A453CF7734}" dt="2020-01-22T07:56:03.299" v="10271" actId="1076"/>
          <ac:spMkLst>
            <pc:docMk/>
            <pc:sldMk cId="2529177141" sldId="391"/>
            <ac:spMk id="21" creationId="{640D684D-068B-43F7-A015-2A09B24CC4EE}"/>
          </ac:spMkLst>
        </pc:spChg>
        <pc:spChg chg="del mod">
          <ac:chgData name="Kulinich Bohdan" userId="48e65c9f34e137d0" providerId="LiveId" clId="{5F1719DF-9111-40D5-BB90-D5A453CF7734}" dt="2020-01-22T07:54:11.231" v="10200" actId="478"/>
          <ac:spMkLst>
            <pc:docMk/>
            <pc:sldMk cId="2529177141" sldId="391"/>
            <ac:spMk id="23" creationId="{CD250214-03CE-4287-AA8F-957D5563E40D}"/>
          </ac:spMkLst>
        </pc:spChg>
        <pc:spChg chg="add mod">
          <ac:chgData name="Kulinich Bohdan" userId="48e65c9f34e137d0" providerId="LiveId" clId="{5F1719DF-9111-40D5-BB90-D5A453CF7734}" dt="2020-01-23T18:19:16.062" v="10378" actId="20577"/>
          <ac:spMkLst>
            <pc:docMk/>
            <pc:sldMk cId="2529177141" sldId="391"/>
            <ac:spMk id="25" creationId="{ACF710CD-8D05-48CC-96A0-0B21A69EF755}"/>
          </ac:spMkLst>
        </pc:spChg>
        <pc:spChg chg="add mod">
          <ac:chgData name="Kulinich Bohdan" userId="48e65c9f34e137d0" providerId="LiveId" clId="{5F1719DF-9111-40D5-BB90-D5A453CF7734}" dt="2020-01-23T18:19:26.319" v="10381" actId="20577"/>
          <ac:spMkLst>
            <pc:docMk/>
            <pc:sldMk cId="2529177141" sldId="391"/>
            <ac:spMk id="26" creationId="{8064E860-CB0C-4532-96ED-C95D29032F7F}"/>
          </ac:spMkLst>
        </pc:spChg>
        <pc:spChg chg="add mod">
          <ac:chgData name="Kulinich Bohdan" userId="48e65c9f34e137d0" providerId="LiveId" clId="{5F1719DF-9111-40D5-BB90-D5A453CF7734}" dt="2020-01-23T18:19:47.458" v="10387" actId="1076"/>
          <ac:spMkLst>
            <pc:docMk/>
            <pc:sldMk cId="2529177141" sldId="391"/>
            <ac:spMk id="31" creationId="{B39603AE-D52C-470F-83D2-AF0A74D1CE0A}"/>
          </ac:spMkLst>
        </pc:spChg>
        <pc:spChg chg="add mod">
          <ac:chgData name="Kulinich Bohdan" userId="48e65c9f34e137d0" providerId="LiveId" clId="{5F1719DF-9111-40D5-BB90-D5A453CF7734}" dt="2020-01-23T18:19:55.409" v="10390" actId="20577"/>
          <ac:spMkLst>
            <pc:docMk/>
            <pc:sldMk cId="2529177141" sldId="391"/>
            <ac:spMk id="32" creationId="{CD3AC476-B8E9-4B67-A919-2E4605590AE3}"/>
          </ac:spMkLst>
        </pc:spChg>
        <pc:spChg chg="add mod">
          <ac:chgData name="Kulinich Bohdan" userId="48e65c9f34e137d0" providerId="LiveId" clId="{5F1719DF-9111-40D5-BB90-D5A453CF7734}" dt="2020-01-23T18:20:14.565" v="10398" actId="20577"/>
          <ac:spMkLst>
            <pc:docMk/>
            <pc:sldMk cId="2529177141" sldId="391"/>
            <ac:spMk id="35" creationId="{6FC46081-87DB-4174-A369-93989B59C152}"/>
          </ac:spMkLst>
        </pc:spChg>
        <pc:spChg chg="add mod">
          <ac:chgData name="Kulinich Bohdan" userId="48e65c9f34e137d0" providerId="LiveId" clId="{5F1719DF-9111-40D5-BB90-D5A453CF7734}" dt="2020-01-23T18:20:24.391" v="10402" actId="1076"/>
          <ac:spMkLst>
            <pc:docMk/>
            <pc:sldMk cId="2529177141" sldId="391"/>
            <ac:spMk id="36" creationId="{808D5108-5EE6-48A4-89CF-2A411D6DA9CF}"/>
          </ac:spMkLst>
        </pc:spChg>
        <pc:spChg chg="add mod">
          <ac:chgData name="Kulinich Bohdan" userId="48e65c9f34e137d0" providerId="LiveId" clId="{5F1719DF-9111-40D5-BB90-D5A453CF7734}" dt="2020-01-23T18:23:49.324" v="10406" actId="1076"/>
          <ac:spMkLst>
            <pc:docMk/>
            <pc:sldMk cId="2529177141" sldId="391"/>
            <ac:spMk id="37" creationId="{4E08019F-39B8-4E18-9739-1134BD1CDA9F}"/>
          </ac:spMkLst>
        </pc:spChg>
        <pc:spChg chg="add mod">
          <ac:chgData name="Kulinich Bohdan" userId="48e65c9f34e137d0" providerId="LiveId" clId="{5F1719DF-9111-40D5-BB90-D5A453CF7734}" dt="2020-01-25T10:26:46.487" v="13282" actId="208"/>
          <ac:spMkLst>
            <pc:docMk/>
            <pc:sldMk cId="2529177141" sldId="391"/>
            <ac:spMk id="38" creationId="{1AC01BDA-BCC0-4227-B0F8-D6BBC6D13ADC}"/>
          </ac:spMkLst>
        </pc:spChg>
        <pc:spChg chg="add mod">
          <ac:chgData name="Kulinich Bohdan" userId="48e65c9f34e137d0" providerId="LiveId" clId="{5F1719DF-9111-40D5-BB90-D5A453CF7734}" dt="2020-01-25T10:26:46.487" v="13282" actId="208"/>
          <ac:spMkLst>
            <pc:docMk/>
            <pc:sldMk cId="2529177141" sldId="391"/>
            <ac:spMk id="39" creationId="{6ADC468A-AFAF-40A0-A8CB-AB0DB7E864E9}"/>
          </ac:spMkLst>
        </pc:spChg>
        <pc:spChg chg="add mod">
          <ac:chgData name="Kulinich Bohdan" userId="48e65c9f34e137d0" providerId="LiveId" clId="{5F1719DF-9111-40D5-BB90-D5A453CF7734}" dt="2020-01-25T10:26:46.487" v="13282" actId="208"/>
          <ac:spMkLst>
            <pc:docMk/>
            <pc:sldMk cId="2529177141" sldId="391"/>
            <ac:spMk id="40" creationId="{D1CE810C-9F86-4F0F-B2D8-C7D9DA7EC672}"/>
          </ac:spMkLst>
        </pc:spChg>
        <pc:spChg chg="add mod">
          <ac:chgData name="Kulinich Bohdan" userId="48e65c9f34e137d0" providerId="LiveId" clId="{5F1719DF-9111-40D5-BB90-D5A453CF7734}" dt="2020-01-25T10:25:11.381" v="13270" actId="20577"/>
          <ac:spMkLst>
            <pc:docMk/>
            <pc:sldMk cId="2529177141" sldId="391"/>
            <ac:spMk id="41" creationId="{2036B4DA-C63F-4EF5-AAE6-D069AFF3A404}"/>
          </ac:spMkLst>
        </pc:spChg>
        <pc:spChg chg="mod">
          <ac:chgData name="Kulinich Bohdan" userId="48e65c9f34e137d0" providerId="LiveId" clId="{5F1719DF-9111-40D5-BB90-D5A453CF7734}" dt="2020-01-27T08:58:48.478" v="13422" actId="20577"/>
          <ac:spMkLst>
            <pc:docMk/>
            <pc:sldMk cId="2529177141" sldId="391"/>
            <ac:spMk id="51" creationId="{86BC9140-E395-435D-A852-213A1317C46C}"/>
          </ac:spMkLst>
        </pc:spChg>
        <pc:picChg chg="add del mod">
          <ac:chgData name="Kulinich Bohdan" userId="48e65c9f34e137d0" providerId="LiveId" clId="{5F1719DF-9111-40D5-BB90-D5A453CF7734}" dt="2020-01-23T18:24:06.017" v="10407" actId="478"/>
          <ac:picMkLst>
            <pc:docMk/>
            <pc:sldMk cId="2529177141" sldId="391"/>
            <ac:picMk id="2" creationId="{74ECEDE0-8638-4C5D-AF4C-36919F0B6D1B}"/>
          </ac:picMkLst>
        </pc:picChg>
        <pc:picChg chg="del">
          <ac:chgData name="Kulinich Bohdan" userId="48e65c9f34e137d0" providerId="LiveId" clId="{5F1719DF-9111-40D5-BB90-D5A453CF7734}" dt="2020-01-22T07:51:21.456" v="10036" actId="478"/>
          <ac:picMkLst>
            <pc:docMk/>
            <pc:sldMk cId="2529177141" sldId="391"/>
            <ac:picMk id="24" creationId="{3FF17C15-4708-42A3-A790-1B7CA415AFDE}"/>
          </ac:picMkLst>
        </pc:picChg>
        <pc:cxnChg chg="add mod">
          <ac:chgData name="Kulinich Bohdan" userId="48e65c9f34e137d0" providerId="LiveId" clId="{5F1719DF-9111-40D5-BB90-D5A453CF7734}" dt="2020-01-23T08:41:57.556" v="10327" actId="1076"/>
          <ac:cxnSpMkLst>
            <pc:docMk/>
            <pc:sldMk cId="2529177141" sldId="391"/>
            <ac:cxnSpMk id="15" creationId="{628BB739-5CD2-4EBA-AFF7-F540B93ACC0B}"/>
          </ac:cxnSpMkLst>
        </pc:cxnChg>
        <pc:cxnChg chg="add mod">
          <ac:chgData name="Kulinich Bohdan" userId="48e65c9f34e137d0" providerId="LiveId" clId="{5F1719DF-9111-40D5-BB90-D5A453CF7734}" dt="2020-01-23T08:42:05.819" v="10330" actId="1076"/>
          <ac:cxnSpMkLst>
            <pc:docMk/>
            <pc:sldMk cId="2529177141" sldId="391"/>
            <ac:cxnSpMk id="16" creationId="{B2DD645A-67B5-44EC-948B-3FBD1603B918}"/>
          </ac:cxnSpMkLst>
        </pc:cxnChg>
        <pc:cxnChg chg="add mod">
          <ac:chgData name="Kulinich Bohdan" userId="48e65c9f34e137d0" providerId="LiveId" clId="{5F1719DF-9111-40D5-BB90-D5A453CF7734}" dt="2020-01-23T08:42:15.567" v="10334" actId="1076"/>
          <ac:cxnSpMkLst>
            <pc:docMk/>
            <pc:sldMk cId="2529177141" sldId="391"/>
            <ac:cxnSpMk id="17" creationId="{2280F27C-2737-432D-B207-061375DF4023}"/>
          </ac:cxnSpMkLst>
        </pc:cxnChg>
        <pc:cxnChg chg="add mod">
          <ac:chgData name="Kulinich Bohdan" userId="48e65c9f34e137d0" providerId="LiveId" clId="{5F1719DF-9111-40D5-BB90-D5A453CF7734}" dt="2020-01-23T08:44:36.773" v="10358" actId="1076"/>
          <ac:cxnSpMkLst>
            <pc:docMk/>
            <pc:sldMk cId="2529177141" sldId="391"/>
            <ac:cxnSpMk id="18" creationId="{F592BABF-633A-4BE2-A232-1AA07D9DD036}"/>
          </ac:cxnSpMkLst>
        </pc:cxnChg>
        <pc:cxnChg chg="add mod">
          <ac:chgData name="Kulinich Bohdan" userId="48e65c9f34e137d0" providerId="LiveId" clId="{5F1719DF-9111-40D5-BB90-D5A453CF7734}" dt="2020-01-23T08:44:18.653" v="10353" actId="14100"/>
          <ac:cxnSpMkLst>
            <pc:docMk/>
            <pc:sldMk cId="2529177141" sldId="391"/>
            <ac:cxnSpMk id="19" creationId="{0CEA7566-97ED-4060-9BD6-9E70D4A119B3}"/>
          </ac:cxnSpMkLst>
        </pc:cxnChg>
        <pc:cxnChg chg="add mod">
          <ac:chgData name="Kulinich Bohdan" userId="48e65c9f34e137d0" providerId="LiveId" clId="{5F1719DF-9111-40D5-BB90-D5A453CF7734}" dt="2020-01-23T08:44:33.102" v="10357" actId="14100"/>
          <ac:cxnSpMkLst>
            <pc:docMk/>
            <pc:sldMk cId="2529177141" sldId="391"/>
            <ac:cxnSpMk id="20" creationId="{35740EBF-45B7-4070-BED3-AA9CFD4E6AA2}"/>
          </ac:cxnSpMkLst>
        </pc:cxnChg>
        <pc:cxnChg chg="add mod">
          <ac:chgData name="Kulinich Bohdan" userId="48e65c9f34e137d0" providerId="LiveId" clId="{5F1719DF-9111-40D5-BB90-D5A453CF7734}" dt="2020-01-23T08:44:47.802" v="10361" actId="1076"/>
          <ac:cxnSpMkLst>
            <pc:docMk/>
            <pc:sldMk cId="2529177141" sldId="391"/>
            <ac:cxnSpMk id="27" creationId="{D080DA38-2F1E-4608-B6B2-0B8A21BF98EC}"/>
          </ac:cxnSpMkLst>
        </pc:cxnChg>
        <pc:cxnChg chg="add mod">
          <ac:chgData name="Kulinich Bohdan" userId="48e65c9f34e137d0" providerId="LiveId" clId="{5F1719DF-9111-40D5-BB90-D5A453CF7734}" dt="2020-01-23T08:44:52.020" v="10363" actId="1076"/>
          <ac:cxnSpMkLst>
            <pc:docMk/>
            <pc:sldMk cId="2529177141" sldId="391"/>
            <ac:cxnSpMk id="28" creationId="{D3A5576E-7AEC-4487-8229-BAB948501263}"/>
          </ac:cxnSpMkLst>
        </pc:cxnChg>
        <pc:cxnChg chg="add mod">
          <ac:chgData name="Kulinich Bohdan" userId="48e65c9f34e137d0" providerId="LiveId" clId="{5F1719DF-9111-40D5-BB90-D5A453CF7734}" dt="2020-01-23T08:44:59.815" v="10366" actId="1076"/>
          <ac:cxnSpMkLst>
            <pc:docMk/>
            <pc:sldMk cId="2529177141" sldId="391"/>
            <ac:cxnSpMk id="29" creationId="{7BC0CA82-0229-4E97-80F5-3F33961C3934}"/>
          </ac:cxnSpMkLst>
        </pc:cxnChg>
        <pc:cxnChg chg="add mod">
          <ac:chgData name="Kulinich Bohdan" userId="48e65c9f34e137d0" providerId="LiveId" clId="{5F1719DF-9111-40D5-BB90-D5A453CF7734}" dt="2020-01-23T08:45:11.702" v="10370" actId="14100"/>
          <ac:cxnSpMkLst>
            <pc:docMk/>
            <pc:sldMk cId="2529177141" sldId="391"/>
            <ac:cxnSpMk id="30" creationId="{E8CA86D8-926E-4E77-B4AC-61E6A3A3BF38}"/>
          </ac:cxnSpMkLst>
        </pc:cxnChg>
        <pc:cxnChg chg="add mod">
          <ac:chgData name="Kulinich Bohdan" userId="48e65c9f34e137d0" providerId="LiveId" clId="{5F1719DF-9111-40D5-BB90-D5A453CF7734}" dt="2020-01-23T08:45:19.545" v="10372" actId="1076"/>
          <ac:cxnSpMkLst>
            <pc:docMk/>
            <pc:sldMk cId="2529177141" sldId="391"/>
            <ac:cxnSpMk id="33" creationId="{7BC650D5-B031-4764-899E-39C4391A5982}"/>
          </ac:cxnSpMkLst>
        </pc:cxnChg>
        <pc:cxnChg chg="add mod">
          <ac:chgData name="Kulinich Bohdan" userId="48e65c9f34e137d0" providerId="LiveId" clId="{5F1719DF-9111-40D5-BB90-D5A453CF7734}" dt="2020-01-23T08:45:30.964" v="10375" actId="1076"/>
          <ac:cxnSpMkLst>
            <pc:docMk/>
            <pc:sldMk cId="2529177141" sldId="391"/>
            <ac:cxnSpMk id="34" creationId="{2F5C5D44-6B42-44CF-8390-7BBF86DBB260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7T08:58:52.045" v="13423" actId="20577"/>
        <pc:sldMkLst>
          <pc:docMk/>
          <pc:sldMk cId="1540853477" sldId="392"/>
        </pc:sldMkLst>
        <pc:spChg chg="mod">
          <ac:chgData name="Kulinich Bohdan" userId="48e65c9f34e137d0" providerId="LiveId" clId="{5F1719DF-9111-40D5-BB90-D5A453CF7734}" dt="2020-01-23T21:21:59.114" v="10893" actId="14100"/>
          <ac:spMkLst>
            <pc:docMk/>
            <pc:sldMk cId="1540853477" sldId="392"/>
            <ac:spMk id="6" creationId="{4CD1B612-D16C-4F70-8335-78480BFE8EC8}"/>
          </ac:spMkLst>
        </pc:spChg>
        <pc:spChg chg="mod">
          <ac:chgData name="Kulinich Bohdan" userId="48e65c9f34e137d0" providerId="LiveId" clId="{5F1719DF-9111-40D5-BB90-D5A453CF7734}" dt="2020-01-23T22:04:27.608" v="11112" actId="20577"/>
          <ac:spMkLst>
            <pc:docMk/>
            <pc:sldMk cId="1540853477" sldId="392"/>
            <ac:spMk id="11" creationId="{72EF6030-BDE5-4222-910D-7FE0F635EE08}"/>
          </ac:spMkLst>
        </pc:spChg>
        <pc:spChg chg="del mod">
          <ac:chgData name="Kulinich Bohdan" userId="48e65c9f34e137d0" providerId="LiveId" clId="{5F1719DF-9111-40D5-BB90-D5A453CF7734}" dt="2020-01-23T21:21:37.400" v="10886" actId="478"/>
          <ac:spMkLst>
            <pc:docMk/>
            <pc:sldMk cId="1540853477" sldId="392"/>
            <ac:spMk id="12" creationId="{01A6C097-2F1E-40BF-874D-C128C483045C}"/>
          </ac:spMkLst>
        </pc:spChg>
        <pc:spChg chg="mod">
          <ac:chgData name="Kulinich Bohdan" userId="48e65c9f34e137d0" providerId="LiveId" clId="{5F1719DF-9111-40D5-BB90-D5A453CF7734}" dt="2020-01-23T22:04:41.577" v="11119" actId="120"/>
          <ac:spMkLst>
            <pc:docMk/>
            <pc:sldMk cId="1540853477" sldId="392"/>
            <ac:spMk id="13" creationId="{52C30F53-3692-4D2E-B550-DC6D149D08D4}"/>
          </ac:spMkLst>
        </pc:spChg>
        <pc:spChg chg="del mod">
          <ac:chgData name="Kulinich Bohdan" userId="48e65c9f34e137d0" providerId="LiveId" clId="{5F1719DF-9111-40D5-BB90-D5A453CF7734}" dt="2020-01-23T21:21:41.173" v="10888" actId="478"/>
          <ac:spMkLst>
            <pc:docMk/>
            <pc:sldMk cId="1540853477" sldId="392"/>
            <ac:spMk id="14" creationId="{BCFB13B0-F6B5-4955-9155-63C55B210A33}"/>
          </ac:spMkLst>
        </pc:spChg>
        <pc:spChg chg="mod">
          <ac:chgData name="Kulinich Bohdan" userId="48e65c9f34e137d0" providerId="LiveId" clId="{5F1719DF-9111-40D5-BB90-D5A453CF7734}" dt="2020-01-23T22:03:57.953" v="11100" actId="404"/>
          <ac:spMkLst>
            <pc:docMk/>
            <pc:sldMk cId="1540853477" sldId="392"/>
            <ac:spMk id="21" creationId="{640D684D-068B-43F7-A015-2A09B24CC4EE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25" creationId="{ACF710CD-8D05-48CC-96A0-0B21A69EF755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26" creationId="{8064E860-CB0C-4532-96ED-C95D29032F7F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1" creationId="{B39603AE-D52C-470F-83D2-AF0A74D1CE0A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2" creationId="{CD3AC476-B8E9-4B67-A919-2E4605590AE3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5" creationId="{6FC46081-87DB-4174-A369-93989B59C152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6" creationId="{808D5108-5EE6-48A4-89CF-2A411D6DA9CF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7" creationId="{4E08019F-39B8-4E18-9739-1134BD1CDA9F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8" creationId="{1AC01BDA-BCC0-4227-B0F8-D6BBC6D13ADC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39" creationId="{6ADC468A-AFAF-40A0-A8CB-AB0DB7E864E9}"/>
          </ac:spMkLst>
        </pc:spChg>
        <pc:spChg chg="del">
          <ac:chgData name="Kulinich Bohdan" userId="48e65c9f34e137d0" providerId="LiveId" clId="{5F1719DF-9111-40D5-BB90-D5A453CF7734}" dt="2020-01-23T19:36:08.967" v="10508" actId="478"/>
          <ac:spMkLst>
            <pc:docMk/>
            <pc:sldMk cId="1540853477" sldId="392"/>
            <ac:spMk id="40" creationId="{D1CE810C-9F86-4F0F-B2D8-C7D9DA7EC672}"/>
          </ac:spMkLst>
        </pc:spChg>
        <pc:spChg chg="add mod">
          <ac:chgData name="Kulinich Bohdan" userId="48e65c9f34e137d0" providerId="LiveId" clId="{5F1719DF-9111-40D5-BB90-D5A453CF7734}" dt="2020-01-23T22:04:19.451" v="11108" actId="14100"/>
          <ac:spMkLst>
            <pc:docMk/>
            <pc:sldMk cId="1540853477" sldId="392"/>
            <ac:spMk id="41" creationId="{B855C1F9-79A8-44B4-9776-A7A474FB4DF1}"/>
          </ac:spMkLst>
        </pc:spChg>
        <pc:spChg chg="add mod">
          <ac:chgData name="Kulinich Bohdan" userId="48e65c9f34e137d0" providerId="LiveId" clId="{5F1719DF-9111-40D5-BB90-D5A453CF7734}" dt="2020-01-23T22:04:34.327" v="11115" actId="20577"/>
          <ac:spMkLst>
            <pc:docMk/>
            <pc:sldMk cId="1540853477" sldId="392"/>
            <ac:spMk id="42" creationId="{C31D29E0-F753-40B4-9EFE-3EFE89186742}"/>
          </ac:spMkLst>
        </pc:spChg>
        <pc:spChg chg="mod">
          <ac:chgData name="Kulinich Bohdan" userId="48e65c9f34e137d0" providerId="LiveId" clId="{5F1719DF-9111-40D5-BB90-D5A453CF7734}" dt="2020-01-27T08:58:52.045" v="13423" actId="20577"/>
          <ac:spMkLst>
            <pc:docMk/>
            <pc:sldMk cId="1540853477" sldId="392"/>
            <ac:spMk id="51" creationId="{86BC9140-E395-435D-A852-213A1317C46C}"/>
          </ac:spMkLst>
        </pc:spChg>
        <pc:spChg chg="add mod">
          <ac:chgData name="Kulinich Bohdan" userId="48e65c9f34e137d0" providerId="LiveId" clId="{5F1719DF-9111-40D5-BB90-D5A453CF7734}" dt="2020-01-23T21:42:37.627" v="11065" actId="208"/>
          <ac:spMkLst>
            <pc:docMk/>
            <pc:sldMk cId="1540853477" sldId="392"/>
            <ac:spMk id="76" creationId="{F1BD981E-F142-4844-B279-0AEF5F285802}"/>
          </ac:spMkLst>
        </pc:spChg>
        <pc:spChg chg="add mod">
          <ac:chgData name="Kulinich Bohdan" userId="48e65c9f34e137d0" providerId="LiveId" clId="{5F1719DF-9111-40D5-BB90-D5A453CF7734}" dt="2020-01-23T21:42:37.627" v="11065" actId="208"/>
          <ac:spMkLst>
            <pc:docMk/>
            <pc:sldMk cId="1540853477" sldId="392"/>
            <ac:spMk id="77" creationId="{28AF9927-B366-4D33-B9F9-BB1666C60CAF}"/>
          </ac:spMkLst>
        </pc:spChg>
        <pc:spChg chg="add mod">
          <ac:chgData name="Kulinich Bohdan" userId="48e65c9f34e137d0" providerId="LiveId" clId="{5F1719DF-9111-40D5-BB90-D5A453CF7734}" dt="2020-01-23T21:42:37.627" v="11065" actId="208"/>
          <ac:spMkLst>
            <pc:docMk/>
            <pc:sldMk cId="1540853477" sldId="392"/>
            <ac:spMk id="78" creationId="{EF222AE1-D486-47AE-95B2-1E2C047762A6}"/>
          </ac:spMkLst>
        </pc:spChg>
        <pc:spChg chg="add mod">
          <ac:chgData name="Kulinich Bohdan" userId="48e65c9f34e137d0" providerId="LiveId" clId="{5F1719DF-9111-40D5-BB90-D5A453CF7734}" dt="2020-01-23T21:42:37.627" v="11065" actId="208"/>
          <ac:spMkLst>
            <pc:docMk/>
            <pc:sldMk cId="1540853477" sldId="392"/>
            <ac:spMk id="79" creationId="{EF7AA343-97A3-423D-B5D9-6A566956E495}"/>
          </ac:spMkLst>
        </pc:spChg>
        <pc:spChg chg="add mod">
          <ac:chgData name="Kulinich Bohdan" userId="48e65c9f34e137d0" providerId="LiveId" clId="{5F1719DF-9111-40D5-BB90-D5A453CF7734}" dt="2020-01-23T21:43:01.486" v="11067" actId="208"/>
          <ac:spMkLst>
            <pc:docMk/>
            <pc:sldMk cId="1540853477" sldId="392"/>
            <ac:spMk id="92" creationId="{64040BF5-24DC-4D54-971E-C121C96E2DB2}"/>
          </ac:spMkLst>
        </pc:spChg>
        <pc:spChg chg="add mod">
          <ac:chgData name="Kulinich Bohdan" userId="48e65c9f34e137d0" providerId="LiveId" clId="{5F1719DF-9111-40D5-BB90-D5A453CF7734}" dt="2020-01-23T21:43:01.486" v="11067" actId="208"/>
          <ac:spMkLst>
            <pc:docMk/>
            <pc:sldMk cId="1540853477" sldId="392"/>
            <ac:spMk id="93" creationId="{7BEFEC5D-701A-426C-8477-722C7B25637B}"/>
          </ac:spMkLst>
        </pc:spChg>
        <pc:spChg chg="add mod">
          <ac:chgData name="Kulinich Bohdan" userId="48e65c9f34e137d0" providerId="LiveId" clId="{5F1719DF-9111-40D5-BB90-D5A453CF7734}" dt="2020-01-23T21:43:01.486" v="11067" actId="208"/>
          <ac:spMkLst>
            <pc:docMk/>
            <pc:sldMk cId="1540853477" sldId="392"/>
            <ac:spMk id="94" creationId="{00BC94FC-2B9D-4778-80B9-1968EC16C94A}"/>
          </ac:spMkLst>
        </pc:spChg>
        <pc:spChg chg="add mod">
          <ac:chgData name="Kulinich Bohdan" userId="48e65c9f34e137d0" providerId="LiveId" clId="{5F1719DF-9111-40D5-BB90-D5A453CF7734}" dt="2020-01-23T21:43:08.148" v="11069" actId="208"/>
          <ac:spMkLst>
            <pc:docMk/>
            <pc:sldMk cId="1540853477" sldId="392"/>
            <ac:spMk id="107" creationId="{AB86A572-453F-441B-8274-C871C0246B45}"/>
          </ac:spMkLst>
        </pc:spChg>
        <pc:spChg chg="add mod">
          <ac:chgData name="Kulinich Bohdan" userId="48e65c9f34e137d0" providerId="LiveId" clId="{5F1719DF-9111-40D5-BB90-D5A453CF7734}" dt="2020-01-23T21:43:08.148" v="11069" actId="208"/>
          <ac:spMkLst>
            <pc:docMk/>
            <pc:sldMk cId="1540853477" sldId="392"/>
            <ac:spMk id="108" creationId="{7D37BA77-417C-4BA0-B2CF-A459CFD81BB7}"/>
          </ac:spMkLst>
        </pc:spChg>
        <pc:spChg chg="add mod">
          <ac:chgData name="Kulinich Bohdan" userId="48e65c9f34e137d0" providerId="LiveId" clId="{5F1719DF-9111-40D5-BB90-D5A453CF7734}" dt="2020-01-23T21:43:08.148" v="11069" actId="208"/>
          <ac:spMkLst>
            <pc:docMk/>
            <pc:sldMk cId="1540853477" sldId="392"/>
            <ac:spMk id="109" creationId="{C7438B30-ADA4-4AFA-B233-A211E76D0E9E}"/>
          </ac:spMkLst>
        </pc:spChg>
        <pc:spChg chg="add mod">
          <ac:chgData name="Kulinich Bohdan" userId="48e65c9f34e137d0" providerId="LiveId" clId="{5F1719DF-9111-40D5-BB90-D5A453CF7734}" dt="2020-01-23T21:43:08.148" v="11069" actId="208"/>
          <ac:spMkLst>
            <pc:docMk/>
            <pc:sldMk cId="1540853477" sldId="392"/>
            <ac:spMk id="110" creationId="{694903DE-587D-42C4-9749-1A12E6878479}"/>
          </ac:spMkLst>
        </pc:spChg>
        <pc:spChg chg="add mod">
          <ac:chgData name="Kulinich Bohdan" userId="48e65c9f34e137d0" providerId="LiveId" clId="{5F1719DF-9111-40D5-BB90-D5A453CF7734}" dt="2020-01-23T21:43:14.256" v="11071" actId="208"/>
          <ac:spMkLst>
            <pc:docMk/>
            <pc:sldMk cId="1540853477" sldId="392"/>
            <ac:spMk id="123" creationId="{5D4DD85D-0D42-4665-A193-23D2C281BE93}"/>
          </ac:spMkLst>
        </pc:spChg>
        <pc:spChg chg="add mod">
          <ac:chgData name="Kulinich Bohdan" userId="48e65c9f34e137d0" providerId="LiveId" clId="{5F1719DF-9111-40D5-BB90-D5A453CF7734}" dt="2020-01-23T21:43:14.256" v="11071" actId="208"/>
          <ac:spMkLst>
            <pc:docMk/>
            <pc:sldMk cId="1540853477" sldId="392"/>
            <ac:spMk id="124" creationId="{3ABFB1DA-645A-46CA-A9ED-974823862C03}"/>
          </ac:spMkLst>
        </pc:spChg>
        <pc:spChg chg="add mod">
          <ac:chgData name="Kulinich Bohdan" userId="48e65c9f34e137d0" providerId="LiveId" clId="{5F1719DF-9111-40D5-BB90-D5A453CF7734}" dt="2020-01-23T21:43:14.256" v="11071" actId="208"/>
          <ac:spMkLst>
            <pc:docMk/>
            <pc:sldMk cId="1540853477" sldId="392"/>
            <ac:spMk id="125" creationId="{50D368D3-2109-4F5B-AA14-FE754EFEF6AD}"/>
          </ac:spMkLst>
        </pc:spChg>
        <pc:spChg chg="add mod">
          <ac:chgData name="Kulinich Bohdan" userId="48e65c9f34e137d0" providerId="LiveId" clId="{5F1719DF-9111-40D5-BB90-D5A453CF7734}" dt="2020-01-23T21:43:14.256" v="11071" actId="208"/>
          <ac:spMkLst>
            <pc:docMk/>
            <pc:sldMk cId="1540853477" sldId="392"/>
            <ac:spMk id="126" creationId="{77B181D4-D13A-403E-A2B0-B7D817E2E0A2}"/>
          </ac:spMkLst>
        </pc:spChg>
        <pc:spChg chg="add mod">
          <ac:chgData name="Kulinich Bohdan" userId="48e65c9f34e137d0" providerId="LiveId" clId="{5F1719DF-9111-40D5-BB90-D5A453CF7734}" dt="2020-01-23T21:40:03.083" v="11043" actId="113"/>
          <ac:spMkLst>
            <pc:docMk/>
            <pc:sldMk cId="1540853477" sldId="392"/>
            <ac:spMk id="127" creationId="{41AB5D9F-88FD-4388-823E-21C5F711488E}"/>
          </ac:spMkLst>
        </pc:spChg>
        <pc:spChg chg="add mod">
          <ac:chgData name="Kulinich Bohdan" userId="48e65c9f34e137d0" providerId="LiveId" clId="{5F1719DF-9111-40D5-BB90-D5A453CF7734}" dt="2020-01-23T21:40:17.132" v="11047" actId="20577"/>
          <ac:spMkLst>
            <pc:docMk/>
            <pc:sldMk cId="1540853477" sldId="392"/>
            <ac:spMk id="128" creationId="{3C94F99A-9F9B-46F2-8566-4BBEDB9FCD0C}"/>
          </ac:spMkLst>
        </pc:spChg>
        <pc:spChg chg="add mod">
          <ac:chgData name="Kulinich Bohdan" userId="48e65c9f34e137d0" providerId="LiveId" clId="{5F1719DF-9111-40D5-BB90-D5A453CF7734}" dt="2020-01-23T21:40:47.015" v="11054" actId="20577"/>
          <ac:spMkLst>
            <pc:docMk/>
            <pc:sldMk cId="1540853477" sldId="392"/>
            <ac:spMk id="129" creationId="{66237C21-46F2-483E-81FF-A0B282C23D65}"/>
          </ac:spMkLst>
        </pc:spChg>
        <pc:spChg chg="add mod">
          <ac:chgData name="Kulinich Bohdan" userId="48e65c9f34e137d0" providerId="LiveId" clId="{5F1719DF-9111-40D5-BB90-D5A453CF7734}" dt="2020-01-23T21:41:41.641" v="11062" actId="20577"/>
          <ac:spMkLst>
            <pc:docMk/>
            <pc:sldMk cId="1540853477" sldId="392"/>
            <ac:spMk id="130" creationId="{F51DC08E-A430-48A9-9061-AF8F6B81D426}"/>
          </ac:spMkLst>
        </pc:spChg>
        <pc:grpChg chg="add del mod">
          <ac:chgData name="Kulinich Bohdan" userId="48e65c9f34e137d0" providerId="LiveId" clId="{5F1719DF-9111-40D5-BB90-D5A453CF7734}" dt="2020-01-23T21:25:02.444" v="10911" actId="165"/>
          <ac:grpSpMkLst>
            <pc:docMk/>
            <pc:sldMk cId="1540853477" sldId="392"/>
            <ac:grpSpMk id="43" creationId="{B922D018-DFCA-4725-829E-34FB4282558B}"/>
          </ac:grpSpMkLst>
        </pc:grpChg>
        <pc:grpChg chg="add del mod">
          <ac:chgData name="Kulinich Bohdan" userId="48e65c9f34e137d0" providerId="LiveId" clId="{5F1719DF-9111-40D5-BB90-D5A453CF7734}" dt="2020-01-23T21:41:51.829" v="11063" actId="478"/>
          <ac:grpSpMkLst>
            <pc:docMk/>
            <pc:sldMk cId="1540853477" sldId="392"/>
            <ac:grpSpMk id="44" creationId="{3AC56D19-9970-42F1-B368-4873B7F05CCD}"/>
          </ac:grpSpMkLst>
        </pc:grpChg>
        <pc:picChg chg="add mod topLvl">
          <ac:chgData name="Kulinich Bohdan" userId="48e65c9f34e137d0" providerId="LiveId" clId="{5F1719DF-9111-40D5-BB90-D5A453CF7734}" dt="2020-01-23T21:25:15.893" v="10916" actId="164"/>
          <ac:picMkLst>
            <pc:docMk/>
            <pc:sldMk cId="1540853477" sldId="392"/>
            <ac:picMk id="5" creationId="{8D365265-8D99-461A-932D-B9B50B6A0D77}"/>
          </ac:picMkLst>
        </pc:picChg>
        <pc:picChg chg="add mod topLvl">
          <ac:chgData name="Kulinich Bohdan" userId="48e65c9f34e137d0" providerId="LiveId" clId="{5F1719DF-9111-40D5-BB90-D5A453CF7734}" dt="2020-01-23T21:25:15.893" v="10916" actId="164"/>
          <ac:picMkLst>
            <pc:docMk/>
            <pc:sldMk cId="1540853477" sldId="392"/>
            <ac:picMk id="9" creationId="{81216E13-BE16-421A-800A-A050F172C309}"/>
          </ac:picMkLst>
        </pc:picChg>
        <pc:picChg chg="add mod topLvl">
          <ac:chgData name="Kulinich Bohdan" userId="48e65c9f34e137d0" providerId="LiveId" clId="{5F1719DF-9111-40D5-BB90-D5A453CF7734}" dt="2020-01-23T21:25:15.893" v="10916" actId="164"/>
          <ac:picMkLst>
            <pc:docMk/>
            <pc:sldMk cId="1540853477" sldId="392"/>
            <ac:picMk id="22" creationId="{D9321F8E-256A-4EE5-9F32-F976B04FE651}"/>
          </ac:picMkLst>
        </pc:picChg>
        <pc:picChg chg="add mod topLvl">
          <ac:chgData name="Kulinich Bohdan" userId="48e65c9f34e137d0" providerId="LiveId" clId="{5F1719DF-9111-40D5-BB90-D5A453CF7734}" dt="2020-01-23T21:25:15.893" v="10916" actId="164"/>
          <ac:picMkLst>
            <pc:docMk/>
            <pc:sldMk cId="1540853477" sldId="392"/>
            <ac:picMk id="24" creationId="{49B91728-A3FA-448E-B8EC-EED5802AC7ED}"/>
          </ac:picMkLst>
        </pc:pic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15" creationId="{628BB739-5CD2-4EBA-AFF7-F540B93ACC0B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16" creationId="{B2DD645A-67B5-44EC-948B-3FBD1603B918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17" creationId="{2280F27C-2737-432D-B207-061375DF4023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18" creationId="{F592BABF-633A-4BE2-A232-1AA07D9DD036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19" creationId="{0CEA7566-97ED-4060-9BD6-9E70D4A119B3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20" creationId="{35740EBF-45B7-4070-BED3-AA9CFD4E6AA2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27" creationId="{D080DA38-2F1E-4608-B6B2-0B8A21BF98EC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28" creationId="{D3A5576E-7AEC-4487-8229-BAB948501263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29" creationId="{7BC0CA82-0229-4E97-80F5-3F33961C3934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30" creationId="{E8CA86D8-926E-4E77-B4AC-61E6A3A3BF38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33" creationId="{7BC650D5-B031-4764-899E-39C4391A5982}"/>
          </ac:cxnSpMkLst>
        </pc:cxnChg>
        <pc:cxnChg chg="del">
          <ac:chgData name="Kulinich Bohdan" userId="48e65c9f34e137d0" providerId="LiveId" clId="{5F1719DF-9111-40D5-BB90-D5A453CF7734}" dt="2020-01-23T19:36:08.967" v="10508" actId="478"/>
          <ac:cxnSpMkLst>
            <pc:docMk/>
            <pc:sldMk cId="1540853477" sldId="392"/>
            <ac:cxnSpMk id="34" creationId="{2F5C5D44-6B42-44CF-8390-7BBF86DBB260}"/>
          </ac:cxnSpMkLst>
        </pc:cxnChg>
        <pc:cxnChg chg="add mod">
          <ac:chgData name="Kulinich Bohdan" userId="48e65c9f34e137d0" providerId="LiveId" clId="{5F1719DF-9111-40D5-BB90-D5A453CF7734}" dt="2020-01-23T21:39:40.616" v="11039" actId="208"/>
          <ac:cxnSpMkLst>
            <pc:docMk/>
            <pc:sldMk cId="1540853477" sldId="392"/>
            <ac:cxnSpMk id="46" creationId="{78D10C9C-D825-4306-8DA8-9113A2D90DEE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49" creationId="{C91103F3-B81F-40CE-84D7-B94FC3CF3CA0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50" creationId="{FBF529EB-552E-46CE-9E09-319FFA5D7019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52" creationId="{E3D3D9DF-5B40-427C-925B-F04ADBC578E5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53" creationId="{9A3C87BF-46AD-4B38-9866-8100617CC24C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54" creationId="{0198D204-8CB9-4889-AA6D-DB4C6D60AFE7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61" creationId="{900BE4DE-6925-4075-BA10-96F634132159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63" creationId="{A6C69763-B142-494B-954E-BF2F8793C44C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64" creationId="{B412AFC8-A186-4306-9525-976B727E0BBD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67" creationId="{E452B73D-5602-4D4F-8672-B1B3AAF714B6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73" creationId="{BED6ACFB-2183-4A9E-8813-78221791019E}"/>
          </ac:cxnSpMkLst>
        </pc:cxnChg>
        <pc:cxnChg chg="add mod">
          <ac:chgData name="Kulinich Bohdan" userId="48e65c9f34e137d0" providerId="LiveId" clId="{5F1719DF-9111-40D5-BB90-D5A453CF7734}" dt="2020-01-23T21:31:59.588" v="10993" actId="1076"/>
          <ac:cxnSpMkLst>
            <pc:docMk/>
            <pc:sldMk cId="1540853477" sldId="392"/>
            <ac:cxnSpMk id="74" creationId="{37DC848A-57CF-476A-9BA5-522077940A3F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0" creationId="{4A040E6D-6BBD-4F3F-8230-A7AA8DB41DDA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1" creationId="{05005F86-5FEF-491C-AE6E-2723CB1A0B75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2" creationId="{22B14508-864C-49A6-8B31-FD06B3C51EC5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3" creationId="{5930AFD5-E856-4164-B57D-C65C456D0632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4" creationId="{26E8E4E3-1756-4A29-A933-E668B05A34FB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5" creationId="{F3367FFA-0B50-4F2B-B0B8-EAF391663689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6" creationId="{2C0D88D1-463F-44B5-B69E-89DE48404913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7" creationId="{4F392321-9F42-4DB9-91EC-E152A43B7C7A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8" creationId="{BE0EA4FD-BA70-412A-B227-5FF402B11F1E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89" creationId="{832459C7-B405-4AC0-B4B0-08C32C58CAB8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90" creationId="{40769C8E-DB04-419C-94CA-4669677BC486}"/>
          </ac:cxnSpMkLst>
        </pc:cxnChg>
        <pc:cxnChg chg="add mod">
          <ac:chgData name="Kulinich Bohdan" userId="48e65c9f34e137d0" providerId="LiveId" clId="{5F1719DF-9111-40D5-BB90-D5A453CF7734}" dt="2020-01-23T21:40:33.177" v="11049" actId="1076"/>
          <ac:cxnSpMkLst>
            <pc:docMk/>
            <pc:sldMk cId="1540853477" sldId="392"/>
            <ac:cxnSpMk id="91" creationId="{ED06BDF2-2290-4B8A-888E-29A6A28E662D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95" creationId="{236E3766-55E9-4226-BA32-B6FBB2081A96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96" creationId="{6CAB0228-8D69-49F5-93D9-0CB2BB7D4A96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97" creationId="{0FE1E969-C42A-4BED-B550-1E76FD99BB12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98" creationId="{AF1E0777-233C-4C81-9D0A-B67F6B71D118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99" creationId="{BEAB2662-1C84-4FB2-8CC2-08146F5E6200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0" creationId="{5E27BE5B-C49E-4BB8-9F79-0B80FE0FE262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1" creationId="{86E0CAC6-CC38-47D5-A72B-F7AC3C58D261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2" creationId="{984348C2-C0CB-4699-9E5C-1110F4FFA2D7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3" creationId="{367F4775-8372-4457-8B91-9E6C95E8A41F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4" creationId="{1A9B4219-A51E-4CC5-A5CA-CE551896940F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5" creationId="{087AF661-A6B0-4B5E-BAF0-D38E423E6091}"/>
          </ac:cxnSpMkLst>
        </pc:cxnChg>
        <pc:cxnChg chg="add mod">
          <ac:chgData name="Kulinich Bohdan" userId="48e65c9f34e137d0" providerId="LiveId" clId="{5F1719DF-9111-40D5-BB90-D5A453CF7734}" dt="2020-01-23T21:41:01.404" v="11056" actId="1076"/>
          <ac:cxnSpMkLst>
            <pc:docMk/>
            <pc:sldMk cId="1540853477" sldId="392"/>
            <ac:cxnSpMk id="106" creationId="{CFA6156E-CF4D-4B1F-A09D-FA6C66070894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1" creationId="{E62D00CC-EE1B-4824-8027-8D7ED4BDCE0E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2" creationId="{84F4998D-66A4-4A01-BFA7-4C3E1F1EB540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3" creationId="{E0C81281-68D8-4846-B510-F466F7100A51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4" creationId="{2D7E9673-C4F2-4FF7-B546-D6E7B9CA3E78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5" creationId="{F0B142E0-6DFE-4F57-8F07-FB5A7377DCB3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6" creationId="{6DA384C6-008B-42B5-AEAC-93D9A7E1C9D2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7" creationId="{3B6F87C1-D74A-473E-886D-72710CE3518F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8" creationId="{8409B2F0-E833-4BB8-860E-20995F00CD41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19" creationId="{0A11F3F6-2349-46EC-A389-7435A6F5426A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20" creationId="{DEE754E3-4FEB-4063-AAE7-20B176F6BC6B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21" creationId="{18490D11-71D1-48D1-8AB5-1354B0E1379C}"/>
          </ac:cxnSpMkLst>
        </pc:cxnChg>
        <pc:cxnChg chg="add mod">
          <ac:chgData name="Kulinich Bohdan" userId="48e65c9f34e137d0" providerId="LiveId" clId="{5F1719DF-9111-40D5-BB90-D5A453CF7734}" dt="2020-01-23T21:41:26.303" v="11058" actId="1076"/>
          <ac:cxnSpMkLst>
            <pc:docMk/>
            <pc:sldMk cId="1540853477" sldId="392"/>
            <ac:cxnSpMk id="122" creationId="{37D55971-C75A-47D1-9CD4-6EA108773478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7T08:58:56.127" v="13424" actId="20577"/>
        <pc:sldMkLst>
          <pc:docMk/>
          <pc:sldMk cId="2324379613" sldId="393"/>
        </pc:sldMkLst>
        <pc:spChg chg="mod">
          <ac:chgData name="Kulinich Bohdan" userId="48e65c9f34e137d0" providerId="LiveId" clId="{5F1719DF-9111-40D5-BB90-D5A453CF7734}" dt="2020-01-24T10:38:44.291" v="11507" actId="1076"/>
          <ac:spMkLst>
            <pc:docMk/>
            <pc:sldMk cId="2324379613" sldId="393"/>
            <ac:spMk id="6" creationId="{4CD1B612-D16C-4F70-8335-78480BFE8EC8}"/>
          </ac:spMkLst>
        </pc:spChg>
        <pc:spChg chg="del">
          <ac:chgData name="Kulinich Bohdan" userId="48e65c9f34e137d0" providerId="LiveId" clId="{5F1719DF-9111-40D5-BB90-D5A453CF7734}" dt="2020-01-24T09:43:12.785" v="11210" actId="478"/>
          <ac:spMkLst>
            <pc:docMk/>
            <pc:sldMk cId="2324379613" sldId="393"/>
            <ac:spMk id="11" creationId="{72EF6030-BDE5-4222-910D-7FE0F635EE08}"/>
          </ac:spMkLst>
        </pc:spChg>
        <pc:spChg chg="del">
          <ac:chgData name="Kulinich Bohdan" userId="48e65c9f34e137d0" providerId="LiveId" clId="{5F1719DF-9111-40D5-BB90-D5A453CF7734}" dt="2020-01-24T09:43:12.785" v="11210" actId="478"/>
          <ac:spMkLst>
            <pc:docMk/>
            <pc:sldMk cId="2324379613" sldId="393"/>
            <ac:spMk id="13" creationId="{52C30F53-3692-4D2E-B550-DC6D149D08D4}"/>
          </ac:spMkLst>
        </pc:spChg>
        <pc:spChg chg="del">
          <ac:chgData name="Kulinich Bohdan" userId="48e65c9f34e137d0" providerId="LiveId" clId="{5F1719DF-9111-40D5-BB90-D5A453CF7734}" dt="2020-01-24T09:43:12.785" v="11210" actId="478"/>
          <ac:spMkLst>
            <pc:docMk/>
            <pc:sldMk cId="2324379613" sldId="393"/>
            <ac:spMk id="21" creationId="{640D684D-068B-43F7-A015-2A09B24CC4EE}"/>
          </ac:spMkLst>
        </pc:spChg>
        <pc:spChg chg="del">
          <ac:chgData name="Kulinich Bohdan" userId="48e65c9f34e137d0" providerId="LiveId" clId="{5F1719DF-9111-40D5-BB90-D5A453CF7734}" dt="2020-01-24T09:43:12.785" v="11210" actId="478"/>
          <ac:spMkLst>
            <pc:docMk/>
            <pc:sldMk cId="2324379613" sldId="393"/>
            <ac:spMk id="41" creationId="{B855C1F9-79A8-44B4-9776-A7A474FB4DF1}"/>
          </ac:spMkLst>
        </pc:spChg>
        <pc:spChg chg="del">
          <ac:chgData name="Kulinich Bohdan" userId="48e65c9f34e137d0" providerId="LiveId" clId="{5F1719DF-9111-40D5-BB90-D5A453CF7734}" dt="2020-01-24T09:43:12.785" v="11210" actId="478"/>
          <ac:spMkLst>
            <pc:docMk/>
            <pc:sldMk cId="2324379613" sldId="393"/>
            <ac:spMk id="42" creationId="{C31D29E0-F753-40B4-9EFE-3EFE89186742}"/>
          </ac:spMkLst>
        </pc:spChg>
        <pc:spChg chg="mod">
          <ac:chgData name="Kulinich Bohdan" userId="48e65c9f34e137d0" providerId="LiveId" clId="{5F1719DF-9111-40D5-BB90-D5A453CF7734}" dt="2020-01-27T08:58:56.127" v="13424" actId="20577"/>
          <ac:spMkLst>
            <pc:docMk/>
            <pc:sldMk cId="2324379613" sldId="393"/>
            <ac:spMk id="51" creationId="{86BC9140-E395-435D-A852-213A1317C46C}"/>
          </ac:spMkLst>
        </pc:spChg>
        <pc:spChg chg="del">
          <ac:chgData name="Kulinich Bohdan" userId="48e65c9f34e137d0" providerId="LiveId" clId="{5F1719DF-9111-40D5-BB90-D5A453CF7734}" dt="2020-01-24T09:38:29.792" v="11122" actId="478"/>
          <ac:spMkLst>
            <pc:docMk/>
            <pc:sldMk cId="2324379613" sldId="393"/>
            <ac:spMk id="76" creationId="{F1BD981E-F142-4844-B279-0AEF5F285802}"/>
          </ac:spMkLst>
        </pc:spChg>
        <pc:spChg chg="del">
          <ac:chgData name="Kulinich Bohdan" userId="48e65c9f34e137d0" providerId="LiveId" clId="{5F1719DF-9111-40D5-BB90-D5A453CF7734}" dt="2020-01-24T09:38:29.792" v="11122" actId="478"/>
          <ac:spMkLst>
            <pc:docMk/>
            <pc:sldMk cId="2324379613" sldId="393"/>
            <ac:spMk id="77" creationId="{28AF9927-B366-4D33-B9F9-BB1666C60CAF}"/>
          </ac:spMkLst>
        </pc:spChg>
        <pc:spChg chg="del">
          <ac:chgData name="Kulinich Bohdan" userId="48e65c9f34e137d0" providerId="LiveId" clId="{5F1719DF-9111-40D5-BB90-D5A453CF7734}" dt="2020-01-24T09:38:29.792" v="11122" actId="478"/>
          <ac:spMkLst>
            <pc:docMk/>
            <pc:sldMk cId="2324379613" sldId="393"/>
            <ac:spMk id="78" creationId="{EF222AE1-D486-47AE-95B2-1E2C047762A6}"/>
          </ac:spMkLst>
        </pc:spChg>
        <pc:spChg chg="del">
          <ac:chgData name="Kulinich Bohdan" userId="48e65c9f34e137d0" providerId="LiveId" clId="{5F1719DF-9111-40D5-BB90-D5A453CF7734}" dt="2020-01-24T09:38:29.792" v="11122" actId="478"/>
          <ac:spMkLst>
            <pc:docMk/>
            <pc:sldMk cId="2324379613" sldId="393"/>
            <ac:spMk id="79" creationId="{EF7AA343-97A3-423D-B5D9-6A566956E495}"/>
          </ac:spMkLst>
        </pc:spChg>
        <pc:spChg chg="del">
          <ac:chgData name="Kulinich Bohdan" userId="48e65c9f34e137d0" providerId="LiveId" clId="{5F1719DF-9111-40D5-BB90-D5A453CF7734}" dt="2020-01-24T09:38:31.388" v="11123" actId="478"/>
          <ac:spMkLst>
            <pc:docMk/>
            <pc:sldMk cId="2324379613" sldId="393"/>
            <ac:spMk id="92" creationId="{64040BF5-24DC-4D54-971E-C121C96E2DB2}"/>
          </ac:spMkLst>
        </pc:spChg>
        <pc:spChg chg="del">
          <ac:chgData name="Kulinich Bohdan" userId="48e65c9f34e137d0" providerId="LiveId" clId="{5F1719DF-9111-40D5-BB90-D5A453CF7734}" dt="2020-01-24T09:38:31.388" v="11123" actId="478"/>
          <ac:spMkLst>
            <pc:docMk/>
            <pc:sldMk cId="2324379613" sldId="393"/>
            <ac:spMk id="93" creationId="{7BEFEC5D-701A-426C-8477-722C7B25637B}"/>
          </ac:spMkLst>
        </pc:spChg>
        <pc:spChg chg="del">
          <ac:chgData name="Kulinich Bohdan" userId="48e65c9f34e137d0" providerId="LiveId" clId="{5F1719DF-9111-40D5-BB90-D5A453CF7734}" dt="2020-01-24T09:38:31.388" v="11123" actId="478"/>
          <ac:spMkLst>
            <pc:docMk/>
            <pc:sldMk cId="2324379613" sldId="393"/>
            <ac:spMk id="94" creationId="{00BC94FC-2B9D-4778-80B9-1968EC16C94A}"/>
          </ac:spMkLst>
        </pc:spChg>
        <pc:spChg chg="del">
          <ac:chgData name="Kulinich Bohdan" userId="48e65c9f34e137d0" providerId="LiveId" clId="{5F1719DF-9111-40D5-BB90-D5A453CF7734}" dt="2020-01-24T09:38:34.620" v="11125" actId="478"/>
          <ac:spMkLst>
            <pc:docMk/>
            <pc:sldMk cId="2324379613" sldId="393"/>
            <ac:spMk id="107" creationId="{AB86A572-453F-441B-8274-C871C0246B45}"/>
          </ac:spMkLst>
        </pc:spChg>
        <pc:spChg chg="del">
          <ac:chgData name="Kulinich Bohdan" userId="48e65c9f34e137d0" providerId="LiveId" clId="{5F1719DF-9111-40D5-BB90-D5A453CF7734}" dt="2020-01-24T09:38:34.620" v="11125" actId="478"/>
          <ac:spMkLst>
            <pc:docMk/>
            <pc:sldMk cId="2324379613" sldId="393"/>
            <ac:spMk id="108" creationId="{7D37BA77-417C-4BA0-B2CF-A459CFD81BB7}"/>
          </ac:spMkLst>
        </pc:spChg>
        <pc:spChg chg="del">
          <ac:chgData name="Kulinich Bohdan" userId="48e65c9f34e137d0" providerId="LiveId" clId="{5F1719DF-9111-40D5-BB90-D5A453CF7734}" dt="2020-01-24T09:38:34.620" v="11125" actId="478"/>
          <ac:spMkLst>
            <pc:docMk/>
            <pc:sldMk cId="2324379613" sldId="393"/>
            <ac:spMk id="109" creationId="{C7438B30-ADA4-4AFA-B233-A211E76D0E9E}"/>
          </ac:spMkLst>
        </pc:spChg>
        <pc:spChg chg="del">
          <ac:chgData name="Kulinich Bohdan" userId="48e65c9f34e137d0" providerId="LiveId" clId="{5F1719DF-9111-40D5-BB90-D5A453CF7734}" dt="2020-01-24T09:38:34.620" v="11125" actId="478"/>
          <ac:spMkLst>
            <pc:docMk/>
            <pc:sldMk cId="2324379613" sldId="393"/>
            <ac:spMk id="110" creationId="{694903DE-587D-42C4-9749-1A12E6878479}"/>
          </ac:spMkLst>
        </pc:spChg>
        <pc:spChg chg="del">
          <ac:chgData name="Kulinich Bohdan" userId="48e65c9f34e137d0" providerId="LiveId" clId="{5F1719DF-9111-40D5-BB90-D5A453CF7734}" dt="2020-01-24T09:38:36.751" v="11126" actId="478"/>
          <ac:spMkLst>
            <pc:docMk/>
            <pc:sldMk cId="2324379613" sldId="393"/>
            <ac:spMk id="123" creationId="{5D4DD85D-0D42-4665-A193-23D2C281BE93}"/>
          </ac:spMkLst>
        </pc:spChg>
        <pc:spChg chg="del">
          <ac:chgData name="Kulinich Bohdan" userId="48e65c9f34e137d0" providerId="LiveId" clId="{5F1719DF-9111-40D5-BB90-D5A453CF7734}" dt="2020-01-24T09:38:36.751" v="11126" actId="478"/>
          <ac:spMkLst>
            <pc:docMk/>
            <pc:sldMk cId="2324379613" sldId="393"/>
            <ac:spMk id="124" creationId="{3ABFB1DA-645A-46CA-A9ED-974823862C03}"/>
          </ac:spMkLst>
        </pc:spChg>
        <pc:spChg chg="del">
          <ac:chgData name="Kulinich Bohdan" userId="48e65c9f34e137d0" providerId="LiveId" clId="{5F1719DF-9111-40D5-BB90-D5A453CF7734}" dt="2020-01-24T09:38:36.751" v="11126" actId="478"/>
          <ac:spMkLst>
            <pc:docMk/>
            <pc:sldMk cId="2324379613" sldId="393"/>
            <ac:spMk id="125" creationId="{50D368D3-2109-4F5B-AA14-FE754EFEF6AD}"/>
          </ac:spMkLst>
        </pc:spChg>
        <pc:spChg chg="del">
          <ac:chgData name="Kulinich Bohdan" userId="48e65c9f34e137d0" providerId="LiveId" clId="{5F1719DF-9111-40D5-BB90-D5A453CF7734}" dt="2020-01-24T09:38:36.751" v="11126" actId="478"/>
          <ac:spMkLst>
            <pc:docMk/>
            <pc:sldMk cId="2324379613" sldId="393"/>
            <ac:spMk id="126" creationId="{77B181D4-D13A-403E-A2B0-B7D817E2E0A2}"/>
          </ac:spMkLst>
        </pc:spChg>
        <pc:spChg chg="del">
          <ac:chgData name="Kulinich Bohdan" userId="48e65c9f34e137d0" providerId="LiveId" clId="{5F1719DF-9111-40D5-BB90-D5A453CF7734}" dt="2020-01-24T09:38:32.673" v="11124" actId="478"/>
          <ac:spMkLst>
            <pc:docMk/>
            <pc:sldMk cId="2324379613" sldId="393"/>
            <ac:spMk id="127" creationId="{41AB5D9F-88FD-4388-823E-21C5F711488E}"/>
          </ac:spMkLst>
        </pc:spChg>
        <pc:spChg chg="del">
          <ac:chgData name="Kulinich Bohdan" userId="48e65c9f34e137d0" providerId="LiveId" clId="{5F1719DF-9111-40D5-BB90-D5A453CF7734}" dt="2020-01-24T09:38:31.388" v="11123" actId="478"/>
          <ac:spMkLst>
            <pc:docMk/>
            <pc:sldMk cId="2324379613" sldId="393"/>
            <ac:spMk id="128" creationId="{3C94F99A-9F9B-46F2-8566-4BBEDB9FCD0C}"/>
          </ac:spMkLst>
        </pc:spChg>
        <pc:spChg chg="del">
          <ac:chgData name="Kulinich Bohdan" userId="48e65c9f34e137d0" providerId="LiveId" clId="{5F1719DF-9111-40D5-BB90-D5A453CF7734}" dt="2020-01-24T09:38:34.620" v="11125" actId="478"/>
          <ac:spMkLst>
            <pc:docMk/>
            <pc:sldMk cId="2324379613" sldId="393"/>
            <ac:spMk id="129" creationId="{66237C21-46F2-483E-81FF-A0B282C23D65}"/>
          </ac:spMkLst>
        </pc:spChg>
        <pc:spChg chg="del">
          <ac:chgData name="Kulinich Bohdan" userId="48e65c9f34e137d0" providerId="LiveId" clId="{5F1719DF-9111-40D5-BB90-D5A453CF7734}" dt="2020-01-24T09:38:36.751" v="11126" actId="478"/>
          <ac:spMkLst>
            <pc:docMk/>
            <pc:sldMk cId="2324379613" sldId="393"/>
            <ac:spMk id="130" creationId="{F51DC08E-A430-48A9-9061-AF8F6B81D426}"/>
          </ac:spMkLst>
        </pc:spChg>
        <pc:spChg chg="add mod">
          <ac:chgData name="Kulinich Bohdan" userId="48e65c9f34e137d0" providerId="LiveId" clId="{5F1719DF-9111-40D5-BB90-D5A453CF7734}" dt="2020-01-24T10:39:31.249" v="11522" actId="1076"/>
          <ac:spMkLst>
            <pc:docMk/>
            <pc:sldMk cId="2324379613" sldId="393"/>
            <ac:spMk id="199" creationId="{33C832E6-DE48-476D-B16F-277D557E2052}"/>
          </ac:spMkLst>
        </pc:spChg>
        <pc:spChg chg="add mod">
          <ac:chgData name="Kulinich Bohdan" userId="48e65c9f34e137d0" providerId="LiveId" clId="{5F1719DF-9111-40D5-BB90-D5A453CF7734}" dt="2020-01-24T10:39:31.249" v="11522" actId="1076"/>
          <ac:spMkLst>
            <pc:docMk/>
            <pc:sldMk cId="2324379613" sldId="393"/>
            <ac:spMk id="200" creationId="{6BE452DA-1F41-44A0-A0B3-984E5EFFD9D5}"/>
          </ac:spMkLst>
        </pc:spChg>
        <pc:spChg chg="add mod">
          <ac:chgData name="Kulinich Bohdan" userId="48e65c9f34e137d0" providerId="LiveId" clId="{5F1719DF-9111-40D5-BB90-D5A453CF7734}" dt="2020-01-24T10:39:31.249" v="11522" actId="1076"/>
          <ac:spMkLst>
            <pc:docMk/>
            <pc:sldMk cId="2324379613" sldId="393"/>
            <ac:spMk id="201" creationId="{E8BE8A71-A783-4FD3-9D6B-C74DD69EF4A7}"/>
          </ac:spMkLst>
        </pc:spChg>
        <pc:spChg chg="add mod">
          <ac:chgData name="Kulinich Bohdan" userId="48e65c9f34e137d0" providerId="LiveId" clId="{5F1719DF-9111-40D5-BB90-D5A453CF7734}" dt="2020-01-24T10:39:31.249" v="11522" actId="1076"/>
          <ac:spMkLst>
            <pc:docMk/>
            <pc:sldMk cId="2324379613" sldId="393"/>
            <ac:spMk id="202" creationId="{B54DDBFA-FB86-4DBF-9565-0C8294CBCAD9}"/>
          </ac:spMkLst>
        </pc:spChg>
        <pc:spChg chg="add mod">
          <ac:chgData name="Kulinich Bohdan" userId="48e65c9f34e137d0" providerId="LiveId" clId="{5F1719DF-9111-40D5-BB90-D5A453CF7734}" dt="2020-01-24T10:39:31.249" v="11522" actId="1076"/>
          <ac:spMkLst>
            <pc:docMk/>
            <pc:sldMk cId="2324379613" sldId="393"/>
            <ac:spMk id="203" creationId="{26F2AF7A-72C9-4508-8C31-B09B4C892D62}"/>
          </ac:spMkLst>
        </pc:spChg>
        <pc:grpChg chg="add del mod">
          <ac:chgData name="Kulinich Bohdan" userId="48e65c9f34e137d0" providerId="LiveId" clId="{5F1719DF-9111-40D5-BB90-D5A453CF7734}" dt="2020-01-24T10:04:54.505" v="11467" actId="164"/>
          <ac:grpSpMkLst>
            <pc:docMk/>
            <pc:sldMk cId="2324379613" sldId="393"/>
            <ac:grpSpMk id="15" creationId="{B2108C1B-9B73-4170-BA19-6AB117A790F7}"/>
          </ac:grpSpMkLst>
        </pc:grpChg>
        <pc:grpChg chg="add mod">
          <ac:chgData name="Kulinich Bohdan" userId="48e65c9f34e137d0" providerId="LiveId" clId="{5F1719DF-9111-40D5-BB90-D5A453CF7734}" dt="2020-01-24T10:04:47.680" v="11464" actId="164"/>
          <ac:grpSpMkLst>
            <pc:docMk/>
            <pc:sldMk cId="2324379613" sldId="393"/>
            <ac:grpSpMk id="65" creationId="{66A06C90-783A-4C5F-B489-55C3B42A1AD9}"/>
          </ac:grpSpMkLst>
        </pc:grpChg>
        <pc:grpChg chg="add mod">
          <ac:chgData name="Kulinich Bohdan" userId="48e65c9f34e137d0" providerId="LiveId" clId="{5F1719DF-9111-40D5-BB90-D5A453CF7734}" dt="2020-01-24T10:04:47.680" v="11464" actId="164"/>
          <ac:grpSpMkLst>
            <pc:docMk/>
            <pc:sldMk cId="2324379613" sldId="393"/>
            <ac:grpSpMk id="70" creationId="{AE7DA5F8-DFD0-4DD9-823B-D5A7B50D5616}"/>
          </ac:grpSpMkLst>
        </pc:grpChg>
        <pc:grpChg chg="add mod">
          <ac:chgData name="Kulinich Bohdan" userId="48e65c9f34e137d0" providerId="LiveId" clId="{5F1719DF-9111-40D5-BB90-D5A453CF7734}" dt="2020-01-24T10:39:31.249" v="11522" actId="1076"/>
          <ac:grpSpMkLst>
            <pc:docMk/>
            <pc:sldMk cId="2324379613" sldId="393"/>
            <ac:grpSpMk id="71" creationId="{BD7F684A-472B-4387-BA42-88B3C3EF0D35}"/>
          </ac:grpSpMkLst>
        </pc:grpChg>
        <pc:grpChg chg="add mod">
          <ac:chgData name="Kulinich Bohdan" userId="48e65c9f34e137d0" providerId="LiveId" clId="{5F1719DF-9111-40D5-BB90-D5A453CF7734}" dt="2020-01-24T10:39:31.249" v="11522" actId="1076"/>
          <ac:grpSpMkLst>
            <pc:docMk/>
            <pc:sldMk cId="2324379613" sldId="393"/>
            <ac:grpSpMk id="72" creationId="{D0C1EC49-F5B8-4E4F-9DF8-2ABE86D26D01}"/>
          </ac:grpSpMkLst>
        </pc:grpChg>
        <pc:grpChg chg="add mod">
          <ac:chgData name="Kulinich Bohdan" userId="48e65c9f34e137d0" providerId="LiveId" clId="{5F1719DF-9111-40D5-BB90-D5A453CF7734}" dt="2020-01-24T10:39:31.249" v="11522" actId="1076"/>
          <ac:grpSpMkLst>
            <pc:docMk/>
            <pc:sldMk cId="2324379613" sldId="393"/>
            <ac:grpSpMk id="75" creationId="{7159C9A7-8E9D-4CA2-A8DB-1E76AF2C4C55}"/>
          </ac:grpSpMkLst>
        </pc:grpChg>
        <pc:grpChg chg="add del mod">
          <ac:chgData name="Kulinich Bohdan" userId="48e65c9f34e137d0" providerId="LiveId" clId="{5F1719DF-9111-40D5-BB90-D5A453CF7734}" dt="2020-01-24T10:04:54.505" v="11467" actId="164"/>
          <ac:grpSpMkLst>
            <pc:docMk/>
            <pc:sldMk cId="2324379613" sldId="393"/>
            <ac:grpSpMk id="139" creationId="{22CFA44C-36C5-4509-9625-D29AB5912A47}"/>
          </ac:grpSpMkLst>
        </pc:grpChg>
        <pc:grpChg chg="add mod">
          <ac:chgData name="Kulinich Bohdan" userId="48e65c9f34e137d0" providerId="LiveId" clId="{5F1719DF-9111-40D5-BB90-D5A453CF7734}" dt="2020-01-24T10:04:54.505" v="11467" actId="164"/>
          <ac:grpSpMkLst>
            <pc:docMk/>
            <pc:sldMk cId="2324379613" sldId="393"/>
            <ac:grpSpMk id="142" creationId="{553872F9-DF1D-4122-A911-C5AD3EC7E20C}"/>
          </ac:grpSpMkLst>
        </pc:grpChg>
        <pc:grpChg chg="add mod">
          <ac:chgData name="Kulinich Bohdan" userId="48e65c9f34e137d0" providerId="LiveId" clId="{5F1719DF-9111-40D5-BB90-D5A453CF7734}" dt="2020-01-24T10:39:31.249" v="11522" actId="1076"/>
          <ac:grpSpMkLst>
            <pc:docMk/>
            <pc:sldMk cId="2324379613" sldId="393"/>
            <ac:grpSpMk id="196" creationId="{7973CEB0-C824-40AB-A221-8B013E8DCB6F}"/>
          </ac:grpSpMkLst>
        </pc:grpChg>
        <pc:grpChg chg="add mod">
          <ac:chgData name="Kulinich Bohdan" userId="48e65c9f34e137d0" providerId="LiveId" clId="{5F1719DF-9111-40D5-BB90-D5A453CF7734}" dt="2020-01-24T10:39:31.249" v="11522" actId="1076"/>
          <ac:grpSpMkLst>
            <pc:docMk/>
            <pc:sldMk cId="2324379613" sldId="393"/>
            <ac:grpSpMk id="197" creationId="{74A9E5F8-8DD2-4CCF-AE9C-3CE87EB8182C}"/>
          </ac:grpSpMkLst>
        </pc:grpChg>
        <pc:grpChg chg="add mod">
          <ac:chgData name="Kulinich Bohdan" userId="48e65c9f34e137d0" providerId="LiveId" clId="{5F1719DF-9111-40D5-BB90-D5A453CF7734}" dt="2020-01-24T10:38:41.368" v="11506" actId="1076"/>
          <ac:grpSpMkLst>
            <pc:docMk/>
            <pc:sldMk cId="2324379613" sldId="393"/>
            <ac:grpSpMk id="198" creationId="{80A288F5-BF82-4FC8-AE58-CFFFB483E0B1}"/>
          </ac:grpSpMkLst>
        </pc:grpChg>
        <pc:picChg chg="add del mod">
          <ac:chgData name="Kulinich Bohdan" userId="48e65c9f34e137d0" providerId="LiveId" clId="{5F1719DF-9111-40D5-BB90-D5A453CF7734}" dt="2020-01-24T10:04:35.909" v="11461" actId="478"/>
          <ac:picMkLst>
            <pc:docMk/>
            <pc:sldMk cId="2324379613" sldId="393"/>
            <ac:picMk id="2" creationId="{76E47D62-92EE-4F3A-A76D-08F3A317CE21}"/>
          </ac:picMkLst>
        </pc:picChg>
        <pc:picChg chg="add del mod">
          <ac:chgData name="Kulinich Bohdan" userId="48e65c9f34e137d0" providerId="LiveId" clId="{5F1719DF-9111-40D5-BB90-D5A453CF7734}" dt="2020-01-24T10:04:09.629" v="11456" actId="478"/>
          <ac:picMkLst>
            <pc:docMk/>
            <pc:sldMk cId="2324379613" sldId="393"/>
            <ac:picMk id="5" creationId="{1D1DE4F8-CB32-4DC6-B660-85AC1F77886D}"/>
          </ac:picMkLst>
        </pc:pic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46" creationId="{78D10C9C-D825-4306-8DA8-9113A2D90DEE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49" creationId="{C91103F3-B81F-40CE-84D7-B94FC3CF3CA0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50" creationId="{FBF529EB-552E-46CE-9E09-319FFA5D7019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52" creationId="{E3D3D9DF-5B40-427C-925B-F04ADBC578E5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53" creationId="{9A3C87BF-46AD-4B38-9866-8100617CC24C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54" creationId="{0198D204-8CB9-4889-AA6D-DB4C6D60AFE7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61" creationId="{900BE4DE-6925-4075-BA10-96F634132159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63" creationId="{A6C69763-B142-494B-954E-BF2F8793C44C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64" creationId="{B412AFC8-A186-4306-9525-976B727E0BBD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67" creationId="{E452B73D-5602-4D4F-8672-B1B3AAF714B6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73" creationId="{BED6ACFB-2183-4A9E-8813-78221791019E}"/>
          </ac:cxnSpMkLst>
        </pc:cxnChg>
        <pc:cxnChg chg="del">
          <ac:chgData name="Kulinich Bohdan" userId="48e65c9f34e137d0" providerId="LiveId" clId="{5F1719DF-9111-40D5-BB90-D5A453CF7734}" dt="2020-01-24T09:38:29.792" v="11122" actId="478"/>
          <ac:cxnSpMkLst>
            <pc:docMk/>
            <pc:sldMk cId="2324379613" sldId="393"/>
            <ac:cxnSpMk id="74" creationId="{37DC848A-57CF-476A-9BA5-522077940A3F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0" creationId="{4A040E6D-6BBD-4F3F-8230-A7AA8DB41DDA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1" creationId="{05005F86-5FEF-491C-AE6E-2723CB1A0B75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2" creationId="{22B14508-864C-49A6-8B31-FD06B3C51EC5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3" creationId="{5930AFD5-E856-4164-B57D-C65C456D0632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4" creationId="{26E8E4E3-1756-4A29-A933-E668B05A34FB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5" creationId="{F3367FFA-0B50-4F2B-B0B8-EAF391663689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6" creationId="{2C0D88D1-463F-44B5-B69E-89DE48404913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7" creationId="{4F392321-9F42-4DB9-91EC-E152A43B7C7A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8" creationId="{BE0EA4FD-BA70-412A-B227-5FF402B11F1E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89" creationId="{832459C7-B405-4AC0-B4B0-08C32C58CAB8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90" creationId="{40769C8E-DB04-419C-94CA-4669677BC486}"/>
          </ac:cxnSpMkLst>
        </pc:cxnChg>
        <pc:cxnChg chg="del">
          <ac:chgData name="Kulinich Bohdan" userId="48e65c9f34e137d0" providerId="LiveId" clId="{5F1719DF-9111-40D5-BB90-D5A453CF7734}" dt="2020-01-24T09:38:31.388" v="11123" actId="478"/>
          <ac:cxnSpMkLst>
            <pc:docMk/>
            <pc:sldMk cId="2324379613" sldId="393"/>
            <ac:cxnSpMk id="91" creationId="{ED06BDF2-2290-4B8A-888E-29A6A28E662D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95" creationId="{236E3766-55E9-4226-BA32-B6FBB2081A96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96" creationId="{6CAB0228-8D69-49F5-93D9-0CB2BB7D4A96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97" creationId="{0FE1E969-C42A-4BED-B550-1E76FD99BB12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98" creationId="{AF1E0777-233C-4C81-9D0A-B67F6B71D118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99" creationId="{BEAB2662-1C84-4FB2-8CC2-08146F5E6200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0" creationId="{5E27BE5B-C49E-4BB8-9F79-0B80FE0FE262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1" creationId="{86E0CAC6-CC38-47D5-A72B-F7AC3C58D261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2" creationId="{984348C2-C0CB-4699-9E5C-1110F4FFA2D7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3" creationId="{367F4775-8372-4457-8B91-9E6C95E8A41F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4" creationId="{1A9B4219-A51E-4CC5-A5CA-CE551896940F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5" creationId="{087AF661-A6B0-4B5E-BAF0-D38E423E6091}"/>
          </ac:cxnSpMkLst>
        </pc:cxnChg>
        <pc:cxnChg chg="del">
          <ac:chgData name="Kulinich Bohdan" userId="48e65c9f34e137d0" providerId="LiveId" clId="{5F1719DF-9111-40D5-BB90-D5A453CF7734}" dt="2020-01-24T09:38:34.620" v="11125" actId="478"/>
          <ac:cxnSpMkLst>
            <pc:docMk/>
            <pc:sldMk cId="2324379613" sldId="393"/>
            <ac:cxnSpMk id="106" creationId="{CFA6156E-CF4D-4B1F-A09D-FA6C66070894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1" creationId="{E62D00CC-EE1B-4824-8027-8D7ED4BDCE0E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2" creationId="{84F4998D-66A4-4A01-BFA7-4C3E1F1EB540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3" creationId="{E0C81281-68D8-4846-B510-F466F7100A51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4" creationId="{2D7E9673-C4F2-4FF7-B546-D6E7B9CA3E78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5" creationId="{F0B142E0-6DFE-4F57-8F07-FB5A7377DCB3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6" creationId="{6DA384C6-008B-42B5-AEAC-93D9A7E1C9D2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7" creationId="{3B6F87C1-D74A-473E-886D-72710CE3518F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8" creationId="{8409B2F0-E833-4BB8-860E-20995F00CD41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19" creationId="{0A11F3F6-2349-46EC-A389-7435A6F5426A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20" creationId="{DEE754E3-4FEB-4063-AAE7-20B176F6BC6B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21" creationId="{18490D11-71D1-48D1-8AB5-1354B0E1379C}"/>
          </ac:cxnSpMkLst>
        </pc:cxnChg>
        <pc:cxnChg chg="del">
          <ac:chgData name="Kulinich Bohdan" userId="48e65c9f34e137d0" providerId="LiveId" clId="{5F1719DF-9111-40D5-BB90-D5A453CF7734}" dt="2020-01-24T09:38:36.751" v="11126" actId="478"/>
          <ac:cxnSpMkLst>
            <pc:docMk/>
            <pc:sldMk cId="2324379613" sldId="393"/>
            <ac:cxnSpMk id="122" creationId="{37D55971-C75A-47D1-9CD4-6EA108773478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1" creationId="{61EAB264-B889-47D5-AB0A-27B2E9AC6A5E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2" creationId="{A3FDA165-0E26-471D-9E29-DBD81A201D25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3" creationId="{88A67FE4-0DE3-4D7E-B735-FB4B9C31DBCD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4" creationId="{C7BD1A56-9A19-4F1D-91AC-BD6EAA9819C7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5" creationId="{8310F745-2385-4886-AE4F-6E54454A7652}"/>
          </ac:cxnSpMkLst>
        </pc:cxnChg>
        <pc:cxnChg chg="add mod">
          <ac:chgData name="Kulinich Bohdan" userId="48e65c9f34e137d0" providerId="LiveId" clId="{5F1719DF-9111-40D5-BB90-D5A453CF7734}" dt="2020-01-24T10:04:54.505" v="11467" actId="164"/>
          <ac:cxnSpMkLst>
            <pc:docMk/>
            <pc:sldMk cId="2324379613" sldId="393"/>
            <ac:cxnSpMk id="136" creationId="{F520DBD3-12F1-44F9-9B23-16C7D5C5FCAA}"/>
          </ac:cxnSpMkLst>
        </pc:cxnChg>
        <pc:cxnChg chg="add mod">
          <ac:chgData name="Kulinich Bohdan" userId="48e65c9f34e137d0" providerId="LiveId" clId="{5F1719DF-9111-40D5-BB90-D5A453CF7734}" dt="2020-01-24T09:49:05.822" v="11256" actId="164"/>
          <ac:cxnSpMkLst>
            <pc:docMk/>
            <pc:sldMk cId="2324379613" sldId="393"/>
            <ac:cxnSpMk id="137" creationId="{B0CCE5E5-D15C-4A45-B389-42A50159C8DD}"/>
          </ac:cxnSpMkLst>
        </pc:cxnChg>
        <pc:cxnChg chg="add mod">
          <ac:chgData name="Kulinich Bohdan" userId="48e65c9f34e137d0" providerId="LiveId" clId="{5F1719DF-9111-40D5-BB90-D5A453CF7734}" dt="2020-01-24T09:49:05.822" v="11256" actId="164"/>
          <ac:cxnSpMkLst>
            <pc:docMk/>
            <pc:sldMk cId="2324379613" sldId="393"/>
            <ac:cxnSpMk id="138" creationId="{5A2239AB-89F8-4A29-B6B7-5CEC75F6F51F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45" creationId="{3C69410D-8220-4765-B70E-006E6C4BF6C6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46" creationId="{161DC76F-ECDD-475B-B53E-FB4C2D41EC0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47" creationId="{8A27624C-05A0-4204-95D4-01B8C83BF79F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48" creationId="{719BDC7D-E6DA-40A2-9A19-F478802ED374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49" creationId="{D775F1AA-AA56-4870-BD26-51FB1AF89F3B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0" creationId="{E3867E47-D839-4CD7-91C0-767BE4416F67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1" creationId="{22AAD710-6A02-4A86-9226-2344CDC32058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2" creationId="{4388360B-3CB3-4754-B52D-3B69A11C0299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3" creationId="{40EE0795-F610-44BE-8DDD-45E4FADB00FD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4" creationId="{614CCFA5-F841-4AD6-93C0-40C03FD20FB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5" creationId="{3250732A-4603-4AE3-A4B1-9AFC5F4F9258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6" creationId="{1AD83D0F-9A26-41F9-8A3B-1C13668917EA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7" creationId="{6DCFDA06-9BA1-4BA3-87A0-9370238CD9E2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8" creationId="{BF4A556E-37F6-4239-946B-EB8B10C4EE90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59" creationId="{8910F57C-CC85-447B-B39D-04CAD74788AF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0" creationId="{170BFEC0-F04F-481E-B28C-A69EB2B284AE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1" creationId="{FE0F7931-D242-4CF6-85CA-25A806D65B36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2" creationId="{F8D5586E-D38C-4A13-B15B-05C7D48942C4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3" creationId="{731C27F2-85A9-4CEA-BA11-F3F4096EC898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4" creationId="{FDA06680-D316-432D-AEA3-D36C898506FB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5" creationId="{1807CE8C-BFF2-4D04-A3C3-B52A02FC097E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6" creationId="{996144A9-B9B2-4AE9-B665-DF332E43FD69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7" creationId="{6DCD21A2-E108-4D05-A5E3-DB18DBA691D5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8" creationId="{3256A8FE-3C3E-4632-8D33-40BA110C0D89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69" creationId="{8E8462A6-BAD9-442D-BE34-4A5BBE65A73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0" creationId="{96A22BF1-C948-423D-A4EE-43839068098A}"/>
          </ac:cxnSpMkLst>
        </pc:cxnChg>
        <pc:cxnChg chg="add del mod">
          <ac:chgData name="Kulinich Bohdan" userId="48e65c9f34e137d0" providerId="LiveId" clId="{5F1719DF-9111-40D5-BB90-D5A453CF7734}" dt="2020-01-24T09:57:41.475" v="11382" actId="478"/>
          <ac:cxnSpMkLst>
            <pc:docMk/>
            <pc:sldMk cId="2324379613" sldId="393"/>
            <ac:cxnSpMk id="171" creationId="{9EE7EA86-0052-4255-A8C7-19F5CA9505C5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2" creationId="{C3482D16-856B-42BD-B43E-E5BE1A80CFDE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3" creationId="{B52CADF4-A3C8-4845-9005-9F0385E6B77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4" creationId="{1F13D8BF-385D-40F1-A693-2A951FD0ADE6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5" creationId="{F691C745-806F-4E59-A8D8-A82D823AF188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6" creationId="{4EE44EF5-B05E-4419-BACE-2EDB9DD78B25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7" creationId="{175D0DC5-A5F9-40D4-BAEE-BF699BA31E0C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8" creationId="{AC6F7834-C7CC-4CC4-9580-29F9B281EF0E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79" creationId="{28D5D13B-BE01-41BF-84F7-CCF9C8B5FA2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0" creationId="{B1197E36-0040-4886-B9FA-9FB202FE0AD7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1" creationId="{9023CD54-97A4-4DF7-9C87-64AF20C17056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2" creationId="{59D77FB5-6B6A-42CB-9F9B-BAA584013E10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3" creationId="{C600F14E-C5E8-4714-9032-6BF005F4FE4B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4" creationId="{E4C38C54-0D41-4409-9AEE-257EAED9BACB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5" creationId="{2B2E7B38-B41D-47DA-8EDA-999EB764874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6" creationId="{A7FB2FF0-D1D7-488E-AB34-E9EC9F04DB4F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7" creationId="{2EA64D16-3118-446B-84DC-EC7FBDB60568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8" creationId="{AB3E268C-48EE-4D36-BAD7-CD702C0DCCB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89" creationId="{8FEAC2B2-7833-461B-B659-981E3D0A44CD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0" creationId="{9D0F615F-23E1-4154-8492-D2EEAA1354E5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1" creationId="{03C6042D-0A1D-4C76-984D-6A7B8F5D090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2" creationId="{0550DFB5-57FF-465F-9750-6130BC7F08C3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3" creationId="{6FD9ADAC-E874-4F9A-B59E-CF935A55650F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4" creationId="{CC42F0B2-B6EA-4098-BAA5-1333F5B4D524}"/>
          </ac:cxnSpMkLst>
        </pc:cxnChg>
        <pc:cxnChg chg="add mod">
          <ac:chgData name="Kulinich Bohdan" userId="48e65c9f34e137d0" providerId="LiveId" clId="{5F1719DF-9111-40D5-BB90-D5A453CF7734}" dt="2020-01-24T10:36:22.103" v="11476" actId="208"/>
          <ac:cxnSpMkLst>
            <pc:docMk/>
            <pc:sldMk cId="2324379613" sldId="393"/>
            <ac:cxnSpMk id="195" creationId="{06079103-CC96-4084-813A-468887F7CE94}"/>
          </ac:cxnSpMkLst>
        </pc:cxnChg>
      </pc:sldChg>
      <pc:sldChg chg="addSp delSp modSp add delAnim modAnim">
        <pc:chgData name="Kulinich Bohdan" userId="48e65c9f34e137d0" providerId="LiveId" clId="{5F1719DF-9111-40D5-BB90-D5A453CF7734}" dt="2020-01-27T08:58:59.995" v="13425" actId="20577"/>
        <pc:sldMkLst>
          <pc:docMk/>
          <pc:sldMk cId="4071669346" sldId="394"/>
        </pc:sldMkLst>
        <pc:spChg chg="mod">
          <ac:chgData name="Kulinich Bohdan" userId="48e65c9f34e137d0" providerId="LiveId" clId="{5F1719DF-9111-40D5-BB90-D5A453CF7734}" dt="2020-01-24T11:13:46.903" v="11631" actId="1076"/>
          <ac:spMkLst>
            <pc:docMk/>
            <pc:sldMk cId="4071669346" sldId="394"/>
            <ac:spMk id="6" creationId="{4CD1B612-D16C-4F70-8335-78480BFE8EC8}"/>
          </ac:spMkLst>
        </pc:spChg>
        <pc:spChg chg="mod">
          <ac:chgData name="Kulinich Bohdan" userId="48e65c9f34e137d0" providerId="LiveId" clId="{5F1719DF-9111-40D5-BB90-D5A453CF7734}" dt="2020-01-27T08:58:59.995" v="13425" actId="20577"/>
          <ac:spMkLst>
            <pc:docMk/>
            <pc:sldMk cId="4071669346" sldId="394"/>
            <ac:spMk id="51" creationId="{86BC9140-E395-435D-A852-213A1317C46C}"/>
          </ac:spMkLst>
        </pc:spChg>
        <pc:spChg chg="add mod ord topLvl">
          <ac:chgData name="Kulinich Bohdan" userId="48e65c9f34e137d0" providerId="LiveId" clId="{5F1719DF-9111-40D5-BB90-D5A453CF7734}" dt="2020-01-24T13:00:11.674" v="12245" actId="165"/>
          <ac:spMkLst>
            <pc:docMk/>
            <pc:sldMk cId="4071669346" sldId="394"/>
            <ac:spMk id="61" creationId="{47DD7B4F-BFA7-4376-BC49-0E36CFF32027}"/>
          </ac:spMkLst>
        </pc:spChg>
        <pc:spChg chg="add mod ord topLvl">
          <ac:chgData name="Kulinich Bohdan" userId="48e65c9f34e137d0" providerId="LiveId" clId="{5F1719DF-9111-40D5-BB90-D5A453CF7734}" dt="2020-01-25T09:03:15.098" v="12333" actId="165"/>
          <ac:spMkLst>
            <pc:docMk/>
            <pc:sldMk cId="4071669346" sldId="394"/>
            <ac:spMk id="84" creationId="{133CA145-731B-4A1F-98FC-A81758F40BFD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3" creationId="{1343ABCA-3021-4529-9A2D-9E86547DD301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4" creationId="{FC2823A4-5561-4A14-AE08-DC9D47DF73D4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5" creationId="{D8938640-1FFD-4A9E-8F21-B49E673D9571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6" creationId="{F8F32ED5-9634-4664-A8DE-AF6F6B102F46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7" creationId="{59124034-1961-4CDF-B943-9264CCA0AC19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8" creationId="{86D6C955-27DC-4880-BABD-BFFE9DB3D6B8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09" creationId="{EAAA4AB8-0C18-4CCD-B7A3-D432E766FD16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10" creationId="{5E2DE416-096F-467A-BCBF-9115F27408B5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11" creationId="{3D3CBA36-81DA-483D-8AA1-FA6504A4992F}"/>
          </ac:spMkLst>
        </pc:spChg>
        <pc:spChg chg="add mod topLvl">
          <ac:chgData name="Kulinich Bohdan" userId="48e65c9f34e137d0" providerId="LiveId" clId="{5F1719DF-9111-40D5-BB90-D5A453CF7734}" dt="2020-01-24T12:05:51.957" v="12117" actId="165"/>
          <ac:spMkLst>
            <pc:docMk/>
            <pc:sldMk cId="4071669346" sldId="394"/>
            <ac:spMk id="112" creationId="{50F01B13-3B65-45BF-BAEF-BB2657058BE7}"/>
          </ac:spMkLst>
        </pc:spChg>
        <pc:spChg chg="add mod ord topLvl">
          <ac:chgData name="Kulinich Bohdan" userId="48e65c9f34e137d0" providerId="LiveId" clId="{5F1719DF-9111-40D5-BB90-D5A453CF7734}" dt="2020-01-24T13:01:27.878" v="12274" actId="165"/>
          <ac:spMkLst>
            <pc:docMk/>
            <pc:sldMk cId="4071669346" sldId="394"/>
            <ac:spMk id="123" creationId="{7CE6CA8B-55CF-4CBC-ABC1-52CE343ACFBE}"/>
          </ac:spMkLst>
        </pc:spChg>
        <pc:spChg chg="del">
          <ac:chgData name="Kulinich Bohdan" userId="48e65c9f34e137d0" providerId="LiveId" clId="{5F1719DF-9111-40D5-BB90-D5A453CF7734}" dt="2020-01-24T11:12:46.108" v="11540" actId="478"/>
          <ac:spMkLst>
            <pc:docMk/>
            <pc:sldMk cId="4071669346" sldId="394"/>
            <ac:spMk id="199" creationId="{33C832E6-DE48-476D-B16F-277D557E2052}"/>
          </ac:spMkLst>
        </pc:spChg>
        <pc:spChg chg="del">
          <ac:chgData name="Kulinich Bohdan" userId="48e65c9f34e137d0" providerId="LiveId" clId="{5F1719DF-9111-40D5-BB90-D5A453CF7734}" dt="2020-01-24T11:12:46.108" v="11540" actId="478"/>
          <ac:spMkLst>
            <pc:docMk/>
            <pc:sldMk cId="4071669346" sldId="394"/>
            <ac:spMk id="200" creationId="{6BE452DA-1F41-44A0-A0B3-984E5EFFD9D5}"/>
          </ac:spMkLst>
        </pc:spChg>
        <pc:spChg chg="del">
          <ac:chgData name="Kulinich Bohdan" userId="48e65c9f34e137d0" providerId="LiveId" clId="{5F1719DF-9111-40D5-BB90-D5A453CF7734}" dt="2020-01-24T11:12:46.108" v="11540" actId="478"/>
          <ac:spMkLst>
            <pc:docMk/>
            <pc:sldMk cId="4071669346" sldId="394"/>
            <ac:spMk id="201" creationId="{E8BE8A71-A783-4FD3-9D6B-C74DD69EF4A7}"/>
          </ac:spMkLst>
        </pc:spChg>
        <pc:spChg chg="del">
          <ac:chgData name="Kulinich Bohdan" userId="48e65c9f34e137d0" providerId="LiveId" clId="{5F1719DF-9111-40D5-BB90-D5A453CF7734}" dt="2020-01-24T11:12:46.108" v="11540" actId="478"/>
          <ac:spMkLst>
            <pc:docMk/>
            <pc:sldMk cId="4071669346" sldId="394"/>
            <ac:spMk id="202" creationId="{B54DDBFA-FB86-4DBF-9565-0C8294CBCAD9}"/>
          </ac:spMkLst>
        </pc:spChg>
        <pc:spChg chg="del">
          <ac:chgData name="Kulinich Bohdan" userId="48e65c9f34e137d0" providerId="LiveId" clId="{5F1719DF-9111-40D5-BB90-D5A453CF7734}" dt="2020-01-24T11:12:46.108" v="11540" actId="478"/>
          <ac:spMkLst>
            <pc:docMk/>
            <pc:sldMk cId="4071669346" sldId="394"/>
            <ac:spMk id="203" creationId="{26F2AF7A-72C9-4508-8C31-B09B4C892D62}"/>
          </ac:spMkLst>
        </pc:spChg>
        <pc:spChg chg="add mod ord topLvl">
          <ac:chgData name="Kulinich Bohdan" userId="48e65c9f34e137d0" providerId="LiveId" clId="{5F1719DF-9111-40D5-BB90-D5A453CF7734}" dt="2020-01-25T09:23:56.756" v="12401" actId="166"/>
          <ac:spMkLst>
            <pc:docMk/>
            <pc:sldMk cId="4071669346" sldId="394"/>
            <ac:spMk id="204" creationId="{AF6B187E-72EF-4B1D-AACE-93440CE87685}"/>
          </ac:spMkLst>
        </pc:spChg>
        <pc:spChg chg="add mod ord topLvl">
          <ac:chgData name="Kulinich Bohdan" userId="48e65c9f34e137d0" providerId="LiveId" clId="{5F1719DF-9111-40D5-BB90-D5A453CF7734}" dt="2020-01-25T09:24:01.907" v="12402" actId="166"/>
          <ac:spMkLst>
            <pc:docMk/>
            <pc:sldMk cId="4071669346" sldId="394"/>
            <ac:spMk id="205" creationId="{4A163D09-43F3-42D2-895F-E2DCBCA8FD98}"/>
          </ac:spMkLst>
        </pc:spChg>
        <pc:spChg chg="add mod ord topLvl">
          <ac:chgData name="Kulinich Bohdan" userId="48e65c9f34e137d0" providerId="LiveId" clId="{5F1719DF-9111-40D5-BB90-D5A453CF7734}" dt="2020-01-25T09:23:51.072" v="12400" actId="166"/>
          <ac:spMkLst>
            <pc:docMk/>
            <pc:sldMk cId="4071669346" sldId="394"/>
            <ac:spMk id="206" creationId="{9CDE26FF-BE8D-41CA-B4E7-6315353DFD1F}"/>
          </ac:spMkLst>
        </pc:spChg>
        <pc:spChg chg="add mod topLvl">
          <ac:chgData name="Kulinich Bohdan" userId="48e65c9f34e137d0" providerId="LiveId" clId="{5F1719DF-9111-40D5-BB90-D5A453CF7734}" dt="2020-01-24T12:54:24.167" v="12119" actId="165"/>
          <ac:spMkLst>
            <pc:docMk/>
            <pc:sldMk cId="4071669346" sldId="394"/>
            <ac:spMk id="207" creationId="{BBA3F426-990F-4626-802F-C5AB0A7C617A}"/>
          </ac:spMkLst>
        </pc:spChg>
        <pc:spChg chg="add mod topLvl">
          <ac:chgData name="Kulinich Bohdan" userId="48e65c9f34e137d0" providerId="LiveId" clId="{5F1719DF-9111-40D5-BB90-D5A453CF7734}" dt="2020-01-24T12:54:24.167" v="12119" actId="165"/>
          <ac:spMkLst>
            <pc:docMk/>
            <pc:sldMk cId="4071669346" sldId="394"/>
            <ac:spMk id="208" creationId="{BF158885-1DAD-4219-9C5C-AD141F56A3AA}"/>
          </ac:spMkLst>
        </pc:spChg>
        <pc:spChg chg="add mod topLvl">
          <ac:chgData name="Kulinich Bohdan" userId="48e65c9f34e137d0" providerId="LiveId" clId="{5F1719DF-9111-40D5-BB90-D5A453CF7734}" dt="2020-01-24T12:54:24.167" v="12119" actId="165"/>
          <ac:spMkLst>
            <pc:docMk/>
            <pc:sldMk cId="4071669346" sldId="394"/>
            <ac:spMk id="209" creationId="{0D3A0665-5976-4812-8912-2A7E6D81D798}"/>
          </ac:spMkLst>
        </pc:spChg>
        <pc:spChg chg="add mod topLvl">
          <ac:chgData name="Kulinich Bohdan" userId="48e65c9f34e137d0" providerId="LiveId" clId="{5F1719DF-9111-40D5-BB90-D5A453CF7734}" dt="2020-01-24T12:54:24.167" v="12119" actId="165"/>
          <ac:spMkLst>
            <pc:docMk/>
            <pc:sldMk cId="4071669346" sldId="394"/>
            <ac:spMk id="210" creationId="{BEDD19B7-E5C9-4E2F-A587-4AB5A01E1B0B}"/>
          </ac:spMkLst>
        </pc:spChg>
        <pc:spChg chg="add mod topLvl">
          <ac:chgData name="Kulinich Bohdan" userId="48e65c9f34e137d0" providerId="LiveId" clId="{5F1719DF-9111-40D5-BB90-D5A453CF7734}" dt="2020-01-24T12:54:24.167" v="12119" actId="165"/>
          <ac:spMkLst>
            <pc:docMk/>
            <pc:sldMk cId="4071669346" sldId="394"/>
            <ac:spMk id="211" creationId="{B8762017-8DCC-4762-B330-DABC4B7183F2}"/>
          </ac:spMkLst>
        </pc:spChg>
        <pc:spChg chg="add mod topLvl">
          <ac:chgData name="Kulinich Bohdan" userId="48e65c9f34e137d0" providerId="LiveId" clId="{5F1719DF-9111-40D5-BB90-D5A453CF7734}" dt="2020-01-25T09:23:28.309" v="12395" actId="1076"/>
          <ac:spMkLst>
            <pc:docMk/>
            <pc:sldMk cId="4071669346" sldId="394"/>
            <ac:spMk id="212" creationId="{E6709BEA-A11B-4636-95B2-85C18EC4CB1D}"/>
          </ac:spMkLst>
        </pc:spChg>
        <pc:spChg chg="add mod topLvl">
          <ac:chgData name="Kulinich Bohdan" userId="48e65c9f34e137d0" providerId="LiveId" clId="{5F1719DF-9111-40D5-BB90-D5A453CF7734}" dt="2020-01-25T09:23:34.562" v="12398" actId="1076"/>
          <ac:spMkLst>
            <pc:docMk/>
            <pc:sldMk cId="4071669346" sldId="394"/>
            <ac:spMk id="213" creationId="{81F1B204-6E00-4D5F-85BF-DDA444491611}"/>
          </ac:spMkLst>
        </pc:spChg>
        <pc:spChg chg="add mod">
          <ac:chgData name="Kulinich Bohdan" userId="48e65c9f34e137d0" providerId="LiveId" clId="{5F1719DF-9111-40D5-BB90-D5A453CF7734}" dt="2020-01-24T11:37:52.360" v="11837" actId="1582"/>
          <ac:spMkLst>
            <pc:docMk/>
            <pc:sldMk cId="4071669346" sldId="394"/>
            <ac:spMk id="220" creationId="{8EB9F6D6-65CA-42DF-81A3-90D3E0EBEAB1}"/>
          </ac:spMkLst>
        </pc:spChg>
        <pc:spChg chg="add mod">
          <ac:chgData name="Kulinich Bohdan" userId="48e65c9f34e137d0" providerId="LiveId" clId="{5F1719DF-9111-40D5-BB90-D5A453CF7734}" dt="2020-01-24T11:37:52.360" v="11837" actId="1582"/>
          <ac:spMkLst>
            <pc:docMk/>
            <pc:sldMk cId="4071669346" sldId="394"/>
            <ac:spMk id="221" creationId="{16141A83-7D1B-4F13-A9C8-4CBE9C664A65}"/>
          </ac:spMkLst>
        </pc:spChg>
        <pc:spChg chg="add mod">
          <ac:chgData name="Kulinich Bohdan" userId="48e65c9f34e137d0" providerId="LiveId" clId="{5F1719DF-9111-40D5-BB90-D5A453CF7734}" dt="2020-01-24T11:37:52.360" v="11837" actId="1582"/>
          <ac:spMkLst>
            <pc:docMk/>
            <pc:sldMk cId="4071669346" sldId="394"/>
            <ac:spMk id="222" creationId="{742F8793-F603-4B99-82C4-C635885B5A5E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3" creationId="{FD556812-21A7-41D8-8842-9DB84581FA57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4" creationId="{B029D348-1500-4360-A1DC-1DE1D8B192AF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5" creationId="{8945D9DF-3872-4DF1-8203-BDC9C8DBD4A5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6" creationId="{236DA94B-B44B-4199-A66B-89782308CDC7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7" creationId="{BBD0BAF6-0797-4C18-8ED6-8BBFFC4B3BAC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8" creationId="{0AD13629-FBFF-4A34-8613-8DFDA5764497}"/>
          </ac:spMkLst>
        </pc:spChg>
        <pc:spChg chg="add mod">
          <ac:chgData name="Kulinich Bohdan" userId="48e65c9f34e137d0" providerId="LiveId" clId="{5F1719DF-9111-40D5-BB90-D5A453CF7734}" dt="2020-01-24T11:38:00.367" v="11838" actId="2085"/>
          <ac:spMkLst>
            <pc:docMk/>
            <pc:sldMk cId="4071669346" sldId="394"/>
            <ac:spMk id="229" creationId="{D299B3D2-E90A-4D84-A438-16D1F5A0AA29}"/>
          </ac:spMkLst>
        </pc:spChg>
        <pc:spChg chg="add mod ord topLvl">
          <ac:chgData name="Kulinich Bohdan" userId="48e65c9f34e137d0" providerId="LiveId" clId="{5F1719DF-9111-40D5-BB90-D5A453CF7734}" dt="2020-01-25T09:23:45.765" v="12399" actId="166"/>
          <ac:spMkLst>
            <pc:docMk/>
            <pc:sldMk cId="4071669346" sldId="394"/>
            <ac:spMk id="240" creationId="{CBD34C22-B611-437A-982F-E4A3ABA29565}"/>
          </ac:spMkLst>
        </pc:spChg>
        <pc:spChg chg="add mod topLvl">
          <ac:chgData name="Kulinich Bohdan" userId="48e65c9f34e137d0" providerId="LiveId" clId="{5F1719DF-9111-40D5-BB90-D5A453CF7734}" dt="2020-01-25T09:03:15.098" v="12333" actId="165"/>
          <ac:spMkLst>
            <pc:docMk/>
            <pc:sldMk cId="4071669346" sldId="394"/>
            <ac:spMk id="243" creationId="{5808C33A-06B2-4F2D-91C5-6407B0E8E355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2" creationId="{CBEA5E69-922F-4E1D-BDEF-F25E3FC16F7C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3" creationId="{DC2C5DB1-7EFD-4B69-8B26-77C082470DCE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4" creationId="{BCE5E35B-BC71-49F9-B104-1217B94A0254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5" creationId="{490500C0-0AFC-4398-9EBF-DCA2CFC4095E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6" creationId="{5A6778F8-5280-4563-8430-403319230AFD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7" creationId="{CC50F172-5A24-4FB1-A7AC-717BFAC0C79D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8" creationId="{14BB8254-6C52-411C-9837-F8E6E26B68BF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59" creationId="{2D3BD0E1-1915-4796-81E1-92A0DDCECAA4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60" creationId="{9D9D9649-FFAD-49F1-AE07-39BF4CB348AF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61" creationId="{20FC3FB8-883E-45B5-92BE-7238D4DACFAE}"/>
          </ac:spMkLst>
        </pc:spChg>
        <pc:spChg chg="add del mod">
          <ac:chgData name="Kulinich Bohdan" userId="48e65c9f34e137d0" providerId="LiveId" clId="{5F1719DF-9111-40D5-BB90-D5A453CF7734}" dt="2020-01-24T11:53:48.836" v="11995"/>
          <ac:spMkLst>
            <pc:docMk/>
            <pc:sldMk cId="4071669346" sldId="394"/>
            <ac:spMk id="266" creationId="{4521CD1B-CA0A-4CEE-8CC3-94C825ADFE37}"/>
          </ac:spMkLst>
        </pc:spChg>
        <pc:spChg chg="add mod or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3" creationId="{82588BAE-413C-4793-B5F9-E305B6432343}"/>
          </ac:spMkLst>
        </pc:spChg>
        <pc:spChg chg="add mod or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4" creationId="{20F522D0-527B-42E4-BC59-8B5350FFBB50}"/>
          </ac:spMkLst>
        </pc:spChg>
        <pc:spChg chg="add mod or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5" creationId="{C4359C5B-21D3-428B-84B1-AC897206D523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6" creationId="{6A6B5B36-C61A-41D4-99C6-970F767AEE99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7" creationId="{00E283E1-DE75-4462-B9BF-35C767FD86DB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8" creationId="{5CF0B8EB-E272-42C6-AEB1-030630376BA4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79" creationId="{FFE27628-804B-4B30-81BC-19277B68254E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80" creationId="{DDEDD3B9-F1D9-4B7E-836D-A869FA25EA99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81" creationId="{63DB7C7B-6ADB-4688-A0AE-76EFB4FCA67A}"/>
          </ac:spMkLst>
        </pc:spChg>
        <pc:spChg chg="add mo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82" creationId="{D0C6451B-9A16-40FA-B5DA-98CF21125B04}"/>
          </ac:spMkLst>
        </pc:spChg>
        <pc:spChg chg="add mod ord topLvl">
          <ac:chgData name="Kulinich Bohdan" userId="48e65c9f34e137d0" providerId="LiveId" clId="{5F1719DF-9111-40D5-BB90-D5A453CF7734}" dt="2020-01-24T12:54:21.077" v="12118" actId="165"/>
          <ac:spMkLst>
            <pc:docMk/>
            <pc:sldMk cId="4071669346" sldId="394"/>
            <ac:spMk id="287" creationId="{C3F6853A-C806-4F22-A40B-B77EC231968D}"/>
          </ac:spMkLst>
        </pc:spChg>
        <pc:spChg chg="add mod topLvl">
          <ac:chgData name="Kulinich Bohdan" userId="48e65c9f34e137d0" providerId="LiveId" clId="{5F1719DF-9111-40D5-BB90-D5A453CF7734}" dt="2020-01-24T13:01:27.878" v="12274" actId="165"/>
          <ac:spMkLst>
            <pc:docMk/>
            <pc:sldMk cId="4071669346" sldId="394"/>
            <ac:spMk id="291" creationId="{F3385F6A-BD89-43A6-9DE1-36B75BA0CFD9}"/>
          </ac:spMkLst>
        </pc:spChg>
        <pc:grpChg chg="add del mod">
          <ac:chgData name="Kulinich Bohdan" userId="48e65c9f34e137d0" providerId="LiveId" clId="{5F1719DF-9111-40D5-BB90-D5A453CF7734}" dt="2020-01-24T12:05:51.957" v="12117" actId="165"/>
          <ac:grpSpMkLst>
            <pc:docMk/>
            <pc:sldMk cId="4071669346" sldId="394"/>
            <ac:grpSpMk id="47" creationId="{4D9F3036-B531-4C97-9E04-23CD9BA4A57B}"/>
          </ac:grpSpMkLst>
        </pc:grpChg>
        <pc:grpChg chg="add del mod">
          <ac:chgData name="Kulinich Bohdan" userId="48e65c9f34e137d0" providerId="LiveId" clId="{5F1719DF-9111-40D5-BB90-D5A453CF7734}" dt="2020-01-24T11:46:23.369" v="11944" actId="165"/>
          <ac:grpSpMkLst>
            <pc:docMk/>
            <pc:sldMk cId="4071669346" sldId="394"/>
            <ac:grpSpMk id="48" creationId="{8B8B3F7E-8611-431A-BD2A-934D68C39823}"/>
          </ac:grpSpMkLst>
        </pc:grpChg>
        <pc:grpChg chg="add mod">
          <ac:chgData name="Kulinich Bohdan" userId="48e65c9f34e137d0" providerId="LiveId" clId="{5F1719DF-9111-40D5-BB90-D5A453CF7734}" dt="2020-01-24T11:53:57.350" v="11996" actId="164"/>
          <ac:grpSpMkLst>
            <pc:docMk/>
            <pc:sldMk cId="4071669346" sldId="394"/>
            <ac:grpSpMk id="49" creationId="{DFC5C920-B272-414B-B63B-CFDACAF0AFE4}"/>
          </ac:grpSpMkLst>
        </pc:grpChg>
        <pc:grpChg chg="del">
          <ac:chgData name="Kulinich Bohdan" userId="48e65c9f34e137d0" providerId="LiveId" clId="{5F1719DF-9111-40D5-BB90-D5A453CF7734}" dt="2020-01-24T11:12:46.108" v="11540" actId="478"/>
          <ac:grpSpMkLst>
            <pc:docMk/>
            <pc:sldMk cId="4071669346" sldId="394"/>
            <ac:grpSpMk id="71" creationId="{BD7F684A-472B-4387-BA42-88B3C3EF0D35}"/>
          </ac:grpSpMkLst>
        </pc:grpChg>
        <pc:grpChg chg="del">
          <ac:chgData name="Kulinich Bohdan" userId="48e65c9f34e137d0" providerId="LiveId" clId="{5F1719DF-9111-40D5-BB90-D5A453CF7734}" dt="2020-01-24T11:12:46.108" v="11540" actId="478"/>
          <ac:grpSpMkLst>
            <pc:docMk/>
            <pc:sldMk cId="4071669346" sldId="394"/>
            <ac:grpSpMk id="72" creationId="{D0C1EC49-F5B8-4E4F-9DF8-2ABE86D26D01}"/>
          </ac:grpSpMkLst>
        </pc:grpChg>
        <pc:grpChg chg="del">
          <ac:chgData name="Kulinich Bohdan" userId="48e65c9f34e137d0" providerId="LiveId" clId="{5F1719DF-9111-40D5-BB90-D5A453CF7734}" dt="2020-01-24T11:12:46.108" v="11540" actId="478"/>
          <ac:grpSpMkLst>
            <pc:docMk/>
            <pc:sldMk cId="4071669346" sldId="394"/>
            <ac:grpSpMk id="75" creationId="{7159C9A7-8E9D-4CA2-A8DB-1E76AF2C4C55}"/>
          </ac:grpSpMkLst>
        </pc:grpChg>
        <pc:grpChg chg="add del mod">
          <ac:chgData name="Kulinich Bohdan" userId="48e65c9f34e137d0" providerId="LiveId" clId="{5F1719DF-9111-40D5-BB90-D5A453CF7734}" dt="2020-01-24T11:54:21.768" v="12001" actId="478"/>
          <ac:grpSpMkLst>
            <pc:docMk/>
            <pc:sldMk cId="4071669346" sldId="394"/>
            <ac:grpSpMk id="95" creationId="{64D75640-DD64-4B0C-B4FF-D977919C5D71}"/>
          </ac:grpSpMkLst>
        </pc:grpChg>
        <pc:grpChg chg="add del mod ord">
          <ac:chgData name="Kulinich Bohdan" userId="48e65c9f34e137d0" providerId="LiveId" clId="{5F1719DF-9111-40D5-BB90-D5A453CF7734}" dt="2020-01-24T13:01:27.878" v="12274" actId="165"/>
          <ac:grpSpMkLst>
            <pc:docMk/>
            <pc:sldMk cId="4071669346" sldId="394"/>
            <ac:grpSpMk id="125" creationId="{872012CC-DD00-487E-B0DE-3572780586E8}"/>
          </ac:grpSpMkLst>
        </pc:grpChg>
        <pc:grpChg chg="add del mod">
          <ac:chgData name="Kulinich Bohdan" userId="48e65c9f34e137d0" providerId="LiveId" clId="{5F1719DF-9111-40D5-BB90-D5A453CF7734}" dt="2020-01-24T12:54:21.077" v="12118" actId="165"/>
          <ac:grpSpMkLst>
            <pc:docMk/>
            <pc:sldMk cId="4071669346" sldId="394"/>
            <ac:grpSpMk id="126" creationId="{E6E9763E-1311-4343-8F64-CF9A241D6226}"/>
          </ac:grpSpMkLst>
        </pc:grpChg>
        <pc:grpChg chg="add del mod ord">
          <ac:chgData name="Kulinich Bohdan" userId="48e65c9f34e137d0" providerId="LiveId" clId="{5F1719DF-9111-40D5-BB90-D5A453CF7734}" dt="2020-01-25T09:03:15.098" v="12333" actId="165"/>
          <ac:grpSpMkLst>
            <pc:docMk/>
            <pc:sldMk cId="4071669346" sldId="394"/>
            <ac:grpSpMk id="127" creationId="{ABB993BE-6E54-4409-9711-A14F2733EB36}"/>
          </ac:grpSpMkLst>
        </pc:grpChg>
        <pc:grpChg chg="add del mod ord">
          <ac:chgData name="Kulinich Bohdan" userId="48e65c9f34e137d0" providerId="LiveId" clId="{5F1719DF-9111-40D5-BB90-D5A453CF7734}" dt="2020-01-24T12:54:24.167" v="12119" actId="165"/>
          <ac:grpSpMkLst>
            <pc:docMk/>
            <pc:sldMk cId="4071669346" sldId="394"/>
            <ac:grpSpMk id="128" creationId="{64C8E050-502D-471E-9B3B-7C287C8476F8}"/>
          </ac:grpSpMkLst>
        </pc:grpChg>
        <pc:grpChg chg="add del mod ord">
          <ac:chgData name="Kulinich Bohdan" userId="48e65c9f34e137d0" providerId="LiveId" clId="{5F1719DF-9111-40D5-BB90-D5A453CF7734}" dt="2020-01-24T13:00:11.674" v="12245" actId="165"/>
          <ac:grpSpMkLst>
            <pc:docMk/>
            <pc:sldMk cId="4071669346" sldId="394"/>
            <ac:grpSpMk id="129" creationId="{AD813E9B-1A8D-473F-BAC1-DEBE010B28AA}"/>
          </ac:grpSpMkLst>
        </pc:grpChg>
        <pc:grpChg chg="del">
          <ac:chgData name="Kulinich Bohdan" userId="48e65c9f34e137d0" providerId="LiveId" clId="{5F1719DF-9111-40D5-BB90-D5A453CF7734}" dt="2020-01-24T11:12:46.108" v="11540" actId="478"/>
          <ac:grpSpMkLst>
            <pc:docMk/>
            <pc:sldMk cId="4071669346" sldId="394"/>
            <ac:grpSpMk id="196" creationId="{7973CEB0-C824-40AB-A221-8B013E8DCB6F}"/>
          </ac:grpSpMkLst>
        </pc:grpChg>
        <pc:grpChg chg="del">
          <ac:chgData name="Kulinich Bohdan" userId="48e65c9f34e137d0" providerId="LiveId" clId="{5F1719DF-9111-40D5-BB90-D5A453CF7734}" dt="2020-01-24T11:12:46.108" v="11540" actId="478"/>
          <ac:grpSpMkLst>
            <pc:docMk/>
            <pc:sldMk cId="4071669346" sldId="394"/>
            <ac:grpSpMk id="197" creationId="{74A9E5F8-8DD2-4CCF-AE9C-3CE87EB8182C}"/>
          </ac:grpSpMkLst>
        </pc:grpChg>
        <pc:grpChg chg="del">
          <ac:chgData name="Kulinich Bohdan" userId="48e65c9f34e137d0" providerId="LiveId" clId="{5F1719DF-9111-40D5-BB90-D5A453CF7734}" dt="2020-01-24T11:12:43.060" v="11539" actId="478"/>
          <ac:grpSpMkLst>
            <pc:docMk/>
            <pc:sldMk cId="4071669346" sldId="394"/>
            <ac:grpSpMk id="198" creationId="{80A288F5-BF82-4FC8-AE58-CFFFB483E0B1}"/>
          </ac:grpSpMkLst>
        </pc:grpChg>
        <pc:picChg chg="add del mod">
          <ac:chgData name="Kulinich Bohdan" userId="48e65c9f34e137d0" providerId="LiveId" clId="{5F1719DF-9111-40D5-BB90-D5A453CF7734}" dt="2020-01-24T11:24:41.396" v="11800" actId="478"/>
          <ac:picMkLst>
            <pc:docMk/>
            <pc:sldMk cId="4071669346" sldId="394"/>
            <ac:picMk id="2" creationId="{734C2341-1286-4841-9BDC-BD45D81E2658}"/>
          </ac:picMkLst>
        </pc:pic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86" creationId="{530BB083-BBCF-46BE-B6DA-B56719FD5132}"/>
          </ac:cxnSpMkLst>
        </pc:cxn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90" creationId="{3DE19D9D-612C-44F0-823D-F370C628E064}"/>
          </ac:cxnSpMkLst>
        </pc:cxn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92" creationId="{46842BEA-B597-41FF-BB98-B5ABB5B71A23}"/>
          </ac:cxnSpMkLst>
        </pc:cxn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94" creationId="{A3A1D70A-59C3-4617-9FD5-0B4D65076813}"/>
          </ac:cxnSpMkLst>
        </pc:cxn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97" creationId="{407A96A5-0C38-4969-AC5D-A14BC6829195}"/>
          </ac:cxnSpMkLst>
        </pc:cxnChg>
        <pc:cxnChg chg="add mod topLvl">
          <ac:chgData name="Kulinich Bohdan" userId="48e65c9f34e137d0" providerId="LiveId" clId="{5F1719DF-9111-40D5-BB90-D5A453CF7734}" dt="2020-01-24T12:05:51.957" v="12117" actId="165"/>
          <ac:cxnSpMkLst>
            <pc:docMk/>
            <pc:sldMk cId="4071669346" sldId="394"/>
            <ac:cxnSpMk id="99" creationId="{9B1479DD-8D3A-42DD-BE19-BA29FDAE5593}"/>
          </ac:cxnSpMkLst>
        </pc:cxnChg>
        <pc:cxnChg chg="add mod topLvl">
          <ac:chgData name="Kulinich Bohdan" userId="48e65c9f34e137d0" providerId="LiveId" clId="{5F1719DF-9111-40D5-BB90-D5A453CF7734}" dt="2020-01-25T09:23:31.645" v="12397" actId="1076"/>
          <ac:cxnSpMkLst>
            <pc:docMk/>
            <pc:sldMk cId="4071669346" sldId="394"/>
            <ac:cxnSpMk id="113" creationId="{7556436A-9C2A-4C04-AFEB-CCCF1036FCB3}"/>
          </ac:cxnSpMkLst>
        </pc:cxnChg>
        <pc:cxnChg chg="add mod topLvl">
          <ac:chgData name="Kulinich Bohdan" userId="48e65c9f34e137d0" providerId="LiveId" clId="{5F1719DF-9111-40D5-BB90-D5A453CF7734}" dt="2020-01-24T12:54:24.167" v="12119" actId="165"/>
          <ac:cxnSpMkLst>
            <pc:docMk/>
            <pc:sldMk cId="4071669346" sldId="394"/>
            <ac:cxnSpMk id="116" creationId="{46BCB2C2-DC15-4E5B-A5EF-362C33E078D6}"/>
          </ac:cxnSpMkLst>
        </pc:cxnChg>
        <pc:cxnChg chg="add mod topLvl">
          <ac:chgData name="Kulinich Bohdan" userId="48e65c9f34e137d0" providerId="LiveId" clId="{5F1719DF-9111-40D5-BB90-D5A453CF7734}" dt="2020-01-24T12:54:24.167" v="12119" actId="165"/>
          <ac:cxnSpMkLst>
            <pc:docMk/>
            <pc:sldMk cId="4071669346" sldId="394"/>
            <ac:cxnSpMk id="119" creationId="{5718E130-F097-46AF-AC73-99A2A441DF0B}"/>
          </ac:cxnSpMkLst>
        </pc:cxnChg>
        <pc:cxnChg chg="add mod topLvl">
          <ac:chgData name="Kulinich Bohdan" userId="48e65c9f34e137d0" providerId="LiveId" clId="{5F1719DF-9111-40D5-BB90-D5A453CF7734}" dt="2020-01-24T12:54:24.167" v="12119" actId="165"/>
          <ac:cxnSpMkLst>
            <pc:docMk/>
            <pc:sldMk cId="4071669346" sldId="394"/>
            <ac:cxnSpMk id="124" creationId="{D9E012A4-CFF8-489F-8E72-25CE9F32AD3C}"/>
          </ac:cxnSpMkLst>
        </pc:cxnChg>
        <pc:cxnChg chg="add mod topLvl">
          <ac:chgData name="Kulinich Bohdan" userId="48e65c9f34e137d0" providerId="LiveId" clId="{5F1719DF-9111-40D5-BB90-D5A453CF7734}" dt="2020-01-24T12:54:24.167" v="12119" actId="165"/>
          <ac:cxnSpMkLst>
            <pc:docMk/>
            <pc:sldMk cId="4071669346" sldId="394"/>
            <ac:cxnSpMk id="130" creationId="{0EFE7F3F-AF1A-45F5-A8C4-E87BA15C9C94}"/>
          </ac:cxnSpMkLst>
        </pc:cxnChg>
        <pc:cxnChg chg="add mod topLvl">
          <ac:chgData name="Kulinich Bohdan" userId="48e65c9f34e137d0" providerId="LiveId" clId="{5F1719DF-9111-40D5-BB90-D5A453CF7734}" dt="2020-01-24T12:54:24.167" v="12119" actId="165"/>
          <ac:cxnSpMkLst>
            <pc:docMk/>
            <pc:sldMk cId="4071669346" sldId="394"/>
            <ac:cxnSpMk id="171" creationId="{823A6655-EFEF-4B6C-95EE-5FAED22F5441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4" creationId="{631EACCB-2113-4434-B5E9-076FCC05947E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5" creationId="{5C54F24E-858B-4AA3-A138-9781C32D7005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6" creationId="{D17291C4-5DC7-4AA9-A6F2-D6998173430C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7" creationId="{8FC6C4FC-D4D1-4A1C-8CAC-5FB38B47F72B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8" creationId="{67A34358-3839-4830-A94F-A36671D4AEAC}"/>
          </ac:cxnSpMkLst>
        </pc:cxnChg>
        <pc:cxnChg chg="add mod">
          <ac:chgData name="Kulinich Bohdan" userId="48e65c9f34e137d0" providerId="LiveId" clId="{5F1719DF-9111-40D5-BB90-D5A453CF7734}" dt="2020-01-24T11:37:52.360" v="11837" actId="1582"/>
          <ac:cxnSpMkLst>
            <pc:docMk/>
            <pc:sldMk cId="4071669346" sldId="394"/>
            <ac:cxnSpMk id="219" creationId="{7E71ECF2-4361-468D-A4BA-64BBA6E43E49}"/>
          </ac:cxnSpMkLst>
        </pc:cxnChg>
        <pc:cxnChg chg="add mod ord topLvl">
          <ac:chgData name="Kulinich Bohdan" userId="48e65c9f34e137d0" providerId="LiveId" clId="{5F1719DF-9111-40D5-BB90-D5A453CF7734}" dt="2020-01-24T13:00:11.674" v="12245" actId="165"/>
          <ac:cxnSpMkLst>
            <pc:docMk/>
            <pc:sldMk cId="4071669346" sldId="394"/>
            <ac:cxnSpMk id="230" creationId="{2A0E7231-9683-4E17-A4D8-8A100DD82607}"/>
          </ac:cxnSpMkLst>
        </pc:cxnChg>
        <pc:cxnChg chg="add mod ord topLvl">
          <ac:chgData name="Kulinich Bohdan" userId="48e65c9f34e137d0" providerId="LiveId" clId="{5F1719DF-9111-40D5-BB90-D5A453CF7734}" dt="2020-01-24T13:00:11.674" v="12245" actId="165"/>
          <ac:cxnSpMkLst>
            <pc:docMk/>
            <pc:sldMk cId="4071669346" sldId="394"/>
            <ac:cxnSpMk id="231" creationId="{1C3FDF81-F435-41B4-9C97-1E09452370A2}"/>
          </ac:cxnSpMkLst>
        </pc:cxnChg>
        <pc:cxnChg chg="add mod ord topLvl">
          <ac:chgData name="Kulinich Bohdan" userId="48e65c9f34e137d0" providerId="LiveId" clId="{5F1719DF-9111-40D5-BB90-D5A453CF7734}" dt="2020-01-24T13:00:11.674" v="12245" actId="165"/>
          <ac:cxnSpMkLst>
            <pc:docMk/>
            <pc:sldMk cId="4071669346" sldId="394"/>
            <ac:cxnSpMk id="232" creationId="{7B8EAEAA-97A5-4B1D-ACF0-1238BB0AAF80}"/>
          </ac:cxnSpMkLst>
        </pc:cxnChg>
        <pc:cxnChg chg="add mod topLvl">
          <ac:chgData name="Kulinich Bohdan" userId="48e65c9f34e137d0" providerId="LiveId" clId="{5F1719DF-9111-40D5-BB90-D5A453CF7734}" dt="2020-01-25T09:03:15.098" v="12333" actId="165"/>
          <ac:cxnSpMkLst>
            <pc:docMk/>
            <pc:sldMk cId="4071669346" sldId="394"/>
            <ac:cxnSpMk id="233" creationId="{32ABA890-D5C1-4414-977D-DD9266618F89}"/>
          </ac:cxnSpMkLst>
        </pc:cxnChg>
        <pc:cxnChg chg="add mod ord topLvl">
          <ac:chgData name="Kulinich Bohdan" userId="48e65c9f34e137d0" providerId="LiveId" clId="{5F1719DF-9111-40D5-BB90-D5A453CF7734}" dt="2020-01-25T09:03:15.098" v="12333" actId="165"/>
          <ac:cxnSpMkLst>
            <pc:docMk/>
            <pc:sldMk cId="4071669346" sldId="394"/>
            <ac:cxnSpMk id="234" creationId="{75882F11-0114-4235-9C67-51A933D10F27}"/>
          </ac:cxnSpMkLst>
        </pc:cxnChg>
        <pc:cxnChg chg="add mod topLvl">
          <ac:chgData name="Kulinich Bohdan" userId="48e65c9f34e137d0" providerId="LiveId" clId="{5F1719DF-9111-40D5-BB90-D5A453CF7734}" dt="2020-01-25T09:03:15.098" v="12333" actId="165"/>
          <ac:cxnSpMkLst>
            <pc:docMk/>
            <pc:sldMk cId="4071669346" sldId="394"/>
            <ac:cxnSpMk id="235" creationId="{6F37654B-4527-416D-98B8-5066BB654B56}"/>
          </ac:cxnSpMkLst>
        </pc:cxnChg>
        <pc:cxnChg chg="add mod ord topLvl">
          <ac:chgData name="Kulinich Bohdan" userId="48e65c9f34e137d0" providerId="LiveId" clId="{5F1719DF-9111-40D5-BB90-D5A453CF7734}" dt="2020-01-25T09:24:59.500" v="12407" actId="167"/>
          <ac:cxnSpMkLst>
            <pc:docMk/>
            <pc:sldMk cId="4071669346" sldId="394"/>
            <ac:cxnSpMk id="236" creationId="{D3C16D6D-8BCE-49AF-BBA7-C2FD7A350E44}"/>
          </ac:cxnSpMkLst>
        </pc:cxnChg>
        <pc:cxnChg chg="add mod ord topLvl">
          <ac:chgData name="Kulinich Bohdan" userId="48e65c9f34e137d0" providerId="LiveId" clId="{5F1719DF-9111-40D5-BB90-D5A453CF7734}" dt="2020-01-25T09:03:15.098" v="12333" actId="165"/>
          <ac:cxnSpMkLst>
            <pc:docMk/>
            <pc:sldMk cId="4071669346" sldId="394"/>
            <ac:cxnSpMk id="237" creationId="{1A37E639-D10D-4AA2-950B-416945A4F74C}"/>
          </ac:cxnSpMkLst>
        </pc:cxnChg>
        <pc:cxnChg chg="add mod topLvl">
          <ac:chgData name="Kulinich Bohdan" userId="48e65c9f34e137d0" providerId="LiveId" clId="{5F1719DF-9111-40D5-BB90-D5A453CF7734}" dt="2020-01-25T09:24:59.093" v="12406" actId="14100"/>
          <ac:cxnSpMkLst>
            <pc:docMk/>
            <pc:sldMk cId="4071669346" sldId="394"/>
            <ac:cxnSpMk id="238" creationId="{ACB042AA-1675-44A7-AFD7-DFA49D3FFD16}"/>
          </ac:cxnSpMkLst>
        </pc:cxnChg>
        <pc:cxnChg chg="add del">
          <ac:chgData name="Kulinich Bohdan" userId="48e65c9f34e137d0" providerId="LiveId" clId="{5F1719DF-9111-40D5-BB90-D5A453CF7734}" dt="2020-01-24T11:44:10.824" v="11909"/>
          <ac:cxnSpMkLst>
            <pc:docMk/>
            <pc:sldMk cId="4071669346" sldId="394"/>
            <ac:cxnSpMk id="239" creationId="{4FB219EB-5ED9-420E-A592-7A108CE0046C}"/>
          </ac:cxnSpMkLst>
        </pc:cxnChg>
        <pc:cxnChg chg="add mod ord topLvl">
          <ac:chgData name="Kulinich Bohdan" userId="48e65c9f34e137d0" providerId="LiveId" clId="{5F1719DF-9111-40D5-BB90-D5A453CF7734}" dt="2020-01-25T09:03:15.098" v="12333" actId="165"/>
          <ac:cxnSpMkLst>
            <pc:docMk/>
            <pc:sldMk cId="4071669346" sldId="394"/>
            <ac:cxnSpMk id="241" creationId="{A26AFDB0-DE68-45C4-82B8-079D41AD39ED}"/>
          </ac:cxnSpMkLst>
        </pc:cxnChg>
        <pc:cxnChg chg="add del">
          <ac:chgData name="Kulinich Bohdan" userId="48e65c9f34e137d0" providerId="LiveId" clId="{5F1719DF-9111-40D5-BB90-D5A453CF7734}" dt="2020-01-24T11:45:12.508" v="11917"/>
          <ac:cxnSpMkLst>
            <pc:docMk/>
            <pc:sldMk cId="4071669346" sldId="394"/>
            <ac:cxnSpMk id="242" creationId="{8617F0BD-DDBF-404A-A816-01607FD14490}"/>
          </ac:cxnSpMkLst>
        </pc:cxnChg>
        <pc:cxnChg chg="add mod">
          <ac:chgData name="Kulinich Bohdan" userId="48e65c9f34e137d0" providerId="LiveId" clId="{5F1719DF-9111-40D5-BB90-D5A453CF7734}" dt="2020-01-24T11:53:57.350" v="11996" actId="164"/>
          <ac:cxnSpMkLst>
            <pc:docMk/>
            <pc:sldMk cId="4071669346" sldId="394"/>
            <ac:cxnSpMk id="244" creationId="{8DE0B57D-5A2D-4379-B5A5-E2ECBD5D8B0E}"/>
          </ac:cxnSpMkLst>
        </pc:cxnChg>
        <pc:cxnChg chg="add mod">
          <ac:chgData name="Kulinich Bohdan" userId="48e65c9f34e137d0" providerId="LiveId" clId="{5F1719DF-9111-40D5-BB90-D5A453CF7734}" dt="2020-01-24T11:53:57.350" v="11996" actId="164"/>
          <ac:cxnSpMkLst>
            <pc:docMk/>
            <pc:sldMk cId="4071669346" sldId="394"/>
            <ac:cxnSpMk id="245" creationId="{DF555A49-0DCF-4722-ABC2-F7EA23438A1A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46" creationId="{81D2A751-4E0E-4993-9100-296AE41D14B3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47" creationId="{62434698-02C9-4489-A1D2-EDF998B87DE3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48" creationId="{77056103-04E2-4263-8A45-E6B96852A648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49" creationId="{6B3A13D5-06A6-42C7-852E-F16D5579289D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50" creationId="{131DC802-606D-4A66-B245-508EFC51ABDA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51" creationId="{619A3B23-4B2D-45E6-8246-2ED335DA9B6E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62" creationId="{6D2C91B9-6D65-482F-8F78-54D67C455040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63" creationId="{F68E34B1-F993-4401-8685-79776FA4D9F9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64" creationId="{09256FAE-0ADE-4853-9415-48EFE9FDC491}"/>
          </ac:cxnSpMkLst>
        </pc:cxnChg>
        <pc:cxnChg chg="add del mod">
          <ac:chgData name="Kulinich Bohdan" userId="48e65c9f34e137d0" providerId="LiveId" clId="{5F1719DF-9111-40D5-BB90-D5A453CF7734}" dt="2020-01-24T11:53:48.836" v="11995"/>
          <ac:cxnSpMkLst>
            <pc:docMk/>
            <pc:sldMk cId="4071669346" sldId="394"/>
            <ac:cxnSpMk id="265" creationId="{192BE216-5D9C-49A3-96D4-7EAFBCD58140}"/>
          </ac:cxnSpMkLst>
        </pc:cxnChg>
        <pc:cxnChg chg="add mod ord topLvl">
          <ac:chgData name="Kulinich Bohdan" userId="48e65c9f34e137d0" providerId="LiveId" clId="{5F1719DF-9111-40D5-BB90-D5A453CF7734}" dt="2020-01-24T13:01:22.174" v="12273" actId="167"/>
          <ac:cxnSpMkLst>
            <pc:docMk/>
            <pc:sldMk cId="4071669346" sldId="394"/>
            <ac:cxnSpMk id="267" creationId="{BE281DC0-D65E-4AB0-A2E6-EB454A87DE7E}"/>
          </ac:cxnSpMkLst>
        </pc:cxnChg>
        <pc:cxnChg chg="add mod topLvl">
          <ac:chgData name="Kulinich Bohdan" userId="48e65c9f34e137d0" providerId="LiveId" clId="{5F1719DF-9111-40D5-BB90-D5A453CF7734}" dt="2020-01-24T12:54:21.077" v="12118" actId="165"/>
          <ac:cxnSpMkLst>
            <pc:docMk/>
            <pc:sldMk cId="4071669346" sldId="394"/>
            <ac:cxnSpMk id="268" creationId="{373032BC-5EF2-4B32-BFC9-248067D2B7B6}"/>
          </ac:cxnSpMkLst>
        </pc:cxnChg>
        <pc:cxnChg chg="add mod topLvl">
          <ac:chgData name="Kulinich Bohdan" userId="48e65c9f34e137d0" providerId="LiveId" clId="{5F1719DF-9111-40D5-BB90-D5A453CF7734}" dt="2020-01-24T12:54:21.077" v="12118" actId="165"/>
          <ac:cxnSpMkLst>
            <pc:docMk/>
            <pc:sldMk cId="4071669346" sldId="394"/>
            <ac:cxnSpMk id="269" creationId="{0E6759E5-B875-4FE2-A8B2-409A6E24960A}"/>
          </ac:cxnSpMkLst>
        </pc:cxnChg>
        <pc:cxnChg chg="add mod topLvl">
          <ac:chgData name="Kulinich Bohdan" userId="48e65c9f34e137d0" providerId="LiveId" clId="{5F1719DF-9111-40D5-BB90-D5A453CF7734}" dt="2020-01-24T12:54:21.077" v="12118" actId="165"/>
          <ac:cxnSpMkLst>
            <pc:docMk/>
            <pc:sldMk cId="4071669346" sldId="394"/>
            <ac:cxnSpMk id="270" creationId="{64519E15-01B4-4813-BCB0-7BD06FB7AC0C}"/>
          </ac:cxnSpMkLst>
        </pc:cxnChg>
        <pc:cxnChg chg="add mod topLvl">
          <ac:chgData name="Kulinich Bohdan" userId="48e65c9f34e137d0" providerId="LiveId" clId="{5F1719DF-9111-40D5-BB90-D5A453CF7734}" dt="2020-01-24T12:54:21.077" v="12118" actId="165"/>
          <ac:cxnSpMkLst>
            <pc:docMk/>
            <pc:sldMk cId="4071669346" sldId="394"/>
            <ac:cxnSpMk id="271" creationId="{037FF547-8735-4965-88ED-9FBC3BA897C1}"/>
          </ac:cxnSpMkLst>
        </pc:cxnChg>
        <pc:cxnChg chg="add mod topLvl">
          <ac:chgData name="Kulinich Bohdan" userId="48e65c9f34e137d0" providerId="LiveId" clId="{5F1719DF-9111-40D5-BB90-D5A453CF7734}" dt="2020-01-24T12:54:21.077" v="12118" actId="165"/>
          <ac:cxnSpMkLst>
            <pc:docMk/>
            <pc:sldMk cId="4071669346" sldId="394"/>
            <ac:cxnSpMk id="272" creationId="{911240D6-0254-4133-A6E6-379BA7DD3DA0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3" creationId="{9870B23E-2DF0-4082-A212-3BD72F77A516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4" creationId="{094F9DD1-4103-4333-8700-E1C61BAA8C2E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5" creationId="{FCF8F140-96F8-4612-9F36-F5A31EBFBBB0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6" creationId="{281DDB48-8060-404A-82E2-502087224FA5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8" creationId="{549C29FD-1163-40F4-A7C2-7A51D689F52F}"/>
          </ac:cxnSpMkLst>
        </pc:cxnChg>
        <pc:cxnChg chg="add mo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89" creationId="{5561F74F-5B37-4974-B393-B42B92710185}"/>
          </ac:cxnSpMkLst>
        </pc:cxnChg>
        <pc:cxnChg chg="add mod ord topLvl">
          <ac:chgData name="Kulinich Bohdan" userId="48e65c9f34e137d0" providerId="LiveId" clId="{5F1719DF-9111-40D5-BB90-D5A453CF7734}" dt="2020-01-24T13:01:27.878" v="12274" actId="165"/>
          <ac:cxnSpMkLst>
            <pc:docMk/>
            <pc:sldMk cId="4071669346" sldId="394"/>
            <ac:cxnSpMk id="290" creationId="{08E04AA5-8ECB-4AC2-9EBE-6CA3285CE210}"/>
          </ac:cxnSpMkLst>
        </pc:cxnChg>
      </pc:sldChg>
      <pc:sldChg chg="addSp delSp modSp add del modAnim">
        <pc:chgData name="Kulinich Bohdan" userId="48e65c9f34e137d0" providerId="LiveId" clId="{5F1719DF-9111-40D5-BB90-D5A453CF7734}" dt="2020-01-25T09:33:20.066" v="12408" actId="47"/>
        <pc:sldMkLst>
          <pc:docMk/>
          <pc:sldMk cId="1122097979" sldId="395"/>
        </pc:sldMkLst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9" creationId="{14E37E73-3FC5-4D42-AC90-672C29AE8C13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0" creationId="{662D5201-2C90-4CC0-9FA8-FFD0164AC44D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1" creationId="{DE1C319F-A2A0-4846-AD1E-E04462B589BA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2" creationId="{D42C64B1-B4CD-468C-9576-50E82161B556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3" creationId="{B21B8B74-79AA-4F98-A2B0-D269D6C85710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4" creationId="{93BA45EF-0A87-4B9E-9E93-8F06C9051730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5" creationId="{567CCFE8-88B1-4D3A-AF88-9406AE279DB9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6" creationId="{052E6B7A-1BBB-4416-98F3-5651CC3C3A25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7" creationId="{02A50F75-0538-4B86-9B89-137075D3B97A}"/>
          </ac:spMkLst>
        </pc:spChg>
        <pc:spChg chg="mod topLvl">
          <ac:chgData name="Kulinich Bohdan" userId="48e65c9f34e137d0" providerId="LiveId" clId="{5F1719DF-9111-40D5-BB90-D5A453CF7734}" dt="2020-01-24T11:53:05.525" v="11989" actId="165"/>
          <ac:spMkLst>
            <pc:docMk/>
            <pc:sldMk cId="1122097979" sldId="395"/>
            <ac:spMk id="18" creationId="{8682CA9E-BC1D-49BB-839D-2321A6285621}"/>
          </ac:spMkLst>
        </pc:spChg>
        <pc:spChg chg="add mod">
          <ac:chgData name="Kulinich Bohdan" userId="48e65c9f34e137d0" providerId="LiveId" clId="{5F1719DF-9111-40D5-BB90-D5A453CF7734}" dt="2020-01-24T11:53:11.558" v="11991" actId="1076"/>
          <ac:spMkLst>
            <pc:docMk/>
            <pc:sldMk cId="1122097979" sldId="395"/>
            <ac:spMk id="29" creationId="{F6A23675-34D4-4CB4-AF19-1AC17E858760}"/>
          </ac:spMkLst>
        </pc:spChg>
        <pc:grpChg chg="add del mod">
          <ac:chgData name="Kulinich Bohdan" userId="48e65c9f34e137d0" providerId="LiveId" clId="{5F1719DF-9111-40D5-BB90-D5A453CF7734}" dt="2020-01-24T11:53:05.525" v="11989" actId="165"/>
          <ac:grpSpMkLst>
            <pc:docMk/>
            <pc:sldMk cId="1122097979" sldId="395"/>
            <ac:grpSpMk id="2" creationId="{E997E532-8F47-4907-ABB6-7F4A04D5085C}"/>
          </ac:grpSpMkLst>
        </pc:grp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3" creationId="{A96934A0-5E88-49C1-ADF6-E9F67090CE3E}"/>
          </ac:cxnSpMkLst>
        </pc:cxn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4" creationId="{C5DE8170-65EC-4D15-801D-EE99A54BAFC7}"/>
          </ac:cxnSpMkLst>
        </pc:cxn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5" creationId="{74C51903-E4C7-4A4F-A358-DD1A9A6D2452}"/>
          </ac:cxnSpMkLst>
        </pc:cxn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6" creationId="{B19B30AC-B261-48A4-AA17-953965E6E12D}"/>
          </ac:cxnSpMkLst>
        </pc:cxn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7" creationId="{FEC9E706-C5E3-4DBB-B70E-4F3C791CEC5B}"/>
          </ac:cxnSpMkLst>
        </pc:cxnChg>
        <pc:cxnChg chg="mod topLvl">
          <ac:chgData name="Kulinich Bohdan" userId="48e65c9f34e137d0" providerId="LiveId" clId="{5F1719DF-9111-40D5-BB90-D5A453CF7734}" dt="2020-01-24T11:53:05.525" v="11989" actId="165"/>
          <ac:cxnSpMkLst>
            <pc:docMk/>
            <pc:sldMk cId="1122097979" sldId="395"/>
            <ac:cxnSpMk id="8" creationId="{42A14241-A229-4930-B56B-3D8B94D3E7E4}"/>
          </ac:cxnSpMkLst>
        </pc:cxnChg>
        <pc:cxnChg chg="add mod">
          <ac:chgData name="Kulinich Bohdan" userId="48e65c9f34e137d0" providerId="LiveId" clId="{5F1719DF-9111-40D5-BB90-D5A453CF7734}" dt="2020-01-24T11:52:13.231" v="11978" actId="1076"/>
          <ac:cxnSpMkLst>
            <pc:docMk/>
            <pc:sldMk cId="1122097979" sldId="395"/>
            <ac:cxnSpMk id="19" creationId="{A218D217-236D-4B95-B7AC-6FF3D8274F07}"/>
          </ac:cxnSpMkLst>
        </pc:cxnChg>
        <pc:cxnChg chg="add mod">
          <ac:chgData name="Kulinich Bohdan" userId="48e65c9f34e137d0" providerId="LiveId" clId="{5F1719DF-9111-40D5-BB90-D5A453CF7734}" dt="2020-01-24T11:52:16.713" v="11979" actId="14100"/>
          <ac:cxnSpMkLst>
            <pc:docMk/>
            <pc:sldMk cId="1122097979" sldId="395"/>
            <ac:cxnSpMk id="20" creationId="{B236D1E5-55CA-4E1B-9657-281159A0CC9D}"/>
          </ac:cxnSpMkLst>
        </pc:cxnChg>
        <pc:cxnChg chg="add mod">
          <ac:chgData name="Kulinich Bohdan" userId="48e65c9f34e137d0" providerId="LiveId" clId="{5F1719DF-9111-40D5-BB90-D5A453CF7734}" dt="2020-01-24T11:52:38.247" v="11985" actId="14100"/>
          <ac:cxnSpMkLst>
            <pc:docMk/>
            <pc:sldMk cId="1122097979" sldId="395"/>
            <ac:cxnSpMk id="23" creationId="{1EEBAB54-B898-4DFF-A70A-3DD5B29A7F0A}"/>
          </ac:cxnSpMkLst>
        </pc:cxnChg>
        <pc:cxnChg chg="add mod">
          <ac:chgData name="Kulinich Bohdan" userId="48e65c9f34e137d0" providerId="LiveId" clId="{5F1719DF-9111-40D5-BB90-D5A453CF7734}" dt="2020-01-24T11:52:52.542" v="11988" actId="14100"/>
          <ac:cxnSpMkLst>
            <pc:docMk/>
            <pc:sldMk cId="1122097979" sldId="395"/>
            <ac:cxnSpMk id="27" creationId="{82B7C196-AE20-4064-B48C-C700A55611B7}"/>
          </ac:cxnSpMkLst>
        </pc:cxnChg>
      </pc:sldChg>
      <pc:sldChg chg="addSp delSp modSp add del delAnim modAnim">
        <pc:chgData name="Kulinich Bohdan" userId="48e65c9f34e137d0" providerId="LiveId" clId="{5F1719DF-9111-40D5-BB90-D5A453CF7734}" dt="2020-01-25T09:59:01.928" v="13207" actId="47"/>
        <pc:sldMkLst>
          <pc:docMk/>
          <pc:sldMk cId="2475751100" sldId="395"/>
        </pc:sldMkLst>
        <pc:spChg chg="del">
          <ac:chgData name="Kulinich Bohdan" userId="48e65c9f34e137d0" providerId="LiveId" clId="{5F1719DF-9111-40D5-BB90-D5A453CF7734}" dt="2020-01-25T09:39:03.082" v="12694" actId="478"/>
          <ac:spMkLst>
            <pc:docMk/>
            <pc:sldMk cId="2475751100" sldId="395"/>
            <ac:spMk id="2" creationId="{00000000-0000-0000-0000-000000000000}"/>
          </ac:spMkLst>
        </pc:spChg>
        <pc:spChg chg="del">
          <ac:chgData name="Kulinich Bohdan" userId="48e65c9f34e137d0" providerId="LiveId" clId="{5F1719DF-9111-40D5-BB90-D5A453CF7734}" dt="2020-01-25T09:39:07.872" v="12696" actId="478"/>
          <ac:spMkLst>
            <pc:docMk/>
            <pc:sldMk cId="2475751100" sldId="395"/>
            <ac:spMk id="7" creationId="{00000000-0000-0000-0000-000000000000}"/>
          </ac:spMkLst>
        </pc:spChg>
        <pc:spChg chg="del">
          <ac:chgData name="Kulinich Bohdan" userId="48e65c9f34e137d0" providerId="LiveId" clId="{5F1719DF-9111-40D5-BB90-D5A453CF7734}" dt="2020-01-25T09:38:58.785" v="12693" actId="478"/>
          <ac:spMkLst>
            <pc:docMk/>
            <pc:sldMk cId="2475751100" sldId="395"/>
            <ac:spMk id="13" creationId="{00000000-0000-0000-0000-000000000000}"/>
          </ac:spMkLst>
        </pc:spChg>
        <pc:spChg chg="mod">
          <ac:chgData name="Kulinich Bohdan" userId="48e65c9f34e137d0" providerId="LiveId" clId="{5F1719DF-9111-40D5-BB90-D5A453CF7734}" dt="2020-01-25T09:48:55.187" v="12753" actId="1076"/>
          <ac:spMkLst>
            <pc:docMk/>
            <pc:sldMk cId="2475751100" sldId="395"/>
            <ac:spMk id="17" creationId="{00000000-0000-0000-0000-000000000000}"/>
          </ac:spMkLst>
        </pc:spChg>
        <pc:spChg chg="add mod">
          <ac:chgData name="Kulinich Bohdan" userId="48e65c9f34e137d0" providerId="LiveId" clId="{5F1719DF-9111-40D5-BB90-D5A453CF7734}" dt="2020-01-25T09:41:11.735" v="12733" actId="207"/>
          <ac:spMkLst>
            <pc:docMk/>
            <pc:sldMk cId="2475751100" sldId="395"/>
            <ac:spMk id="20" creationId="{A413A89A-0B0D-4A82-9BF5-D6A131F2CD45}"/>
          </ac:spMkLst>
        </pc:spChg>
        <pc:spChg chg="add mod">
          <ac:chgData name="Kulinich Bohdan" userId="48e65c9f34e137d0" providerId="LiveId" clId="{5F1719DF-9111-40D5-BB90-D5A453CF7734}" dt="2020-01-25T09:42:44.462" v="12740" actId="207"/>
          <ac:spMkLst>
            <pc:docMk/>
            <pc:sldMk cId="2475751100" sldId="395"/>
            <ac:spMk id="22" creationId="{B1C6C47A-34F5-4156-A5DA-A7171C24E26A}"/>
          </ac:spMkLst>
        </pc:spChg>
        <pc:spChg chg="add mod">
          <ac:chgData name="Kulinich Bohdan" userId="48e65c9f34e137d0" providerId="LiveId" clId="{5F1719DF-9111-40D5-BB90-D5A453CF7734}" dt="2020-01-25T09:41:51.645" v="12736" actId="207"/>
          <ac:spMkLst>
            <pc:docMk/>
            <pc:sldMk cId="2475751100" sldId="395"/>
            <ac:spMk id="24" creationId="{406B46D9-76BC-4B17-AB71-11FCA05A5784}"/>
          </ac:spMkLst>
        </pc:spChg>
        <pc:spChg chg="add mod">
          <ac:chgData name="Kulinich Bohdan" userId="48e65c9f34e137d0" providerId="LiveId" clId="{5F1719DF-9111-40D5-BB90-D5A453CF7734}" dt="2020-01-25T09:42:14.857" v="12739" actId="207"/>
          <ac:spMkLst>
            <pc:docMk/>
            <pc:sldMk cId="2475751100" sldId="395"/>
            <ac:spMk id="26" creationId="{AF5E258D-9108-4FAB-B895-11ED1C6A0F6A}"/>
          </ac:spMkLst>
        </pc:spChg>
        <pc:spChg chg="add mod">
          <ac:chgData name="Kulinich Bohdan" userId="48e65c9f34e137d0" providerId="LiveId" clId="{5F1719DF-9111-40D5-BB90-D5A453CF7734}" dt="2020-01-25T09:40:42.501" v="12731" actId="207"/>
          <ac:spMkLst>
            <pc:docMk/>
            <pc:sldMk cId="2475751100" sldId="395"/>
            <ac:spMk id="34" creationId="{56829DE0-3E17-4A5E-AD10-C1D0D75AB6B8}"/>
          </ac:spMkLst>
        </pc:spChg>
        <pc:spChg chg="add mod">
          <ac:chgData name="Kulinich Bohdan" userId="48e65c9f34e137d0" providerId="LiveId" clId="{5F1719DF-9111-40D5-BB90-D5A453CF7734}" dt="2020-01-25T09:40:25.952" v="12728" actId="1076"/>
          <ac:spMkLst>
            <pc:docMk/>
            <pc:sldMk cId="2475751100" sldId="395"/>
            <ac:spMk id="36" creationId="{11F40EC5-9063-482E-B0A8-E63EC4E55E7B}"/>
          </ac:spMkLst>
        </pc:spChg>
        <pc:spChg chg="add mod">
          <ac:chgData name="Kulinich Bohdan" userId="48e65c9f34e137d0" providerId="LiveId" clId="{5F1719DF-9111-40D5-BB90-D5A453CF7734}" dt="2020-01-25T09:40:28.285" v="12729" actId="1076"/>
          <ac:spMkLst>
            <pc:docMk/>
            <pc:sldMk cId="2475751100" sldId="395"/>
            <ac:spMk id="38" creationId="{88ECD3BF-B5BB-4A84-B1AA-CBAF89224E1D}"/>
          </ac:spMkLst>
        </pc:spChg>
        <pc:graphicFrameChg chg="add modGraphic">
          <ac:chgData name="Kulinich Bohdan" userId="48e65c9f34e137d0" providerId="LiveId" clId="{5F1719DF-9111-40D5-BB90-D5A453CF7734}" dt="2020-01-25T09:51:55.509" v="12926" actId="404"/>
          <ac:graphicFrameMkLst>
            <pc:docMk/>
            <pc:sldMk cId="2475751100" sldId="395"/>
            <ac:graphicFrameMk id="28" creationId="{3ED52A8F-D3FE-4C6D-BD7D-3F5673DC96BE}"/>
          </ac:graphicFrameMkLst>
        </pc:graphicFrameChg>
        <pc:graphicFrameChg chg="add">
          <ac:chgData name="Kulinich Bohdan" userId="48e65c9f34e137d0" providerId="LiveId" clId="{5F1719DF-9111-40D5-BB90-D5A453CF7734}" dt="2020-01-25T09:39:39.671" v="12717"/>
          <ac:graphicFrameMkLst>
            <pc:docMk/>
            <pc:sldMk cId="2475751100" sldId="395"/>
            <ac:graphicFrameMk id="30" creationId="{902FA667-030D-43CC-8C60-E9FF6359BD44}"/>
          </ac:graphicFrameMkLst>
        </pc:graphicFrameChg>
        <pc:graphicFrameChg chg="add">
          <ac:chgData name="Kulinich Bohdan" userId="48e65c9f34e137d0" providerId="LiveId" clId="{5F1719DF-9111-40D5-BB90-D5A453CF7734}" dt="2020-01-25T09:39:39.671" v="12717"/>
          <ac:graphicFrameMkLst>
            <pc:docMk/>
            <pc:sldMk cId="2475751100" sldId="395"/>
            <ac:graphicFrameMk id="32" creationId="{6AF63299-0701-4CB3-A34A-D7544026127B}"/>
          </ac:graphicFrameMkLst>
        </pc:graphicFrameChg>
        <pc:graphicFrameChg chg="add">
          <ac:chgData name="Kulinich Bohdan" userId="48e65c9f34e137d0" providerId="LiveId" clId="{5F1719DF-9111-40D5-BB90-D5A453CF7734}" dt="2020-01-25T09:39:39.671" v="12717"/>
          <ac:graphicFrameMkLst>
            <pc:docMk/>
            <pc:sldMk cId="2475751100" sldId="395"/>
            <ac:graphicFrameMk id="33" creationId="{531F9B83-F0A2-4A8A-951E-422DF31C17A7}"/>
          </ac:graphicFrameMkLst>
        </pc:graphicFrameChg>
        <pc:picChg chg="add mod">
          <ac:chgData name="Kulinich Bohdan" userId="48e65c9f34e137d0" providerId="LiveId" clId="{5F1719DF-9111-40D5-BB90-D5A453CF7734}" dt="2020-01-25T09:48:49.574" v="12751" actId="1076"/>
          <ac:picMkLst>
            <pc:docMk/>
            <pc:sldMk cId="2475751100" sldId="395"/>
            <ac:picMk id="4" creationId="{162DA664-44EC-4AAD-8365-242ECFA53468}"/>
          </ac:picMkLst>
        </pc:picChg>
        <pc:picChg chg="del">
          <ac:chgData name="Kulinich Bohdan" userId="48e65c9f34e137d0" providerId="LiveId" clId="{5F1719DF-9111-40D5-BB90-D5A453CF7734}" dt="2020-01-25T09:39:12.953" v="12698" actId="478"/>
          <ac:picMkLst>
            <pc:docMk/>
            <pc:sldMk cId="2475751100" sldId="395"/>
            <ac:picMk id="9" creationId="{EFE5DB36-322D-48F9-961F-78B5703CBFB9}"/>
          </ac:picMkLst>
        </pc:picChg>
        <pc:picChg chg="del">
          <ac:chgData name="Kulinich Bohdan" userId="48e65c9f34e137d0" providerId="LiveId" clId="{5F1719DF-9111-40D5-BB90-D5A453CF7734}" dt="2020-01-25T09:39:09.375" v="12697" actId="478"/>
          <ac:picMkLst>
            <pc:docMk/>
            <pc:sldMk cId="2475751100" sldId="395"/>
            <ac:picMk id="11" creationId="{7CD60F27-3EF3-4EA7-802F-52B53916E568}"/>
          </ac:picMkLst>
        </pc:picChg>
        <pc:picChg chg="mod">
          <ac:chgData name="Kulinich Bohdan" userId="48e65c9f34e137d0" providerId="LiveId" clId="{5F1719DF-9111-40D5-BB90-D5A453CF7734}" dt="2020-01-25T09:39:53.248" v="12720" actId="1076"/>
          <ac:picMkLst>
            <pc:docMk/>
            <pc:sldMk cId="2475751100" sldId="395"/>
            <ac:picMk id="25" creationId="{A7675908-0FF9-4442-B014-675CECC83CCD}"/>
          </ac:picMkLst>
        </pc:picChg>
        <pc:picChg chg="mod">
          <ac:chgData name="Kulinich Bohdan" userId="48e65c9f34e137d0" providerId="LiveId" clId="{5F1719DF-9111-40D5-BB90-D5A453CF7734}" dt="2020-01-25T09:39:50.773" v="12719" actId="14100"/>
          <ac:picMkLst>
            <pc:docMk/>
            <pc:sldMk cId="2475751100" sldId="395"/>
            <ac:picMk id="31" creationId="{E6E49EC4-D77D-410F-8CA3-1453FFD80C40}"/>
          </ac:picMkLst>
        </pc:picChg>
        <pc:picChg chg="mod">
          <ac:chgData name="Kulinich Bohdan" userId="48e65c9f34e137d0" providerId="LiveId" clId="{5F1719DF-9111-40D5-BB90-D5A453CF7734}" dt="2020-01-25T09:40:04.074" v="12726" actId="688"/>
          <ac:picMkLst>
            <pc:docMk/>
            <pc:sldMk cId="2475751100" sldId="395"/>
            <ac:picMk id="35" creationId="{301CE667-0E17-45E8-998E-FF92FCF96452}"/>
          </ac:picMkLst>
        </pc:picChg>
        <pc:picChg chg="del">
          <ac:chgData name="Kulinich Bohdan" userId="48e65c9f34e137d0" providerId="LiveId" clId="{5F1719DF-9111-40D5-BB90-D5A453CF7734}" dt="2020-01-25T09:39:05.959" v="12695" actId="478"/>
          <ac:picMkLst>
            <pc:docMk/>
            <pc:sldMk cId="2475751100" sldId="395"/>
            <ac:picMk id="37" creationId="{670A7930-B86A-4928-8513-5E216E0E5F0B}"/>
          </ac:picMkLst>
        </pc:picChg>
      </pc:sldChg>
      <pc:sldChg chg="addSp delSp modSp add addAnim delAnim">
        <pc:chgData name="Kulinich Bohdan" userId="48e65c9f34e137d0" providerId="LiveId" clId="{5F1719DF-9111-40D5-BB90-D5A453CF7734}" dt="2020-01-26T08:17:24.598" v="13420"/>
        <pc:sldMkLst>
          <pc:docMk/>
          <pc:sldMk cId="880027360" sldId="396"/>
        </pc:sldMkLst>
        <pc:spChg chg="add del">
          <ac:chgData name="Kulinich Bohdan" userId="48e65c9f34e137d0" providerId="LiveId" clId="{5F1719DF-9111-40D5-BB90-D5A453CF7734}" dt="2020-01-25T09:53:42.409" v="12944" actId="478"/>
          <ac:spMkLst>
            <pc:docMk/>
            <pc:sldMk cId="880027360" sldId="396"/>
            <ac:spMk id="20" creationId="{A413A89A-0B0D-4A82-9BF5-D6A131F2CD45}"/>
          </ac:spMkLst>
        </pc:spChg>
        <pc:spChg chg="mod">
          <ac:chgData name="Kulinich Bohdan" userId="48e65c9f34e137d0" providerId="LiveId" clId="{5F1719DF-9111-40D5-BB90-D5A453CF7734}" dt="2020-01-26T08:17:24.598" v="13420"/>
          <ac:spMkLst>
            <pc:docMk/>
            <pc:sldMk cId="880027360" sldId="396"/>
            <ac:spMk id="22" creationId="{B1C6C47A-34F5-4156-A5DA-A7171C24E26A}"/>
          </ac:spMkLst>
        </pc:spChg>
        <pc:spChg chg="add del">
          <ac:chgData name="Kulinich Bohdan" userId="48e65c9f34e137d0" providerId="LiveId" clId="{5F1719DF-9111-40D5-BB90-D5A453CF7734}" dt="2020-01-25T09:53:33.536" v="12941" actId="478"/>
          <ac:spMkLst>
            <pc:docMk/>
            <pc:sldMk cId="880027360" sldId="396"/>
            <ac:spMk id="24" creationId="{406B46D9-76BC-4B17-AB71-11FCA05A5784}"/>
          </ac:spMkLst>
        </pc:spChg>
        <pc:spChg chg="add del">
          <ac:chgData name="Kulinich Bohdan" userId="48e65c9f34e137d0" providerId="LiveId" clId="{5F1719DF-9111-40D5-BB90-D5A453CF7734}" dt="2020-01-25T09:53:33.536" v="12941" actId="478"/>
          <ac:spMkLst>
            <pc:docMk/>
            <pc:sldMk cId="880027360" sldId="396"/>
            <ac:spMk id="26" creationId="{AF5E258D-9108-4FAB-B895-11ED1C6A0F6A}"/>
          </ac:spMkLst>
        </pc:spChg>
        <pc:graphicFrameChg chg="add del mod">
          <ac:chgData name="Kulinich Bohdan" userId="48e65c9f34e137d0" providerId="LiveId" clId="{5F1719DF-9111-40D5-BB90-D5A453CF7734}" dt="2020-01-25T09:53:42.409" v="12944" actId="478"/>
          <ac:graphicFrameMkLst>
            <pc:docMk/>
            <pc:sldMk cId="880027360" sldId="396"/>
            <ac:graphicFrameMk id="28" creationId="{3ED52A8F-D3FE-4C6D-BD7D-3F5673DC96BE}"/>
          </ac:graphicFrameMkLst>
        </pc:graphicFrameChg>
        <pc:graphicFrameChg chg="add del">
          <ac:chgData name="Kulinich Bohdan" userId="48e65c9f34e137d0" providerId="LiveId" clId="{5F1719DF-9111-40D5-BB90-D5A453CF7734}" dt="2020-01-25T09:53:37.431" v="12942" actId="478"/>
          <ac:graphicFrameMkLst>
            <pc:docMk/>
            <pc:sldMk cId="880027360" sldId="396"/>
            <ac:graphicFrameMk id="30" creationId="{902FA667-030D-43CC-8C60-E9FF6359BD44}"/>
          </ac:graphicFrameMkLst>
        </pc:graphicFrameChg>
        <pc:graphicFrameChg chg="add del">
          <ac:chgData name="Kulinich Bohdan" userId="48e65c9f34e137d0" providerId="LiveId" clId="{5F1719DF-9111-40D5-BB90-D5A453CF7734}" dt="2020-01-25T09:53:33.536" v="12941" actId="478"/>
          <ac:graphicFrameMkLst>
            <pc:docMk/>
            <pc:sldMk cId="880027360" sldId="396"/>
            <ac:graphicFrameMk id="32" creationId="{6AF63299-0701-4CB3-A34A-D7544026127B}"/>
          </ac:graphicFrameMkLst>
        </pc:graphicFrameChg>
        <pc:graphicFrameChg chg="add del">
          <ac:chgData name="Kulinich Bohdan" userId="48e65c9f34e137d0" providerId="LiveId" clId="{5F1719DF-9111-40D5-BB90-D5A453CF7734}" dt="2020-01-25T09:53:33.536" v="12941" actId="478"/>
          <ac:graphicFrameMkLst>
            <pc:docMk/>
            <pc:sldMk cId="880027360" sldId="396"/>
            <ac:graphicFrameMk id="33" creationId="{531F9B83-F0A2-4A8A-951E-422DF31C17A7}"/>
          </ac:graphicFrameMkLst>
        </pc:graphicFrameChg>
      </pc:sldChg>
      <pc:sldChg chg="addSp delSp modSp add delAnim modAnim">
        <pc:chgData name="Kulinich Bohdan" userId="48e65c9f34e137d0" providerId="LiveId" clId="{5F1719DF-9111-40D5-BB90-D5A453CF7734}" dt="2020-01-27T08:58:43.784" v="13421" actId="20577"/>
        <pc:sldMkLst>
          <pc:docMk/>
          <pc:sldMk cId="1720957842" sldId="397"/>
        </pc:sldMkLst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25" creationId="{F2A4191B-F51B-4393-A3FC-4DCA7AA59C90}"/>
          </ac:spMkLst>
        </pc:spChg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26" creationId="{6CBABE78-831C-4575-8978-ED2EC45715FC}"/>
          </ac:spMkLst>
        </pc:spChg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27" creationId="{B90A1C41-9E88-4B56-91CD-32B9FBB73900}"/>
          </ac:spMkLst>
        </pc:spChg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28" creationId="{2D5BDF62-5FF3-4AE2-B9CA-33CE8C94AA43}"/>
          </ac:spMkLst>
        </pc:spChg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29" creationId="{0605CC1C-1FAF-4EB4-9DE9-AA882B419492}"/>
          </ac:spMkLst>
        </pc:spChg>
        <pc:spChg chg="add mod">
          <ac:chgData name="Kulinich Bohdan" userId="48e65c9f34e137d0" providerId="LiveId" clId="{5F1719DF-9111-40D5-BB90-D5A453CF7734}" dt="2020-01-25T10:26:01.617" v="13276" actId="1076"/>
          <ac:spMkLst>
            <pc:docMk/>
            <pc:sldMk cId="1720957842" sldId="397"/>
            <ac:spMk id="30" creationId="{0F58833F-162C-4F9E-9F79-F7141EBA8951}"/>
          </ac:spMkLst>
        </pc:spChg>
        <pc:spChg chg="add mod">
          <ac:chgData name="Kulinich Bohdan" userId="48e65c9f34e137d0" providerId="LiveId" clId="{5F1719DF-9111-40D5-BB90-D5A453CF7734}" dt="2020-01-25T10:24:26.750" v="13265" actId="1076"/>
          <ac:spMkLst>
            <pc:docMk/>
            <pc:sldMk cId="1720957842" sldId="397"/>
            <ac:spMk id="31" creationId="{E74EDCD4-156B-4DDC-B837-3570DCBCF019}"/>
          </ac:spMkLst>
        </pc:spChg>
        <pc:spChg chg="add mod ord">
          <ac:chgData name="Kulinich Bohdan" userId="48e65c9f34e137d0" providerId="LiveId" clId="{5F1719DF-9111-40D5-BB90-D5A453CF7734}" dt="2020-01-26T08:11:12.487" v="13417" actId="166"/>
          <ac:spMkLst>
            <pc:docMk/>
            <pc:sldMk cId="1720957842" sldId="397"/>
            <ac:spMk id="32" creationId="{83324549-2070-4230-A168-F3062E04135E}"/>
          </ac:spMkLst>
        </pc:spChg>
        <pc:spChg chg="add mod ord">
          <ac:chgData name="Kulinich Bohdan" userId="48e65c9f34e137d0" providerId="LiveId" clId="{5F1719DF-9111-40D5-BB90-D5A453CF7734}" dt="2020-01-26T08:11:12.487" v="13417" actId="166"/>
          <ac:spMkLst>
            <pc:docMk/>
            <pc:sldMk cId="1720957842" sldId="397"/>
            <ac:spMk id="33" creationId="{49A5B99C-F577-4E55-994F-DAB34E5F6AB9}"/>
          </ac:spMkLst>
        </pc:spChg>
        <pc:spChg chg="add mod ord">
          <ac:chgData name="Kulinich Bohdan" userId="48e65c9f34e137d0" providerId="LiveId" clId="{5F1719DF-9111-40D5-BB90-D5A453CF7734}" dt="2020-01-25T10:36:08.881" v="13331" actId="166"/>
          <ac:spMkLst>
            <pc:docMk/>
            <pc:sldMk cId="1720957842" sldId="397"/>
            <ac:spMk id="34" creationId="{9F5AAC6B-96ED-446D-8ADB-0DC15445A032}"/>
          </ac:spMkLst>
        </pc:spChg>
        <pc:spChg chg="add mod">
          <ac:chgData name="Kulinich Bohdan" userId="48e65c9f34e137d0" providerId="LiveId" clId="{5F1719DF-9111-40D5-BB90-D5A453CF7734}" dt="2020-01-25T10:25:35.014" v="13273" actId="1076"/>
          <ac:spMkLst>
            <pc:docMk/>
            <pc:sldMk cId="1720957842" sldId="397"/>
            <ac:spMk id="35" creationId="{70D5E18E-47E5-4988-AFFD-07480989A696}"/>
          </ac:spMkLst>
        </pc:spChg>
        <pc:spChg chg="add mod ord">
          <ac:chgData name="Kulinich Bohdan" userId="48e65c9f34e137d0" providerId="LiveId" clId="{5F1719DF-9111-40D5-BB90-D5A453CF7734}" dt="2020-01-25T10:36:08.881" v="13331" actId="166"/>
          <ac:spMkLst>
            <pc:docMk/>
            <pc:sldMk cId="1720957842" sldId="397"/>
            <ac:spMk id="36" creationId="{5F38C7F4-9AD4-4B47-B5C7-0ED2EDE0676E}"/>
          </ac:spMkLst>
        </pc:spChg>
        <pc:spChg chg="add mod ord">
          <ac:chgData name="Kulinich Bohdan" userId="48e65c9f34e137d0" providerId="LiveId" clId="{5F1719DF-9111-40D5-BB90-D5A453CF7734}" dt="2020-01-26T08:11:12.487" v="13417" actId="166"/>
          <ac:spMkLst>
            <pc:docMk/>
            <pc:sldMk cId="1720957842" sldId="397"/>
            <ac:spMk id="38" creationId="{B9490167-5A74-44D9-98C3-A22FF38080B4}"/>
          </ac:spMkLst>
        </pc:spChg>
        <pc:spChg chg="add mod ord">
          <ac:chgData name="Kulinich Bohdan" userId="48e65c9f34e137d0" providerId="LiveId" clId="{5F1719DF-9111-40D5-BB90-D5A453CF7734}" dt="2020-01-26T08:11:12.487" v="13417" actId="166"/>
          <ac:spMkLst>
            <pc:docMk/>
            <pc:sldMk cId="1720957842" sldId="397"/>
            <ac:spMk id="40" creationId="{5C1D0196-4424-4F89-8FFA-2613C5608303}"/>
          </ac:spMkLst>
        </pc:spChg>
        <pc:spChg chg="add mod">
          <ac:chgData name="Kulinich Bohdan" userId="48e65c9f34e137d0" providerId="LiveId" clId="{5F1719DF-9111-40D5-BB90-D5A453CF7734}" dt="2020-01-26T08:01:41.586" v="13365" actId="20577"/>
          <ac:spMkLst>
            <pc:docMk/>
            <pc:sldMk cId="1720957842" sldId="397"/>
            <ac:spMk id="41" creationId="{33268753-FA8F-4E00-9126-175FB2D2E9F9}"/>
          </ac:spMkLst>
        </pc:spChg>
        <pc:spChg chg="add del mod ord">
          <ac:chgData name="Kulinich Bohdan" userId="48e65c9f34e137d0" providerId="LiveId" clId="{5F1719DF-9111-40D5-BB90-D5A453CF7734}" dt="2020-01-25T10:35:52.581" v="13329" actId="167"/>
          <ac:spMkLst>
            <pc:docMk/>
            <pc:sldMk cId="1720957842" sldId="397"/>
            <ac:spMk id="46" creationId="{DDA73910-18BB-45FD-AB69-76A3780AA52E}"/>
          </ac:spMkLst>
        </pc:spChg>
        <pc:spChg chg="mod">
          <ac:chgData name="Kulinich Bohdan" userId="48e65c9f34e137d0" providerId="LiveId" clId="{5F1719DF-9111-40D5-BB90-D5A453CF7734}" dt="2020-01-27T08:58:43.784" v="13421" actId="20577"/>
          <ac:spMkLst>
            <pc:docMk/>
            <pc:sldMk cId="1720957842" sldId="397"/>
            <ac:spMk id="51" creationId="{86BC9140-E395-435D-A852-213A1317C46C}"/>
          </ac:spMkLst>
        </pc:spChg>
        <pc:spChg chg="add mod ord">
          <ac:chgData name="Kulinich Bohdan" userId="48e65c9f34e137d0" providerId="LiveId" clId="{5F1719DF-9111-40D5-BB90-D5A453CF7734}" dt="2020-01-26T08:04:12.520" v="13392" actId="167"/>
          <ac:spMkLst>
            <pc:docMk/>
            <pc:sldMk cId="1720957842" sldId="397"/>
            <ac:spMk id="52" creationId="{78124FD8-D6A7-46B4-96F8-E4A95B542E85}"/>
          </ac:spMkLst>
        </pc:spChg>
        <pc:picChg chg="del">
          <ac:chgData name="Kulinich Bohdan" userId="48e65c9f34e137d0" providerId="LiveId" clId="{5F1719DF-9111-40D5-BB90-D5A453CF7734}" dt="2020-01-25T10:24:17.724" v="13263" actId="478"/>
          <ac:picMkLst>
            <pc:docMk/>
            <pc:sldMk cId="1720957842" sldId="397"/>
            <ac:picMk id="24" creationId="{3FF17C15-4708-42A3-A790-1B7CA415AFDE}"/>
          </ac:picMkLst>
        </pc:pic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0" creationId="{DA169324-D786-4060-A6E3-9475C0574275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1" creationId="{B4E58EEF-6DD8-4FBC-B0DB-D72E598942A9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2" creationId="{13920E29-F161-4164-91A6-E3F2CAC0D381}"/>
          </ac:cxnSpMkLst>
        </pc:cxnChg>
        <pc:cxnChg chg="add mod ord">
          <ac:chgData name="Kulinich Bohdan" userId="48e65c9f34e137d0" providerId="LiveId" clId="{5F1719DF-9111-40D5-BB90-D5A453CF7734}" dt="2020-01-25T10:35:57.857" v="13330" actId="167"/>
          <ac:cxnSpMkLst>
            <pc:docMk/>
            <pc:sldMk cId="1720957842" sldId="397"/>
            <ac:cxnSpMk id="13" creationId="{F108E0D4-E590-4EFA-BF15-C234153D1870}"/>
          </ac:cxnSpMkLst>
        </pc:cxnChg>
        <pc:cxnChg chg="add mod ord">
          <ac:chgData name="Kulinich Bohdan" userId="48e65c9f34e137d0" providerId="LiveId" clId="{5F1719DF-9111-40D5-BB90-D5A453CF7734}" dt="2020-01-26T08:04:17.081" v="13393" actId="167"/>
          <ac:cxnSpMkLst>
            <pc:docMk/>
            <pc:sldMk cId="1720957842" sldId="397"/>
            <ac:cxnSpMk id="14" creationId="{3C8FF876-F87B-4604-B061-0335B7D6FDF2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5" creationId="{FA17D057-7AD1-488B-BB06-0949A4BB12EB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6" creationId="{49E13918-93CB-4D81-9248-A97745838E13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7" creationId="{789CE857-2A95-4620-A4A2-6738A76BAD93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8" creationId="{3E4AFF63-1E1A-428D-A9DB-9FC0C4A377D3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19" creationId="{E9F56512-9AB6-4D1B-8254-FC2084BDDBA3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20" creationId="{38007D86-A9C2-4ED3-839D-5B5BB4639A67}"/>
          </ac:cxnSpMkLst>
        </pc:cxnChg>
        <pc:cxnChg chg="add mod">
          <ac:chgData name="Kulinich Bohdan" userId="48e65c9f34e137d0" providerId="LiveId" clId="{5F1719DF-9111-40D5-BB90-D5A453CF7734}" dt="2020-01-25T10:24:26.750" v="13265" actId="1076"/>
          <ac:cxnSpMkLst>
            <pc:docMk/>
            <pc:sldMk cId="1720957842" sldId="397"/>
            <ac:cxnSpMk id="22" creationId="{60E9838E-D512-4EB6-99F4-D70F456ABD12}"/>
          </ac:cxnSpMkLst>
        </pc:cxnChg>
        <pc:cxnChg chg="add mod">
          <ac:chgData name="Kulinich Bohdan" userId="48e65c9f34e137d0" providerId="LiveId" clId="{5F1719DF-9111-40D5-BB90-D5A453CF7734}" dt="2020-01-25T10:33:25.733" v="13296" actId="14100"/>
          <ac:cxnSpMkLst>
            <pc:docMk/>
            <pc:sldMk cId="1720957842" sldId="397"/>
            <ac:cxnSpMk id="37" creationId="{8388A78C-F833-475C-855C-8B2CB1FBAEC7}"/>
          </ac:cxnSpMkLst>
        </pc:cxnChg>
        <pc:cxnChg chg="add mod">
          <ac:chgData name="Kulinich Bohdan" userId="48e65c9f34e137d0" providerId="LiveId" clId="{5F1719DF-9111-40D5-BB90-D5A453CF7734}" dt="2020-01-25T10:33:49.088" v="13302" actId="693"/>
          <ac:cxnSpMkLst>
            <pc:docMk/>
            <pc:sldMk cId="1720957842" sldId="397"/>
            <ac:cxnSpMk id="39" creationId="{E9361AFE-2648-4D4D-8C0A-5ADE5F1A7EDE}"/>
          </ac:cxnSpMkLst>
        </pc:cxnChg>
        <pc:cxnChg chg="add mod">
          <ac:chgData name="Kulinich Bohdan" userId="48e65c9f34e137d0" providerId="LiveId" clId="{5F1719DF-9111-40D5-BB90-D5A453CF7734}" dt="2020-01-26T08:02:45.197" v="13372" actId="14100"/>
          <ac:cxnSpMkLst>
            <pc:docMk/>
            <pc:sldMk cId="1720957842" sldId="397"/>
            <ac:cxnSpMk id="42" creationId="{D6922800-5E5D-4987-8FCD-14BF39AB27DF}"/>
          </ac:cxnSpMkLst>
        </pc:cxnChg>
        <pc:cxnChg chg="add mod">
          <ac:chgData name="Kulinich Bohdan" userId="48e65c9f34e137d0" providerId="LiveId" clId="{5F1719DF-9111-40D5-BB90-D5A453CF7734}" dt="2020-01-25T10:34:05.938" v="13308" actId="14100"/>
          <ac:cxnSpMkLst>
            <pc:docMk/>
            <pc:sldMk cId="1720957842" sldId="397"/>
            <ac:cxnSpMk id="43" creationId="{D9FBC613-DD5E-4910-A805-7176F7879C5E}"/>
          </ac:cxnSpMkLst>
        </pc:cxnChg>
        <pc:cxnChg chg="add mod">
          <ac:chgData name="Kulinich Bohdan" userId="48e65c9f34e137d0" providerId="LiveId" clId="{5F1719DF-9111-40D5-BB90-D5A453CF7734}" dt="2020-01-26T08:03:00.943" v="13377" actId="14100"/>
          <ac:cxnSpMkLst>
            <pc:docMk/>
            <pc:sldMk cId="1720957842" sldId="397"/>
            <ac:cxnSpMk id="44" creationId="{18C7E020-9E3C-44AE-9023-E4347CB7DAE6}"/>
          </ac:cxnSpMkLst>
        </pc:cxnChg>
        <pc:cxnChg chg="add mod">
          <ac:chgData name="Kulinich Bohdan" userId="48e65c9f34e137d0" providerId="LiveId" clId="{5F1719DF-9111-40D5-BB90-D5A453CF7734}" dt="2020-01-26T08:03:23.844" v="13383" actId="693"/>
          <ac:cxnSpMkLst>
            <pc:docMk/>
            <pc:sldMk cId="1720957842" sldId="397"/>
            <ac:cxnSpMk id="48" creationId="{77590135-C9B5-4A2C-BEA1-56E01C05D5BC}"/>
          </ac:cxnSpMkLst>
        </pc:cxnChg>
      </pc:sldChg>
      <pc:sldMasterChg chg="modTransition modSldLayout">
        <pc:chgData name="Kulinich Bohdan" userId="48e65c9f34e137d0" providerId="LiveId" clId="{5F1719DF-9111-40D5-BB90-D5A453CF7734}" dt="2020-01-05T17:15:43.255" v="61"/>
        <pc:sldMasterMkLst>
          <pc:docMk/>
          <pc:sldMasterMk cId="1196192496" sldId="2147483648"/>
        </pc:sldMasterMkLst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2968659950" sldId="2147483649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2008866362" sldId="2147483650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1540208021" sldId="2147483651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3041844589" sldId="2147483652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1361928370" sldId="2147483653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1690302337" sldId="2147483654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1704023862" sldId="2147483655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982467725" sldId="2147483656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2194630054" sldId="2147483657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499244688" sldId="2147483658"/>
          </pc:sldLayoutMkLst>
        </pc:sldLayoutChg>
        <pc:sldLayoutChg chg="modTransition">
          <pc:chgData name="Kulinich Bohdan" userId="48e65c9f34e137d0" providerId="LiveId" clId="{5F1719DF-9111-40D5-BB90-D5A453CF7734}" dt="2020-01-05T17:15:43.255" v="61"/>
          <pc:sldLayoutMkLst>
            <pc:docMk/>
            <pc:sldMasterMk cId="1196192496" sldId="2147483648"/>
            <pc:sldLayoutMk cId="271167675" sldId="2147483659"/>
          </pc:sldLayoutMkLst>
        </pc:sldLayoutChg>
      </pc:sldMasterChg>
    </pc:docChg>
  </pc:docChgLst>
  <pc:docChgLst>
    <pc:chgData name="Kulinich Bohdan" userId="48e65c9f34e137d0" providerId="LiveId" clId="{6D48DDF2-2CEC-4C18-894A-B530E1554FC8}"/>
    <pc:docChg chg="mod">
      <pc:chgData name="Kulinich Bohdan" userId="48e65c9f34e137d0" providerId="LiveId" clId="{6D48DDF2-2CEC-4C18-894A-B530E1554FC8}" dt="2020-03-17T09:05:37.485" v="0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CFA1C-9B84-411E-A926-CBB86AC8D4FF}" type="datetimeFigureOut">
              <a:rPr lang="uk-UA" smtClean="0"/>
              <a:t>17.09.2020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660E6-F98B-4016-AC44-73B69C64B7F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2399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47E25-A199-448D-A360-6B817E2CC1D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0554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2558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352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4726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9815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5217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47E25-A199-448D-A360-6B817E2CC1DA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84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450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3736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245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30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813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4587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4965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BAD5-C086-4AE4-8935-D6D7D62AE06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129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17.09.2020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8659950"/>
      </p:ext>
    </p:extLst>
  </p:cSld>
  <p:clrMapOvr>
    <a:masterClrMapping/>
  </p:clrMapOvr>
  <p:transition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17.09.2020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9244688"/>
      </p:ext>
    </p:extLst>
  </p:cSld>
  <p:clrMapOvr>
    <a:masterClrMapping/>
  </p:clrMapOvr>
  <p:transition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17.09.2020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167675"/>
      </p:ext>
    </p:extLst>
  </p:cSld>
  <p:clrMapOvr>
    <a:masterClrMapping/>
  </p:clrMapOvr>
  <p:transition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17.09.2020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8866362"/>
      </p:ext>
    </p:extLst>
  </p:cSld>
  <p:clrMapOvr>
    <a:masterClrMapping/>
  </p:clrMapOvr>
  <p:transition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17.09.2020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0208021"/>
      </p:ext>
    </p:extLst>
  </p:cSld>
  <p:clrMapOvr>
    <a:masterClrMapping/>
  </p:clrMapOvr>
  <p:transition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17.09.2020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1844589"/>
      </p:ext>
    </p:extLst>
  </p:cSld>
  <p:clrMapOvr>
    <a:masterClrMapping/>
  </p:clrMapOvr>
  <p:transition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17.09.2020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1928370"/>
      </p:ext>
    </p:extLst>
  </p:cSld>
  <p:clrMapOvr>
    <a:masterClrMapping/>
  </p:clrMapOvr>
  <p:transition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17.09.2020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0302337"/>
      </p:ext>
    </p:extLst>
  </p:cSld>
  <p:clrMapOvr>
    <a:masterClrMapping/>
  </p:clrMapOvr>
  <p:transition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17.09.2020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4023862"/>
      </p:ext>
    </p:extLst>
  </p:cSld>
  <p:clrMapOvr>
    <a:masterClrMapping/>
  </p:clrMapOvr>
  <p:transition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17.09.2020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2467725"/>
      </p:ext>
    </p:extLst>
  </p:cSld>
  <p:clrMapOvr>
    <a:masterClrMapping/>
  </p:clrMapOvr>
  <p:transition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39BF-622C-4236-96BC-EBC7373EAE1B}" type="datetimeFigureOut">
              <a:rPr lang="uk-UA" smtClean="0"/>
              <a:t>17.09.2020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4630054"/>
      </p:ext>
    </p:extLst>
  </p:cSld>
  <p:clrMapOvr>
    <a:masterClrMapping/>
  </p:clrMapOvr>
  <p:transition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439BF-622C-4236-96BC-EBC7373EAE1B}" type="datetimeFigureOut">
              <a:rPr lang="uk-UA" smtClean="0"/>
              <a:t>17.09.2020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15FDD-9A8D-40D9-84B5-C2C29454896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619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sh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2.png"/><Relationship Id="rId4" Type="http://schemas.openxmlformats.org/officeDocument/2006/relationships/image" Target="../media/image5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image" Target="../media/image75.png"/><Relationship Id="rId3" Type="http://schemas.openxmlformats.org/officeDocument/2006/relationships/image" Target="../media/image55.png"/><Relationship Id="rId7" Type="http://schemas.openxmlformats.org/officeDocument/2006/relationships/image" Target="../media/image69.png"/><Relationship Id="rId12" Type="http://schemas.openxmlformats.org/officeDocument/2006/relationships/image" Target="../media/image7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8.png"/><Relationship Id="rId11" Type="http://schemas.openxmlformats.org/officeDocument/2006/relationships/image" Target="../media/image73.png"/><Relationship Id="rId5" Type="http://schemas.openxmlformats.org/officeDocument/2006/relationships/image" Target="../media/image52.png"/><Relationship Id="rId10" Type="http://schemas.openxmlformats.org/officeDocument/2006/relationships/image" Target="../media/image72.png"/><Relationship Id="rId4" Type="http://schemas.openxmlformats.org/officeDocument/2006/relationships/image" Target="../media/image67.png"/><Relationship Id="rId9" Type="http://schemas.openxmlformats.org/officeDocument/2006/relationships/image" Target="../media/image71.png"/><Relationship Id="rId14" Type="http://schemas.openxmlformats.org/officeDocument/2006/relationships/image" Target="../media/image7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78.png"/><Relationship Id="rId3" Type="http://schemas.openxmlformats.org/officeDocument/2006/relationships/image" Target="../media/image77.png"/><Relationship Id="rId7" Type="http://schemas.openxmlformats.org/officeDocument/2006/relationships/image" Target="../media/image5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11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22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4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11" Type="http://schemas.openxmlformats.org/officeDocument/2006/relationships/image" Target="../media/image22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22.png"/><Relationship Id="rId18" Type="http://schemas.openxmlformats.org/officeDocument/2006/relationships/image" Target="../media/image49.png"/><Relationship Id="rId3" Type="http://schemas.openxmlformats.org/officeDocument/2006/relationships/image" Target="../media/image43.png"/><Relationship Id="rId7" Type="http://schemas.openxmlformats.org/officeDocument/2006/relationships/image" Target="../media/image37.png"/><Relationship Id="rId12" Type="http://schemas.openxmlformats.org/officeDocument/2006/relationships/image" Target="../media/image44.png"/><Relationship Id="rId17" Type="http://schemas.openxmlformats.org/officeDocument/2006/relationships/image" Target="../media/image48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4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5.png"/><Relationship Id="rId15" Type="http://schemas.openxmlformats.org/officeDocument/2006/relationships/image" Target="../media/image46.png"/><Relationship Id="rId10" Type="http://schemas.openxmlformats.org/officeDocument/2006/relationships/image" Target="../media/image40.png"/><Relationship Id="rId19" Type="http://schemas.openxmlformats.org/officeDocument/2006/relationships/image" Target="../media/image5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Relationship Id="rId14" Type="http://schemas.openxmlformats.org/officeDocument/2006/relationships/image" Target="../media/image4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Рисунок 30" descr="Зображення, що містить знак, зупинка, вулиця, кімната&#10;&#10;Автоматично згенерований опис">
            <a:extLst>
              <a:ext uri="{FF2B5EF4-FFF2-40B4-BE49-F238E27FC236}">
                <a16:creationId xmlns:a16="http://schemas.microsoft.com/office/drawing/2014/main" id="{E6E49EC4-D77D-410F-8CA3-1453FFD80C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70884">
            <a:off x="3764247" y="5874707"/>
            <a:ext cx="1387612" cy="870329"/>
          </a:xfrm>
          <a:prstGeom prst="rect">
            <a:avLst/>
          </a:prstGeom>
        </p:spPr>
      </p:pic>
      <p:pic>
        <p:nvPicPr>
          <p:cNvPr id="29" name="Рисунок 28" descr="Зображення, що містить знак, вулиця, дорожній рух&#10;&#10;Автоматично згенерований опис">
            <a:extLst>
              <a:ext uri="{FF2B5EF4-FFF2-40B4-BE49-F238E27FC236}">
                <a16:creationId xmlns:a16="http://schemas.microsoft.com/office/drawing/2014/main" id="{21FFA08E-3AE9-4E88-A722-75CD61113DE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828" y="5820625"/>
            <a:ext cx="964606" cy="964606"/>
          </a:xfrm>
          <a:prstGeom prst="rect">
            <a:avLst/>
          </a:prstGeom>
        </p:spPr>
      </p:pic>
      <p:pic>
        <p:nvPicPr>
          <p:cNvPr id="27" name="Рисунок 26" descr="Зображення, що містить будівля, зупинка, паркан, знак&#10;&#10;Автоматично згенерований опис">
            <a:extLst>
              <a:ext uri="{FF2B5EF4-FFF2-40B4-BE49-F238E27FC236}">
                <a16:creationId xmlns:a16="http://schemas.microsoft.com/office/drawing/2014/main" id="{D6DC03CF-E4A2-4FE1-800F-3FDB245EE0F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81" y="5272734"/>
            <a:ext cx="1398016" cy="1327363"/>
          </a:xfrm>
          <a:prstGeom prst="rect">
            <a:avLst/>
          </a:prstGeom>
        </p:spPr>
      </p:pic>
      <p:pic>
        <p:nvPicPr>
          <p:cNvPr id="25" name="Рисунок 24" descr="Зображення, що містить їжа&#10;&#10;Автоматично згенерований опис">
            <a:extLst>
              <a:ext uri="{FF2B5EF4-FFF2-40B4-BE49-F238E27FC236}">
                <a16:creationId xmlns:a16="http://schemas.microsoft.com/office/drawing/2014/main" id="{A7675908-0FF9-4442-B014-675CECC83CC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6686">
            <a:off x="1613636" y="4290475"/>
            <a:ext cx="1013492" cy="1278633"/>
          </a:xfrm>
          <a:prstGeom prst="rect">
            <a:avLst/>
          </a:prstGeom>
        </p:spPr>
      </p:pic>
      <p:pic>
        <p:nvPicPr>
          <p:cNvPr id="21" name="Рисунок 20" descr="Зображення, що містить знак, надворі, зупинка, вулиця&#10;&#10;Автоматично згенерований опис">
            <a:extLst>
              <a:ext uri="{FF2B5EF4-FFF2-40B4-BE49-F238E27FC236}">
                <a16:creationId xmlns:a16="http://schemas.microsoft.com/office/drawing/2014/main" id="{AB4947AE-FFF3-4CBF-A3D3-4F7AE648CF5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8033">
            <a:off x="1499236" y="2680134"/>
            <a:ext cx="1101743" cy="1101743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AE44C213-BAEF-43F8-BE58-35D36897C0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690" y="1429976"/>
            <a:ext cx="915613" cy="915613"/>
          </a:xfrm>
          <a:prstGeom prst="rect">
            <a:avLst/>
          </a:prstGeom>
        </p:spPr>
      </p:pic>
      <p:pic>
        <p:nvPicPr>
          <p:cNvPr id="16" name="Рисунок 15" descr="Зображення, що містить надворі, знак, вулиця, їжа&#10;&#10;Автоматично згенерований опис">
            <a:extLst>
              <a:ext uri="{FF2B5EF4-FFF2-40B4-BE49-F238E27FC236}">
                <a16:creationId xmlns:a16="http://schemas.microsoft.com/office/drawing/2014/main" id="{3C6EA74A-FB5D-421A-A842-014B47CD72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99686">
            <a:off x="256645" y="1945227"/>
            <a:ext cx="943375" cy="943375"/>
          </a:xfrm>
          <a:prstGeom prst="rect">
            <a:avLst/>
          </a:prstGeom>
        </p:spPr>
      </p:pic>
      <p:pic>
        <p:nvPicPr>
          <p:cNvPr id="14" name="Рисунок 13" descr="Зображення, що містить надворі, знак, вулиця, фон&#10;&#10;Автоматично згенерований опис">
            <a:extLst>
              <a:ext uri="{FF2B5EF4-FFF2-40B4-BE49-F238E27FC236}">
                <a16:creationId xmlns:a16="http://schemas.microsoft.com/office/drawing/2014/main" id="{D80A4036-1566-4F1D-849A-7A597276F89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2191">
            <a:off x="295735" y="203609"/>
            <a:ext cx="1364443" cy="1192307"/>
          </a:xfrm>
          <a:prstGeom prst="rect">
            <a:avLst/>
          </a:prstGeom>
        </p:spPr>
      </p:pic>
      <p:pic>
        <p:nvPicPr>
          <p:cNvPr id="11" name="Рисунок 10" descr="Зображення, що містить знак, малювання&#10;&#10;Автоматично згенерований опис">
            <a:extLst>
              <a:ext uri="{FF2B5EF4-FFF2-40B4-BE49-F238E27FC236}">
                <a16:creationId xmlns:a16="http://schemas.microsoft.com/office/drawing/2014/main" id="{7CD60F27-3EF3-4EA7-802F-52B53916E56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8154" y="61151"/>
            <a:ext cx="3389550" cy="196416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FE5DB36-322D-48F9-961F-78B5703CBFB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5555" y="337370"/>
            <a:ext cx="716160" cy="78605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813538" y="2187271"/>
            <a:ext cx="9378462" cy="2461846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808045" y="3064251"/>
            <a:ext cx="93821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Паралелепіпед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9448800" y="5712959"/>
            <a:ext cx="2743200" cy="365125"/>
          </a:xfrm>
        </p:spPr>
        <p:txBody>
          <a:bodyPr/>
          <a:lstStyle/>
          <a:p>
            <a:fld id="{5B993008-B989-9943-A67E-AA8CE5BAB33B}" type="datetime1">
              <a:rPr lang="ru-RU" sz="2400" smtClean="0"/>
              <a:t>17.09.2020</a:t>
            </a:fld>
            <a:endParaRPr lang="ru-RU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3651715" y="576868"/>
            <a:ext cx="2133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kern="1200" dirty="0">
                <a:solidFill>
                  <a:srgbClr val="404D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Урок </a:t>
            </a:r>
            <a:r>
              <a:rPr lang="uk-UA" sz="3600" b="1" dirty="0">
                <a:solidFill>
                  <a:srgbClr val="404D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05</a:t>
            </a:r>
            <a:endParaRPr lang="uk-UA" sz="3600" b="1" kern="1200" dirty="0">
              <a:solidFill>
                <a:srgbClr val="404D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3" name="Рисунок 22" descr="Зображення, що містить предмет, годинник&#10;&#10;Автоматично згенерований опис">
            <a:extLst>
              <a:ext uri="{FF2B5EF4-FFF2-40B4-BE49-F238E27FC236}">
                <a16:creationId xmlns:a16="http://schemas.microsoft.com/office/drawing/2014/main" id="{9CE0143C-7A2B-49AC-AF3E-51C54C8B9C9A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39104">
            <a:off x="114498" y="3475183"/>
            <a:ext cx="1326407" cy="1326407"/>
          </a:xfrm>
          <a:prstGeom prst="rect">
            <a:avLst/>
          </a:prstGeom>
        </p:spPr>
      </p:pic>
      <p:pic>
        <p:nvPicPr>
          <p:cNvPr id="35" name="Рисунок 34" descr="Зображення, що містить їжа, скляний, кружка&#10;&#10;Автоматично згенерований опис">
            <a:extLst>
              <a:ext uri="{FF2B5EF4-FFF2-40B4-BE49-F238E27FC236}">
                <a16:creationId xmlns:a16="http://schemas.microsoft.com/office/drawing/2014/main" id="{301CE667-0E17-45E8-998E-FF92FCF96452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15849">
            <a:off x="2950120" y="5263834"/>
            <a:ext cx="664948" cy="889637"/>
          </a:xfrm>
          <a:prstGeom prst="rect">
            <a:avLst/>
          </a:prstGeom>
        </p:spPr>
      </p:pic>
      <p:pic>
        <p:nvPicPr>
          <p:cNvPr id="37" name="Рисунок 36" descr="Зображення, що містить малювання, тарілка&#10;&#10;Автоматично згенерований опис">
            <a:extLst>
              <a:ext uri="{FF2B5EF4-FFF2-40B4-BE49-F238E27FC236}">
                <a16:creationId xmlns:a16="http://schemas.microsoft.com/office/drawing/2014/main" id="{670A7930-B86A-4928-8513-5E216E0E5F0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127526" y="5423756"/>
            <a:ext cx="862386" cy="88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591982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AB8A6155-255B-4FF1-A958-449A68FF80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5957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3837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uk-UA" sz="4000" b="1" kern="1200" dirty="0">
              <a:solidFill>
                <a:srgbClr val="38373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/>
              <p:nvPr/>
            </p:nvSpPr>
            <p:spPr>
              <a:xfrm>
                <a:off x="6006164" y="1867301"/>
                <a:ext cx="6185836" cy="3234088"/>
              </a:xfrm>
              <a:prstGeom prst="rect">
                <a:avLst/>
              </a:prstGeom>
              <a:solidFill>
                <a:srgbClr val="3837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Сторони основи прямокутного паралелепіпеда дорівнюють 5 см і 12 см, а діагональ паралелепіпеда утворює з площиною основи кут </a:t>
                </a:r>
                <a14:m>
                  <m:oMath xmlns:m="http://schemas.openxmlformats.org/officeDocument/2006/math">
                    <m:r>
                      <a:rPr lang="uk-UA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𝟔𝟎</m:t>
                    </m:r>
                    <m:r>
                      <a:rPr lang="uk-UA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°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Знайдіть висоту паралелепіпеда.</a:t>
                </a:r>
              </a:p>
            </p:txBody>
          </p:sp>
        </mc:Choice>
        <mc:Fallback xmlns="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6164" y="1867301"/>
                <a:ext cx="6185836" cy="3234088"/>
              </a:xfrm>
              <a:prstGeom prst="rect">
                <a:avLst/>
              </a:prstGeom>
              <a:blipFill>
                <a:blip r:embed="rId4"/>
                <a:stretch>
                  <a:fillRect r="-1281" b="-282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822C6C51-A13C-44C3-BC7A-49FAF6C01A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22586"/>
            <a:ext cx="5901104" cy="4071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064280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AB8A6155-255B-4FF1-A958-449A68FF80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5957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38373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uk-UA" sz="4000" b="1" kern="1200" dirty="0">
              <a:solidFill>
                <a:srgbClr val="38373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4CD1B612-D16C-4F70-8335-78480BFE8EC8}"/>
              </a:ext>
            </a:extLst>
          </p:cNvPr>
          <p:cNvSpPr/>
          <p:nvPr/>
        </p:nvSpPr>
        <p:spPr>
          <a:xfrm>
            <a:off x="6290897" y="1818289"/>
            <a:ext cx="5901103" cy="2143093"/>
          </a:xfrm>
          <a:prstGeom prst="rect">
            <a:avLst/>
          </a:prstGeom>
          <a:solidFill>
            <a:srgbClr val="3837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Знайдіть діагональ прямокутного паралелепіпеда, виміри якого дорівнюють 2 см, 3 см і 6 см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33CDDED6-8CCE-4C27-815A-07594633F3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22586"/>
            <a:ext cx="5901104" cy="4071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46800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Пряма сполучна лінія 22">
            <a:extLst>
              <a:ext uri="{FF2B5EF4-FFF2-40B4-BE49-F238E27FC236}">
                <a16:creationId xmlns:a16="http://schemas.microsoft.com/office/drawing/2014/main" id="{9D15B240-FFE4-4004-8E91-C99A911535B9}"/>
              </a:ext>
            </a:extLst>
          </p:cNvPr>
          <p:cNvCxnSpPr>
            <a:cxnSpLocks/>
          </p:cNvCxnSpPr>
          <p:nvPr/>
        </p:nvCxnSpPr>
        <p:spPr>
          <a:xfrm flipV="1">
            <a:off x="5061662" y="2180707"/>
            <a:ext cx="0" cy="311109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 сполучна лінія 38">
            <a:extLst>
              <a:ext uri="{FF2B5EF4-FFF2-40B4-BE49-F238E27FC236}">
                <a16:creationId xmlns:a16="http://schemas.microsoft.com/office/drawing/2014/main" id="{03997B3B-3B9E-4D1C-8F88-7C2AE3C5DCA3}"/>
              </a:ext>
            </a:extLst>
          </p:cNvPr>
          <p:cNvCxnSpPr>
            <a:cxnSpLocks/>
          </p:cNvCxnSpPr>
          <p:nvPr/>
        </p:nvCxnSpPr>
        <p:spPr>
          <a:xfrm flipV="1">
            <a:off x="3903405" y="2194558"/>
            <a:ext cx="1132260" cy="3897022"/>
          </a:xfrm>
          <a:prstGeom prst="line">
            <a:avLst/>
          </a:prstGeom>
          <a:ln w="57150" cap="rnd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 сполучна лінія 37">
            <a:extLst>
              <a:ext uri="{FF2B5EF4-FFF2-40B4-BE49-F238E27FC236}">
                <a16:creationId xmlns:a16="http://schemas.microsoft.com/office/drawing/2014/main" id="{8F6565EC-8A28-4055-88F3-6E1C1F79C04F}"/>
              </a:ext>
            </a:extLst>
          </p:cNvPr>
          <p:cNvCxnSpPr>
            <a:cxnSpLocks/>
          </p:cNvCxnSpPr>
          <p:nvPr/>
        </p:nvCxnSpPr>
        <p:spPr>
          <a:xfrm flipH="1" flipV="1">
            <a:off x="1952528" y="2194558"/>
            <a:ext cx="1950877" cy="3952942"/>
          </a:xfrm>
          <a:prstGeom prst="line">
            <a:avLst/>
          </a:prstGeom>
          <a:ln w="57150" cap="rnd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 сполучна лінія 41">
            <a:extLst>
              <a:ext uri="{FF2B5EF4-FFF2-40B4-BE49-F238E27FC236}">
                <a16:creationId xmlns:a16="http://schemas.microsoft.com/office/drawing/2014/main" id="{28033692-1D4D-4FAB-943C-31C2152723C7}"/>
              </a:ext>
            </a:extLst>
          </p:cNvPr>
          <p:cNvCxnSpPr>
            <a:cxnSpLocks/>
          </p:cNvCxnSpPr>
          <p:nvPr/>
        </p:nvCxnSpPr>
        <p:spPr>
          <a:xfrm flipV="1">
            <a:off x="767568" y="2213012"/>
            <a:ext cx="1171520" cy="3909649"/>
          </a:xfrm>
          <a:prstGeom prst="line">
            <a:avLst/>
          </a:prstGeom>
          <a:ln w="57150" cap="rnd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8E1A7868-1FD2-4736-9118-FA612BF9D5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7570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4B4F5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uk-UA" sz="4000" b="1" kern="1200" dirty="0">
              <a:solidFill>
                <a:srgbClr val="4B4F5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/>
              <p:nvPr/>
            </p:nvSpPr>
            <p:spPr>
              <a:xfrm>
                <a:off x="6439301" y="1001948"/>
                <a:ext cx="5752699" cy="2241276"/>
              </a:xfrm>
              <a:prstGeom prst="rect">
                <a:avLst/>
              </a:prstGeom>
              <a:solidFill>
                <a:srgbClr val="4B4F5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Дано прямокутний паралелепіпед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𝑨𝑩𝑪𝑫</m:t>
                    </m:r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𝑨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𝑩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𝑫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𝑨𝑩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𝟓</m:t>
                    </m:r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см,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𝑨𝑫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𝟕</m:t>
                    </m:r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см,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𝑨</m:t>
                    </m:r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𝑨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𝟏𝟐</m:t>
                    </m:r>
                  </m:oMath>
                </a14:m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см. Знайдіть кут:</a:t>
                </a:r>
              </a:p>
            </p:txBody>
          </p:sp>
        </mc:Choice>
        <mc:Fallback xmlns="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9301" y="1001948"/>
                <a:ext cx="5752699" cy="2241276"/>
              </a:xfrm>
              <a:prstGeom prst="rect">
                <a:avLst/>
              </a:prstGeom>
              <a:blipFill>
                <a:blip r:embed="rId4"/>
                <a:stretch>
                  <a:fillRect t="-2446" b="-733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кутник 8">
                <a:extLst>
                  <a:ext uri="{FF2B5EF4-FFF2-40B4-BE49-F238E27FC236}">
                    <a16:creationId xmlns:a16="http://schemas.microsoft.com/office/drawing/2014/main" id="{7B6CF7F3-E9D7-45BA-AABD-C69E4DB5CB89}"/>
                  </a:ext>
                </a:extLst>
              </p:cNvPr>
              <p:cNvSpPr/>
              <p:nvPr/>
            </p:nvSpPr>
            <p:spPr>
              <a:xfrm>
                <a:off x="6439301" y="3575113"/>
                <a:ext cx="4687503" cy="1095067"/>
              </a:xfrm>
              <a:prstGeom prst="rect">
                <a:avLst/>
              </a:prstGeom>
              <a:solidFill>
                <a:srgbClr val="76717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1) 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Між прямою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𝑫</m:t>
                    </m:r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і площиною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𝑩𝑪</m:t>
                    </m:r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Прямокутник 8">
                <a:extLst>
                  <a:ext uri="{FF2B5EF4-FFF2-40B4-BE49-F238E27FC236}">
                    <a16:creationId xmlns:a16="http://schemas.microsoft.com/office/drawing/2014/main" id="{7B6CF7F3-E9D7-45BA-AABD-C69E4DB5CB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9301" y="3575113"/>
                <a:ext cx="4687503" cy="1095067"/>
              </a:xfrm>
              <a:prstGeom prst="rect">
                <a:avLst/>
              </a:prstGeom>
              <a:blipFill>
                <a:blip r:embed="rId5"/>
                <a:stretch>
                  <a:fillRect l="-2601" b="-833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кутник 10">
                <a:extLst>
                  <a:ext uri="{FF2B5EF4-FFF2-40B4-BE49-F238E27FC236}">
                    <a16:creationId xmlns:a16="http://schemas.microsoft.com/office/drawing/2014/main" id="{B4CBAC57-9F32-49A6-B9D1-BA918EE4CCBF}"/>
                  </a:ext>
                </a:extLst>
              </p:cNvPr>
              <p:cNvSpPr/>
              <p:nvPr/>
            </p:nvSpPr>
            <p:spPr>
              <a:xfrm>
                <a:off x="6439300" y="4905817"/>
                <a:ext cx="4687504" cy="1095067"/>
              </a:xfrm>
              <a:prstGeom prst="rect">
                <a:avLst/>
              </a:prstGeom>
              <a:solidFill>
                <a:srgbClr val="76717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2) </a:t>
                </a:r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Між прямою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𝑩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𝑫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і площиною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𝑨𝑩</m:t>
                    </m:r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𝑩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</m:oMath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" name="Прямокутник 10">
                <a:extLst>
                  <a:ext uri="{FF2B5EF4-FFF2-40B4-BE49-F238E27FC236}">
                    <a16:creationId xmlns:a16="http://schemas.microsoft.com/office/drawing/2014/main" id="{B4CBAC57-9F32-49A6-B9D1-BA918EE4CC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9300" y="4905817"/>
                <a:ext cx="4687504" cy="1095067"/>
              </a:xfrm>
              <a:prstGeom prst="rect">
                <a:avLst/>
              </a:prstGeom>
              <a:blipFill>
                <a:blip r:embed="rId6"/>
                <a:stretch>
                  <a:fillRect l="-2601" b="-838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 сполучна лінія 11">
            <a:extLst>
              <a:ext uri="{FF2B5EF4-FFF2-40B4-BE49-F238E27FC236}">
                <a16:creationId xmlns:a16="http://schemas.microsoft.com/office/drawing/2014/main" id="{D0E04A37-CD79-4EA2-BE9D-735B68E97988}"/>
              </a:ext>
            </a:extLst>
          </p:cNvPr>
          <p:cNvCxnSpPr>
            <a:cxnSpLocks/>
          </p:cNvCxnSpPr>
          <p:nvPr/>
        </p:nvCxnSpPr>
        <p:spPr>
          <a:xfrm flipV="1">
            <a:off x="767568" y="3032966"/>
            <a:ext cx="0" cy="311109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 сполучна лінія 12">
            <a:extLst>
              <a:ext uri="{FF2B5EF4-FFF2-40B4-BE49-F238E27FC236}">
                <a16:creationId xmlns:a16="http://schemas.microsoft.com/office/drawing/2014/main" id="{BF126D0A-0E39-453F-91BD-E1BD46AC4731}"/>
              </a:ext>
            </a:extLst>
          </p:cNvPr>
          <p:cNvCxnSpPr>
            <a:cxnSpLocks/>
          </p:cNvCxnSpPr>
          <p:nvPr/>
        </p:nvCxnSpPr>
        <p:spPr>
          <a:xfrm flipH="1">
            <a:off x="767569" y="5291799"/>
            <a:ext cx="1178784" cy="852259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 сполучна лінія 13">
            <a:extLst>
              <a:ext uri="{FF2B5EF4-FFF2-40B4-BE49-F238E27FC236}">
                <a16:creationId xmlns:a16="http://schemas.microsoft.com/office/drawing/2014/main" id="{6D55ACE0-5EB5-4A95-82F0-E7FC77699958}"/>
              </a:ext>
            </a:extLst>
          </p:cNvPr>
          <p:cNvCxnSpPr>
            <a:cxnSpLocks/>
          </p:cNvCxnSpPr>
          <p:nvPr/>
        </p:nvCxnSpPr>
        <p:spPr>
          <a:xfrm flipH="1">
            <a:off x="1946354" y="5291799"/>
            <a:ext cx="3115308" cy="0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 сполучна лінія 14">
            <a:extLst>
              <a:ext uri="{FF2B5EF4-FFF2-40B4-BE49-F238E27FC236}">
                <a16:creationId xmlns:a16="http://schemas.microsoft.com/office/drawing/2014/main" id="{DF659069-23DD-431D-B874-B802057C75C6}"/>
              </a:ext>
            </a:extLst>
          </p:cNvPr>
          <p:cNvCxnSpPr>
            <a:cxnSpLocks/>
          </p:cNvCxnSpPr>
          <p:nvPr/>
        </p:nvCxnSpPr>
        <p:spPr>
          <a:xfrm flipV="1">
            <a:off x="1946353" y="2180707"/>
            <a:ext cx="0" cy="3111093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 сполучна лінія 15">
            <a:extLst>
              <a:ext uri="{FF2B5EF4-FFF2-40B4-BE49-F238E27FC236}">
                <a16:creationId xmlns:a16="http://schemas.microsoft.com/office/drawing/2014/main" id="{D4C6E5D6-0305-430C-9D5F-D423BD6A466C}"/>
              </a:ext>
            </a:extLst>
          </p:cNvPr>
          <p:cNvCxnSpPr>
            <a:cxnSpLocks/>
          </p:cNvCxnSpPr>
          <p:nvPr/>
        </p:nvCxnSpPr>
        <p:spPr>
          <a:xfrm flipH="1">
            <a:off x="767568" y="6144058"/>
            <a:ext cx="3115308" cy="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 сполучна лінія 16">
            <a:extLst>
              <a:ext uri="{FF2B5EF4-FFF2-40B4-BE49-F238E27FC236}">
                <a16:creationId xmlns:a16="http://schemas.microsoft.com/office/drawing/2014/main" id="{D40D827C-2147-4F12-96C2-94F0F29AD5A0}"/>
              </a:ext>
            </a:extLst>
          </p:cNvPr>
          <p:cNvCxnSpPr>
            <a:cxnSpLocks/>
          </p:cNvCxnSpPr>
          <p:nvPr/>
        </p:nvCxnSpPr>
        <p:spPr>
          <a:xfrm flipH="1">
            <a:off x="3882876" y="5291799"/>
            <a:ext cx="1178786" cy="852259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Групувати 17">
            <a:extLst>
              <a:ext uri="{FF2B5EF4-FFF2-40B4-BE49-F238E27FC236}">
                <a16:creationId xmlns:a16="http://schemas.microsoft.com/office/drawing/2014/main" id="{D63CB139-713F-40A5-ACA9-CD3D3E6795F5}"/>
              </a:ext>
            </a:extLst>
          </p:cNvPr>
          <p:cNvGrpSpPr/>
          <p:nvPr/>
        </p:nvGrpSpPr>
        <p:grpSpPr>
          <a:xfrm>
            <a:off x="767568" y="2180707"/>
            <a:ext cx="4294094" cy="852259"/>
            <a:chOff x="6836361" y="3361981"/>
            <a:chExt cx="3354119" cy="581025"/>
          </a:xfrm>
        </p:grpSpPr>
        <p:cxnSp>
          <p:nvCxnSpPr>
            <p:cNvPr id="19" name="Пряма сполучна лінія 18">
              <a:extLst>
                <a:ext uri="{FF2B5EF4-FFF2-40B4-BE49-F238E27FC236}">
                  <a16:creationId xmlns:a16="http://schemas.microsoft.com/office/drawing/2014/main" id="{B61933EC-3204-4E64-BEF2-21A9DBAD05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57111" y="3361981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 сполучна лінія 19">
              <a:extLst>
                <a:ext uri="{FF2B5EF4-FFF2-40B4-BE49-F238E27FC236}">
                  <a16:creationId xmlns:a16="http://schemas.microsoft.com/office/drawing/2014/main" id="{FE858C6C-542E-4472-8A81-AC403B8E99F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1" y="3943006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 сполучна лінія 20">
              <a:extLst>
                <a:ext uri="{FF2B5EF4-FFF2-40B4-BE49-F238E27FC236}">
                  <a16:creationId xmlns:a16="http://schemas.microsoft.com/office/drawing/2014/main" id="{FDDE8C99-8122-4758-8BB2-9409FDE05F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2" y="3361981"/>
              <a:ext cx="920749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 сполучна лінія 21">
              <a:extLst>
                <a:ext uri="{FF2B5EF4-FFF2-40B4-BE49-F238E27FC236}">
                  <a16:creationId xmlns:a16="http://schemas.microsoft.com/office/drawing/2014/main" id="{A8554B97-5A05-475C-B579-3A18A6E2AE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69730" y="3361981"/>
              <a:ext cx="920750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Пряма сполучна лінія 23">
            <a:extLst>
              <a:ext uri="{FF2B5EF4-FFF2-40B4-BE49-F238E27FC236}">
                <a16:creationId xmlns:a16="http://schemas.microsoft.com/office/drawing/2014/main" id="{265E9AAD-DA95-41B2-B675-8E726E4AD61F}"/>
              </a:ext>
            </a:extLst>
          </p:cNvPr>
          <p:cNvCxnSpPr>
            <a:cxnSpLocks/>
          </p:cNvCxnSpPr>
          <p:nvPr/>
        </p:nvCxnSpPr>
        <p:spPr>
          <a:xfrm flipV="1">
            <a:off x="3882876" y="3032966"/>
            <a:ext cx="0" cy="310937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Групувати 24">
            <a:extLst>
              <a:ext uri="{FF2B5EF4-FFF2-40B4-BE49-F238E27FC236}">
                <a16:creationId xmlns:a16="http://schemas.microsoft.com/office/drawing/2014/main" id="{E35D64A1-392B-44BE-8B8D-9BDFF59D2FD0}"/>
              </a:ext>
            </a:extLst>
          </p:cNvPr>
          <p:cNvGrpSpPr/>
          <p:nvPr/>
        </p:nvGrpSpPr>
        <p:grpSpPr>
          <a:xfrm>
            <a:off x="767568" y="5290078"/>
            <a:ext cx="4294094" cy="852259"/>
            <a:chOff x="6836361" y="3361981"/>
            <a:chExt cx="3354119" cy="581025"/>
          </a:xfrm>
        </p:grpSpPr>
        <p:cxnSp>
          <p:nvCxnSpPr>
            <p:cNvPr id="26" name="Пряма сполучна лінія 25">
              <a:extLst>
                <a:ext uri="{FF2B5EF4-FFF2-40B4-BE49-F238E27FC236}">
                  <a16:creationId xmlns:a16="http://schemas.microsoft.com/office/drawing/2014/main" id="{1F618C73-30D4-4985-A4AB-6DDB176A092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57111" y="3361981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 сполучна лінія 26">
              <a:extLst>
                <a:ext uri="{FF2B5EF4-FFF2-40B4-BE49-F238E27FC236}">
                  <a16:creationId xmlns:a16="http://schemas.microsoft.com/office/drawing/2014/main" id="{3AF87BC1-BCDD-4249-814C-0D537BB80A1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1" y="3943006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 сполучна лінія 27">
              <a:extLst>
                <a:ext uri="{FF2B5EF4-FFF2-40B4-BE49-F238E27FC236}">
                  <a16:creationId xmlns:a16="http://schemas.microsoft.com/office/drawing/2014/main" id="{0E9D8BED-F33A-4520-A215-183055B9474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2" y="3361981"/>
              <a:ext cx="920749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 сполучна лінія 28">
              <a:extLst>
                <a:ext uri="{FF2B5EF4-FFF2-40B4-BE49-F238E27FC236}">
                  <a16:creationId xmlns:a16="http://schemas.microsoft.com/office/drawing/2014/main" id="{49A3FB38-A4E2-44B0-BBFD-ED68C33321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69730" y="3361981"/>
              <a:ext cx="920750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99503-3E0E-4C6E-8A3D-7D6845FC52DD}"/>
                  </a:ext>
                </a:extLst>
              </p:cNvPr>
              <p:cNvSpPr txBox="1"/>
              <p:nvPr/>
            </p:nvSpPr>
            <p:spPr>
              <a:xfrm>
                <a:off x="132355" y="6062724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99503-3E0E-4C6E-8A3D-7D6845FC52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355" y="6062724"/>
                <a:ext cx="69338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C284BA0-AAEC-4D2B-B334-295429ED2950}"/>
                  </a:ext>
                </a:extLst>
              </p:cNvPr>
              <p:cNvSpPr txBox="1"/>
              <p:nvPr/>
            </p:nvSpPr>
            <p:spPr>
              <a:xfrm>
                <a:off x="1914359" y="4765137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C284BA0-AAEC-4D2B-B334-295429ED29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4359" y="4765137"/>
                <a:ext cx="693383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D3FC258-CB86-4D63-80CD-B16A9F3897DF}"/>
                  </a:ext>
                </a:extLst>
              </p:cNvPr>
              <p:cNvSpPr txBox="1"/>
              <p:nvPr/>
            </p:nvSpPr>
            <p:spPr>
              <a:xfrm>
                <a:off x="5009667" y="4761694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D3FC258-CB86-4D63-80CD-B16A9F3897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9667" y="4761694"/>
                <a:ext cx="693383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EC1C065-1E67-4538-A22E-22F33587E34C}"/>
                  </a:ext>
                </a:extLst>
              </p:cNvPr>
              <p:cNvSpPr txBox="1"/>
              <p:nvPr/>
            </p:nvSpPr>
            <p:spPr>
              <a:xfrm>
                <a:off x="3778886" y="6062724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EC1C065-1E67-4538-A22E-22F33587E3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8886" y="6062724"/>
                <a:ext cx="693383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E888C3A4-4222-4ECF-85C9-BFCB94A5D2A8}"/>
                  </a:ext>
                </a:extLst>
              </p:cNvPr>
              <p:cNvSpPr txBox="1"/>
              <p:nvPr/>
            </p:nvSpPr>
            <p:spPr>
              <a:xfrm>
                <a:off x="134808" y="2695133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E888C3A4-4222-4ECF-85C9-BFCB94A5D2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808" y="2695133"/>
                <a:ext cx="693383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A66E54F1-A1AB-45E2-9EFD-3B2E3B549B46}"/>
                  </a:ext>
                </a:extLst>
              </p:cNvPr>
              <p:cNvSpPr txBox="1"/>
              <p:nvPr/>
            </p:nvSpPr>
            <p:spPr>
              <a:xfrm>
                <a:off x="1551334" y="1549604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A66E54F1-A1AB-45E2-9EFD-3B2E3B549B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1334" y="1549604"/>
                <a:ext cx="693383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575599E-E7D6-42D3-B81A-36224DD3246C}"/>
                  </a:ext>
                </a:extLst>
              </p:cNvPr>
              <p:cNvSpPr txBox="1"/>
              <p:nvPr/>
            </p:nvSpPr>
            <p:spPr>
              <a:xfrm>
                <a:off x="5009666" y="1616821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575599E-E7D6-42D3-B81A-36224DD324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9666" y="1616821"/>
                <a:ext cx="693383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B81F83A4-12E5-430B-98D5-F16EE1345F1A}"/>
                  </a:ext>
                </a:extLst>
              </p:cNvPr>
              <p:cNvSpPr txBox="1"/>
              <p:nvPr/>
            </p:nvSpPr>
            <p:spPr>
              <a:xfrm>
                <a:off x="3311382" y="2428412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B81F83A4-12E5-430B-98D5-F16EE1345F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1382" y="2428412"/>
                <a:ext cx="693383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0957842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5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125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5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125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6" dur="1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1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5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33333E-6 L -2.5E-6 -0.45347 " pathEditMode="relative" rAng="0" ptsTypes="AA">
                                      <p:cBhvr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685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50"/>
                            </p:stCondLst>
                            <p:childTnLst>
                              <p:par>
                                <p:cTn id="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5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50"/>
                            </p:stCondLst>
                            <p:childTnLst>
                              <p:par>
                                <p:cTn id="7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750"/>
                            </p:stCondLst>
                            <p:childTnLst>
                              <p:par>
                                <p:cTn id="1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2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23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000"/>
                            </p:stCondLst>
                            <p:childTnLst>
                              <p:par>
                                <p:cTn id="12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6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27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mph" presetSubtype="2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Clr clrSpc="rgb" dir="cw">
                                      <p:cBhvr>
                                        <p:cTn id="130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131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  <p:bldP spid="9" grpId="0" animBg="1"/>
      <p:bldP spid="9" grpId="1" animBg="1"/>
      <p:bldP spid="11" grpId="0" animBg="1"/>
      <p:bldP spid="11" grpId="1" animBg="1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8E1A7868-1FD2-4736-9118-FA612BF9D5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3" y="817570"/>
            <a:ext cx="807127" cy="80712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4B4F5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uk-UA" sz="4000" b="1" kern="1200" dirty="0">
              <a:solidFill>
                <a:srgbClr val="4B4F5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/>
              <p:nvPr/>
            </p:nvSpPr>
            <p:spPr>
              <a:xfrm>
                <a:off x="6505903" y="1623085"/>
                <a:ext cx="5686097" cy="3505964"/>
              </a:xfrm>
              <a:prstGeom prst="rect">
                <a:avLst/>
              </a:prstGeom>
              <a:solidFill>
                <a:srgbClr val="4B4F5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Основа прямого паралелепіпеда – ромб з гострим кутом </a:t>
                </a:r>
                <a14:m>
                  <m:oMath xmlns:m="http://schemas.openxmlformats.org/officeDocument/2006/math">
                    <m:r>
                      <a:rPr lang="uk-UA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𝜶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і меншою діагоналлю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𝒅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Більша діагональ паралелепіпеда утворює з площиною основи кут </a:t>
                </a:r>
                <a14:m>
                  <m:oMath xmlns:m="http://schemas.openxmlformats.org/officeDocument/2006/math">
                    <m:r>
                      <a:rPr lang="uk-UA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𝜷</m:t>
                    </m:r>
                  </m:oMath>
                </a14:m>
                <a:r>
                  <a:rPr lang="uk-UA" sz="2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Знайдіть площу бічної поверхні паралелепіпеда.</a:t>
                </a:r>
              </a:p>
            </p:txBody>
          </p:sp>
        </mc:Choice>
        <mc:Fallback xmlns="">
          <p:sp>
            <p:nvSpPr>
              <p:cNvPr id="6" name="Прямокутник 5">
                <a:extLst>
                  <a:ext uri="{FF2B5EF4-FFF2-40B4-BE49-F238E27FC236}">
                    <a16:creationId xmlns:a16="http://schemas.microsoft.com/office/drawing/2014/main" id="{4CD1B612-D16C-4F70-8335-78480BFE8E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5903" y="1623085"/>
                <a:ext cx="5686097" cy="3505964"/>
              </a:xfrm>
              <a:prstGeom prst="rect">
                <a:avLst/>
              </a:prstGeom>
              <a:blipFill>
                <a:blip r:embed="rId4"/>
                <a:stretch>
                  <a:fillRect l="-1179" t="-1739" r="-3108" b="-487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24D7BE60-4D47-46F6-B6E8-C99011EF3D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22586"/>
            <a:ext cx="5901104" cy="4071961"/>
          </a:xfrm>
          <a:prstGeom prst="rect">
            <a:avLst/>
          </a:prstGeom>
        </p:spPr>
      </p:pic>
      <p:grpSp>
        <p:nvGrpSpPr>
          <p:cNvPr id="9" name="Групувати 8">
            <a:extLst>
              <a:ext uri="{FF2B5EF4-FFF2-40B4-BE49-F238E27FC236}">
                <a16:creationId xmlns:a16="http://schemas.microsoft.com/office/drawing/2014/main" id="{7913CE42-8E9A-4113-BCA6-DD2BA5B38452}"/>
              </a:ext>
            </a:extLst>
          </p:cNvPr>
          <p:cNvGrpSpPr/>
          <p:nvPr/>
        </p:nvGrpSpPr>
        <p:grpSpPr>
          <a:xfrm>
            <a:off x="134808" y="1053373"/>
            <a:ext cx="5267311" cy="5389573"/>
            <a:chOff x="134808" y="1053373"/>
            <a:chExt cx="5267311" cy="5389573"/>
          </a:xfrm>
        </p:grpSpPr>
        <p:grpSp>
          <p:nvGrpSpPr>
            <p:cNvPr id="10" name="Групувати 9">
              <a:extLst>
                <a:ext uri="{FF2B5EF4-FFF2-40B4-BE49-F238E27FC236}">
                  <a16:creationId xmlns:a16="http://schemas.microsoft.com/office/drawing/2014/main" id="{911AF023-EA18-499B-938E-9161E5AE2DA3}"/>
                </a:ext>
              </a:extLst>
            </p:cNvPr>
            <p:cNvGrpSpPr/>
            <p:nvPr/>
          </p:nvGrpSpPr>
          <p:grpSpPr>
            <a:xfrm>
              <a:off x="894743" y="1623084"/>
              <a:ext cx="3845528" cy="1411037"/>
              <a:chOff x="798492" y="3718012"/>
              <a:chExt cx="3845528" cy="1411037"/>
            </a:xfrm>
          </p:grpSpPr>
          <p:cxnSp>
            <p:nvCxnSpPr>
              <p:cNvPr id="31" name="Пряма сполучна лінія 30">
                <a:extLst>
                  <a:ext uri="{FF2B5EF4-FFF2-40B4-BE49-F238E27FC236}">
                    <a16:creationId xmlns:a16="http://schemas.microsoft.com/office/drawing/2014/main" id="{6789D2F1-1E4C-46BF-B290-C862CBF55AE4}"/>
                  </a:ext>
                </a:extLst>
              </p:cNvPr>
              <p:cNvCxnSpPr/>
              <p:nvPr/>
            </p:nvCxnSpPr>
            <p:spPr>
              <a:xfrm>
                <a:off x="798495" y="5129049"/>
                <a:ext cx="2322095" cy="0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 сполучна лінія 31">
                <a:extLst>
                  <a:ext uri="{FF2B5EF4-FFF2-40B4-BE49-F238E27FC236}">
                    <a16:creationId xmlns:a16="http://schemas.microsoft.com/office/drawing/2014/main" id="{F6BB5135-2A34-4FA0-AAF2-DFFE0A0A143F}"/>
                  </a:ext>
                </a:extLst>
              </p:cNvPr>
              <p:cNvCxnSpPr/>
              <p:nvPr/>
            </p:nvCxnSpPr>
            <p:spPr>
              <a:xfrm>
                <a:off x="2321925" y="3718012"/>
                <a:ext cx="2322095" cy="0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 сполучна лінія 32">
                <a:extLst>
                  <a:ext uri="{FF2B5EF4-FFF2-40B4-BE49-F238E27FC236}">
                    <a16:creationId xmlns:a16="http://schemas.microsoft.com/office/drawing/2014/main" id="{879EC895-F615-410B-822F-CBFBCEAA609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98492" y="3718013"/>
                <a:ext cx="1523432" cy="1411035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 сполучна лінія 33">
                <a:extLst>
                  <a:ext uri="{FF2B5EF4-FFF2-40B4-BE49-F238E27FC236}">
                    <a16:creationId xmlns:a16="http://schemas.microsoft.com/office/drawing/2014/main" id="{31FF02D8-3892-4EDD-A54B-FD133642EBE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120588" y="3718013"/>
                <a:ext cx="1523432" cy="1411035"/>
              </a:xfrm>
              <a:prstGeom prst="line">
                <a:avLst/>
              </a:prstGeom>
              <a:ln w="57150" cap="rnd">
                <a:solidFill>
                  <a:srgbClr val="404D5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Пряма сполучна лінія 10">
              <a:extLst>
                <a:ext uri="{FF2B5EF4-FFF2-40B4-BE49-F238E27FC236}">
                  <a16:creationId xmlns:a16="http://schemas.microsoft.com/office/drawing/2014/main" id="{44CDF3D5-94CD-4D1D-BA8C-1D8686124177}"/>
                </a:ext>
              </a:extLst>
            </p:cNvPr>
            <p:cNvCxnSpPr/>
            <p:nvPr/>
          </p:nvCxnSpPr>
          <p:spPr>
            <a:xfrm>
              <a:off x="894747" y="6004356"/>
              <a:ext cx="2322095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 сполучна лінія 11">
              <a:extLst>
                <a:ext uri="{FF2B5EF4-FFF2-40B4-BE49-F238E27FC236}">
                  <a16:creationId xmlns:a16="http://schemas.microsoft.com/office/drawing/2014/main" id="{A836E6A0-65E6-40A3-995F-731EAF6D7A7D}"/>
                </a:ext>
              </a:extLst>
            </p:cNvPr>
            <p:cNvCxnSpPr/>
            <p:nvPr/>
          </p:nvCxnSpPr>
          <p:spPr>
            <a:xfrm>
              <a:off x="2418177" y="4593319"/>
              <a:ext cx="2322095" cy="0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 сполучна лінія 12">
              <a:extLst>
                <a:ext uri="{FF2B5EF4-FFF2-40B4-BE49-F238E27FC236}">
                  <a16:creationId xmlns:a16="http://schemas.microsoft.com/office/drawing/2014/main" id="{FB7D2CA9-D82A-4F58-9FEC-DEE785382F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4744" y="4593320"/>
              <a:ext cx="1523432" cy="1411035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 сполучна лінія 13">
              <a:extLst>
                <a:ext uri="{FF2B5EF4-FFF2-40B4-BE49-F238E27FC236}">
                  <a16:creationId xmlns:a16="http://schemas.microsoft.com/office/drawing/2014/main" id="{251861FE-7BBB-45C3-AAF0-7AC4B01448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6840" y="4593320"/>
              <a:ext cx="1523432" cy="141103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 сполучна лінія 14">
              <a:extLst>
                <a:ext uri="{FF2B5EF4-FFF2-40B4-BE49-F238E27FC236}">
                  <a16:creationId xmlns:a16="http://schemas.microsoft.com/office/drawing/2014/main" id="{07FC0EA8-6E76-4E88-B876-66A01393C376}"/>
                </a:ext>
              </a:extLst>
            </p:cNvPr>
            <p:cNvCxnSpPr>
              <a:cxnSpLocks/>
            </p:cNvCxnSpPr>
            <p:nvPr/>
          </p:nvCxnSpPr>
          <p:spPr>
            <a:xfrm>
              <a:off x="2418175" y="1623084"/>
              <a:ext cx="0" cy="2970235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 сполучна лінія 15">
              <a:extLst>
                <a:ext uri="{FF2B5EF4-FFF2-40B4-BE49-F238E27FC236}">
                  <a16:creationId xmlns:a16="http://schemas.microsoft.com/office/drawing/2014/main" id="{6EB6A905-0E33-4955-A88B-ED6761AEF5EB}"/>
                </a:ext>
              </a:extLst>
            </p:cNvPr>
            <p:cNvCxnSpPr>
              <a:cxnSpLocks/>
            </p:cNvCxnSpPr>
            <p:nvPr/>
          </p:nvCxnSpPr>
          <p:spPr>
            <a:xfrm>
              <a:off x="4740271" y="1623083"/>
              <a:ext cx="0" cy="297023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 сполучна лінія 16">
              <a:extLst>
                <a:ext uri="{FF2B5EF4-FFF2-40B4-BE49-F238E27FC236}">
                  <a16:creationId xmlns:a16="http://schemas.microsoft.com/office/drawing/2014/main" id="{1ED966DB-7831-429A-9017-EC252E4C3095}"/>
                </a:ext>
              </a:extLst>
            </p:cNvPr>
            <p:cNvCxnSpPr>
              <a:cxnSpLocks/>
            </p:cNvCxnSpPr>
            <p:nvPr/>
          </p:nvCxnSpPr>
          <p:spPr>
            <a:xfrm>
              <a:off x="3216839" y="3034120"/>
              <a:ext cx="0" cy="297023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 сполучна лінія 17">
              <a:extLst>
                <a:ext uri="{FF2B5EF4-FFF2-40B4-BE49-F238E27FC236}">
                  <a16:creationId xmlns:a16="http://schemas.microsoft.com/office/drawing/2014/main" id="{7A54F100-5E45-4BC3-B263-60CBFE4FC4F2}"/>
                </a:ext>
              </a:extLst>
            </p:cNvPr>
            <p:cNvCxnSpPr>
              <a:cxnSpLocks/>
            </p:cNvCxnSpPr>
            <p:nvPr/>
          </p:nvCxnSpPr>
          <p:spPr>
            <a:xfrm>
              <a:off x="894743" y="3034120"/>
              <a:ext cx="0" cy="297023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 сполучна лінія 18">
              <a:extLst>
                <a:ext uri="{FF2B5EF4-FFF2-40B4-BE49-F238E27FC236}">
                  <a16:creationId xmlns:a16="http://schemas.microsoft.com/office/drawing/2014/main" id="{750104A3-5B6E-489D-AE86-B4E3CB0ED955}"/>
                </a:ext>
              </a:extLst>
            </p:cNvPr>
            <p:cNvCxnSpPr>
              <a:cxnSpLocks/>
            </p:cNvCxnSpPr>
            <p:nvPr/>
          </p:nvCxnSpPr>
          <p:spPr>
            <a:xfrm>
              <a:off x="2418173" y="4593318"/>
              <a:ext cx="802463" cy="1411037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 сполучна лінія 19">
              <a:extLst>
                <a:ext uri="{FF2B5EF4-FFF2-40B4-BE49-F238E27FC236}">
                  <a16:creationId xmlns:a16="http://schemas.microsoft.com/office/drawing/2014/main" id="{F8CAC85D-A451-4541-B9DB-0F2423FD634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94743" y="4593317"/>
              <a:ext cx="3814106" cy="1410859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 сполучна лінія 20">
              <a:extLst>
                <a:ext uri="{FF2B5EF4-FFF2-40B4-BE49-F238E27FC236}">
                  <a16:creationId xmlns:a16="http://schemas.microsoft.com/office/drawing/2014/main" id="{2EEA4DFA-7EF0-406A-87E7-514C890A1AEB}"/>
                </a:ext>
              </a:extLst>
            </p:cNvPr>
            <p:cNvCxnSpPr>
              <a:cxnSpLocks/>
            </p:cNvCxnSpPr>
            <p:nvPr/>
          </p:nvCxnSpPr>
          <p:spPr>
            <a:xfrm>
              <a:off x="926166" y="3052292"/>
              <a:ext cx="3814105" cy="1551482"/>
            </a:xfrm>
            <a:prstGeom prst="line">
              <a:avLst/>
            </a:prstGeom>
            <a:ln w="57150" cap="rnd">
              <a:solidFill>
                <a:srgbClr val="404D56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53B90716-677D-43C8-91E6-64AF28FCF7B3}"/>
                    </a:ext>
                  </a:extLst>
                </p:cNvPr>
                <p:cNvSpPr txBox="1"/>
                <p:nvPr/>
              </p:nvSpPr>
              <p:spPr>
                <a:xfrm>
                  <a:off x="278657" y="5901359"/>
                  <a:ext cx="69338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1" dirty="0" smtClean="0">
                            <a:latin typeface="Cambria Math" panose="02040503050406030204" pitchFamily="18" charset="0"/>
                          </a:rPr>
                          <m:t>𝑨</m:t>
                        </m:r>
                      </m:oMath>
                    </m:oMathPara>
                  </a14:m>
                  <a:endParaRPr lang="uk-UA" sz="1600" b="1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53B90716-677D-43C8-91E6-64AF28FCF7B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657" y="5901359"/>
                  <a:ext cx="693383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96CD1BBC-B109-4959-ABAF-3F86A9076B2B}"/>
                    </a:ext>
                  </a:extLst>
                </p:cNvPr>
                <p:cNvSpPr txBox="1"/>
                <p:nvPr/>
              </p:nvSpPr>
              <p:spPr>
                <a:xfrm>
                  <a:off x="1809012" y="4211152"/>
                  <a:ext cx="69338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1" dirty="0" smtClean="0">
                            <a:latin typeface="Cambria Math" panose="02040503050406030204" pitchFamily="18" charset="0"/>
                          </a:rPr>
                          <m:t>𝑩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96CD1BBC-B109-4959-ABAF-3F86A9076B2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09012" y="4211152"/>
                  <a:ext cx="693383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FBC11354-ACB0-42E9-AF41-CD32D5CDBB51}"/>
                    </a:ext>
                  </a:extLst>
                </p:cNvPr>
                <p:cNvSpPr txBox="1"/>
                <p:nvPr/>
              </p:nvSpPr>
              <p:spPr>
                <a:xfrm>
                  <a:off x="4644894" y="4211152"/>
                  <a:ext cx="69338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1" dirty="0" smtClean="0">
                            <a:latin typeface="Cambria Math" panose="02040503050406030204" pitchFamily="18" charset="0"/>
                          </a:rPr>
                          <m:t>𝑪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FBC11354-ACB0-42E9-AF41-CD32D5CDBB5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4894" y="4211152"/>
                  <a:ext cx="693383" cy="52322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8E1F4F21-2521-47B9-8F50-BB9790E8BA1D}"/>
                    </a:ext>
                  </a:extLst>
                </p:cNvPr>
                <p:cNvSpPr txBox="1"/>
                <p:nvPr/>
              </p:nvSpPr>
              <p:spPr>
                <a:xfrm>
                  <a:off x="3132620" y="5919726"/>
                  <a:ext cx="69338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1" dirty="0" smtClean="0">
                            <a:latin typeface="Cambria Math" panose="02040503050406030204" pitchFamily="18" charset="0"/>
                          </a:rPr>
                          <m:t>𝑫</m:t>
                        </m:r>
                      </m:oMath>
                    </m:oMathPara>
                  </a14:m>
                  <a:endParaRPr lang="uk-UA" b="1" dirty="0"/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8E1F4F21-2521-47B9-8F50-BB9790E8BA1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2620" y="5919726"/>
                  <a:ext cx="693383" cy="52322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23C84FBA-E553-442A-8C34-6BA224E034EA}"/>
                    </a:ext>
                  </a:extLst>
                </p:cNvPr>
                <p:cNvSpPr txBox="1"/>
                <p:nvPr/>
              </p:nvSpPr>
              <p:spPr>
                <a:xfrm>
                  <a:off x="134808" y="2695133"/>
                  <a:ext cx="69338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uk-UA" sz="1600" b="1" dirty="0"/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23C84FBA-E553-442A-8C34-6BA224E034E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4808" y="2695133"/>
                  <a:ext cx="693383" cy="52322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3C1F4E5E-07C5-4E02-8BA9-5CFD0F88E576}"/>
                    </a:ext>
                  </a:extLst>
                </p:cNvPr>
                <p:cNvSpPr txBox="1"/>
                <p:nvPr/>
              </p:nvSpPr>
              <p:spPr>
                <a:xfrm>
                  <a:off x="1919544" y="1053373"/>
                  <a:ext cx="69338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  <m:sub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uk-UA" sz="1600" b="1" dirty="0"/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3C1F4E5E-07C5-4E02-8BA9-5CFD0F88E57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19544" y="1053373"/>
                  <a:ext cx="693383" cy="523220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10162923-F697-44DC-B7C6-3AE29F03D148}"/>
                    </a:ext>
                  </a:extLst>
                </p:cNvPr>
                <p:cNvSpPr txBox="1"/>
                <p:nvPr/>
              </p:nvSpPr>
              <p:spPr>
                <a:xfrm>
                  <a:off x="4708736" y="1170390"/>
                  <a:ext cx="69338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uk-UA" sz="1600" b="1" dirty="0"/>
                </a:p>
              </p:txBody>
            </p:sp>
          </mc:Choice>
          <mc:Fallback xmlns="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10162923-F697-44DC-B7C6-3AE29F03D14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8736" y="1170390"/>
                  <a:ext cx="693383" cy="523220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D957C403-ABA9-4716-9B18-EB7A544BE0CF}"/>
                    </a:ext>
                  </a:extLst>
                </p:cNvPr>
                <p:cNvSpPr txBox="1"/>
                <p:nvPr/>
              </p:nvSpPr>
              <p:spPr>
                <a:xfrm>
                  <a:off x="2676282" y="2462539"/>
                  <a:ext cx="69338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b>
                            <m:r>
                              <a:rPr lang="en-US" sz="2800" b="1" i="1" dirty="0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uk-UA" sz="1600" b="1" dirty="0"/>
                </a:p>
              </p:txBody>
            </p:sp>
          </mc:Choice>
          <mc:Fallback xmlns="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D957C403-ABA9-4716-9B18-EB7A544BE0C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76282" y="2462539"/>
                  <a:ext cx="693383" cy="523220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ADB33A96-38EC-467F-A274-DB4B11F0DC8E}"/>
                    </a:ext>
                  </a:extLst>
                </p:cNvPr>
                <p:cNvSpPr txBox="1"/>
                <p:nvPr/>
              </p:nvSpPr>
              <p:spPr>
                <a:xfrm>
                  <a:off x="2082014" y="4867439"/>
                  <a:ext cx="69338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1" dirty="0" smtClean="0">
                            <a:latin typeface="Cambria Math" panose="02040503050406030204" pitchFamily="18" charset="0"/>
                          </a:rPr>
                          <m:t>𝑶</m:t>
                        </m:r>
                      </m:oMath>
                    </m:oMathPara>
                  </a14:m>
                  <a:endParaRPr lang="uk-UA" sz="1600" b="1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ADB33A96-38EC-467F-A274-DB4B11F0DC8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2014" y="4867439"/>
                  <a:ext cx="693383" cy="523220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529177141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25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5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"/>
                            </p:stCondLst>
                            <p:childTnLst>
                              <p:par>
                                <p:cTn id="3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Відповідаємо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08000" y="813368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Поясніть, яке тіло називається паралелепіпедом?</a:t>
            </a:r>
          </a:p>
        </p:txBody>
      </p:sp>
      <p:sp>
        <p:nvSpPr>
          <p:cNvPr id="35" name="Прямоугольник 7"/>
          <p:cNvSpPr/>
          <p:nvPr/>
        </p:nvSpPr>
        <p:spPr>
          <a:xfrm>
            <a:off x="508000" y="1823039"/>
            <a:ext cx="11338560" cy="954107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Доведіть, що протилежні грані паралелепіпеда паралельні й рівні</a:t>
            </a:r>
          </a:p>
        </p:txBody>
      </p:sp>
      <p:sp>
        <p:nvSpPr>
          <p:cNvPr id="54" name="Прямоугольник 7"/>
          <p:cNvSpPr/>
          <p:nvPr/>
        </p:nvSpPr>
        <p:spPr>
          <a:xfrm>
            <a:off x="508000" y="3263597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бувають паралелепіпеди?</a:t>
            </a:r>
          </a:p>
        </p:txBody>
      </p:sp>
      <p:sp>
        <p:nvSpPr>
          <p:cNvPr id="55" name="Прямоугольник 7"/>
          <p:cNvSpPr/>
          <p:nvPr/>
        </p:nvSpPr>
        <p:spPr>
          <a:xfrm>
            <a:off x="508000" y="5713826"/>
            <a:ext cx="11338560" cy="954107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Що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ми </a:t>
            </a:r>
            <a:r>
              <a:rPr lang="ru-R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називаємо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вимірами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прямокутного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паралелепіпеда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57" name="Прямоугольник 7"/>
          <p:cNvSpPr/>
          <p:nvPr/>
        </p:nvSpPr>
        <p:spPr>
          <a:xfrm>
            <a:off x="508000" y="4273268"/>
            <a:ext cx="11338560" cy="954107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Сформулюйте теорему про квадрат діагоналі прямокутного паралелепіпеда</a:t>
            </a:r>
          </a:p>
        </p:txBody>
      </p:sp>
    </p:spTree>
    <p:extLst>
      <p:ext uri="{BB962C8B-B14F-4D97-AF65-F5344CB8AC3E}">
        <p14:creationId xmlns:p14="http://schemas.microsoft.com/office/powerpoint/2010/main" val="2889811499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1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46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5" grpId="0" animBg="1"/>
      <p:bldP spid="54" grpId="0" animBg="1"/>
      <p:bldP spid="55" grpId="0" animBg="1"/>
      <p:bldP spid="5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Рисунок 30" descr="Зображення, що містить знак, зупинка, вулиця, кімната&#10;&#10;Автоматично згенерований опис">
            <a:extLst>
              <a:ext uri="{FF2B5EF4-FFF2-40B4-BE49-F238E27FC236}">
                <a16:creationId xmlns:a16="http://schemas.microsoft.com/office/drawing/2014/main" id="{E6E49EC4-D77D-410F-8CA3-1453FFD80C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70884">
            <a:off x="4107118" y="6155884"/>
            <a:ext cx="1008933" cy="632816"/>
          </a:xfrm>
          <a:prstGeom prst="rect">
            <a:avLst/>
          </a:prstGeom>
        </p:spPr>
      </p:pic>
      <p:pic>
        <p:nvPicPr>
          <p:cNvPr id="29" name="Рисунок 28" descr="Зображення, що містить знак, вулиця, дорожній рух&#10;&#10;Автоматично згенерований опис">
            <a:extLst>
              <a:ext uri="{FF2B5EF4-FFF2-40B4-BE49-F238E27FC236}">
                <a16:creationId xmlns:a16="http://schemas.microsoft.com/office/drawing/2014/main" id="{21FFA08E-3AE9-4E88-A722-75CD61113DE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828" y="5820625"/>
            <a:ext cx="964606" cy="964606"/>
          </a:xfrm>
          <a:prstGeom prst="rect">
            <a:avLst/>
          </a:prstGeom>
        </p:spPr>
      </p:pic>
      <p:pic>
        <p:nvPicPr>
          <p:cNvPr id="27" name="Рисунок 26" descr="Зображення, що містить будівля, зупинка, паркан, знак&#10;&#10;Автоматично згенерований опис">
            <a:extLst>
              <a:ext uri="{FF2B5EF4-FFF2-40B4-BE49-F238E27FC236}">
                <a16:creationId xmlns:a16="http://schemas.microsoft.com/office/drawing/2014/main" id="{D6DC03CF-E4A2-4FE1-800F-3FDB245EE0F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81" y="5272734"/>
            <a:ext cx="1398016" cy="1327363"/>
          </a:xfrm>
          <a:prstGeom prst="rect">
            <a:avLst/>
          </a:prstGeom>
        </p:spPr>
      </p:pic>
      <p:pic>
        <p:nvPicPr>
          <p:cNvPr id="25" name="Рисунок 24" descr="Зображення, що містить їжа&#10;&#10;Автоматично згенерований опис">
            <a:extLst>
              <a:ext uri="{FF2B5EF4-FFF2-40B4-BE49-F238E27FC236}">
                <a16:creationId xmlns:a16="http://schemas.microsoft.com/office/drawing/2014/main" id="{A7675908-0FF9-4442-B014-675CECC83CC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6686">
            <a:off x="1600286" y="4276769"/>
            <a:ext cx="1013492" cy="1278633"/>
          </a:xfrm>
          <a:prstGeom prst="rect">
            <a:avLst/>
          </a:prstGeom>
        </p:spPr>
      </p:pic>
      <p:pic>
        <p:nvPicPr>
          <p:cNvPr id="21" name="Рисунок 20" descr="Зображення, що містить знак, надворі, зупинка, вулиця&#10;&#10;Автоматично згенерований опис">
            <a:extLst>
              <a:ext uri="{FF2B5EF4-FFF2-40B4-BE49-F238E27FC236}">
                <a16:creationId xmlns:a16="http://schemas.microsoft.com/office/drawing/2014/main" id="{AB4947AE-FFF3-4CBF-A3D3-4F7AE648CF5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8033">
            <a:off x="1499236" y="2680134"/>
            <a:ext cx="1101743" cy="1101743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AE44C213-BAEF-43F8-BE58-35D36897C0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690" y="1429976"/>
            <a:ext cx="915613" cy="915613"/>
          </a:xfrm>
          <a:prstGeom prst="rect">
            <a:avLst/>
          </a:prstGeom>
        </p:spPr>
      </p:pic>
      <p:pic>
        <p:nvPicPr>
          <p:cNvPr id="16" name="Рисунок 15" descr="Зображення, що містить надворі, знак, вулиця, їжа&#10;&#10;Автоматично згенерований опис">
            <a:extLst>
              <a:ext uri="{FF2B5EF4-FFF2-40B4-BE49-F238E27FC236}">
                <a16:creationId xmlns:a16="http://schemas.microsoft.com/office/drawing/2014/main" id="{3C6EA74A-FB5D-421A-A842-014B47CD72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99686">
            <a:off x="256645" y="1945227"/>
            <a:ext cx="943375" cy="943375"/>
          </a:xfrm>
          <a:prstGeom prst="rect">
            <a:avLst/>
          </a:prstGeom>
        </p:spPr>
      </p:pic>
      <p:pic>
        <p:nvPicPr>
          <p:cNvPr id="14" name="Рисунок 13" descr="Зображення, що містить надворі, знак, вулиця, фон&#10;&#10;Автоматично згенерований опис">
            <a:extLst>
              <a:ext uri="{FF2B5EF4-FFF2-40B4-BE49-F238E27FC236}">
                <a16:creationId xmlns:a16="http://schemas.microsoft.com/office/drawing/2014/main" id="{D80A4036-1566-4F1D-849A-7A597276F89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2191">
            <a:off x="295735" y="203609"/>
            <a:ext cx="1364443" cy="119230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679549" y="322247"/>
            <a:ext cx="5178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kern="1200" dirty="0">
                <a:solidFill>
                  <a:srgbClr val="404D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Домашнє завдання</a:t>
            </a:r>
          </a:p>
        </p:txBody>
      </p:sp>
      <p:pic>
        <p:nvPicPr>
          <p:cNvPr id="23" name="Рисунок 22" descr="Зображення, що містить предмет, годинник&#10;&#10;Автоматично згенерований опис">
            <a:extLst>
              <a:ext uri="{FF2B5EF4-FFF2-40B4-BE49-F238E27FC236}">
                <a16:creationId xmlns:a16="http://schemas.microsoft.com/office/drawing/2014/main" id="{9CE0143C-7A2B-49AC-AF3E-51C54C8B9C9A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39104">
            <a:off x="114498" y="3475183"/>
            <a:ext cx="1326407" cy="1326407"/>
          </a:xfrm>
          <a:prstGeom prst="rect">
            <a:avLst/>
          </a:prstGeom>
        </p:spPr>
      </p:pic>
      <p:pic>
        <p:nvPicPr>
          <p:cNvPr id="35" name="Рисунок 34" descr="Зображення, що містить їжа, скляний, кружка&#10;&#10;Автоматично згенерований опис">
            <a:extLst>
              <a:ext uri="{FF2B5EF4-FFF2-40B4-BE49-F238E27FC236}">
                <a16:creationId xmlns:a16="http://schemas.microsoft.com/office/drawing/2014/main" id="{301CE667-0E17-45E8-998E-FF92FCF9645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4292">
            <a:off x="3242466" y="6077495"/>
            <a:ext cx="479419" cy="641416"/>
          </a:xfrm>
          <a:prstGeom prst="rect">
            <a:avLst/>
          </a:prstGeom>
        </p:spPr>
      </p:pic>
      <p:sp>
        <p:nvSpPr>
          <p:cNvPr id="20" name="Прямоугольник 6">
            <a:extLst>
              <a:ext uri="{FF2B5EF4-FFF2-40B4-BE49-F238E27FC236}">
                <a16:creationId xmlns:a16="http://schemas.microsoft.com/office/drawing/2014/main" id="{A413A89A-0B0D-4A82-9BF5-D6A131F2CD45}"/>
              </a:ext>
            </a:extLst>
          </p:cNvPr>
          <p:cNvSpPr/>
          <p:nvPr/>
        </p:nvSpPr>
        <p:spPr>
          <a:xfrm>
            <a:off x="2813538" y="1160230"/>
            <a:ext cx="9378462" cy="1106900"/>
          </a:xfrm>
          <a:prstGeom prst="rect">
            <a:avLst/>
          </a:prstGeom>
          <a:solidFill>
            <a:srgbClr val="374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6">
            <a:extLst>
              <a:ext uri="{FF2B5EF4-FFF2-40B4-BE49-F238E27FC236}">
                <a16:creationId xmlns:a16="http://schemas.microsoft.com/office/drawing/2014/main" id="{B1C6C47A-34F5-4156-A5DA-A7171C24E26A}"/>
              </a:ext>
            </a:extLst>
          </p:cNvPr>
          <p:cNvSpPr/>
          <p:nvPr/>
        </p:nvSpPr>
        <p:spPr>
          <a:xfrm>
            <a:off x="2815369" y="2374860"/>
            <a:ext cx="9378462" cy="1106900"/>
          </a:xfrm>
          <a:prstGeom prst="rect">
            <a:avLst/>
          </a:prstGeom>
          <a:solidFill>
            <a:srgbClr val="633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6">
            <a:extLst>
              <a:ext uri="{FF2B5EF4-FFF2-40B4-BE49-F238E27FC236}">
                <a16:creationId xmlns:a16="http://schemas.microsoft.com/office/drawing/2014/main" id="{406B46D9-76BC-4B17-AB71-11FCA05A5784}"/>
              </a:ext>
            </a:extLst>
          </p:cNvPr>
          <p:cNvSpPr/>
          <p:nvPr/>
        </p:nvSpPr>
        <p:spPr>
          <a:xfrm>
            <a:off x="2820863" y="3597161"/>
            <a:ext cx="9378462" cy="1106900"/>
          </a:xfrm>
          <a:prstGeom prst="rect">
            <a:avLst/>
          </a:prstGeom>
          <a:solidFill>
            <a:srgbClr val="AA55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6">
            <a:extLst>
              <a:ext uri="{FF2B5EF4-FFF2-40B4-BE49-F238E27FC236}">
                <a16:creationId xmlns:a16="http://schemas.microsoft.com/office/drawing/2014/main" id="{AF5E258D-9108-4FAB-B895-11ED1C6A0F6A}"/>
              </a:ext>
            </a:extLst>
          </p:cNvPr>
          <p:cNvSpPr/>
          <p:nvPr/>
        </p:nvSpPr>
        <p:spPr>
          <a:xfrm>
            <a:off x="2813538" y="4811791"/>
            <a:ext cx="9378462" cy="1106900"/>
          </a:xfrm>
          <a:prstGeom prst="rect">
            <a:avLst/>
          </a:prstGeom>
          <a:solidFill>
            <a:srgbClr val="4B4F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8" name="Таблиця 27">
            <a:extLst>
              <a:ext uri="{FF2B5EF4-FFF2-40B4-BE49-F238E27FC236}">
                <a16:creationId xmlns:a16="http://schemas.microsoft.com/office/drawing/2014/main" id="{3ED52A8F-D3FE-4C6D-BD7D-3F5673DC96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498904"/>
              </p:ext>
            </p:extLst>
          </p:nvPr>
        </p:nvGraphicFramePr>
        <p:xfrm>
          <a:off x="2903965" y="1218399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Опрацювати 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§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 п.17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№ 17.4; 17.6; 17.10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Мерзляк А.Г.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30" name="Таблиця 29">
            <a:extLst>
              <a:ext uri="{FF2B5EF4-FFF2-40B4-BE49-F238E27FC236}">
                <a16:creationId xmlns:a16="http://schemas.microsoft.com/office/drawing/2014/main" id="{902FA667-030D-43CC-8C60-E9FF6359BD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709642"/>
              </p:ext>
            </p:extLst>
          </p:nvPr>
        </p:nvGraphicFramePr>
        <p:xfrm>
          <a:off x="2896640" y="2422642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noProof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Опрацювати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b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№ 2.3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; 2.7; 2.11; 2.15; 2.19; 2.29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Істер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О.С.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32" name="Таблиця 31">
            <a:extLst>
              <a:ext uri="{FF2B5EF4-FFF2-40B4-BE49-F238E27FC236}">
                <a16:creationId xmlns:a16="http://schemas.microsoft.com/office/drawing/2014/main" id="{6AF63299-0701-4CB3-A34A-D754402612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913011"/>
              </p:ext>
            </p:extLst>
          </p:nvPr>
        </p:nvGraphicFramePr>
        <p:xfrm>
          <a:off x="2896640" y="3649276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noProof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Опрацювати</a:t>
                      </a:r>
                      <a:r>
                        <a:rPr lang="cs-CZ" sz="2000" b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§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№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2.2; 2.4; 2.6; 2.8; 2.13; 2.15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Нелін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Є.П.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graphicFrame>
        <p:nvGraphicFramePr>
          <p:cNvPr id="33" name="Таблиця 32">
            <a:extLst>
              <a:ext uri="{FF2B5EF4-FFF2-40B4-BE49-F238E27FC236}">
                <a16:creationId xmlns:a16="http://schemas.microsoft.com/office/drawing/2014/main" id="{531F9B83-F0A2-4A8A-951E-422DF31C17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262123"/>
              </p:ext>
            </p:extLst>
          </p:nvPr>
        </p:nvGraphicFramePr>
        <p:xfrm>
          <a:off x="2896640" y="4851312"/>
          <a:ext cx="9212258" cy="10190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9761">
                  <a:extLst>
                    <a:ext uri="{9D8B030D-6E8A-4147-A177-3AD203B41FA5}">
                      <a16:colId xmlns:a16="http://schemas.microsoft.com/office/drawing/2014/main" val="2673498329"/>
                    </a:ext>
                  </a:extLst>
                </a:gridCol>
                <a:gridCol w="2222497">
                  <a:extLst>
                    <a:ext uri="{9D8B030D-6E8A-4147-A177-3AD203B41FA5}">
                      <a16:colId xmlns:a16="http://schemas.microsoft.com/office/drawing/2014/main" val="315169316"/>
                    </a:ext>
                  </a:extLst>
                </a:gridCol>
              </a:tblGrid>
              <a:tr h="10190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Опрацювати</a:t>
                      </a:r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§</a:t>
                      </a: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Виконати №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618; 620; 636; 637</a:t>
                      </a:r>
                      <a:endParaRPr lang="uk-UA" sz="20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Бевз</a:t>
                      </a:r>
                      <a:r>
                        <a:rPr lang="uk-UA" sz="2000" b="1" baseline="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Г.П.</a:t>
                      </a:r>
                      <a:endParaRPr lang="uk-UA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9472414"/>
                  </a:ext>
                </a:extLst>
              </a:tr>
            </a:tbl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56829DE0-3E17-4A5E-AD10-C1D0D75AB6B8}"/>
              </a:ext>
            </a:extLst>
          </p:cNvPr>
          <p:cNvSpPr txBox="1"/>
          <p:nvPr/>
        </p:nvSpPr>
        <p:spPr>
          <a:xfrm>
            <a:off x="8900160" y="6423432"/>
            <a:ext cx="3167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b="1" dirty="0">
                <a:solidFill>
                  <a:srgbClr val="404D56"/>
                </a:solidFill>
                <a:latin typeface="Segoe Print" pitchFamily="2" charset="0"/>
                <a:cs typeface="Times New Roman" pitchFamily="18" charset="0"/>
              </a:rPr>
              <a:t>Бажаю творчих успіхів!</a:t>
            </a:r>
          </a:p>
        </p:txBody>
      </p:sp>
      <p:sp>
        <p:nvSpPr>
          <p:cNvPr id="36" name="Дата 1">
            <a:extLst>
              <a:ext uri="{FF2B5EF4-FFF2-40B4-BE49-F238E27FC236}">
                <a16:creationId xmlns:a16="http://schemas.microsoft.com/office/drawing/2014/main" id="{11F40EC5-9063-482E-B0A8-E63EC4E55E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58057" y="6427888"/>
            <a:ext cx="1298339" cy="353971"/>
          </a:xfrm>
        </p:spPr>
        <p:txBody>
          <a:bodyPr/>
          <a:lstStyle/>
          <a:p>
            <a:fld id="{5B993008-B989-9943-A67E-AA8CE5BAB33B}" type="datetime1">
              <a:rPr lang="ru-RU" sz="1800" smtClean="0"/>
              <a:t>17.09.2020</a:t>
            </a:fld>
            <a:endParaRPr lang="ru-RU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8ECD3BF-B5BB-4A84-B1AA-CBAF89224E1D}"/>
              </a:ext>
            </a:extLst>
          </p:cNvPr>
          <p:cNvSpPr txBox="1"/>
          <p:nvPr/>
        </p:nvSpPr>
        <p:spPr>
          <a:xfrm>
            <a:off x="6582083" y="6543021"/>
            <a:ext cx="19769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uk-UA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3C5A59"/>
                </a:solidFill>
                <a:latin typeface="Segoe Print" pitchFamily="2" charset="0"/>
                <a:cs typeface="Times New Roman" pitchFamily="18" charset="0"/>
              </a:rPr>
              <a:t>www.matnova.com.ua</a:t>
            </a:r>
            <a:endParaRPr lang="ru-RU" sz="1200" b="1" dirty="0">
              <a:solidFill>
                <a:srgbClr val="3C5A59"/>
              </a:solidFill>
              <a:latin typeface="Segoe Print" pitchFamily="2" charset="0"/>
              <a:cs typeface="Times New Roman" pitchFamily="18" charset="0"/>
            </a:endParaRPr>
          </a:p>
        </p:txBody>
      </p:sp>
      <p:pic>
        <p:nvPicPr>
          <p:cNvPr id="4" name="Рисунок 3" descr="Зображення, що містить знак, зупинка, тарілка, вулиця&#10;&#10;Автоматично згенерований опис">
            <a:extLst>
              <a:ext uri="{FF2B5EF4-FFF2-40B4-BE49-F238E27FC236}">
                <a16:creationId xmlns:a16="http://schemas.microsoft.com/office/drawing/2014/main" id="{162DA664-44EC-4AAD-8365-242ECFA53468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202" y="154667"/>
            <a:ext cx="930676" cy="88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751100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grpId="0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2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2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45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 animBg="1"/>
      <p:bldP spid="22" grpId="0" animBg="1"/>
      <p:bldP spid="24" grpId="0" animBg="1"/>
      <p:bldP spid="26" grpId="0" animBg="1"/>
      <p:bldP spid="34" grpId="0"/>
      <p:bldP spid="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Відповідаємо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7"/>
          <p:cNvSpPr/>
          <p:nvPr/>
        </p:nvSpPr>
        <p:spPr>
          <a:xfrm>
            <a:off x="508000" y="1028114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паралелепіпеди Вам вже відомі?</a:t>
            </a:r>
          </a:p>
        </p:txBody>
      </p:sp>
      <p:sp>
        <p:nvSpPr>
          <p:cNvPr id="35" name="Прямоугольник 7"/>
          <p:cNvSpPr/>
          <p:nvPr/>
        </p:nvSpPr>
        <p:spPr>
          <a:xfrm>
            <a:off x="508000" y="1964786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Сформулюйте теорему Піфагора</a:t>
            </a:r>
          </a:p>
        </p:txBody>
      </p:sp>
      <p:sp>
        <p:nvSpPr>
          <p:cNvPr id="54" name="Прямоугольник 7"/>
          <p:cNvSpPr/>
          <p:nvPr/>
        </p:nvSpPr>
        <p:spPr>
          <a:xfrm>
            <a:off x="508000" y="2901458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Яка призма є прямою?</a:t>
            </a:r>
          </a:p>
        </p:txBody>
      </p:sp>
      <p:sp>
        <p:nvSpPr>
          <p:cNvPr id="55" name="Прямоугольник 7"/>
          <p:cNvSpPr/>
          <p:nvPr/>
        </p:nvSpPr>
        <p:spPr>
          <a:xfrm>
            <a:off x="508000" y="4774802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можна знайти площу бічної поверхні прямої призми?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Прямоугольник 7"/>
          <p:cNvSpPr/>
          <p:nvPr/>
        </p:nvSpPr>
        <p:spPr>
          <a:xfrm>
            <a:off x="508000" y="3838130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Яка призма є правильною?</a:t>
            </a:r>
          </a:p>
        </p:txBody>
      </p:sp>
      <p:sp>
        <p:nvSpPr>
          <p:cNvPr id="9" name="Прямоугольник 7">
            <a:extLst>
              <a:ext uri="{FF2B5EF4-FFF2-40B4-BE49-F238E27FC236}">
                <a16:creationId xmlns:a16="http://schemas.microsoft.com/office/drawing/2014/main" id="{F7E11581-622A-4FD3-A09F-FEF9797926DE}"/>
              </a:ext>
            </a:extLst>
          </p:cNvPr>
          <p:cNvSpPr/>
          <p:nvPr/>
        </p:nvSpPr>
        <p:spPr>
          <a:xfrm>
            <a:off x="508000" y="5664018"/>
            <a:ext cx="11338560" cy="523220"/>
          </a:xfrm>
          <a:prstGeom prst="rect">
            <a:avLst/>
          </a:prstGeom>
          <a:solidFill>
            <a:srgbClr val="AA5526"/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знайти площу повної поверхні призми?</a:t>
            </a:r>
            <a:endParaRPr 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005796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1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46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67171"/>
                                      </p:to>
                                    </p:animClr>
                                    <p:set>
                                      <p:cBhvr>
                                        <p:cTn id="55" dur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35" grpId="0" animBg="1"/>
      <p:bldP spid="54" grpId="0" animBg="1"/>
      <p:bldP spid="55" grpId="0" animBg="1"/>
      <p:bldP spid="5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Пряма сполучна лінія 49">
            <a:extLst>
              <a:ext uri="{FF2B5EF4-FFF2-40B4-BE49-F238E27FC236}">
                <a16:creationId xmlns:a16="http://schemas.microsoft.com/office/drawing/2014/main" id="{3969AD59-44EC-4BC3-A033-D1CF5387B200}"/>
              </a:ext>
            </a:extLst>
          </p:cNvPr>
          <p:cNvCxnSpPr>
            <a:cxnSpLocks/>
          </p:cNvCxnSpPr>
          <p:nvPr/>
        </p:nvCxnSpPr>
        <p:spPr>
          <a:xfrm flipH="1">
            <a:off x="1708940" y="4350362"/>
            <a:ext cx="3115308" cy="0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кутник 1">
            <a:extLst>
              <a:ext uri="{FF2B5EF4-FFF2-40B4-BE49-F238E27FC236}">
                <a16:creationId xmlns:a16="http://schemas.microsoft.com/office/drawing/2014/main" id="{5E81F6D6-51BA-4B60-A51B-51E6353DB8BD}"/>
              </a:ext>
            </a:extLst>
          </p:cNvPr>
          <p:cNvSpPr/>
          <p:nvPr/>
        </p:nvSpPr>
        <p:spPr>
          <a:xfrm>
            <a:off x="3655207" y="2051589"/>
            <a:ext cx="1615593" cy="3164556"/>
          </a:xfrm>
          <a:custGeom>
            <a:avLst/>
            <a:gdLst>
              <a:gd name="connsiteX0" fmla="*/ 0 w 1655386"/>
              <a:gd name="connsiteY0" fmla="*/ 0 h 3149316"/>
              <a:gd name="connsiteX1" fmla="*/ 1655386 w 1655386"/>
              <a:gd name="connsiteY1" fmla="*/ 0 h 3149316"/>
              <a:gd name="connsiteX2" fmla="*/ 1655386 w 1655386"/>
              <a:gd name="connsiteY2" fmla="*/ 3149316 h 3149316"/>
              <a:gd name="connsiteX3" fmla="*/ 0 w 1655386"/>
              <a:gd name="connsiteY3" fmla="*/ 3149316 h 3149316"/>
              <a:gd name="connsiteX4" fmla="*/ 0 w 1655386"/>
              <a:gd name="connsiteY4" fmla="*/ 0 h 3149316"/>
              <a:gd name="connsiteX0" fmla="*/ 0 w 1655386"/>
              <a:gd name="connsiteY0" fmla="*/ 0 h 3149316"/>
              <a:gd name="connsiteX1" fmla="*/ 1655386 w 1655386"/>
              <a:gd name="connsiteY1" fmla="*/ 0 h 3149316"/>
              <a:gd name="connsiteX2" fmla="*/ 1198186 w 1655386"/>
              <a:gd name="connsiteY2" fmla="*/ 2298416 h 3149316"/>
              <a:gd name="connsiteX3" fmla="*/ 0 w 1655386"/>
              <a:gd name="connsiteY3" fmla="*/ 3149316 h 3149316"/>
              <a:gd name="connsiteX4" fmla="*/ 0 w 1655386"/>
              <a:gd name="connsiteY4" fmla="*/ 0 h 3149316"/>
              <a:gd name="connsiteX0" fmla="*/ 0 w 1655386"/>
              <a:gd name="connsiteY0" fmla="*/ 0 h 3174716"/>
              <a:gd name="connsiteX1" fmla="*/ 1655386 w 1655386"/>
              <a:gd name="connsiteY1" fmla="*/ 0 h 3174716"/>
              <a:gd name="connsiteX2" fmla="*/ 1198186 w 1655386"/>
              <a:gd name="connsiteY2" fmla="*/ 2298416 h 3174716"/>
              <a:gd name="connsiteX3" fmla="*/ 4233 w 1655386"/>
              <a:gd name="connsiteY3" fmla="*/ 3174716 h 3174716"/>
              <a:gd name="connsiteX4" fmla="*/ 0 w 1655386"/>
              <a:gd name="connsiteY4" fmla="*/ 0 h 3174716"/>
              <a:gd name="connsiteX0" fmla="*/ 440267 w 1651153"/>
              <a:gd name="connsiteY0" fmla="*/ 859367 h 3174716"/>
              <a:gd name="connsiteX1" fmla="*/ 1651153 w 1651153"/>
              <a:gd name="connsiteY1" fmla="*/ 0 h 3174716"/>
              <a:gd name="connsiteX2" fmla="*/ 1193953 w 1651153"/>
              <a:gd name="connsiteY2" fmla="*/ 2298416 h 3174716"/>
              <a:gd name="connsiteX3" fmla="*/ 0 w 1651153"/>
              <a:gd name="connsiteY3" fmla="*/ 3174716 h 3174716"/>
              <a:gd name="connsiteX4" fmla="*/ 440267 w 1651153"/>
              <a:gd name="connsiteY4" fmla="*/ 859367 h 3174716"/>
              <a:gd name="connsiteX0" fmla="*/ 440267 w 1615593"/>
              <a:gd name="connsiteY0" fmla="*/ 849207 h 3164556"/>
              <a:gd name="connsiteX1" fmla="*/ 1615593 w 1615593"/>
              <a:gd name="connsiteY1" fmla="*/ 0 h 3164556"/>
              <a:gd name="connsiteX2" fmla="*/ 1193953 w 1615593"/>
              <a:gd name="connsiteY2" fmla="*/ 2288256 h 3164556"/>
              <a:gd name="connsiteX3" fmla="*/ 0 w 1615593"/>
              <a:gd name="connsiteY3" fmla="*/ 3164556 h 3164556"/>
              <a:gd name="connsiteX4" fmla="*/ 440267 w 1615593"/>
              <a:gd name="connsiteY4" fmla="*/ 849207 h 3164556"/>
              <a:gd name="connsiteX0" fmla="*/ 440267 w 1615593"/>
              <a:gd name="connsiteY0" fmla="*/ 849207 h 3164556"/>
              <a:gd name="connsiteX1" fmla="*/ 1615593 w 1615593"/>
              <a:gd name="connsiteY1" fmla="*/ 0 h 3164556"/>
              <a:gd name="connsiteX2" fmla="*/ 1158393 w 1615593"/>
              <a:gd name="connsiteY2" fmla="*/ 2303496 h 3164556"/>
              <a:gd name="connsiteX3" fmla="*/ 0 w 1615593"/>
              <a:gd name="connsiteY3" fmla="*/ 3164556 h 3164556"/>
              <a:gd name="connsiteX4" fmla="*/ 440267 w 1615593"/>
              <a:gd name="connsiteY4" fmla="*/ 849207 h 3164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5593" h="3164556">
                <a:moveTo>
                  <a:pt x="440267" y="849207"/>
                </a:moveTo>
                <a:lnTo>
                  <a:pt x="1615593" y="0"/>
                </a:lnTo>
                <a:lnTo>
                  <a:pt x="1158393" y="2303496"/>
                </a:lnTo>
                <a:lnTo>
                  <a:pt x="0" y="3164556"/>
                </a:lnTo>
                <a:lnTo>
                  <a:pt x="440267" y="849207"/>
                </a:lnTo>
                <a:close/>
              </a:path>
            </a:pathLst>
          </a:custGeom>
          <a:solidFill>
            <a:srgbClr val="00D0FC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7FFB3745-3AA2-4760-8BDB-2C4EAEF778D3}"/>
              </a:ext>
            </a:extLst>
          </p:cNvPr>
          <p:cNvSpPr/>
          <p:nvPr/>
        </p:nvSpPr>
        <p:spPr>
          <a:xfrm>
            <a:off x="523306" y="2045458"/>
            <a:ext cx="1651153" cy="3174716"/>
          </a:xfrm>
          <a:custGeom>
            <a:avLst/>
            <a:gdLst>
              <a:gd name="connsiteX0" fmla="*/ 0 w 1655386"/>
              <a:gd name="connsiteY0" fmla="*/ 0 h 3149316"/>
              <a:gd name="connsiteX1" fmla="*/ 1655386 w 1655386"/>
              <a:gd name="connsiteY1" fmla="*/ 0 h 3149316"/>
              <a:gd name="connsiteX2" fmla="*/ 1655386 w 1655386"/>
              <a:gd name="connsiteY2" fmla="*/ 3149316 h 3149316"/>
              <a:gd name="connsiteX3" fmla="*/ 0 w 1655386"/>
              <a:gd name="connsiteY3" fmla="*/ 3149316 h 3149316"/>
              <a:gd name="connsiteX4" fmla="*/ 0 w 1655386"/>
              <a:gd name="connsiteY4" fmla="*/ 0 h 3149316"/>
              <a:gd name="connsiteX0" fmla="*/ 0 w 1655386"/>
              <a:gd name="connsiteY0" fmla="*/ 0 h 3149316"/>
              <a:gd name="connsiteX1" fmla="*/ 1655386 w 1655386"/>
              <a:gd name="connsiteY1" fmla="*/ 0 h 3149316"/>
              <a:gd name="connsiteX2" fmla="*/ 1198186 w 1655386"/>
              <a:gd name="connsiteY2" fmla="*/ 2298416 h 3149316"/>
              <a:gd name="connsiteX3" fmla="*/ 0 w 1655386"/>
              <a:gd name="connsiteY3" fmla="*/ 3149316 h 3149316"/>
              <a:gd name="connsiteX4" fmla="*/ 0 w 1655386"/>
              <a:gd name="connsiteY4" fmla="*/ 0 h 3149316"/>
              <a:gd name="connsiteX0" fmla="*/ 0 w 1655386"/>
              <a:gd name="connsiteY0" fmla="*/ 0 h 3174716"/>
              <a:gd name="connsiteX1" fmla="*/ 1655386 w 1655386"/>
              <a:gd name="connsiteY1" fmla="*/ 0 h 3174716"/>
              <a:gd name="connsiteX2" fmla="*/ 1198186 w 1655386"/>
              <a:gd name="connsiteY2" fmla="*/ 2298416 h 3174716"/>
              <a:gd name="connsiteX3" fmla="*/ 4233 w 1655386"/>
              <a:gd name="connsiteY3" fmla="*/ 3174716 h 3174716"/>
              <a:gd name="connsiteX4" fmla="*/ 0 w 1655386"/>
              <a:gd name="connsiteY4" fmla="*/ 0 h 3174716"/>
              <a:gd name="connsiteX0" fmla="*/ 440267 w 1651153"/>
              <a:gd name="connsiteY0" fmla="*/ 859367 h 3174716"/>
              <a:gd name="connsiteX1" fmla="*/ 1651153 w 1651153"/>
              <a:gd name="connsiteY1" fmla="*/ 0 h 3174716"/>
              <a:gd name="connsiteX2" fmla="*/ 1193953 w 1651153"/>
              <a:gd name="connsiteY2" fmla="*/ 2298416 h 3174716"/>
              <a:gd name="connsiteX3" fmla="*/ 0 w 1651153"/>
              <a:gd name="connsiteY3" fmla="*/ 3174716 h 3174716"/>
              <a:gd name="connsiteX4" fmla="*/ 440267 w 1651153"/>
              <a:gd name="connsiteY4" fmla="*/ 859367 h 31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1153" h="3174716">
                <a:moveTo>
                  <a:pt x="440267" y="859367"/>
                </a:moveTo>
                <a:lnTo>
                  <a:pt x="1651153" y="0"/>
                </a:lnTo>
                <a:lnTo>
                  <a:pt x="1193953" y="2298416"/>
                </a:lnTo>
                <a:lnTo>
                  <a:pt x="0" y="3174716"/>
                </a:lnTo>
                <a:lnTo>
                  <a:pt x="440267" y="859367"/>
                </a:lnTo>
                <a:close/>
              </a:path>
            </a:pathLst>
          </a:custGeom>
          <a:solidFill>
            <a:srgbClr val="F9D889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Паралелепіпед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2" name="Прямокутник: округлені кути 111">
            <a:extLst>
              <a:ext uri="{FF2B5EF4-FFF2-40B4-BE49-F238E27FC236}">
                <a16:creationId xmlns:a16="http://schemas.microsoft.com/office/drawing/2014/main" id="{80ADEA7B-78B5-4F58-B196-15E6C1979889}"/>
              </a:ext>
            </a:extLst>
          </p:cNvPr>
          <p:cNvSpPr/>
          <p:nvPr/>
        </p:nvSpPr>
        <p:spPr>
          <a:xfrm>
            <a:off x="5749159" y="767149"/>
            <a:ext cx="6270640" cy="1261348"/>
          </a:xfrm>
          <a:prstGeom prst="roundRect">
            <a:avLst/>
          </a:prstGeom>
          <a:solidFill>
            <a:srgbClr val="633537"/>
          </a:solidFill>
          <a:ln w="57150" cap="flat" cmpd="sng" algn="ctr">
            <a:solidFill>
              <a:srgbClr val="63353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Паралелепіпед</a:t>
            </a:r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це призма, основами якої є паралелограми</a:t>
            </a:r>
          </a:p>
        </p:txBody>
      </p:sp>
      <p:grpSp>
        <p:nvGrpSpPr>
          <p:cNvPr id="63" name="Групувати 62">
            <a:extLst>
              <a:ext uri="{FF2B5EF4-FFF2-40B4-BE49-F238E27FC236}">
                <a16:creationId xmlns:a16="http://schemas.microsoft.com/office/drawing/2014/main" id="{AD36D5AF-4CB3-4C51-A6A2-5E3F42D1F76B}"/>
              </a:ext>
            </a:extLst>
          </p:cNvPr>
          <p:cNvGrpSpPr/>
          <p:nvPr/>
        </p:nvGrpSpPr>
        <p:grpSpPr>
          <a:xfrm>
            <a:off x="972916" y="2045458"/>
            <a:ext cx="4294094" cy="852259"/>
            <a:chOff x="6836361" y="3361981"/>
            <a:chExt cx="3354119" cy="581025"/>
          </a:xfrm>
        </p:grpSpPr>
        <p:cxnSp>
          <p:nvCxnSpPr>
            <p:cNvPr id="64" name="Пряма сполучна лінія 63">
              <a:extLst>
                <a:ext uri="{FF2B5EF4-FFF2-40B4-BE49-F238E27FC236}">
                  <a16:creationId xmlns:a16="http://schemas.microsoft.com/office/drawing/2014/main" id="{3763B287-3BB2-4460-BFA8-023EE995426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57111" y="3361981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 сполучна лінія 64">
              <a:extLst>
                <a:ext uri="{FF2B5EF4-FFF2-40B4-BE49-F238E27FC236}">
                  <a16:creationId xmlns:a16="http://schemas.microsoft.com/office/drawing/2014/main" id="{9404783F-E61D-4FDA-87D5-87CDD024876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1" y="3943006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 сполучна лінія 65">
              <a:extLst>
                <a:ext uri="{FF2B5EF4-FFF2-40B4-BE49-F238E27FC236}">
                  <a16:creationId xmlns:a16="http://schemas.microsoft.com/office/drawing/2014/main" id="{3820745D-FAB4-4EA5-AE7E-05699A2315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2" y="3361981"/>
              <a:ext cx="920749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 сполучна лінія 66">
              <a:extLst>
                <a:ext uri="{FF2B5EF4-FFF2-40B4-BE49-F238E27FC236}">
                  <a16:creationId xmlns:a16="http://schemas.microsoft.com/office/drawing/2014/main" id="{C21D810E-2463-4BEF-ADFA-D518EFBE850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69730" y="3361981"/>
              <a:ext cx="920750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1" name="Пряма сполучна лінія 80">
            <a:extLst>
              <a:ext uri="{FF2B5EF4-FFF2-40B4-BE49-F238E27FC236}">
                <a16:creationId xmlns:a16="http://schemas.microsoft.com/office/drawing/2014/main" id="{FEB87F40-6117-407D-BAA5-51BD7370516F}"/>
              </a:ext>
            </a:extLst>
          </p:cNvPr>
          <p:cNvCxnSpPr>
            <a:cxnSpLocks/>
          </p:cNvCxnSpPr>
          <p:nvPr/>
        </p:nvCxnSpPr>
        <p:spPr>
          <a:xfrm flipV="1">
            <a:off x="4812111" y="2045458"/>
            <a:ext cx="454427" cy="2304903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 сполучна лінія 50">
            <a:extLst>
              <a:ext uri="{FF2B5EF4-FFF2-40B4-BE49-F238E27FC236}">
                <a16:creationId xmlns:a16="http://schemas.microsoft.com/office/drawing/2014/main" id="{BAE8497C-A788-4484-AC62-896D03BEA1CD}"/>
              </a:ext>
            </a:extLst>
          </p:cNvPr>
          <p:cNvCxnSpPr>
            <a:cxnSpLocks/>
          </p:cNvCxnSpPr>
          <p:nvPr/>
        </p:nvCxnSpPr>
        <p:spPr>
          <a:xfrm flipH="1">
            <a:off x="530154" y="5202621"/>
            <a:ext cx="3115308" cy="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 сполучна лінія 51">
            <a:extLst>
              <a:ext uri="{FF2B5EF4-FFF2-40B4-BE49-F238E27FC236}">
                <a16:creationId xmlns:a16="http://schemas.microsoft.com/office/drawing/2014/main" id="{7A8E2B79-A0B5-46B1-878A-FDF79D5F9D43}"/>
              </a:ext>
            </a:extLst>
          </p:cNvPr>
          <p:cNvCxnSpPr>
            <a:cxnSpLocks/>
          </p:cNvCxnSpPr>
          <p:nvPr/>
        </p:nvCxnSpPr>
        <p:spPr>
          <a:xfrm flipH="1">
            <a:off x="530155" y="4350362"/>
            <a:ext cx="1178784" cy="852259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 сполучна лінія 53">
            <a:extLst>
              <a:ext uri="{FF2B5EF4-FFF2-40B4-BE49-F238E27FC236}">
                <a16:creationId xmlns:a16="http://schemas.microsoft.com/office/drawing/2014/main" id="{1DC993A4-EBA7-4F3E-A16F-D0C7C5B7274B}"/>
              </a:ext>
            </a:extLst>
          </p:cNvPr>
          <p:cNvCxnSpPr>
            <a:cxnSpLocks/>
          </p:cNvCxnSpPr>
          <p:nvPr/>
        </p:nvCxnSpPr>
        <p:spPr>
          <a:xfrm flipH="1">
            <a:off x="3645462" y="4350362"/>
            <a:ext cx="1178786" cy="852259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 сполучна лінія 83">
            <a:extLst>
              <a:ext uri="{FF2B5EF4-FFF2-40B4-BE49-F238E27FC236}">
                <a16:creationId xmlns:a16="http://schemas.microsoft.com/office/drawing/2014/main" id="{A64C994B-9027-4AA5-87C9-4C963DDA9720}"/>
              </a:ext>
            </a:extLst>
          </p:cNvPr>
          <p:cNvCxnSpPr>
            <a:cxnSpLocks/>
          </p:cNvCxnSpPr>
          <p:nvPr/>
        </p:nvCxnSpPr>
        <p:spPr>
          <a:xfrm flipV="1">
            <a:off x="1720032" y="2045458"/>
            <a:ext cx="454427" cy="2304903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 сполучна лінія 84">
            <a:extLst>
              <a:ext uri="{FF2B5EF4-FFF2-40B4-BE49-F238E27FC236}">
                <a16:creationId xmlns:a16="http://schemas.microsoft.com/office/drawing/2014/main" id="{293F6284-5E7C-4F43-A139-C3FF64E9758D}"/>
              </a:ext>
            </a:extLst>
          </p:cNvPr>
          <p:cNvCxnSpPr>
            <a:cxnSpLocks/>
          </p:cNvCxnSpPr>
          <p:nvPr/>
        </p:nvCxnSpPr>
        <p:spPr>
          <a:xfrm flipV="1">
            <a:off x="512942" y="2897716"/>
            <a:ext cx="454427" cy="2304903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 сполучна лінія 91">
            <a:extLst>
              <a:ext uri="{FF2B5EF4-FFF2-40B4-BE49-F238E27FC236}">
                <a16:creationId xmlns:a16="http://schemas.microsoft.com/office/drawing/2014/main" id="{3C99BE2F-9948-4145-A562-5549CFF36863}"/>
              </a:ext>
            </a:extLst>
          </p:cNvPr>
          <p:cNvCxnSpPr>
            <a:cxnSpLocks/>
          </p:cNvCxnSpPr>
          <p:nvPr/>
        </p:nvCxnSpPr>
        <p:spPr>
          <a:xfrm flipV="1">
            <a:off x="3639344" y="2897716"/>
            <a:ext cx="454427" cy="2304903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BBDF50B-DCBA-4A81-8FD3-7E035911F12E}"/>
                  </a:ext>
                </a:extLst>
              </p:cNvPr>
              <p:cNvSpPr txBox="1"/>
              <p:nvPr/>
            </p:nvSpPr>
            <p:spPr>
              <a:xfrm>
                <a:off x="3362664" y="5202619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BBDF50B-DCBA-4A81-8FD3-7E035911F1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2664" y="5202619"/>
                <a:ext cx="693383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4C19CD97-0B8B-4C76-9019-D35B08F5299E}"/>
                  </a:ext>
                </a:extLst>
              </p:cNvPr>
              <p:cNvSpPr txBox="1"/>
              <p:nvPr/>
            </p:nvSpPr>
            <p:spPr>
              <a:xfrm>
                <a:off x="-39604" y="5186928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4C19CD97-0B8B-4C76-9019-D35B08F529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9604" y="5186928"/>
                <a:ext cx="69338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3611C06D-209E-4FE6-92B8-EFC6F328E6B7}"/>
                  </a:ext>
                </a:extLst>
              </p:cNvPr>
              <p:cNvSpPr txBox="1"/>
              <p:nvPr/>
            </p:nvSpPr>
            <p:spPr>
              <a:xfrm>
                <a:off x="1685709" y="3809590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3611C06D-209E-4FE6-92B8-EFC6F328E6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5709" y="3809590"/>
                <a:ext cx="693383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AACF87C3-C76F-48F8-90C2-9F4EA938AC50}"/>
                  </a:ext>
                </a:extLst>
              </p:cNvPr>
              <p:cNvSpPr txBox="1"/>
              <p:nvPr/>
            </p:nvSpPr>
            <p:spPr>
              <a:xfrm>
                <a:off x="4835329" y="3848978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AACF87C3-C76F-48F8-90C2-9F4EA938AC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5329" y="3848978"/>
                <a:ext cx="69338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833C51BB-38C3-46CF-9209-4B6B35BD141C}"/>
                  </a:ext>
                </a:extLst>
              </p:cNvPr>
              <p:cNvSpPr txBox="1"/>
              <p:nvPr/>
            </p:nvSpPr>
            <p:spPr>
              <a:xfrm>
                <a:off x="3554302" y="2367417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833C51BB-38C3-46CF-9209-4B6B35BD14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4302" y="2367417"/>
                <a:ext cx="69338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28F25EC6-AA62-4CDC-ADC2-6FEA4DB02CA3}"/>
                  </a:ext>
                </a:extLst>
              </p:cNvPr>
              <p:cNvSpPr txBox="1"/>
              <p:nvPr/>
            </p:nvSpPr>
            <p:spPr>
              <a:xfrm>
                <a:off x="340189" y="2374494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28F25EC6-AA62-4CDC-ADC2-6FEA4DB02C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189" y="2374494"/>
                <a:ext cx="693383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78D11CB1-1833-4442-BE49-7B3D8F9DC1DA}"/>
                  </a:ext>
                </a:extLst>
              </p:cNvPr>
              <p:cNvSpPr txBox="1"/>
              <p:nvPr/>
            </p:nvSpPr>
            <p:spPr>
              <a:xfrm>
                <a:off x="1469971" y="1498491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78D11CB1-1833-4442-BE49-7B3D8F9DC1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9971" y="1498491"/>
                <a:ext cx="693383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F7AF12B7-1686-4576-ACA9-BE0E2B3C5043}"/>
                  </a:ext>
                </a:extLst>
              </p:cNvPr>
              <p:cNvSpPr txBox="1"/>
              <p:nvPr/>
            </p:nvSpPr>
            <p:spPr>
              <a:xfrm>
                <a:off x="5039324" y="1510365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F7AF12B7-1686-4576-ACA9-BE0E2B3C50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9324" y="1510365"/>
                <a:ext cx="693383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3" name="Групувати 112">
            <a:extLst>
              <a:ext uri="{FF2B5EF4-FFF2-40B4-BE49-F238E27FC236}">
                <a16:creationId xmlns:a16="http://schemas.microsoft.com/office/drawing/2014/main" id="{B1538042-7BBC-42F5-B54A-9D1F18F0D615}"/>
              </a:ext>
            </a:extLst>
          </p:cNvPr>
          <p:cNvGrpSpPr/>
          <p:nvPr/>
        </p:nvGrpSpPr>
        <p:grpSpPr>
          <a:xfrm>
            <a:off x="541235" y="4342515"/>
            <a:ext cx="4294094" cy="852259"/>
            <a:chOff x="6836361" y="3361981"/>
            <a:chExt cx="3354119" cy="581025"/>
          </a:xfrm>
        </p:grpSpPr>
        <p:cxnSp>
          <p:nvCxnSpPr>
            <p:cNvPr id="114" name="Пряма сполучна лінія 113">
              <a:extLst>
                <a:ext uri="{FF2B5EF4-FFF2-40B4-BE49-F238E27FC236}">
                  <a16:creationId xmlns:a16="http://schemas.microsoft.com/office/drawing/2014/main" id="{94388D9F-4E50-4014-AD62-B8141A84AEF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57111" y="3361981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Пряма сполучна лінія 114">
              <a:extLst>
                <a:ext uri="{FF2B5EF4-FFF2-40B4-BE49-F238E27FC236}">
                  <a16:creationId xmlns:a16="http://schemas.microsoft.com/office/drawing/2014/main" id="{12B14C02-C946-475E-A080-9AC2CED3D6B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1" y="3943006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Пряма сполучна лінія 115">
              <a:extLst>
                <a:ext uri="{FF2B5EF4-FFF2-40B4-BE49-F238E27FC236}">
                  <a16:creationId xmlns:a16="http://schemas.microsoft.com/office/drawing/2014/main" id="{BB50ED44-ED93-40CC-9CC6-1477316BF8F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2" y="3361981"/>
              <a:ext cx="920749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Пряма сполучна лінія 116">
              <a:extLst>
                <a:ext uri="{FF2B5EF4-FFF2-40B4-BE49-F238E27FC236}">
                  <a16:creationId xmlns:a16="http://schemas.microsoft.com/office/drawing/2014/main" id="{EB9C7BF7-2562-4874-BD49-8BCB3F0C99A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69730" y="3361981"/>
              <a:ext cx="920750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8" name="Рисунок 117">
            <a:extLst>
              <a:ext uri="{FF2B5EF4-FFF2-40B4-BE49-F238E27FC236}">
                <a16:creationId xmlns:a16="http://schemas.microsoft.com/office/drawing/2014/main" id="{FB874F26-09A1-46D5-BB95-E2AE52B9FA3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886" y="5596735"/>
            <a:ext cx="1089316" cy="1089316"/>
          </a:xfrm>
          <a:prstGeom prst="rect">
            <a:avLst/>
          </a:prstGeom>
        </p:spPr>
      </p:pic>
      <p:sp>
        <p:nvSpPr>
          <p:cNvPr id="119" name="Прямоугольник 7">
            <a:extLst>
              <a:ext uri="{FF2B5EF4-FFF2-40B4-BE49-F238E27FC236}">
                <a16:creationId xmlns:a16="http://schemas.microsoft.com/office/drawing/2014/main" id="{E3760781-36FD-4571-BEBA-4C7F29F81665}"/>
              </a:ext>
            </a:extLst>
          </p:cNvPr>
          <p:cNvSpPr/>
          <p:nvPr/>
        </p:nvSpPr>
        <p:spPr>
          <a:xfrm>
            <a:off x="6015789" y="5725894"/>
            <a:ext cx="5162096" cy="830997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Яким многокутником є будь-яка грань паралелепіпеда?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Прямоугольник 7">
            <a:extLst>
              <a:ext uri="{FF2B5EF4-FFF2-40B4-BE49-F238E27FC236}">
                <a16:creationId xmlns:a16="http://schemas.microsoft.com/office/drawing/2014/main" id="{9A9BC501-867F-4B8A-80CD-0B44A4A60603}"/>
              </a:ext>
            </a:extLst>
          </p:cNvPr>
          <p:cNvSpPr/>
          <p:nvPr/>
        </p:nvSpPr>
        <p:spPr>
          <a:xfrm>
            <a:off x="6013095" y="5725893"/>
            <a:ext cx="5162096" cy="830997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Які грані паралелепіпеда є протилежними?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Прямокутник: округлені кути 33">
            <a:extLst>
              <a:ext uri="{FF2B5EF4-FFF2-40B4-BE49-F238E27FC236}">
                <a16:creationId xmlns:a16="http://schemas.microsoft.com/office/drawing/2014/main" id="{2005CC11-A20E-4186-9368-BF172E523FE1}"/>
              </a:ext>
            </a:extLst>
          </p:cNvPr>
          <p:cNvSpPr/>
          <p:nvPr/>
        </p:nvSpPr>
        <p:spPr>
          <a:xfrm>
            <a:off x="5749159" y="727537"/>
            <a:ext cx="6270640" cy="1705663"/>
          </a:xfrm>
          <a:prstGeom prst="roundRect">
            <a:avLst/>
          </a:prstGeom>
          <a:solidFill>
            <a:srgbClr val="633537"/>
          </a:solidFill>
          <a:ln w="57150" cap="flat" cmpd="sng" algn="ctr">
            <a:solidFill>
              <a:srgbClr val="63353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Дві несусідні грані паралелепіпеда називаються </a:t>
            </a:r>
            <a:r>
              <a:rPr lang="uk-UA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протилежними гранями</a:t>
            </a:r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паралелепіпеда</a:t>
            </a:r>
          </a:p>
        </p:txBody>
      </p:sp>
      <p:sp>
        <p:nvSpPr>
          <p:cNvPr id="37" name="Прямоугольник 7">
            <a:extLst>
              <a:ext uri="{FF2B5EF4-FFF2-40B4-BE49-F238E27FC236}">
                <a16:creationId xmlns:a16="http://schemas.microsoft.com/office/drawing/2014/main" id="{AE312AA6-ED16-42F6-B486-24EFD5FCE6E0}"/>
              </a:ext>
            </a:extLst>
          </p:cNvPr>
          <p:cNvSpPr/>
          <p:nvPr/>
        </p:nvSpPr>
        <p:spPr>
          <a:xfrm>
            <a:off x="4537253" y="5714964"/>
            <a:ext cx="6639286" cy="830997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Наведіть власні приклади протилежних граней цього паралелепіпеда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кутник: округлені кути 37">
                <a:extLst>
                  <a:ext uri="{FF2B5EF4-FFF2-40B4-BE49-F238E27FC236}">
                    <a16:creationId xmlns:a16="http://schemas.microsoft.com/office/drawing/2014/main" id="{2F833178-FC0F-4844-85A8-0DD6766DDB21}"/>
                  </a:ext>
                </a:extLst>
              </p:cNvPr>
              <p:cNvSpPr/>
              <p:nvPr/>
            </p:nvSpPr>
            <p:spPr>
              <a:xfrm>
                <a:off x="6921202" y="3180438"/>
                <a:ext cx="3577146" cy="554310"/>
              </a:xfrm>
              <a:prstGeom prst="roundRect">
                <a:avLst/>
              </a:prstGeom>
              <a:solidFill>
                <a:srgbClr val="374D4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𝑩</m:t>
                      </m:r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∥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uk-UA" sz="2800" b="1" dirty="0"/>
              </a:p>
            </p:txBody>
          </p:sp>
        </mc:Choice>
        <mc:Fallback xmlns="">
          <p:sp>
            <p:nvSpPr>
              <p:cNvPr id="38" name="Прямокутник: округлені кути 37">
                <a:extLst>
                  <a:ext uri="{FF2B5EF4-FFF2-40B4-BE49-F238E27FC236}">
                    <a16:creationId xmlns:a16="http://schemas.microsoft.com/office/drawing/2014/main" id="{2F833178-FC0F-4844-85A8-0DD6766DDB2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1202" y="3180438"/>
                <a:ext cx="3577146" cy="554310"/>
              </a:xfrm>
              <a:prstGeom prst="round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Прямокутник: округлені кути 39">
            <a:extLst>
              <a:ext uri="{FF2B5EF4-FFF2-40B4-BE49-F238E27FC236}">
                <a16:creationId xmlns:a16="http://schemas.microsoft.com/office/drawing/2014/main" id="{6A1FEAA6-DD10-4F9B-8FD8-C3C21FCB1988}"/>
              </a:ext>
            </a:extLst>
          </p:cNvPr>
          <p:cNvSpPr/>
          <p:nvPr/>
        </p:nvSpPr>
        <p:spPr>
          <a:xfrm>
            <a:off x="5749158" y="4147645"/>
            <a:ext cx="6138041" cy="1173545"/>
          </a:xfrm>
          <a:prstGeom prst="roundRect">
            <a:avLst/>
          </a:prstGeom>
          <a:solidFill>
            <a:srgbClr val="374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Будь-які дві протилежні грані паралелепіпеда лежать у паралельних </a:t>
            </a:r>
            <a:r>
              <a:rPr lang="uk-UA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площинах</a:t>
            </a:r>
            <a:endParaRPr lang="uk-UA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Прямоугольник 7">
            <a:extLst>
              <a:ext uri="{FF2B5EF4-FFF2-40B4-BE49-F238E27FC236}">
                <a16:creationId xmlns:a16="http://schemas.microsoft.com/office/drawing/2014/main" id="{E4BD145D-4187-4FF5-BB0C-0BD5AD1C4CF8}"/>
              </a:ext>
            </a:extLst>
          </p:cNvPr>
          <p:cNvSpPr/>
          <p:nvPr/>
        </p:nvSpPr>
        <p:spPr>
          <a:xfrm>
            <a:off x="4534405" y="5910558"/>
            <a:ext cx="6639286" cy="461665"/>
          </a:xfrm>
          <a:prstGeom prst="rect">
            <a:avLst/>
          </a:prstGeom>
          <a:solidFill>
            <a:srgbClr val="767171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 можемо довести це твердження?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890182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1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5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1.11111E-6 L 0.03568 -0.33611 " pathEditMode="relative" rAng="0" ptsTypes="AA">
                                      <p:cBhvr>
                                        <p:cTn id="4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4" y="-1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5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25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1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3" dur="25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25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"/>
                            </p:stCondLst>
                            <p:childTnLst>
                              <p:par>
                                <p:cTn id="7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"/>
                            </p:stCondLst>
                            <p:childTnLst>
                              <p:par>
                                <p:cTn id="8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1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6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25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25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16" fill="hold" grpId="0" nodeType="with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16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3" presetClass="entr" presetSubtype="16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3" presetClass="entr" presetSubtype="16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700"/>
                            </p:stCondLst>
                            <p:childTnLst>
                              <p:par>
                                <p:cTn id="135" presetID="2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36" dur="2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950"/>
                            </p:stCondLst>
                            <p:childTnLst>
                              <p:par>
                                <p:cTn id="1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20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600"/>
                            </p:stCondLst>
                            <p:childTnLst>
                              <p:par>
                                <p:cTn id="1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5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5" dur="125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850"/>
                            </p:stCondLst>
                            <p:childTnLst>
                              <p:par>
                                <p:cTn id="1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9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5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2" dur="125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2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 tmFilter="0, 0; .2, .5; .8, .5; 1, 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6" dur="250" autoRev="1" fill="hold"/>
                                        <p:tgtEl>
                                          <p:spTgt spid="1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0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3" dur="25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25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5" dur="25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250"/>
                            </p:stCondLst>
                            <p:childTnLst>
                              <p:par>
                                <p:cTn id="18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5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2" presetClass="exit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7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22" presetClass="exit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0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0" presetClass="exit" presetSubtype="0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2" grpId="0" animBg="1"/>
      <p:bldP spid="2" grpId="1" animBg="1"/>
      <p:bldP spid="4" grpId="0"/>
      <p:bldP spid="112" grpId="0" animBg="1"/>
      <p:bldP spid="112" grpId="1" animBg="1"/>
      <p:bldP spid="27" grpId="0"/>
      <p:bldP spid="94" grpId="0"/>
      <p:bldP spid="99" grpId="0"/>
      <p:bldP spid="100" grpId="0"/>
      <p:bldP spid="101" grpId="0"/>
      <p:bldP spid="102" grpId="0"/>
      <p:bldP spid="103" grpId="0"/>
      <p:bldP spid="104" grpId="0"/>
      <p:bldP spid="119" grpId="0" animBg="1"/>
      <p:bldP spid="119" grpId="1" animBg="1"/>
      <p:bldP spid="33" grpId="0" animBg="1"/>
      <p:bldP spid="33" grpId="1" animBg="1"/>
      <p:bldP spid="34" grpId="0" animBg="1"/>
      <p:bldP spid="37" grpId="0" animBg="1"/>
      <p:bldP spid="38" grpId="0" animBg="1"/>
      <p:bldP spid="38" grpId="1" animBg="1"/>
      <p:bldP spid="38" grpId="2" animBg="1"/>
      <p:bldP spid="40" grpId="0" animBg="1"/>
      <p:bldP spid="40" grpId="1" animBg="1"/>
      <p:bldP spid="40" grpId="2" animBg="1"/>
      <p:bldP spid="41" grpId="0" animBg="1"/>
      <p:bldP spid="4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 сполучна лінія 14">
            <a:extLst>
              <a:ext uri="{FF2B5EF4-FFF2-40B4-BE49-F238E27FC236}">
                <a16:creationId xmlns:a16="http://schemas.microsoft.com/office/drawing/2014/main" id="{5614AD9C-98A3-4810-A0E1-031E885ABD3E}"/>
              </a:ext>
            </a:extLst>
          </p:cNvPr>
          <p:cNvCxnSpPr>
            <a:cxnSpLocks/>
          </p:cNvCxnSpPr>
          <p:nvPr/>
        </p:nvCxnSpPr>
        <p:spPr>
          <a:xfrm flipH="1">
            <a:off x="541236" y="4342515"/>
            <a:ext cx="1178784" cy="852259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8E0AF0AD-C9A1-4182-9A2D-7B4899EB329E}"/>
              </a:ext>
            </a:extLst>
          </p:cNvPr>
          <p:cNvSpPr/>
          <p:nvPr/>
        </p:nvSpPr>
        <p:spPr>
          <a:xfrm>
            <a:off x="555854" y="4340794"/>
            <a:ext cx="4279453" cy="850531"/>
          </a:xfrm>
          <a:custGeom>
            <a:avLst/>
            <a:gdLst>
              <a:gd name="connsiteX0" fmla="*/ 0 w 3115287"/>
              <a:gd name="connsiteY0" fmla="*/ 0 h 850531"/>
              <a:gd name="connsiteX1" fmla="*/ 3115287 w 3115287"/>
              <a:gd name="connsiteY1" fmla="*/ 0 h 850531"/>
              <a:gd name="connsiteX2" fmla="*/ 3115287 w 3115287"/>
              <a:gd name="connsiteY2" fmla="*/ 850531 h 850531"/>
              <a:gd name="connsiteX3" fmla="*/ 0 w 3115287"/>
              <a:gd name="connsiteY3" fmla="*/ 850531 h 850531"/>
              <a:gd name="connsiteX4" fmla="*/ 0 w 3115287"/>
              <a:gd name="connsiteY4" fmla="*/ 0 h 850531"/>
              <a:gd name="connsiteX0" fmla="*/ 1164166 w 4279453"/>
              <a:gd name="connsiteY0" fmla="*/ 0 h 850531"/>
              <a:gd name="connsiteX1" fmla="*/ 4279453 w 4279453"/>
              <a:gd name="connsiteY1" fmla="*/ 0 h 850531"/>
              <a:gd name="connsiteX2" fmla="*/ 4279453 w 4279453"/>
              <a:gd name="connsiteY2" fmla="*/ 850531 h 850531"/>
              <a:gd name="connsiteX3" fmla="*/ 0 w 4279453"/>
              <a:gd name="connsiteY3" fmla="*/ 842064 h 850531"/>
              <a:gd name="connsiteX4" fmla="*/ 1164166 w 4279453"/>
              <a:gd name="connsiteY4" fmla="*/ 0 h 850531"/>
              <a:gd name="connsiteX0" fmla="*/ 1164166 w 4279453"/>
              <a:gd name="connsiteY0" fmla="*/ 0 h 850531"/>
              <a:gd name="connsiteX1" fmla="*/ 4279453 w 4279453"/>
              <a:gd name="connsiteY1" fmla="*/ 0 h 850531"/>
              <a:gd name="connsiteX2" fmla="*/ 3106819 w 4279453"/>
              <a:gd name="connsiteY2" fmla="*/ 850531 h 850531"/>
              <a:gd name="connsiteX3" fmla="*/ 0 w 4279453"/>
              <a:gd name="connsiteY3" fmla="*/ 842064 h 850531"/>
              <a:gd name="connsiteX4" fmla="*/ 1164166 w 4279453"/>
              <a:gd name="connsiteY4" fmla="*/ 0 h 850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79453" h="850531">
                <a:moveTo>
                  <a:pt x="1164166" y="0"/>
                </a:moveTo>
                <a:lnTo>
                  <a:pt x="4279453" y="0"/>
                </a:lnTo>
                <a:lnTo>
                  <a:pt x="3106819" y="850531"/>
                </a:lnTo>
                <a:lnTo>
                  <a:pt x="0" y="842064"/>
                </a:lnTo>
                <a:lnTo>
                  <a:pt x="1164166" y="0"/>
                </a:lnTo>
                <a:close/>
              </a:path>
            </a:pathLst>
          </a:custGeom>
          <a:solidFill>
            <a:srgbClr val="00D0FC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9" name="Прямокутник 38">
            <a:extLst>
              <a:ext uri="{FF2B5EF4-FFF2-40B4-BE49-F238E27FC236}">
                <a16:creationId xmlns:a16="http://schemas.microsoft.com/office/drawing/2014/main" id="{EC2EBB4E-20AC-4B4E-8657-E0E92F64C1E8}"/>
              </a:ext>
            </a:extLst>
          </p:cNvPr>
          <p:cNvSpPr/>
          <p:nvPr/>
        </p:nvSpPr>
        <p:spPr>
          <a:xfrm>
            <a:off x="1717739" y="1827822"/>
            <a:ext cx="3124887" cy="2520627"/>
          </a:xfrm>
          <a:prstGeom prst="rect">
            <a:avLst/>
          </a:prstGeom>
          <a:solidFill>
            <a:srgbClr val="F9D889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3" name="Пряма сполучна лінія 12">
            <a:extLst>
              <a:ext uri="{FF2B5EF4-FFF2-40B4-BE49-F238E27FC236}">
                <a16:creationId xmlns:a16="http://schemas.microsoft.com/office/drawing/2014/main" id="{871BC9F8-4A9D-4903-8BFF-1081523A7D9B}"/>
              </a:ext>
            </a:extLst>
          </p:cNvPr>
          <p:cNvCxnSpPr>
            <a:cxnSpLocks/>
          </p:cNvCxnSpPr>
          <p:nvPr/>
        </p:nvCxnSpPr>
        <p:spPr>
          <a:xfrm flipH="1">
            <a:off x="1720021" y="4342515"/>
            <a:ext cx="3115308" cy="0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кутник 4">
            <a:extLst>
              <a:ext uri="{FF2B5EF4-FFF2-40B4-BE49-F238E27FC236}">
                <a16:creationId xmlns:a16="http://schemas.microsoft.com/office/drawing/2014/main" id="{88568D89-5448-4E40-BADE-4D2A844A4806}"/>
              </a:ext>
            </a:extLst>
          </p:cNvPr>
          <p:cNvSpPr/>
          <p:nvPr/>
        </p:nvSpPr>
        <p:spPr>
          <a:xfrm>
            <a:off x="3651440" y="1830308"/>
            <a:ext cx="1191186" cy="3371165"/>
          </a:xfrm>
          <a:custGeom>
            <a:avLst/>
            <a:gdLst>
              <a:gd name="connsiteX0" fmla="*/ 0 w 1186106"/>
              <a:gd name="connsiteY0" fmla="*/ 0 h 3361005"/>
              <a:gd name="connsiteX1" fmla="*/ 1186106 w 1186106"/>
              <a:gd name="connsiteY1" fmla="*/ 0 h 3361005"/>
              <a:gd name="connsiteX2" fmla="*/ 1186106 w 1186106"/>
              <a:gd name="connsiteY2" fmla="*/ 3361005 h 3361005"/>
              <a:gd name="connsiteX3" fmla="*/ 0 w 1186106"/>
              <a:gd name="connsiteY3" fmla="*/ 3361005 h 3361005"/>
              <a:gd name="connsiteX4" fmla="*/ 0 w 1186106"/>
              <a:gd name="connsiteY4" fmla="*/ 0 h 3361005"/>
              <a:gd name="connsiteX0" fmla="*/ 10160 w 1186106"/>
              <a:gd name="connsiteY0" fmla="*/ 863600 h 3361005"/>
              <a:gd name="connsiteX1" fmla="*/ 1186106 w 1186106"/>
              <a:gd name="connsiteY1" fmla="*/ 0 h 3361005"/>
              <a:gd name="connsiteX2" fmla="*/ 1186106 w 1186106"/>
              <a:gd name="connsiteY2" fmla="*/ 3361005 h 3361005"/>
              <a:gd name="connsiteX3" fmla="*/ 0 w 1186106"/>
              <a:gd name="connsiteY3" fmla="*/ 3361005 h 3361005"/>
              <a:gd name="connsiteX4" fmla="*/ 10160 w 1186106"/>
              <a:gd name="connsiteY4" fmla="*/ 863600 h 3361005"/>
              <a:gd name="connsiteX0" fmla="*/ 10160 w 1196266"/>
              <a:gd name="connsiteY0" fmla="*/ 863600 h 3361005"/>
              <a:gd name="connsiteX1" fmla="*/ 1186106 w 1196266"/>
              <a:gd name="connsiteY1" fmla="*/ 0 h 3361005"/>
              <a:gd name="connsiteX2" fmla="*/ 1196266 w 1196266"/>
              <a:gd name="connsiteY2" fmla="*/ 2502485 h 3361005"/>
              <a:gd name="connsiteX3" fmla="*/ 0 w 1196266"/>
              <a:gd name="connsiteY3" fmla="*/ 3361005 h 3361005"/>
              <a:gd name="connsiteX4" fmla="*/ 10160 w 1196266"/>
              <a:gd name="connsiteY4" fmla="*/ 863600 h 3361005"/>
              <a:gd name="connsiteX0" fmla="*/ 5080 w 1191186"/>
              <a:gd name="connsiteY0" fmla="*/ 863600 h 3371165"/>
              <a:gd name="connsiteX1" fmla="*/ 1181026 w 1191186"/>
              <a:gd name="connsiteY1" fmla="*/ 0 h 3371165"/>
              <a:gd name="connsiteX2" fmla="*/ 1191186 w 1191186"/>
              <a:gd name="connsiteY2" fmla="*/ 2502485 h 3371165"/>
              <a:gd name="connsiteX3" fmla="*/ 0 w 1191186"/>
              <a:gd name="connsiteY3" fmla="*/ 3371165 h 3371165"/>
              <a:gd name="connsiteX4" fmla="*/ 5080 w 1191186"/>
              <a:gd name="connsiteY4" fmla="*/ 863600 h 3371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1186" h="3371165">
                <a:moveTo>
                  <a:pt x="5080" y="863600"/>
                </a:moveTo>
                <a:lnTo>
                  <a:pt x="1181026" y="0"/>
                </a:lnTo>
                <a:cubicBezTo>
                  <a:pt x="1184413" y="834162"/>
                  <a:pt x="1187799" y="1668323"/>
                  <a:pt x="1191186" y="2502485"/>
                </a:cubicBezTo>
                <a:lnTo>
                  <a:pt x="0" y="3371165"/>
                </a:lnTo>
                <a:cubicBezTo>
                  <a:pt x="3387" y="2538697"/>
                  <a:pt x="1693" y="1696068"/>
                  <a:pt x="5080" y="863600"/>
                </a:cubicBezTo>
                <a:close/>
              </a:path>
            </a:pathLst>
          </a:custGeom>
          <a:solidFill>
            <a:srgbClr val="C96D66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0AB86B9-C57F-4E50-87C4-72C5BD1942BB}"/>
              </a:ext>
            </a:extLst>
          </p:cNvPr>
          <p:cNvSpPr/>
          <p:nvPr/>
        </p:nvSpPr>
        <p:spPr>
          <a:xfrm>
            <a:off x="538994" y="1830308"/>
            <a:ext cx="1191186" cy="3371165"/>
          </a:xfrm>
          <a:custGeom>
            <a:avLst/>
            <a:gdLst>
              <a:gd name="connsiteX0" fmla="*/ 0 w 1186106"/>
              <a:gd name="connsiteY0" fmla="*/ 0 h 3361005"/>
              <a:gd name="connsiteX1" fmla="*/ 1186106 w 1186106"/>
              <a:gd name="connsiteY1" fmla="*/ 0 h 3361005"/>
              <a:gd name="connsiteX2" fmla="*/ 1186106 w 1186106"/>
              <a:gd name="connsiteY2" fmla="*/ 3361005 h 3361005"/>
              <a:gd name="connsiteX3" fmla="*/ 0 w 1186106"/>
              <a:gd name="connsiteY3" fmla="*/ 3361005 h 3361005"/>
              <a:gd name="connsiteX4" fmla="*/ 0 w 1186106"/>
              <a:gd name="connsiteY4" fmla="*/ 0 h 3361005"/>
              <a:gd name="connsiteX0" fmla="*/ 10160 w 1186106"/>
              <a:gd name="connsiteY0" fmla="*/ 863600 h 3361005"/>
              <a:gd name="connsiteX1" fmla="*/ 1186106 w 1186106"/>
              <a:gd name="connsiteY1" fmla="*/ 0 h 3361005"/>
              <a:gd name="connsiteX2" fmla="*/ 1186106 w 1186106"/>
              <a:gd name="connsiteY2" fmla="*/ 3361005 h 3361005"/>
              <a:gd name="connsiteX3" fmla="*/ 0 w 1186106"/>
              <a:gd name="connsiteY3" fmla="*/ 3361005 h 3361005"/>
              <a:gd name="connsiteX4" fmla="*/ 10160 w 1186106"/>
              <a:gd name="connsiteY4" fmla="*/ 863600 h 3361005"/>
              <a:gd name="connsiteX0" fmla="*/ 10160 w 1196266"/>
              <a:gd name="connsiteY0" fmla="*/ 863600 h 3361005"/>
              <a:gd name="connsiteX1" fmla="*/ 1186106 w 1196266"/>
              <a:gd name="connsiteY1" fmla="*/ 0 h 3361005"/>
              <a:gd name="connsiteX2" fmla="*/ 1196266 w 1196266"/>
              <a:gd name="connsiteY2" fmla="*/ 2502485 h 3361005"/>
              <a:gd name="connsiteX3" fmla="*/ 0 w 1196266"/>
              <a:gd name="connsiteY3" fmla="*/ 3361005 h 3361005"/>
              <a:gd name="connsiteX4" fmla="*/ 10160 w 1196266"/>
              <a:gd name="connsiteY4" fmla="*/ 863600 h 3361005"/>
              <a:gd name="connsiteX0" fmla="*/ 5080 w 1191186"/>
              <a:gd name="connsiteY0" fmla="*/ 863600 h 3371165"/>
              <a:gd name="connsiteX1" fmla="*/ 1181026 w 1191186"/>
              <a:gd name="connsiteY1" fmla="*/ 0 h 3371165"/>
              <a:gd name="connsiteX2" fmla="*/ 1191186 w 1191186"/>
              <a:gd name="connsiteY2" fmla="*/ 2502485 h 3371165"/>
              <a:gd name="connsiteX3" fmla="*/ 0 w 1191186"/>
              <a:gd name="connsiteY3" fmla="*/ 3371165 h 3371165"/>
              <a:gd name="connsiteX4" fmla="*/ 5080 w 1191186"/>
              <a:gd name="connsiteY4" fmla="*/ 863600 h 3371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1186" h="3371165">
                <a:moveTo>
                  <a:pt x="5080" y="863600"/>
                </a:moveTo>
                <a:lnTo>
                  <a:pt x="1181026" y="0"/>
                </a:lnTo>
                <a:cubicBezTo>
                  <a:pt x="1184413" y="834162"/>
                  <a:pt x="1187799" y="1668323"/>
                  <a:pt x="1191186" y="2502485"/>
                </a:cubicBezTo>
                <a:lnTo>
                  <a:pt x="0" y="3371165"/>
                </a:lnTo>
                <a:cubicBezTo>
                  <a:pt x="3387" y="2538697"/>
                  <a:pt x="1693" y="1696068"/>
                  <a:pt x="5080" y="863600"/>
                </a:cubicBezTo>
                <a:close/>
              </a:path>
            </a:pathLst>
          </a:custGeom>
          <a:solidFill>
            <a:srgbClr val="3BE58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22" name="Пряма сполучна лінія 21">
            <a:extLst>
              <a:ext uri="{FF2B5EF4-FFF2-40B4-BE49-F238E27FC236}">
                <a16:creationId xmlns:a16="http://schemas.microsoft.com/office/drawing/2014/main" id="{58B36D21-62E7-4AF5-B41D-06720D294315}"/>
              </a:ext>
            </a:extLst>
          </p:cNvPr>
          <p:cNvCxnSpPr>
            <a:cxnSpLocks/>
          </p:cNvCxnSpPr>
          <p:nvPr/>
        </p:nvCxnSpPr>
        <p:spPr>
          <a:xfrm flipV="1">
            <a:off x="1720020" y="1871346"/>
            <a:ext cx="0" cy="2471169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Прямий паралелепіпед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8467152E-EB17-44C8-8EEF-5C2C6B2C9E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886" y="5596735"/>
            <a:ext cx="1089316" cy="1089316"/>
          </a:xfrm>
          <a:prstGeom prst="rect">
            <a:avLst/>
          </a:prstGeom>
        </p:spPr>
      </p:pic>
      <p:sp>
        <p:nvSpPr>
          <p:cNvPr id="47" name="Прямоугольник 7">
            <a:extLst>
              <a:ext uri="{FF2B5EF4-FFF2-40B4-BE49-F238E27FC236}">
                <a16:creationId xmlns:a16="http://schemas.microsoft.com/office/drawing/2014/main" id="{6B955C75-E885-4659-A760-02709943CBE5}"/>
              </a:ext>
            </a:extLst>
          </p:cNvPr>
          <p:cNvSpPr/>
          <p:nvPr/>
        </p:nvSpPr>
        <p:spPr>
          <a:xfrm>
            <a:off x="6015789" y="5725894"/>
            <a:ext cx="5162096" cy="830997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Що може бути основами прямого паралелепіпеда?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4" name="Пряма сполучна лінія 13">
            <a:extLst>
              <a:ext uri="{FF2B5EF4-FFF2-40B4-BE49-F238E27FC236}">
                <a16:creationId xmlns:a16="http://schemas.microsoft.com/office/drawing/2014/main" id="{4AAF55BA-0932-4264-A363-E14B140B5F69}"/>
              </a:ext>
            </a:extLst>
          </p:cNvPr>
          <p:cNvCxnSpPr>
            <a:cxnSpLocks/>
          </p:cNvCxnSpPr>
          <p:nvPr/>
        </p:nvCxnSpPr>
        <p:spPr>
          <a:xfrm flipH="1">
            <a:off x="541235" y="5194774"/>
            <a:ext cx="3115308" cy="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D748E794-6EB5-4769-A0AD-46DF510BE722}"/>
              </a:ext>
            </a:extLst>
          </p:cNvPr>
          <p:cNvSpPr/>
          <p:nvPr/>
        </p:nvSpPr>
        <p:spPr>
          <a:xfrm>
            <a:off x="553302" y="2680839"/>
            <a:ext cx="3124887" cy="2520627"/>
          </a:xfrm>
          <a:prstGeom prst="rect">
            <a:avLst/>
          </a:prstGeom>
          <a:solidFill>
            <a:srgbClr val="00D0FC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16" name="Пряма сполучна лінія 15">
            <a:extLst>
              <a:ext uri="{FF2B5EF4-FFF2-40B4-BE49-F238E27FC236}">
                <a16:creationId xmlns:a16="http://schemas.microsoft.com/office/drawing/2014/main" id="{4305C68E-83E6-4D16-844D-4577B219C075}"/>
              </a:ext>
            </a:extLst>
          </p:cNvPr>
          <p:cNvCxnSpPr>
            <a:cxnSpLocks/>
          </p:cNvCxnSpPr>
          <p:nvPr/>
        </p:nvCxnSpPr>
        <p:spPr>
          <a:xfrm flipH="1">
            <a:off x="3656543" y="4342515"/>
            <a:ext cx="1178786" cy="852259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кутник 1">
            <a:extLst>
              <a:ext uri="{FF2B5EF4-FFF2-40B4-BE49-F238E27FC236}">
                <a16:creationId xmlns:a16="http://schemas.microsoft.com/office/drawing/2014/main" id="{AA85CB18-D7AF-49E9-BC4E-02204477EC0F}"/>
              </a:ext>
            </a:extLst>
          </p:cNvPr>
          <p:cNvSpPr/>
          <p:nvPr/>
        </p:nvSpPr>
        <p:spPr>
          <a:xfrm>
            <a:off x="553324" y="1830308"/>
            <a:ext cx="4279453" cy="850531"/>
          </a:xfrm>
          <a:custGeom>
            <a:avLst/>
            <a:gdLst>
              <a:gd name="connsiteX0" fmla="*/ 0 w 3115287"/>
              <a:gd name="connsiteY0" fmla="*/ 0 h 850531"/>
              <a:gd name="connsiteX1" fmla="*/ 3115287 w 3115287"/>
              <a:gd name="connsiteY1" fmla="*/ 0 h 850531"/>
              <a:gd name="connsiteX2" fmla="*/ 3115287 w 3115287"/>
              <a:gd name="connsiteY2" fmla="*/ 850531 h 850531"/>
              <a:gd name="connsiteX3" fmla="*/ 0 w 3115287"/>
              <a:gd name="connsiteY3" fmla="*/ 850531 h 850531"/>
              <a:gd name="connsiteX4" fmla="*/ 0 w 3115287"/>
              <a:gd name="connsiteY4" fmla="*/ 0 h 850531"/>
              <a:gd name="connsiteX0" fmla="*/ 1164166 w 4279453"/>
              <a:gd name="connsiteY0" fmla="*/ 0 h 850531"/>
              <a:gd name="connsiteX1" fmla="*/ 4279453 w 4279453"/>
              <a:gd name="connsiteY1" fmla="*/ 0 h 850531"/>
              <a:gd name="connsiteX2" fmla="*/ 4279453 w 4279453"/>
              <a:gd name="connsiteY2" fmla="*/ 850531 h 850531"/>
              <a:gd name="connsiteX3" fmla="*/ 0 w 4279453"/>
              <a:gd name="connsiteY3" fmla="*/ 842064 h 850531"/>
              <a:gd name="connsiteX4" fmla="*/ 1164166 w 4279453"/>
              <a:gd name="connsiteY4" fmla="*/ 0 h 850531"/>
              <a:gd name="connsiteX0" fmla="*/ 1164166 w 4279453"/>
              <a:gd name="connsiteY0" fmla="*/ 0 h 850531"/>
              <a:gd name="connsiteX1" fmla="*/ 4279453 w 4279453"/>
              <a:gd name="connsiteY1" fmla="*/ 0 h 850531"/>
              <a:gd name="connsiteX2" fmla="*/ 3106819 w 4279453"/>
              <a:gd name="connsiteY2" fmla="*/ 850531 h 850531"/>
              <a:gd name="connsiteX3" fmla="*/ 0 w 4279453"/>
              <a:gd name="connsiteY3" fmla="*/ 842064 h 850531"/>
              <a:gd name="connsiteX4" fmla="*/ 1164166 w 4279453"/>
              <a:gd name="connsiteY4" fmla="*/ 0 h 850531"/>
              <a:gd name="connsiteX0" fmla="*/ 1164166 w 4279453"/>
              <a:gd name="connsiteY0" fmla="*/ 0 h 850531"/>
              <a:gd name="connsiteX1" fmla="*/ 4279453 w 4279453"/>
              <a:gd name="connsiteY1" fmla="*/ 15240 h 850531"/>
              <a:gd name="connsiteX2" fmla="*/ 3106819 w 4279453"/>
              <a:gd name="connsiteY2" fmla="*/ 850531 h 850531"/>
              <a:gd name="connsiteX3" fmla="*/ 0 w 4279453"/>
              <a:gd name="connsiteY3" fmla="*/ 842064 h 850531"/>
              <a:gd name="connsiteX4" fmla="*/ 1164166 w 4279453"/>
              <a:gd name="connsiteY4" fmla="*/ 0 h 850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79453" h="850531">
                <a:moveTo>
                  <a:pt x="1164166" y="0"/>
                </a:moveTo>
                <a:lnTo>
                  <a:pt x="4279453" y="15240"/>
                </a:lnTo>
                <a:lnTo>
                  <a:pt x="3106819" y="850531"/>
                </a:lnTo>
                <a:lnTo>
                  <a:pt x="0" y="842064"/>
                </a:lnTo>
                <a:lnTo>
                  <a:pt x="1164166" y="0"/>
                </a:lnTo>
                <a:close/>
              </a:path>
            </a:pathLst>
          </a:custGeom>
          <a:solidFill>
            <a:srgbClr val="F9D889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pSp>
        <p:nvGrpSpPr>
          <p:cNvPr id="17" name="Групувати 16">
            <a:extLst>
              <a:ext uri="{FF2B5EF4-FFF2-40B4-BE49-F238E27FC236}">
                <a16:creationId xmlns:a16="http://schemas.microsoft.com/office/drawing/2014/main" id="{F380FE0C-F8DF-430E-AC17-57ECD584D840}"/>
              </a:ext>
            </a:extLst>
          </p:cNvPr>
          <p:cNvGrpSpPr/>
          <p:nvPr/>
        </p:nvGrpSpPr>
        <p:grpSpPr>
          <a:xfrm>
            <a:off x="541235" y="1832036"/>
            <a:ext cx="4294094" cy="852259"/>
            <a:chOff x="6836361" y="3361981"/>
            <a:chExt cx="3354119" cy="581025"/>
          </a:xfrm>
        </p:grpSpPr>
        <p:cxnSp>
          <p:nvCxnSpPr>
            <p:cNvPr id="18" name="Пряма сполучна лінія 17">
              <a:extLst>
                <a:ext uri="{FF2B5EF4-FFF2-40B4-BE49-F238E27FC236}">
                  <a16:creationId xmlns:a16="http://schemas.microsoft.com/office/drawing/2014/main" id="{E03DA70A-CF75-40AF-9039-F5EDDFBF630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57111" y="3361981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 сполучна лінія 18">
              <a:extLst>
                <a:ext uri="{FF2B5EF4-FFF2-40B4-BE49-F238E27FC236}">
                  <a16:creationId xmlns:a16="http://schemas.microsoft.com/office/drawing/2014/main" id="{5DF925F3-9E01-450D-8FC1-468013E10CD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1" y="3943006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 сполучна лінія 19">
              <a:extLst>
                <a:ext uri="{FF2B5EF4-FFF2-40B4-BE49-F238E27FC236}">
                  <a16:creationId xmlns:a16="http://schemas.microsoft.com/office/drawing/2014/main" id="{52A58712-D7C6-4B8A-9EB4-897CD4FA71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2" y="3361981"/>
              <a:ext cx="920749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 сполучна лінія 20">
              <a:extLst>
                <a:ext uri="{FF2B5EF4-FFF2-40B4-BE49-F238E27FC236}">
                  <a16:creationId xmlns:a16="http://schemas.microsoft.com/office/drawing/2014/main" id="{A106CDFF-B3F4-40DD-A147-40AC04036CE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69730" y="3361981"/>
              <a:ext cx="920750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Пряма сполучна лінія 23">
            <a:extLst>
              <a:ext uri="{FF2B5EF4-FFF2-40B4-BE49-F238E27FC236}">
                <a16:creationId xmlns:a16="http://schemas.microsoft.com/office/drawing/2014/main" id="{4B83511A-04ED-465B-80D7-F2B644C74ADD}"/>
              </a:ext>
            </a:extLst>
          </p:cNvPr>
          <p:cNvCxnSpPr>
            <a:cxnSpLocks/>
          </p:cNvCxnSpPr>
          <p:nvPr/>
        </p:nvCxnSpPr>
        <p:spPr>
          <a:xfrm flipV="1">
            <a:off x="4835329" y="1833757"/>
            <a:ext cx="0" cy="2508758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 сполучна лінія 25">
            <a:extLst>
              <a:ext uri="{FF2B5EF4-FFF2-40B4-BE49-F238E27FC236}">
                <a16:creationId xmlns:a16="http://schemas.microsoft.com/office/drawing/2014/main" id="{3A5183AB-325E-47F6-A204-326D0573AD56}"/>
              </a:ext>
            </a:extLst>
          </p:cNvPr>
          <p:cNvCxnSpPr>
            <a:cxnSpLocks/>
          </p:cNvCxnSpPr>
          <p:nvPr/>
        </p:nvCxnSpPr>
        <p:spPr>
          <a:xfrm flipV="1">
            <a:off x="541235" y="2686016"/>
            <a:ext cx="0" cy="2508758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 сполучна лінія 26">
            <a:extLst>
              <a:ext uri="{FF2B5EF4-FFF2-40B4-BE49-F238E27FC236}">
                <a16:creationId xmlns:a16="http://schemas.microsoft.com/office/drawing/2014/main" id="{BCDFCF9F-1F22-4C07-BDD5-FFB8863A4801}"/>
              </a:ext>
            </a:extLst>
          </p:cNvPr>
          <p:cNvCxnSpPr>
            <a:cxnSpLocks/>
          </p:cNvCxnSpPr>
          <p:nvPr/>
        </p:nvCxnSpPr>
        <p:spPr>
          <a:xfrm flipV="1">
            <a:off x="3656543" y="2684295"/>
            <a:ext cx="0" cy="2508758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кутник: округлені кути 27">
            <a:extLst>
              <a:ext uri="{FF2B5EF4-FFF2-40B4-BE49-F238E27FC236}">
                <a16:creationId xmlns:a16="http://schemas.microsoft.com/office/drawing/2014/main" id="{11940D0A-44A7-4B78-B415-58DD966B7893}"/>
              </a:ext>
            </a:extLst>
          </p:cNvPr>
          <p:cNvSpPr/>
          <p:nvPr/>
        </p:nvSpPr>
        <p:spPr>
          <a:xfrm>
            <a:off x="5749159" y="727537"/>
            <a:ext cx="6270640" cy="1868512"/>
          </a:xfrm>
          <a:prstGeom prst="roundRect">
            <a:avLst/>
          </a:prstGeom>
          <a:solidFill>
            <a:srgbClr val="633537"/>
          </a:solidFill>
          <a:ln w="57150" cap="flat" cmpd="sng" algn="ctr">
            <a:solidFill>
              <a:srgbClr val="63353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Паралелепіпед називається </a:t>
            </a:r>
            <a:r>
              <a:rPr lang="uk-UA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прямим</a:t>
            </a:r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якщо його бічні ребра перпендикулярні до площини основи.</a:t>
            </a:r>
          </a:p>
        </p:txBody>
      </p:sp>
      <p:grpSp>
        <p:nvGrpSpPr>
          <p:cNvPr id="29" name="Групувати 28">
            <a:extLst>
              <a:ext uri="{FF2B5EF4-FFF2-40B4-BE49-F238E27FC236}">
                <a16:creationId xmlns:a16="http://schemas.microsoft.com/office/drawing/2014/main" id="{33A6DA06-F9AA-4F8C-BCC7-18780F4FD0EA}"/>
              </a:ext>
            </a:extLst>
          </p:cNvPr>
          <p:cNvGrpSpPr/>
          <p:nvPr/>
        </p:nvGrpSpPr>
        <p:grpSpPr>
          <a:xfrm>
            <a:off x="541235" y="4340794"/>
            <a:ext cx="4294094" cy="852259"/>
            <a:chOff x="6836361" y="3361981"/>
            <a:chExt cx="3354119" cy="581025"/>
          </a:xfrm>
        </p:grpSpPr>
        <p:cxnSp>
          <p:nvCxnSpPr>
            <p:cNvPr id="30" name="Пряма сполучна лінія 29">
              <a:extLst>
                <a:ext uri="{FF2B5EF4-FFF2-40B4-BE49-F238E27FC236}">
                  <a16:creationId xmlns:a16="http://schemas.microsoft.com/office/drawing/2014/main" id="{89912B52-151E-40E2-A444-F9B17F67824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57111" y="3361981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 сполучна лінія 30">
              <a:extLst>
                <a:ext uri="{FF2B5EF4-FFF2-40B4-BE49-F238E27FC236}">
                  <a16:creationId xmlns:a16="http://schemas.microsoft.com/office/drawing/2014/main" id="{906D86F6-9B77-4E30-81B1-BFB362AEE7E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1" y="3943006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 сполучна лінія 31">
              <a:extLst>
                <a:ext uri="{FF2B5EF4-FFF2-40B4-BE49-F238E27FC236}">
                  <a16:creationId xmlns:a16="http://schemas.microsoft.com/office/drawing/2014/main" id="{1CCC1266-B74B-4B75-A6D9-3E177E556EB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2" y="3361981"/>
              <a:ext cx="920749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 сполучна лінія 32">
              <a:extLst>
                <a:ext uri="{FF2B5EF4-FFF2-40B4-BE49-F238E27FC236}">
                  <a16:creationId xmlns:a16="http://schemas.microsoft.com/office/drawing/2014/main" id="{3446213B-87FE-4246-A771-502A2C3063B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69730" y="3361981"/>
              <a:ext cx="920750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Прямокутник: округлені кути 24">
            <a:extLst>
              <a:ext uri="{FF2B5EF4-FFF2-40B4-BE49-F238E27FC236}">
                <a16:creationId xmlns:a16="http://schemas.microsoft.com/office/drawing/2014/main" id="{B4ED01A4-5DD3-4E17-B1DA-7EA27E33820B}"/>
              </a:ext>
            </a:extLst>
          </p:cNvPr>
          <p:cNvSpPr/>
          <p:nvPr/>
        </p:nvSpPr>
        <p:spPr>
          <a:xfrm>
            <a:off x="5732707" y="2914748"/>
            <a:ext cx="4556920" cy="584776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Основи - паралелограми</a:t>
            </a:r>
          </a:p>
        </p:txBody>
      </p:sp>
      <p:sp>
        <p:nvSpPr>
          <p:cNvPr id="35" name="Прямоугольник 7">
            <a:extLst>
              <a:ext uri="{FF2B5EF4-FFF2-40B4-BE49-F238E27FC236}">
                <a16:creationId xmlns:a16="http://schemas.microsoft.com/office/drawing/2014/main" id="{B39E3DDA-AB5D-456C-82F8-C10DCA8BDBBC}"/>
              </a:ext>
            </a:extLst>
          </p:cNvPr>
          <p:cNvSpPr/>
          <p:nvPr/>
        </p:nvSpPr>
        <p:spPr>
          <a:xfrm>
            <a:off x="6015789" y="5725894"/>
            <a:ext cx="5162096" cy="830997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Чим є </a:t>
            </a:r>
            <a:r>
              <a:rPr lang="uk-UA" sz="24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всі бічні грані</a:t>
            </a:r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прямого паралелепіпеда?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Прямокутник: округлені кути 35">
            <a:extLst>
              <a:ext uri="{FF2B5EF4-FFF2-40B4-BE49-F238E27FC236}">
                <a16:creationId xmlns:a16="http://schemas.microsoft.com/office/drawing/2014/main" id="{719C0944-9612-48FE-BDC7-FB465946BEB0}"/>
              </a:ext>
            </a:extLst>
          </p:cNvPr>
          <p:cNvSpPr/>
          <p:nvPr/>
        </p:nvSpPr>
        <p:spPr>
          <a:xfrm>
            <a:off x="5732706" y="3735545"/>
            <a:ext cx="4556921" cy="584776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Бічні грані - прямокутники</a:t>
            </a:r>
          </a:p>
        </p:txBody>
      </p:sp>
    </p:spTree>
    <p:extLst>
      <p:ext uri="{BB962C8B-B14F-4D97-AF65-F5344CB8AC3E}">
        <p14:creationId xmlns:p14="http://schemas.microsoft.com/office/powerpoint/2010/main" val="2285805666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1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1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5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2.59259E-6 L -2.70833E-6 -0.36574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287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5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5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5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125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650"/>
                            </p:stCondLst>
                            <p:childTnLst>
                              <p:par>
                                <p:cTn id="10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7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5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9" dur="125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5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750"/>
                            </p:stCondLst>
                            <p:childTnLst>
                              <p:par>
                                <p:cTn id="12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400"/>
                            </p:stCondLst>
                            <p:childTnLst>
                              <p:par>
                                <p:cTn id="13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50"/>
                            </p:stCondLst>
                            <p:childTnLst>
                              <p:par>
                                <p:cTn id="13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700"/>
                            </p:stCondLst>
                            <p:childTnLst>
                              <p:par>
                                <p:cTn id="14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9" grpId="0" animBg="1"/>
      <p:bldP spid="39" grpId="1" animBg="1"/>
      <p:bldP spid="38" grpId="0" animBg="1"/>
      <p:bldP spid="38" grpId="1" animBg="1"/>
      <p:bldP spid="5" grpId="0" animBg="1"/>
      <p:bldP spid="5" grpId="1" animBg="1"/>
      <p:bldP spid="4" grpId="0"/>
      <p:bldP spid="47" grpId="0" animBg="1"/>
      <p:bldP spid="47" grpId="1" animBg="1"/>
      <p:bldP spid="6" grpId="0" animBg="1"/>
      <p:bldP spid="6" grpId="1" animBg="1"/>
      <p:bldP spid="37" grpId="0" animBg="1"/>
      <p:bldP spid="37" grpId="1" animBg="1"/>
      <p:bldP spid="28" grpId="0" animBg="1"/>
      <p:bldP spid="25" grpId="0" animBg="1"/>
      <p:bldP spid="25" grpId="1" animBg="1"/>
      <p:bldP spid="35" grpId="0" animBg="1"/>
      <p:bldP spid="35" grpId="1" animBg="1"/>
      <p:bldP spid="36" grpId="0" animBg="1"/>
      <p:bldP spid="3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Пряма сполучна лінія 42">
            <a:extLst>
              <a:ext uri="{FF2B5EF4-FFF2-40B4-BE49-F238E27FC236}">
                <a16:creationId xmlns:a16="http://schemas.microsoft.com/office/drawing/2014/main" id="{C9156B9D-B5F0-4D8A-A9A4-85A939191440}"/>
              </a:ext>
            </a:extLst>
          </p:cNvPr>
          <p:cNvCxnSpPr>
            <a:cxnSpLocks/>
          </p:cNvCxnSpPr>
          <p:nvPr/>
        </p:nvCxnSpPr>
        <p:spPr>
          <a:xfrm flipV="1">
            <a:off x="541235" y="2850937"/>
            <a:ext cx="0" cy="311109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кутник: округлені кути 44">
            <a:extLst>
              <a:ext uri="{FF2B5EF4-FFF2-40B4-BE49-F238E27FC236}">
                <a16:creationId xmlns:a16="http://schemas.microsoft.com/office/drawing/2014/main" id="{D6812977-4F6C-4987-B343-7CBC67A6ECFB}"/>
              </a:ext>
            </a:extLst>
          </p:cNvPr>
          <p:cNvSpPr/>
          <p:nvPr/>
        </p:nvSpPr>
        <p:spPr>
          <a:xfrm>
            <a:off x="5303231" y="767149"/>
            <a:ext cx="6842412" cy="1597679"/>
          </a:xfrm>
          <a:prstGeom prst="roundRect">
            <a:avLst/>
          </a:prstGeom>
          <a:solidFill>
            <a:srgbClr val="633537"/>
          </a:solidFill>
          <a:ln w="57150" cap="flat" cmpd="sng" algn="ctr">
            <a:solidFill>
              <a:srgbClr val="63353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Прямокутний паралелепіпед</a:t>
            </a:r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це прямий паралелепіпед, основами якого є прямокутники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Прямокутний паралелепіпед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6" name="Пряма сполучна лінія 25">
            <a:extLst>
              <a:ext uri="{FF2B5EF4-FFF2-40B4-BE49-F238E27FC236}">
                <a16:creationId xmlns:a16="http://schemas.microsoft.com/office/drawing/2014/main" id="{5D260C3F-4361-4F3E-90C4-A3BF570A8F6A}"/>
              </a:ext>
            </a:extLst>
          </p:cNvPr>
          <p:cNvCxnSpPr>
            <a:cxnSpLocks/>
          </p:cNvCxnSpPr>
          <p:nvPr/>
        </p:nvCxnSpPr>
        <p:spPr>
          <a:xfrm flipH="1">
            <a:off x="541236" y="5109770"/>
            <a:ext cx="1178784" cy="852259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 сполучна лінія 28">
            <a:extLst>
              <a:ext uri="{FF2B5EF4-FFF2-40B4-BE49-F238E27FC236}">
                <a16:creationId xmlns:a16="http://schemas.microsoft.com/office/drawing/2014/main" id="{2DDA01F6-1F98-44A5-9494-88331C53B325}"/>
              </a:ext>
            </a:extLst>
          </p:cNvPr>
          <p:cNvCxnSpPr>
            <a:cxnSpLocks/>
          </p:cNvCxnSpPr>
          <p:nvPr/>
        </p:nvCxnSpPr>
        <p:spPr>
          <a:xfrm flipH="1">
            <a:off x="1720021" y="5109770"/>
            <a:ext cx="3115308" cy="0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 сполучна лінія 31">
            <a:extLst>
              <a:ext uri="{FF2B5EF4-FFF2-40B4-BE49-F238E27FC236}">
                <a16:creationId xmlns:a16="http://schemas.microsoft.com/office/drawing/2014/main" id="{1F5D1F66-044E-47B5-B4A6-ACC76FE96619}"/>
              </a:ext>
            </a:extLst>
          </p:cNvPr>
          <p:cNvCxnSpPr>
            <a:cxnSpLocks/>
          </p:cNvCxnSpPr>
          <p:nvPr/>
        </p:nvCxnSpPr>
        <p:spPr>
          <a:xfrm flipV="1">
            <a:off x="1720020" y="1998678"/>
            <a:ext cx="0" cy="3111093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 сполучна лінія 32">
            <a:extLst>
              <a:ext uri="{FF2B5EF4-FFF2-40B4-BE49-F238E27FC236}">
                <a16:creationId xmlns:a16="http://schemas.microsoft.com/office/drawing/2014/main" id="{FD97A8F5-5704-41D2-9423-7032C1F19204}"/>
              </a:ext>
            </a:extLst>
          </p:cNvPr>
          <p:cNvCxnSpPr>
            <a:cxnSpLocks/>
          </p:cNvCxnSpPr>
          <p:nvPr/>
        </p:nvCxnSpPr>
        <p:spPr>
          <a:xfrm flipH="1">
            <a:off x="541235" y="5962029"/>
            <a:ext cx="3115308" cy="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 сполучна лінія 34">
            <a:extLst>
              <a:ext uri="{FF2B5EF4-FFF2-40B4-BE49-F238E27FC236}">
                <a16:creationId xmlns:a16="http://schemas.microsoft.com/office/drawing/2014/main" id="{A86CB352-B2E0-43BF-874D-6A37567F0383}"/>
              </a:ext>
            </a:extLst>
          </p:cNvPr>
          <p:cNvCxnSpPr>
            <a:cxnSpLocks/>
          </p:cNvCxnSpPr>
          <p:nvPr/>
        </p:nvCxnSpPr>
        <p:spPr>
          <a:xfrm flipH="1">
            <a:off x="3656543" y="5109770"/>
            <a:ext cx="1178786" cy="852259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Групувати 36">
            <a:extLst>
              <a:ext uri="{FF2B5EF4-FFF2-40B4-BE49-F238E27FC236}">
                <a16:creationId xmlns:a16="http://schemas.microsoft.com/office/drawing/2014/main" id="{F6376816-197D-485A-8345-307D1B830679}"/>
              </a:ext>
            </a:extLst>
          </p:cNvPr>
          <p:cNvGrpSpPr/>
          <p:nvPr/>
        </p:nvGrpSpPr>
        <p:grpSpPr>
          <a:xfrm>
            <a:off x="541235" y="1998678"/>
            <a:ext cx="4294094" cy="852259"/>
            <a:chOff x="6836361" y="3361981"/>
            <a:chExt cx="3354119" cy="581025"/>
          </a:xfrm>
        </p:grpSpPr>
        <p:cxnSp>
          <p:nvCxnSpPr>
            <p:cNvPr id="38" name="Пряма сполучна лінія 37">
              <a:extLst>
                <a:ext uri="{FF2B5EF4-FFF2-40B4-BE49-F238E27FC236}">
                  <a16:creationId xmlns:a16="http://schemas.microsoft.com/office/drawing/2014/main" id="{97C32AA5-81E5-4F90-8AA3-DFBAC5DEB92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57111" y="3361981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 сполучна лінія 38">
              <a:extLst>
                <a:ext uri="{FF2B5EF4-FFF2-40B4-BE49-F238E27FC236}">
                  <a16:creationId xmlns:a16="http://schemas.microsoft.com/office/drawing/2014/main" id="{8F3B4383-4B6F-408E-9EC8-E343DBDCFE5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1" y="3943006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 сполучна лінія 39">
              <a:extLst>
                <a:ext uri="{FF2B5EF4-FFF2-40B4-BE49-F238E27FC236}">
                  <a16:creationId xmlns:a16="http://schemas.microsoft.com/office/drawing/2014/main" id="{A3E28B02-0037-42D5-A415-E8115255128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2" y="3361981"/>
              <a:ext cx="920749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 сполучна лінія 40">
              <a:extLst>
                <a:ext uri="{FF2B5EF4-FFF2-40B4-BE49-F238E27FC236}">
                  <a16:creationId xmlns:a16="http://schemas.microsoft.com/office/drawing/2014/main" id="{C22F25ED-07B6-4F1F-8ACD-223BF2DB8DF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69730" y="3361981"/>
              <a:ext cx="920750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Пряма сполучна лінія 41">
            <a:extLst>
              <a:ext uri="{FF2B5EF4-FFF2-40B4-BE49-F238E27FC236}">
                <a16:creationId xmlns:a16="http://schemas.microsoft.com/office/drawing/2014/main" id="{ED7EE661-555D-447F-84EE-12884DF5BE12}"/>
              </a:ext>
            </a:extLst>
          </p:cNvPr>
          <p:cNvCxnSpPr>
            <a:cxnSpLocks/>
          </p:cNvCxnSpPr>
          <p:nvPr/>
        </p:nvCxnSpPr>
        <p:spPr>
          <a:xfrm flipV="1">
            <a:off x="4835329" y="1998678"/>
            <a:ext cx="0" cy="311109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 сполучна лінія 43">
            <a:extLst>
              <a:ext uri="{FF2B5EF4-FFF2-40B4-BE49-F238E27FC236}">
                <a16:creationId xmlns:a16="http://schemas.microsoft.com/office/drawing/2014/main" id="{CDA2A1F0-7E39-4D75-AFD9-DFE87CF5CA6B}"/>
              </a:ext>
            </a:extLst>
          </p:cNvPr>
          <p:cNvCxnSpPr>
            <a:cxnSpLocks/>
          </p:cNvCxnSpPr>
          <p:nvPr/>
        </p:nvCxnSpPr>
        <p:spPr>
          <a:xfrm flipV="1">
            <a:off x="3656543" y="2850937"/>
            <a:ext cx="0" cy="310937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Групувати 46">
            <a:extLst>
              <a:ext uri="{FF2B5EF4-FFF2-40B4-BE49-F238E27FC236}">
                <a16:creationId xmlns:a16="http://schemas.microsoft.com/office/drawing/2014/main" id="{F394BADA-FE3D-4986-950F-D4ECA6A2E61A}"/>
              </a:ext>
            </a:extLst>
          </p:cNvPr>
          <p:cNvGrpSpPr/>
          <p:nvPr/>
        </p:nvGrpSpPr>
        <p:grpSpPr>
          <a:xfrm>
            <a:off x="541235" y="5108049"/>
            <a:ext cx="4294094" cy="852259"/>
            <a:chOff x="6836361" y="3361981"/>
            <a:chExt cx="3354119" cy="581025"/>
          </a:xfrm>
        </p:grpSpPr>
        <p:cxnSp>
          <p:nvCxnSpPr>
            <p:cNvPr id="48" name="Пряма сполучна лінія 47">
              <a:extLst>
                <a:ext uri="{FF2B5EF4-FFF2-40B4-BE49-F238E27FC236}">
                  <a16:creationId xmlns:a16="http://schemas.microsoft.com/office/drawing/2014/main" id="{4B80B010-F56C-4EA6-AD7C-D7F421A8339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57111" y="3361981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 сполучна лінія 48">
              <a:extLst>
                <a:ext uri="{FF2B5EF4-FFF2-40B4-BE49-F238E27FC236}">
                  <a16:creationId xmlns:a16="http://schemas.microsoft.com/office/drawing/2014/main" id="{A7FAED07-B1F2-41F8-AB2D-5BA148CCCF5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1" y="3943006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 сполучна лінія 51">
              <a:extLst>
                <a:ext uri="{FF2B5EF4-FFF2-40B4-BE49-F238E27FC236}">
                  <a16:creationId xmlns:a16="http://schemas.microsoft.com/office/drawing/2014/main" id="{F890C2A4-4AD9-4BE6-8AA5-3A51E287541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2" y="3361981"/>
              <a:ext cx="920749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 сполучна лінія 52">
              <a:extLst>
                <a:ext uri="{FF2B5EF4-FFF2-40B4-BE49-F238E27FC236}">
                  <a16:creationId xmlns:a16="http://schemas.microsoft.com/office/drawing/2014/main" id="{8FD56CEE-3CF0-41AB-A9BB-60B77E87B25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69730" y="3361981"/>
              <a:ext cx="920750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Прямоугольник 7">
            <a:extLst>
              <a:ext uri="{FF2B5EF4-FFF2-40B4-BE49-F238E27FC236}">
                <a16:creationId xmlns:a16="http://schemas.microsoft.com/office/drawing/2014/main" id="{946C6DA2-C01D-4DDF-A52C-847575F34A13}"/>
              </a:ext>
            </a:extLst>
          </p:cNvPr>
          <p:cNvSpPr/>
          <p:nvPr/>
        </p:nvSpPr>
        <p:spPr>
          <a:xfrm>
            <a:off x="5517939" y="5725894"/>
            <a:ext cx="5659946" cy="830997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Що можемо сказати про </a:t>
            </a:r>
            <a:r>
              <a:rPr lang="uk-UA" sz="24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усі грані</a:t>
            </a:r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прямокутного паралелепіпеда?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" name="Прямокутник: округлені кути 59">
            <a:extLst>
              <a:ext uri="{FF2B5EF4-FFF2-40B4-BE49-F238E27FC236}">
                <a16:creationId xmlns:a16="http://schemas.microsoft.com/office/drawing/2014/main" id="{7C1B17C2-7A3F-4630-B66C-D8A009F86CA9}"/>
              </a:ext>
            </a:extLst>
          </p:cNvPr>
          <p:cNvSpPr/>
          <p:nvPr/>
        </p:nvSpPr>
        <p:spPr>
          <a:xfrm>
            <a:off x="5732707" y="2914748"/>
            <a:ext cx="4556920" cy="584776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Усі грані - прямокутники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Прямокутник: округлені кути 61">
                <a:extLst>
                  <a:ext uri="{FF2B5EF4-FFF2-40B4-BE49-F238E27FC236}">
                    <a16:creationId xmlns:a16="http://schemas.microsoft.com/office/drawing/2014/main" id="{5F977916-705D-4C93-AA04-260C905C89CE}"/>
                  </a:ext>
                </a:extLst>
              </p:cNvPr>
              <p:cNvSpPr/>
              <p:nvPr/>
            </p:nvSpPr>
            <p:spPr>
              <a:xfrm>
                <a:off x="5732706" y="4113233"/>
                <a:ext cx="5334681" cy="1383677"/>
              </a:xfrm>
              <a:prstGeom prst="roundRect">
                <a:avLst/>
              </a:prstGeom>
              <a:solidFill>
                <a:srgbClr val="76717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Довжини ребер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𝑩𝑨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, 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𝑩𝑪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, 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𝑩</m:t>
                    </m:r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𝑩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uk-UA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- виміри прямокутного паралелепіпеда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𝑨𝑩𝑪𝑫</m:t>
                    </m:r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𝑨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𝑩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𝑫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</m:oMath>
                </a14:m>
                <a:endParaRPr lang="uk-UA" sz="2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62" name="Прямокутник: округлені кути 61">
                <a:extLst>
                  <a:ext uri="{FF2B5EF4-FFF2-40B4-BE49-F238E27FC236}">
                    <a16:creationId xmlns:a16="http://schemas.microsoft.com/office/drawing/2014/main" id="{5F977916-705D-4C93-AA04-260C905C89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2706" y="4113233"/>
                <a:ext cx="5334681" cy="1383677"/>
              </a:xfrm>
              <a:prstGeom prst="roundRect">
                <a:avLst/>
              </a:prstGeom>
              <a:blipFill>
                <a:blip r:embed="rId3"/>
                <a:stretch>
                  <a:fillRect b="-26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5A01B450-08B1-4427-A533-23791E26C1EC}"/>
                  </a:ext>
                </a:extLst>
              </p:cNvPr>
              <p:cNvSpPr txBox="1"/>
              <p:nvPr/>
            </p:nvSpPr>
            <p:spPr>
              <a:xfrm>
                <a:off x="3348648" y="5969518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5A01B450-08B1-4427-A533-23791E26C1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8648" y="5969518"/>
                <a:ext cx="69338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F0DE5CCA-C1B7-4E67-94AC-F5A657A06A46}"/>
                  </a:ext>
                </a:extLst>
              </p:cNvPr>
              <p:cNvSpPr txBox="1"/>
              <p:nvPr/>
            </p:nvSpPr>
            <p:spPr>
              <a:xfrm>
                <a:off x="-53620" y="5953827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F0DE5CCA-C1B7-4E67-94AC-F5A657A06A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3620" y="5953827"/>
                <a:ext cx="693383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035867D9-E722-4093-88DE-DD9D228D7469}"/>
                  </a:ext>
                </a:extLst>
              </p:cNvPr>
              <p:cNvSpPr txBox="1"/>
              <p:nvPr/>
            </p:nvSpPr>
            <p:spPr>
              <a:xfrm>
                <a:off x="1671693" y="4576489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035867D9-E722-4093-88DE-DD9D228D7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1693" y="4576489"/>
                <a:ext cx="69338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2A45BDB1-786C-425A-B273-E585B129522A}"/>
                  </a:ext>
                </a:extLst>
              </p:cNvPr>
              <p:cNvSpPr txBox="1"/>
              <p:nvPr/>
            </p:nvSpPr>
            <p:spPr>
              <a:xfrm>
                <a:off x="4821313" y="4615877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2A45BDB1-786C-425A-B273-E585B12952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1313" y="4615877"/>
                <a:ext cx="69338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B85E5B69-D11E-4EE2-A7B1-2063BAE97B79}"/>
                  </a:ext>
                </a:extLst>
              </p:cNvPr>
              <p:cNvSpPr txBox="1"/>
              <p:nvPr/>
            </p:nvSpPr>
            <p:spPr>
              <a:xfrm>
                <a:off x="3188641" y="2346056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B85E5B69-D11E-4EE2-A7B1-2063BAE97B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8641" y="2346056"/>
                <a:ext cx="693383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1C26A7B7-B900-4CB7-A7AF-CB5368E8DE03}"/>
                  </a:ext>
                </a:extLst>
              </p:cNvPr>
              <p:cNvSpPr txBox="1"/>
              <p:nvPr/>
            </p:nvSpPr>
            <p:spPr>
              <a:xfrm>
                <a:off x="-25472" y="2353133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1C26A7B7-B900-4CB7-A7AF-CB5368E8DE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5472" y="2353133"/>
                <a:ext cx="693383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9406FC7C-16F0-4A7F-BDE1-2A8A22EC5F00}"/>
                  </a:ext>
                </a:extLst>
              </p:cNvPr>
              <p:cNvSpPr txBox="1"/>
              <p:nvPr/>
            </p:nvSpPr>
            <p:spPr>
              <a:xfrm>
                <a:off x="1104310" y="1477130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9406FC7C-16F0-4A7F-BDE1-2A8A22EC5F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310" y="1477130"/>
                <a:ext cx="693383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B62C493C-0921-45D4-B2F7-DDEBC349714E}"/>
                  </a:ext>
                </a:extLst>
              </p:cNvPr>
              <p:cNvSpPr txBox="1"/>
              <p:nvPr/>
            </p:nvSpPr>
            <p:spPr>
              <a:xfrm>
                <a:off x="4517083" y="1489004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B62C493C-0921-45D4-B2F7-DDEBC34971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7083" y="1489004"/>
                <a:ext cx="693383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266723C2-762B-4B38-800F-A7F68056D727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2" t="44214" r="7143" b="16508"/>
          <a:stretch/>
        </p:blipFill>
        <p:spPr>
          <a:xfrm>
            <a:off x="5514696" y="3032235"/>
            <a:ext cx="5806448" cy="2693660"/>
          </a:xfrm>
          <a:prstGeom prst="rect">
            <a:avLst/>
          </a:prstGeom>
        </p:spPr>
      </p:pic>
      <p:sp>
        <p:nvSpPr>
          <p:cNvPr id="61" name="Прямокутник: округлені кути 60">
            <a:extLst>
              <a:ext uri="{FF2B5EF4-FFF2-40B4-BE49-F238E27FC236}">
                <a16:creationId xmlns:a16="http://schemas.microsoft.com/office/drawing/2014/main" id="{220788E5-75BD-4E9C-879B-3C5BDF2BCFD7}"/>
              </a:ext>
            </a:extLst>
          </p:cNvPr>
          <p:cNvSpPr/>
          <p:nvPr/>
        </p:nvSpPr>
        <p:spPr>
          <a:xfrm>
            <a:off x="5303231" y="767149"/>
            <a:ext cx="6842412" cy="2265085"/>
          </a:xfrm>
          <a:prstGeom prst="roundRect">
            <a:avLst/>
          </a:prstGeom>
          <a:solidFill>
            <a:srgbClr val="633537"/>
          </a:solidFill>
          <a:ln w="57150" cap="flat" cmpd="sng" algn="ctr">
            <a:solidFill>
              <a:srgbClr val="63353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Виміри прямокутного паралелепіпеда</a:t>
            </a:r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це довжини трьох ребер прямокутного паралелепіпеда, що виходять з однієї вершини</a:t>
            </a:r>
          </a:p>
        </p:txBody>
      </p:sp>
      <p:pic>
        <p:nvPicPr>
          <p:cNvPr id="58" name="Рисунок 57">
            <a:extLst>
              <a:ext uri="{FF2B5EF4-FFF2-40B4-BE49-F238E27FC236}">
                <a16:creationId xmlns:a16="http://schemas.microsoft.com/office/drawing/2014/main" id="{79A3B116-CB68-4408-A706-E0F7E3859CF7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886" y="5596735"/>
            <a:ext cx="1089316" cy="1089316"/>
          </a:xfrm>
          <a:prstGeom prst="rect">
            <a:avLst/>
          </a:prstGeom>
        </p:spPr>
      </p:pic>
      <p:sp>
        <p:nvSpPr>
          <p:cNvPr id="73" name="Прямоугольник 7">
            <a:extLst>
              <a:ext uri="{FF2B5EF4-FFF2-40B4-BE49-F238E27FC236}">
                <a16:creationId xmlns:a16="http://schemas.microsoft.com/office/drawing/2014/main" id="{E52E5A44-D588-475D-B03C-8835FA6EC411}"/>
              </a:ext>
            </a:extLst>
          </p:cNvPr>
          <p:cNvSpPr/>
          <p:nvPr/>
        </p:nvSpPr>
        <p:spPr>
          <a:xfrm>
            <a:off x="4727884" y="5590604"/>
            <a:ext cx="6450001" cy="1200329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Яку умову необхідно накласти на виміри прямокутного паралелепіпеда для того, щоб він був кубом?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Прямоугольник 7">
            <a:extLst>
              <a:ext uri="{FF2B5EF4-FFF2-40B4-BE49-F238E27FC236}">
                <a16:creationId xmlns:a16="http://schemas.microsoft.com/office/drawing/2014/main" id="{DD0C6931-545A-462F-8C08-D4CFB0D8D973}"/>
              </a:ext>
            </a:extLst>
          </p:cNvPr>
          <p:cNvSpPr/>
          <p:nvPr/>
        </p:nvSpPr>
        <p:spPr>
          <a:xfrm>
            <a:off x="5210466" y="5761903"/>
            <a:ext cx="5967419" cy="830997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Якими многокутниками є усі грані куба?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72628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1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1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5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4.44444E-6 L -2.70833E-6 -0.45347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685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5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5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2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5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125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81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84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87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89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2.59259E-6 L -1.25E-6 0.0507 " pathEditMode="relative" rAng="0" ptsTypes="AA">
                                      <p:cBhvr>
                                        <p:cTn id="92" dur="2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5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125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16" fill="hold" grpId="0" nodeType="with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3" presetClass="entr" presetSubtype="16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3" presetClass="entr" presetSubtype="16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3" presetClass="entr" presetSubtype="16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47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50"/>
                            </p:stCondLst>
                            <p:childTnLst>
                              <p:par>
                                <p:cTn id="15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4.07407E-6 L -4.58333E-6 -0.34491 " pathEditMode="relative" rAng="0" ptsTypes="AA">
                                      <p:cBhvr>
                                        <p:cTn id="157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245"/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5" dur="2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9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3" dur="2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50"/>
                            </p:stCondLst>
                            <p:childTnLst>
                              <p:par>
                                <p:cTn id="17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8" dur="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2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4" grpId="0"/>
      <p:bldP spid="59" grpId="0" animBg="1"/>
      <p:bldP spid="59" grpId="1" animBg="1"/>
      <p:bldP spid="60" grpId="0" animBg="1"/>
      <p:bldP spid="60" grpId="1" animBg="1"/>
      <p:bldP spid="60" grpId="2" animBg="1"/>
      <p:bldP spid="60" grpId="3" animBg="1"/>
      <p:bldP spid="62" grpId="0" animBg="1"/>
      <p:bldP spid="62" grpId="1" animBg="1"/>
      <p:bldP spid="62" grpId="2" animBg="1"/>
      <p:bldP spid="63" grpId="0"/>
      <p:bldP spid="64" grpId="0"/>
      <p:bldP spid="65" grpId="0"/>
      <p:bldP spid="66" grpId="0"/>
      <p:bldP spid="67" grpId="0"/>
      <p:bldP spid="68" grpId="0"/>
      <p:bldP spid="69" grpId="0"/>
      <p:bldP spid="72" grpId="0"/>
      <p:bldP spid="61" grpId="0" animBg="1"/>
      <p:bldP spid="61" grpId="1" animBg="1"/>
      <p:bldP spid="73" grpId="0" animBg="1"/>
      <p:bldP spid="73" grpId="1" animBg="1"/>
      <p:bldP spid="7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Види паралелепіпедів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F85EC0CF-283F-4C85-BC8D-03B9BD84DBCD}"/>
              </a:ext>
            </a:extLst>
          </p:cNvPr>
          <p:cNvSpPr/>
          <p:nvPr/>
        </p:nvSpPr>
        <p:spPr>
          <a:xfrm>
            <a:off x="1271751" y="819807"/>
            <a:ext cx="9648497" cy="5770179"/>
          </a:xfrm>
          <a:prstGeom prst="ellipse">
            <a:avLst/>
          </a:prstGeom>
          <a:solidFill>
            <a:srgbClr val="374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2" name="Овал 81">
            <a:extLst>
              <a:ext uri="{FF2B5EF4-FFF2-40B4-BE49-F238E27FC236}">
                <a16:creationId xmlns:a16="http://schemas.microsoft.com/office/drawing/2014/main" id="{8EEEC0CE-02BA-4A6E-9DEC-D6A7C15153E2}"/>
              </a:ext>
            </a:extLst>
          </p:cNvPr>
          <p:cNvSpPr/>
          <p:nvPr/>
        </p:nvSpPr>
        <p:spPr>
          <a:xfrm>
            <a:off x="2197318" y="1776389"/>
            <a:ext cx="7797361" cy="4663127"/>
          </a:xfrm>
          <a:prstGeom prst="ellipse">
            <a:avLst/>
          </a:prstGeom>
          <a:solidFill>
            <a:srgbClr val="AA552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5" name="Овал 84">
            <a:extLst>
              <a:ext uri="{FF2B5EF4-FFF2-40B4-BE49-F238E27FC236}">
                <a16:creationId xmlns:a16="http://schemas.microsoft.com/office/drawing/2014/main" id="{238E6334-8DCF-4237-ACD4-7F8A9B309B93}"/>
              </a:ext>
            </a:extLst>
          </p:cNvPr>
          <p:cNvSpPr/>
          <p:nvPr/>
        </p:nvSpPr>
        <p:spPr>
          <a:xfrm>
            <a:off x="2951504" y="2722180"/>
            <a:ext cx="6288987" cy="3497392"/>
          </a:xfrm>
          <a:prstGeom prst="ellipse">
            <a:avLst/>
          </a:prstGeom>
          <a:solidFill>
            <a:srgbClr val="38373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2" name="Овал 91">
            <a:extLst>
              <a:ext uri="{FF2B5EF4-FFF2-40B4-BE49-F238E27FC236}">
                <a16:creationId xmlns:a16="http://schemas.microsoft.com/office/drawing/2014/main" id="{3424FACA-C81A-4895-A8AD-9EBF83626763}"/>
              </a:ext>
            </a:extLst>
          </p:cNvPr>
          <p:cNvSpPr/>
          <p:nvPr/>
        </p:nvSpPr>
        <p:spPr>
          <a:xfrm>
            <a:off x="3636579" y="3794234"/>
            <a:ext cx="5064577" cy="2319460"/>
          </a:xfrm>
          <a:prstGeom prst="ellipse">
            <a:avLst/>
          </a:prstGeom>
          <a:solidFill>
            <a:srgbClr val="C96D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4" name="Овал 93">
            <a:extLst>
              <a:ext uri="{FF2B5EF4-FFF2-40B4-BE49-F238E27FC236}">
                <a16:creationId xmlns:a16="http://schemas.microsoft.com/office/drawing/2014/main" id="{C85961B5-6A2C-474F-A410-C5C888CE8C3F}"/>
              </a:ext>
            </a:extLst>
          </p:cNvPr>
          <p:cNvSpPr/>
          <p:nvPr/>
        </p:nvSpPr>
        <p:spPr>
          <a:xfrm>
            <a:off x="6390290" y="4225159"/>
            <a:ext cx="1939330" cy="1242149"/>
          </a:xfrm>
          <a:prstGeom prst="ellipse">
            <a:avLst/>
          </a:prstGeom>
          <a:solidFill>
            <a:srgbClr val="63353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F6A017-986F-419B-A2D4-9F0FF2F15AAA}"/>
              </a:ext>
            </a:extLst>
          </p:cNvPr>
          <p:cNvSpPr txBox="1"/>
          <p:nvPr/>
        </p:nvSpPr>
        <p:spPr>
          <a:xfrm>
            <a:off x="4435366" y="1041438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Паралелепіпеди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25142BD-6C7D-4AB2-AC58-FB54F64A2A08}"/>
              </a:ext>
            </a:extLst>
          </p:cNvPr>
          <p:cNvSpPr txBox="1"/>
          <p:nvPr/>
        </p:nvSpPr>
        <p:spPr>
          <a:xfrm>
            <a:off x="4007151" y="2101114"/>
            <a:ext cx="4833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Прямі паралелепіпеди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842710DA-417B-4B3D-B456-A400E08CA9D1}"/>
              </a:ext>
            </a:extLst>
          </p:cNvPr>
          <p:cNvSpPr txBox="1"/>
          <p:nvPr/>
        </p:nvSpPr>
        <p:spPr>
          <a:xfrm rot="21083643">
            <a:off x="3896699" y="2815981"/>
            <a:ext cx="33717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Прямокутні</a:t>
            </a:r>
          </a:p>
          <a:p>
            <a:pPr algn="ctr"/>
            <a:r>
              <a:rPr lang="uk-UA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паралелепіпеди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A376CF5-32C0-4203-B581-884E8F9D869E}"/>
              </a:ext>
            </a:extLst>
          </p:cNvPr>
          <p:cNvSpPr txBox="1"/>
          <p:nvPr/>
        </p:nvSpPr>
        <p:spPr>
          <a:xfrm rot="21083643">
            <a:off x="3507388" y="4293885"/>
            <a:ext cx="33717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Правильні</a:t>
            </a:r>
          </a:p>
          <a:p>
            <a:pPr algn="ctr"/>
            <a:r>
              <a:rPr lang="uk-UA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чотирикутні призми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4B6BF2DE-E06E-487C-AAC9-E6304D9783FE}"/>
              </a:ext>
            </a:extLst>
          </p:cNvPr>
          <p:cNvSpPr txBox="1"/>
          <p:nvPr/>
        </p:nvSpPr>
        <p:spPr>
          <a:xfrm>
            <a:off x="6202311" y="4584214"/>
            <a:ext cx="2218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Куби</a:t>
            </a:r>
          </a:p>
        </p:txBody>
      </p:sp>
    </p:spTree>
    <p:extLst>
      <p:ext uri="{BB962C8B-B14F-4D97-AF65-F5344CB8AC3E}">
        <p14:creationId xmlns:p14="http://schemas.microsoft.com/office/powerpoint/2010/main" val="2108240046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2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2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3" dur="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5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82" grpId="0" animBg="1"/>
      <p:bldP spid="85" grpId="0" animBg="1"/>
      <p:bldP spid="92" grpId="0" animBg="1"/>
      <p:bldP spid="94" grpId="0" animBg="1"/>
      <p:bldP spid="6" grpId="0"/>
      <p:bldP spid="99" grpId="0"/>
      <p:bldP spid="100" grpId="0"/>
      <p:bldP spid="101" grpId="0"/>
      <p:bldP spid="1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кутник: округлені кути 54">
            <a:extLst>
              <a:ext uri="{FF2B5EF4-FFF2-40B4-BE49-F238E27FC236}">
                <a16:creationId xmlns:a16="http://schemas.microsoft.com/office/drawing/2014/main" id="{C0728DD7-EF60-413A-AC78-E789EDCD5A80}"/>
              </a:ext>
            </a:extLst>
          </p:cNvPr>
          <p:cNvSpPr/>
          <p:nvPr/>
        </p:nvSpPr>
        <p:spPr>
          <a:xfrm>
            <a:off x="5349587" y="1698980"/>
            <a:ext cx="6842412" cy="1837692"/>
          </a:xfrm>
          <a:prstGeom prst="roundRect">
            <a:avLst/>
          </a:prstGeom>
          <a:solidFill>
            <a:srgbClr val="767171"/>
          </a:solidFill>
          <a:ln w="57150" cap="flat" cmpd="sng" algn="ctr">
            <a:solidFill>
              <a:srgbClr val="76717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Діагоналі будь-якого паралелепіпеда перетинаються в одній точці і діляться цією точкою навпіл</a:t>
            </a:r>
          </a:p>
        </p:txBody>
      </p:sp>
      <p:cxnSp>
        <p:nvCxnSpPr>
          <p:cNvPr id="34" name="Пряма сполучна лінія 33">
            <a:extLst>
              <a:ext uri="{FF2B5EF4-FFF2-40B4-BE49-F238E27FC236}">
                <a16:creationId xmlns:a16="http://schemas.microsoft.com/office/drawing/2014/main" id="{720F92B0-8367-4819-819F-1C66D5FAC893}"/>
              </a:ext>
            </a:extLst>
          </p:cNvPr>
          <p:cNvCxnSpPr>
            <a:cxnSpLocks/>
          </p:cNvCxnSpPr>
          <p:nvPr/>
        </p:nvCxnSpPr>
        <p:spPr>
          <a:xfrm flipV="1">
            <a:off x="594854" y="2027346"/>
            <a:ext cx="4249103" cy="3905626"/>
          </a:xfrm>
          <a:prstGeom prst="line">
            <a:avLst/>
          </a:prstGeom>
          <a:ln w="57150" cap="rnd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 сполучна лінія 37">
            <a:extLst>
              <a:ext uri="{FF2B5EF4-FFF2-40B4-BE49-F238E27FC236}">
                <a16:creationId xmlns:a16="http://schemas.microsoft.com/office/drawing/2014/main" id="{02322F02-8E95-4409-AF69-CF100385B623}"/>
              </a:ext>
            </a:extLst>
          </p:cNvPr>
          <p:cNvCxnSpPr>
            <a:cxnSpLocks/>
          </p:cNvCxnSpPr>
          <p:nvPr/>
        </p:nvCxnSpPr>
        <p:spPr>
          <a:xfrm flipH="1" flipV="1">
            <a:off x="1773302" y="1975026"/>
            <a:ext cx="1950877" cy="3952942"/>
          </a:xfrm>
          <a:prstGeom prst="line">
            <a:avLst/>
          </a:prstGeom>
          <a:ln w="57150" cap="rnd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 сполучна лінія 42">
            <a:extLst>
              <a:ext uri="{FF2B5EF4-FFF2-40B4-BE49-F238E27FC236}">
                <a16:creationId xmlns:a16="http://schemas.microsoft.com/office/drawing/2014/main" id="{B61FA54C-A3E9-4CEA-9BCF-6061B957F746}"/>
              </a:ext>
            </a:extLst>
          </p:cNvPr>
          <p:cNvCxnSpPr>
            <a:cxnSpLocks/>
          </p:cNvCxnSpPr>
          <p:nvPr/>
        </p:nvCxnSpPr>
        <p:spPr>
          <a:xfrm flipH="1" flipV="1">
            <a:off x="594887" y="2817411"/>
            <a:ext cx="4280046" cy="2275162"/>
          </a:xfrm>
          <a:prstGeom prst="line">
            <a:avLst/>
          </a:prstGeom>
          <a:ln w="57150" cap="rnd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 сполучна лінія 46">
            <a:extLst>
              <a:ext uri="{FF2B5EF4-FFF2-40B4-BE49-F238E27FC236}">
                <a16:creationId xmlns:a16="http://schemas.microsoft.com/office/drawing/2014/main" id="{56E6676B-CBD5-4844-81C5-F0CE381AE13B}"/>
              </a:ext>
            </a:extLst>
          </p:cNvPr>
          <p:cNvCxnSpPr>
            <a:cxnSpLocks/>
          </p:cNvCxnSpPr>
          <p:nvPr/>
        </p:nvCxnSpPr>
        <p:spPr>
          <a:xfrm flipH="1">
            <a:off x="1773272" y="2837470"/>
            <a:ext cx="1927635" cy="2236448"/>
          </a:xfrm>
          <a:prstGeom prst="line">
            <a:avLst/>
          </a:prstGeom>
          <a:ln w="57150" cap="rnd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Прямокутний паралелепіпед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70" name="Пряма сполучна лінія 69">
            <a:extLst>
              <a:ext uri="{FF2B5EF4-FFF2-40B4-BE49-F238E27FC236}">
                <a16:creationId xmlns:a16="http://schemas.microsoft.com/office/drawing/2014/main" id="{1D1888B9-5AC7-4C40-A82A-57EA00229BD3}"/>
              </a:ext>
            </a:extLst>
          </p:cNvPr>
          <p:cNvCxnSpPr>
            <a:cxnSpLocks/>
          </p:cNvCxnSpPr>
          <p:nvPr/>
        </p:nvCxnSpPr>
        <p:spPr>
          <a:xfrm flipV="1">
            <a:off x="594855" y="2819131"/>
            <a:ext cx="0" cy="311109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 сполучна лінія 70">
            <a:extLst>
              <a:ext uri="{FF2B5EF4-FFF2-40B4-BE49-F238E27FC236}">
                <a16:creationId xmlns:a16="http://schemas.microsoft.com/office/drawing/2014/main" id="{5657D1B3-770E-4A55-AA9E-2C0C8865C1E9}"/>
              </a:ext>
            </a:extLst>
          </p:cNvPr>
          <p:cNvCxnSpPr>
            <a:cxnSpLocks/>
          </p:cNvCxnSpPr>
          <p:nvPr/>
        </p:nvCxnSpPr>
        <p:spPr>
          <a:xfrm flipH="1">
            <a:off x="594856" y="5077964"/>
            <a:ext cx="1178784" cy="852259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 сполучна лінія 71">
            <a:extLst>
              <a:ext uri="{FF2B5EF4-FFF2-40B4-BE49-F238E27FC236}">
                <a16:creationId xmlns:a16="http://schemas.microsoft.com/office/drawing/2014/main" id="{491769CA-7ECE-438B-90D0-4833D780B15A}"/>
              </a:ext>
            </a:extLst>
          </p:cNvPr>
          <p:cNvCxnSpPr>
            <a:cxnSpLocks/>
          </p:cNvCxnSpPr>
          <p:nvPr/>
        </p:nvCxnSpPr>
        <p:spPr>
          <a:xfrm flipH="1">
            <a:off x="1773641" y="5077964"/>
            <a:ext cx="3115308" cy="0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 сполучна лінія 72">
            <a:extLst>
              <a:ext uri="{FF2B5EF4-FFF2-40B4-BE49-F238E27FC236}">
                <a16:creationId xmlns:a16="http://schemas.microsoft.com/office/drawing/2014/main" id="{60689B12-229E-4695-9BA9-5C02EA2A7B24}"/>
              </a:ext>
            </a:extLst>
          </p:cNvPr>
          <p:cNvCxnSpPr>
            <a:cxnSpLocks/>
          </p:cNvCxnSpPr>
          <p:nvPr/>
        </p:nvCxnSpPr>
        <p:spPr>
          <a:xfrm flipV="1">
            <a:off x="1773640" y="1966872"/>
            <a:ext cx="0" cy="3111093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 сполучна лінія 73">
            <a:extLst>
              <a:ext uri="{FF2B5EF4-FFF2-40B4-BE49-F238E27FC236}">
                <a16:creationId xmlns:a16="http://schemas.microsoft.com/office/drawing/2014/main" id="{2EBB5EC0-2365-49DC-A592-CD3BE5AC1145}"/>
              </a:ext>
            </a:extLst>
          </p:cNvPr>
          <p:cNvCxnSpPr>
            <a:cxnSpLocks/>
          </p:cNvCxnSpPr>
          <p:nvPr/>
        </p:nvCxnSpPr>
        <p:spPr>
          <a:xfrm flipH="1">
            <a:off x="594855" y="5930223"/>
            <a:ext cx="3115308" cy="0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 сполучна лінія 74">
            <a:extLst>
              <a:ext uri="{FF2B5EF4-FFF2-40B4-BE49-F238E27FC236}">
                <a16:creationId xmlns:a16="http://schemas.microsoft.com/office/drawing/2014/main" id="{895AE6D9-53EF-4226-9881-AA07F9398764}"/>
              </a:ext>
            </a:extLst>
          </p:cNvPr>
          <p:cNvCxnSpPr>
            <a:cxnSpLocks/>
          </p:cNvCxnSpPr>
          <p:nvPr/>
        </p:nvCxnSpPr>
        <p:spPr>
          <a:xfrm flipH="1">
            <a:off x="3710163" y="5077964"/>
            <a:ext cx="1178786" cy="852259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Групувати 75">
            <a:extLst>
              <a:ext uri="{FF2B5EF4-FFF2-40B4-BE49-F238E27FC236}">
                <a16:creationId xmlns:a16="http://schemas.microsoft.com/office/drawing/2014/main" id="{05F59762-225D-4E11-954F-E134C4E9ED25}"/>
              </a:ext>
            </a:extLst>
          </p:cNvPr>
          <p:cNvGrpSpPr/>
          <p:nvPr/>
        </p:nvGrpSpPr>
        <p:grpSpPr>
          <a:xfrm>
            <a:off x="594855" y="1966872"/>
            <a:ext cx="4294094" cy="852259"/>
            <a:chOff x="6836361" y="3361981"/>
            <a:chExt cx="3354119" cy="581025"/>
          </a:xfrm>
        </p:grpSpPr>
        <p:cxnSp>
          <p:nvCxnSpPr>
            <p:cNvPr id="77" name="Пряма сполучна лінія 76">
              <a:extLst>
                <a:ext uri="{FF2B5EF4-FFF2-40B4-BE49-F238E27FC236}">
                  <a16:creationId xmlns:a16="http://schemas.microsoft.com/office/drawing/2014/main" id="{53443DA9-945F-469F-9A35-2FA0FF785A1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57111" y="3361981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 сполучна лінія 77">
              <a:extLst>
                <a:ext uri="{FF2B5EF4-FFF2-40B4-BE49-F238E27FC236}">
                  <a16:creationId xmlns:a16="http://schemas.microsoft.com/office/drawing/2014/main" id="{D27D0E40-76D2-4607-AB12-3616C36F70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1" y="3943006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 сполучна лінія 80">
              <a:extLst>
                <a:ext uri="{FF2B5EF4-FFF2-40B4-BE49-F238E27FC236}">
                  <a16:creationId xmlns:a16="http://schemas.microsoft.com/office/drawing/2014/main" id="{9E4E3F45-6FE8-49E7-95D7-04B377B672E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2" y="3361981"/>
              <a:ext cx="920749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 сполучна лінія 81">
              <a:extLst>
                <a:ext uri="{FF2B5EF4-FFF2-40B4-BE49-F238E27FC236}">
                  <a16:creationId xmlns:a16="http://schemas.microsoft.com/office/drawing/2014/main" id="{42103D01-DBE8-4511-9AB5-17CBDCCD378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69730" y="3361981"/>
              <a:ext cx="920750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6" name="Пряма сполучна лінія 85">
            <a:extLst>
              <a:ext uri="{FF2B5EF4-FFF2-40B4-BE49-F238E27FC236}">
                <a16:creationId xmlns:a16="http://schemas.microsoft.com/office/drawing/2014/main" id="{09B495CC-2F36-46E4-9806-4A711BB9D194}"/>
              </a:ext>
            </a:extLst>
          </p:cNvPr>
          <p:cNvCxnSpPr>
            <a:cxnSpLocks/>
          </p:cNvCxnSpPr>
          <p:nvPr/>
        </p:nvCxnSpPr>
        <p:spPr>
          <a:xfrm flipV="1">
            <a:off x="4888949" y="1966872"/>
            <a:ext cx="0" cy="311109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 сполучна лінія 86">
            <a:extLst>
              <a:ext uri="{FF2B5EF4-FFF2-40B4-BE49-F238E27FC236}">
                <a16:creationId xmlns:a16="http://schemas.microsoft.com/office/drawing/2014/main" id="{5243182E-958E-46F2-9763-417B8276D2EB}"/>
              </a:ext>
            </a:extLst>
          </p:cNvPr>
          <p:cNvCxnSpPr>
            <a:cxnSpLocks/>
          </p:cNvCxnSpPr>
          <p:nvPr/>
        </p:nvCxnSpPr>
        <p:spPr>
          <a:xfrm flipV="1">
            <a:off x="3710163" y="2819131"/>
            <a:ext cx="0" cy="310937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Групувати 87">
            <a:extLst>
              <a:ext uri="{FF2B5EF4-FFF2-40B4-BE49-F238E27FC236}">
                <a16:creationId xmlns:a16="http://schemas.microsoft.com/office/drawing/2014/main" id="{921E4ABD-55AA-43C6-8430-B517CC6A5DA5}"/>
              </a:ext>
            </a:extLst>
          </p:cNvPr>
          <p:cNvGrpSpPr/>
          <p:nvPr/>
        </p:nvGrpSpPr>
        <p:grpSpPr>
          <a:xfrm>
            <a:off x="594855" y="5076243"/>
            <a:ext cx="4294094" cy="852259"/>
            <a:chOff x="6836361" y="3361981"/>
            <a:chExt cx="3354119" cy="581025"/>
          </a:xfrm>
        </p:grpSpPr>
        <p:cxnSp>
          <p:nvCxnSpPr>
            <p:cNvPr id="109" name="Пряма сполучна лінія 108">
              <a:extLst>
                <a:ext uri="{FF2B5EF4-FFF2-40B4-BE49-F238E27FC236}">
                  <a16:creationId xmlns:a16="http://schemas.microsoft.com/office/drawing/2014/main" id="{BE2ADFD7-84CC-4F10-996E-A1A29867E3D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57111" y="3361981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Пряма сполучна лінія 111">
              <a:extLst>
                <a:ext uri="{FF2B5EF4-FFF2-40B4-BE49-F238E27FC236}">
                  <a16:creationId xmlns:a16="http://schemas.microsoft.com/office/drawing/2014/main" id="{4BFE9D72-E344-432E-8267-0AB8B86CF31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1" y="3943006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Пряма сполучна лінія 112">
              <a:extLst>
                <a:ext uri="{FF2B5EF4-FFF2-40B4-BE49-F238E27FC236}">
                  <a16:creationId xmlns:a16="http://schemas.microsoft.com/office/drawing/2014/main" id="{521C3027-25CC-4172-8D2A-8F38CA8C8B5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2" y="3361981"/>
              <a:ext cx="920749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Пряма сполучна лінія 113">
              <a:extLst>
                <a:ext uri="{FF2B5EF4-FFF2-40B4-BE49-F238E27FC236}">
                  <a16:creationId xmlns:a16="http://schemas.microsoft.com/office/drawing/2014/main" id="{79576AF6-E31D-4FD7-99F4-13FDDA9EA58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69730" y="3361981"/>
              <a:ext cx="920750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8CDCFB8B-7CC6-4A2C-A69C-5D3867F0C0CA}"/>
                  </a:ext>
                </a:extLst>
              </p:cNvPr>
              <p:cNvSpPr txBox="1"/>
              <p:nvPr/>
            </p:nvSpPr>
            <p:spPr>
              <a:xfrm>
                <a:off x="3402268" y="5937712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8CDCFB8B-7CC6-4A2C-A69C-5D3867F0C0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2268" y="5937712"/>
                <a:ext cx="693383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E9B1DDF6-64CE-4DE1-B138-894096640941}"/>
                  </a:ext>
                </a:extLst>
              </p:cNvPr>
              <p:cNvSpPr txBox="1"/>
              <p:nvPr/>
            </p:nvSpPr>
            <p:spPr>
              <a:xfrm>
                <a:off x="0" y="5922021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E9B1DDF6-64CE-4DE1-B138-8940966409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922021"/>
                <a:ext cx="69338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00BF6AF6-1422-45D1-A8F4-0ACF20F08216}"/>
                  </a:ext>
                </a:extLst>
              </p:cNvPr>
              <p:cNvSpPr txBox="1"/>
              <p:nvPr/>
            </p:nvSpPr>
            <p:spPr>
              <a:xfrm>
                <a:off x="1725313" y="4544683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00BF6AF6-1422-45D1-A8F4-0ACF20F082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5313" y="4544683"/>
                <a:ext cx="693383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365D3FA2-308E-4AC2-B297-2010687F081D}"/>
                  </a:ext>
                </a:extLst>
              </p:cNvPr>
              <p:cNvSpPr txBox="1"/>
              <p:nvPr/>
            </p:nvSpPr>
            <p:spPr>
              <a:xfrm>
                <a:off x="4874933" y="4584071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365D3FA2-308E-4AC2-B297-2010687F08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4933" y="4584071"/>
                <a:ext cx="69338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8DEDBB22-CD8C-479D-BBEC-98EB2FCB6DD8}"/>
                  </a:ext>
                </a:extLst>
              </p:cNvPr>
              <p:cNvSpPr txBox="1"/>
              <p:nvPr/>
            </p:nvSpPr>
            <p:spPr>
              <a:xfrm>
                <a:off x="3242261" y="2314250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8DEDBB22-CD8C-479D-BBEC-98EB2FCB6D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2261" y="2314250"/>
                <a:ext cx="69338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E9288D7F-D640-4387-8CFD-F92206368D88}"/>
                  </a:ext>
                </a:extLst>
              </p:cNvPr>
              <p:cNvSpPr txBox="1"/>
              <p:nvPr/>
            </p:nvSpPr>
            <p:spPr>
              <a:xfrm>
                <a:off x="28148" y="2321327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E9288D7F-D640-4387-8CFD-F92206368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48" y="2321327"/>
                <a:ext cx="693383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2E46C71E-F41F-4520-B8E9-C172B383CECF}"/>
                  </a:ext>
                </a:extLst>
              </p:cNvPr>
              <p:cNvSpPr txBox="1"/>
              <p:nvPr/>
            </p:nvSpPr>
            <p:spPr>
              <a:xfrm>
                <a:off x="1157930" y="1445324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2E46C71E-F41F-4520-B8E9-C172B383CE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930" y="1445324"/>
                <a:ext cx="693383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52BCFE18-32C3-4AF4-AD3E-9D954E2FFBBE}"/>
                  </a:ext>
                </a:extLst>
              </p:cNvPr>
              <p:cNvSpPr txBox="1"/>
              <p:nvPr/>
            </p:nvSpPr>
            <p:spPr>
              <a:xfrm>
                <a:off x="4570703" y="1457198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52BCFE18-32C3-4AF4-AD3E-9D954E2FFB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0703" y="1457198"/>
                <a:ext cx="693383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Прямокутник: округлені кути 128">
            <a:extLst>
              <a:ext uri="{FF2B5EF4-FFF2-40B4-BE49-F238E27FC236}">
                <a16:creationId xmlns:a16="http://schemas.microsoft.com/office/drawing/2014/main" id="{15EF6A0F-9356-4A94-8C08-B0DAB3F45CD2}"/>
              </a:ext>
            </a:extLst>
          </p:cNvPr>
          <p:cNvSpPr/>
          <p:nvPr/>
        </p:nvSpPr>
        <p:spPr>
          <a:xfrm>
            <a:off x="5349588" y="1683904"/>
            <a:ext cx="6842412" cy="1837692"/>
          </a:xfrm>
          <a:prstGeom prst="roundRect">
            <a:avLst/>
          </a:prstGeom>
          <a:solidFill>
            <a:srgbClr val="633537"/>
          </a:solidFill>
          <a:ln w="57150" cap="flat" cmpd="sng" algn="ctr">
            <a:solidFill>
              <a:srgbClr val="63353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Квадрат будь-якої діагоналі прямокутного паралелепіпеда дорівнює сумі квадратів його трьох вимірів</a:t>
            </a:r>
          </a:p>
        </p:txBody>
      </p:sp>
      <p:sp>
        <p:nvSpPr>
          <p:cNvPr id="130" name="Прямокутник: округлені кути 129">
            <a:extLst>
              <a:ext uri="{FF2B5EF4-FFF2-40B4-BE49-F238E27FC236}">
                <a16:creationId xmlns:a16="http://schemas.microsoft.com/office/drawing/2014/main" id="{65F18B08-489C-458D-A824-B048B3678295}"/>
              </a:ext>
            </a:extLst>
          </p:cNvPr>
          <p:cNvSpPr/>
          <p:nvPr/>
        </p:nvSpPr>
        <p:spPr>
          <a:xfrm>
            <a:off x="5349588" y="742331"/>
            <a:ext cx="2291433" cy="584776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Теорема</a:t>
            </a:r>
          </a:p>
        </p:txBody>
      </p:sp>
      <p:pic>
        <p:nvPicPr>
          <p:cNvPr id="131" name="Рисунок 130">
            <a:extLst>
              <a:ext uri="{FF2B5EF4-FFF2-40B4-BE49-F238E27FC236}">
                <a16:creationId xmlns:a16="http://schemas.microsoft.com/office/drawing/2014/main" id="{EDE394F0-919C-4531-9526-46A4E11834B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886" y="5596735"/>
            <a:ext cx="1089316" cy="1089316"/>
          </a:xfrm>
          <a:prstGeom prst="rect">
            <a:avLst/>
          </a:prstGeom>
        </p:spPr>
      </p:pic>
      <p:sp>
        <p:nvSpPr>
          <p:cNvPr id="132" name="Прямоугольник 7">
            <a:extLst>
              <a:ext uri="{FF2B5EF4-FFF2-40B4-BE49-F238E27FC236}">
                <a16:creationId xmlns:a16="http://schemas.microsoft.com/office/drawing/2014/main" id="{65D5E553-90C8-4D8F-93BD-42FEA8B7E7CC}"/>
              </a:ext>
            </a:extLst>
          </p:cNvPr>
          <p:cNvSpPr/>
          <p:nvPr/>
        </p:nvSpPr>
        <p:spPr>
          <a:xfrm>
            <a:off x="6947338" y="5761903"/>
            <a:ext cx="4230547" cy="830997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Скільки діагоналей має паралелепіпед?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C29EBA20-680D-4522-8A0D-220C8ECD2A0D}"/>
              </a:ext>
            </a:extLst>
          </p:cNvPr>
          <p:cNvSpPr/>
          <p:nvPr/>
        </p:nvSpPr>
        <p:spPr>
          <a:xfrm>
            <a:off x="2682365" y="3881197"/>
            <a:ext cx="143017" cy="143017"/>
          </a:xfrm>
          <a:prstGeom prst="ellipse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4" name="Прямокутник: округлені кути 53">
            <a:extLst>
              <a:ext uri="{FF2B5EF4-FFF2-40B4-BE49-F238E27FC236}">
                <a16:creationId xmlns:a16="http://schemas.microsoft.com/office/drawing/2014/main" id="{B8974330-9B6A-4E29-A6E4-AB271247079B}"/>
              </a:ext>
            </a:extLst>
          </p:cNvPr>
          <p:cNvSpPr/>
          <p:nvPr/>
        </p:nvSpPr>
        <p:spPr>
          <a:xfrm>
            <a:off x="791194" y="6188809"/>
            <a:ext cx="2647406" cy="584776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діагоналі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Прямокутник: округлені кути 40">
                <a:extLst>
                  <a:ext uri="{FF2B5EF4-FFF2-40B4-BE49-F238E27FC236}">
                    <a16:creationId xmlns:a16="http://schemas.microsoft.com/office/drawing/2014/main" id="{3D0D59AB-5653-40FA-BBFC-24481D14A473}"/>
                  </a:ext>
                </a:extLst>
              </p:cNvPr>
              <p:cNvSpPr/>
              <p:nvPr/>
            </p:nvSpPr>
            <p:spPr>
              <a:xfrm>
                <a:off x="6431674" y="4064511"/>
                <a:ext cx="4675949" cy="584776"/>
              </a:xfrm>
              <a:prstGeom prst="roundRect">
                <a:avLst/>
              </a:prstGeom>
              <a:solidFill>
                <a:srgbClr val="76717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𝑨</m:t>
                          </m:r>
                          <m:sSub>
                            <m:sSub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𝑪</m:t>
                              </m:r>
                            </m:e>
                            <m:sub>
                              <m:r>
                                <a:rPr lang="en-US" sz="28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𝟏</m:t>
                              </m:r>
                            </m:sub>
                          </m:sSub>
                        </m:e>
                        <m:sup>
                          <m:r>
                            <a:rPr lang="uk-UA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𝑩𝑨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𝑩𝑪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𝑩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>
          <p:sp>
            <p:nvSpPr>
              <p:cNvPr id="41" name="Прямокутник: округлені кути 40">
                <a:extLst>
                  <a:ext uri="{FF2B5EF4-FFF2-40B4-BE49-F238E27FC236}">
                    <a16:creationId xmlns:a16="http://schemas.microsoft.com/office/drawing/2014/main" id="{3D0D59AB-5653-40FA-BBFC-24481D14A4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1674" y="4064511"/>
                <a:ext cx="4675949" cy="584776"/>
              </a:xfrm>
              <a:prstGeom prst="round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9478696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1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1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5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4.81481E-6 L 2.08333E-7 -0.45347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685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5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5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5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2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1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5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125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750"/>
                            </p:stCondLst>
                            <p:childTnLst>
                              <p:par>
                                <p:cTn id="1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5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0" dur="125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4" dur="2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25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2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2" presetClass="exit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42" dur="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5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8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1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2" presetClass="exit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54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7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9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63" dur="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5" dur="2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66" dur="2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8" dur="2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69" dur="25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50"/>
                            </p:stCondLst>
                            <p:childTnLst>
                              <p:par>
                                <p:cTn id="1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2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50" tmFilter="0, 0; .2, .5; .8, .5; 1, 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6" dur="125" autoRev="1" fill="hold"/>
                                        <p:tgtEl>
                                          <p:spTgt spid="1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0" dur="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50" tmFilter="0, 0; .2, .5; .8, .5; 1, 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3" dur="125" autoRev="1" fill="hold"/>
                                        <p:tgtEl>
                                          <p:spTgt spid="1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750"/>
                            </p:stCondLst>
                            <p:childTnLst>
                              <p:par>
                                <p:cTn id="1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7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25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0" dur="125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000"/>
                            </p:stCondLst>
                            <p:childTnLst>
                              <p:par>
                                <p:cTn id="19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19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5" grpId="1" animBg="1"/>
      <p:bldP spid="55" grpId="2" animBg="1"/>
      <p:bldP spid="4" grpId="0"/>
      <p:bldP spid="115" grpId="0"/>
      <p:bldP spid="116" grpId="0"/>
      <p:bldP spid="117" grpId="0"/>
      <p:bldP spid="118" grpId="0"/>
      <p:bldP spid="123" grpId="0"/>
      <p:bldP spid="124" grpId="0"/>
      <p:bldP spid="126" grpId="0"/>
      <p:bldP spid="127" grpId="0"/>
      <p:bldP spid="129" grpId="0" animBg="1"/>
      <p:bldP spid="129" grpId="1" animBg="1"/>
      <p:bldP spid="130" grpId="0" animBg="1"/>
      <p:bldP spid="130" grpId="1" animBg="1"/>
      <p:bldP spid="132" grpId="0" animBg="1"/>
      <p:bldP spid="132" grpId="1" animBg="1"/>
      <p:bldP spid="19" grpId="0" animBg="1"/>
      <p:bldP spid="19" grpId="1" animBg="1"/>
      <p:bldP spid="54" grpId="0" animBg="1"/>
      <p:bldP spid="54" grpId="1" animBg="1"/>
      <p:bldP spid="54" grpId="2" animBg="1"/>
      <p:bldP spid="41" grpId="0" animBg="1"/>
      <p:bldP spid="4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1" name="Прямокутник: округлені кути 40">
                <a:extLst>
                  <a:ext uri="{FF2B5EF4-FFF2-40B4-BE49-F238E27FC236}">
                    <a16:creationId xmlns:a16="http://schemas.microsoft.com/office/drawing/2014/main" id="{3D0D59AB-5653-40FA-BBFC-24481D14A473}"/>
                  </a:ext>
                </a:extLst>
              </p:cNvPr>
              <p:cNvSpPr/>
              <p:nvPr/>
            </p:nvSpPr>
            <p:spPr>
              <a:xfrm>
                <a:off x="6431674" y="4064511"/>
                <a:ext cx="4675949" cy="584776"/>
              </a:xfrm>
              <a:prstGeom prst="round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𝑨</m:t>
                          </m:r>
                          <m:sSub>
                            <m:sSub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𝑪</m:t>
                              </m:r>
                            </m:e>
                            <m:sub>
                              <m:r>
                                <a:rPr lang="en-US" sz="28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𝟏</m:t>
                              </m:r>
                            </m:sub>
                          </m:sSub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𝑩𝑨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𝑩𝑪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𝑩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>
          <p:sp>
            <p:nvSpPr>
              <p:cNvPr id="41" name="Прямокутник: округлені кути 40">
                <a:extLst>
                  <a:ext uri="{FF2B5EF4-FFF2-40B4-BE49-F238E27FC236}">
                    <a16:creationId xmlns:a16="http://schemas.microsoft.com/office/drawing/2014/main" id="{3D0D59AB-5653-40FA-BBFC-24481D14A4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1674" y="4064511"/>
                <a:ext cx="4675949" cy="584776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Прямокутник: округлені кути 128">
            <a:extLst>
              <a:ext uri="{FF2B5EF4-FFF2-40B4-BE49-F238E27FC236}">
                <a16:creationId xmlns:a16="http://schemas.microsoft.com/office/drawing/2014/main" id="{15EF6A0F-9356-4A94-8C08-B0DAB3F45CD2}"/>
              </a:ext>
            </a:extLst>
          </p:cNvPr>
          <p:cNvSpPr/>
          <p:nvPr/>
        </p:nvSpPr>
        <p:spPr>
          <a:xfrm>
            <a:off x="5349588" y="1683904"/>
            <a:ext cx="6842412" cy="1837692"/>
          </a:xfrm>
          <a:prstGeom prst="roundRect">
            <a:avLst/>
          </a:prstGeom>
          <a:solidFill>
            <a:srgbClr val="633537"/>
          </a:solidFill>
          <a:ln w="57150" cap="flat" cmpd="sng" algn="ctr">
            <a:solidFill>
              <a:srgbClr val="63353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Квадрат будь-якої діагоналі прямокутного паралелепіпеда дорівнює сумі квадратів його трьох вимірів</a:t>
            </a:r>
          </a:p>
        </p:txBody>
      </p:sp>
      <p:cxnSp>
        <p:nvCxnSpPr>
          <p:cNvPr id="38" name="Пряма сполучна лінія 37">
            <a:extLst>
              <a:ext uri="{FF2B5EF4-FFF2-40B4-BE49-F238E27FC236}">
                <a16:creationId xmlns:a16="http://schemas.microsoft.com/office/drawing/2014/main" id="{02322F02-8E95-4409-AF69-CF100385B623}"/>
              </a:ext>
            </a:extLst>
          </p:cNvPr>
          <p:cNvCxnSpPr>
            <a:cxnSpLocks/>
          </p:cNvCxnSpPr>
          <p:nvPr/>
        </p:nvCxnSpPr>
        <p:spPr>
          <a:xfrm flipH="1" flipV="1">
            <a:off x="1773302" y="1975026"/>
            <a:ext cx="1950877" cy="3952942"/>
          </a:xfrm>
          <a:prstGeom prst="line">
            <a:avLst/>
          </a:prstGeom>
          <a:ln w="57150" cap="rnd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2" y="39339"/>
            <a:ext cx="11321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Прямокутний паралелепіпед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70" name="Пряма сполучна лінія 69">
            <a:extLst>
              <a:ext uri="{FF2B5EF4-FFF2-40B4-BE49-F238E27FC236}">
                <a16:creationId xmlns:a16="http://schemas.microsoft.com/office/drawing/2014/main" id="{1D1888B9-5AC7-4C40-A82A-57EA00229BD3}"/>
              </a:ext>
            </a:extLst>
          </p:cNvPr>
          <p:cNvCxnSpPr>
            <a:cxnSpLocks/>
          </p:cNvCxnSpPr>
          <p:nvPr/>
        </p:nvCxnSpPr>
        <p:spPr>
          <a:xfrm flipV="1">
            <a:off x="594855" y="2819131"/>
            <a:ext cx="0" cy="3111092"/>
          </a:xfrm>
          <a:prstGeom prst="line">
            <a:avLst/>
          </a:prstGeom>
          <a:ln w="57150" cap="rnd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 сполучна лінія 70">
            <a:extLst>
              <a:ext uri="{FF2B5EF4-FFF2-40B4-BE49-F238E27FC236}">
                <a16:creationId xmlns:a16="http://schemas.microsoft.com/office/drawing/2014/main" id="{5657D1B3-770E-4A55-AA9E-2C0C8865C1E9}"/>
              </a:ext>
            </a:extLst>
          </p:cNvPr>
          <p:cNvCxnSpPr>
            <a:cxnSpLocks/>
          </p:cNvCxnSpPr>
          <p:nvPr/>
        </p:nvCxnSpPr>
        <p:spPr>
          <a:xfrm flipH="1">
            <a:off x="594856" y="5077964"/>
            <a:ext cx="1178784" cy="852259"/>
          </a:xfrm>
          <a:prstGeom prst="line">
            <a:avLst/>
          </a:prstGeom>
          <a:ln w="57150" cap="rnd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 сполучна лінія 71">
            <a:extLst>
              <a:ext uri="{FF2B5EF4-FFF2-40B4-BE49-F238E27FC236}">
                <a16:creationId xmlns:a16="http://schemas.microsoft.com/office/drawing/2014/main" id="{491769CA-7ECE-438B-90D0-4833D780B15A}"/>
              </a:ext>
            </a:extLst>
          </p:cNvPr>
          <p:cNvCxnSpPr>
            <a:cxnSpLocks/>
          </p:cNvCxnSpPr>
          <p:nvPr/>
        </p:nvCxnSpPr>
        <p:spPr>
          <a:xfrm flipH="1">
            <a:off x="1773641" y="5077964"/>
            <a:ext cx="3115308" cy="0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 сполучна лінія 72">
            <a:extLst>
              <a:ext uri="{FF2B5EF4-FFF2-40B4-BE49-F238E27FC236}">
                <a16:creationId xmlns:a16="http://schemas.microsoft.com/office/drawing/2014/main" id="{60689B12-229E-4695-9BA9-5C02EA2A7B24}"/>
              </a:ext>
            </a:extLst>
          </p:cNvPr>
          <p:cNvCxnSpPr>
            <a:cxnSpLocks/>
          </p:cNvCxnSpPr>
          <p:nvPr/>
        </p:nvCxnSpPr>
        <p:spPr>
          <a:xfrm flipV="1">
            <a:off x="1773640" y="1966872"/>
            <a:ext cx="0" cy="3111093"/>
          </a:xfrm>
          <a:prstGeom prst="line">
            <a:avLst/>
          </a:prstGeom>
          <a:ln w="57150" cap="rnd">
            <a:solidFill>
              <a:srgbClr val="404D5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 сполучна лінія 73">
            <a:extLst>
              <a:ext uri="{FF2B5EF4-FFF2-40B4-BE49-F238E27FC236}">
                <a16:creationId xmlns:a16="http://schemas.microsoft.com/office/drawing/2014/main" id="{2EBB5EC0-2365-49DC-A592-CD3BE5AC1145}"/>
              </a:ext>
            </a:extLst>
          </p:cNvPr>
          <p:cNvCxnSpPr>
            <a:cxnSpLocks/>
          </p:cNvCxnSpPr>
          <p:nvPr/>
        </p:nvCxnSpPr>
        <p:spPr>
          <a:xfrm flipH="1">
            <a:off x="594855" y="5930223"/>
            <a:ext cx="3115308" cy="0"/>
          </a:xfrm>
          <a:prstGeom prst="line">
            <a:avLst/>
          </a:prstGeom>
          <a:ln w="57150" cap="rnd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 сполучна лінія 74">
            <a:extLst>
              <a:ext uri="{FF2B5EF4-FFF2-40B4-BE49-F238E27FC236}">
                <a16:creationId xmlns:a16="http://schemas.microsoft.com/office/drawing/2014/main" id="{895AE6D9-53EF-4226-9881-AA07F9398764}"/>
              </a:ext>
            </a:extLst>
          </p:cNvPr>
          <p:cNvCxnSpPr>
            <a:cxnSpLocks/>
          </p:cNvCxnSpPr>
          <p:nvPr/>
        </p:nvCxnSpPr>
        <p:spPr>
          <a:xfrm flipH="1">
            <a:off x="3710163" y="5077964"/>
            <a:ext cx="1178786" cy="852259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Групувати 75">
            <a:extLst>
              <a:ext uri="{FF2B5EF4-FFF2-40B4-BE49-F238E27FC236}">
                <a16:creationId xmlns:a16="http://schemas.microsoft.com/office/drawing/2014/main" id="{05F59762-225D-4E11-954F-E134C4E9ED25}"/>
              </a:ext>
            </a:extLst>
          </p:cNvPr>
          <p:cNvGrpSpPr/>
          <p:nvPr/>
        </p:nvGrpSpPr>
        <p:grpSpPr>
          <a:xfrm>
            <a:off x="594855" y="1966872"/>
            <a:ext cx="4294094" cy="852259"/>
            <a:chOff x="6836361" y="3361981"/>
            <a:chExt cx="3354119" cy="581025"/>
          </a:xfrm>
        </p:grpSpPr>
        <p:cxnSp>
          <p:nvCxnSpPr>
            <p:cNvPr id="77" name="Пряма сполучна лінія 76">
              <a:extLst>
                <a:ext uri="{FF2B5EF4-FFF2-40B4-BE49-F238E27FC236}">
                  <a16:creationId xmlns:a16="http://schemas.microsoft.com/office/drawing/2014/main" id="{53443DA9-945F-469F-9A35-2FA0FF785A1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57111" y="3361981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 сполучна лінія 77">
              <a:extLst>
                <a:ext uri="{FF2B5EF4-FFF2-40B4-BE49-F238E27FC236}">
                  <a16:creationId xmlns:a16="http://schemas.microsoft.com/office/drawing/2014/main" id="{D27D0E40-76D2-4607-AB12-3616C36F70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1" y="3943006"/>
              <a:ext cx="2433369" cy="0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 сполучна лінія 80">
              <a:extLst>
                <a:ext uri="{FF2B5EF4-FFF2-40B4-BE49-F238E27FC236}">
                  <a16:creationId xmlns:a16="http://schemas.microsoft.com/office/drawing/2014/main" id="{9E4E3F45-6FE8-49E7-95D7-04B377B672E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6362" y="3361981"/>
              <a:ext cx="920749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 сполучна лінія 81">
              <a:extLst>
                <a:ext uri="{FF2B5EF4-FFF2-40B4-BE49-F238E27FC236}">
                  <a16:creationId xmlns:a16="http://schemas.microsoft.com/office/drawing/2014/main" id="{42103D01-DBE8-4511-9AB5-17CBDCCD378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269730" y="3361981"/>
              <a:ext cx="920750" cy="581025"/>
            </a:xfrm>
            <a:prstGeom prst="line">
              <a:avLst/>
            </a:prstGeom>
            <a:ln w="57150" cap="rnd">
              <a:solidFill>
                <a:srgbClr val="404D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6" name="Пряма сполучна лінія 85">
            <a:extLst>
              <a:ext uri="{FF2B5EF4-FFF2-40B4-BE49-F238E27FC236}">
                <a16:creationId xmlns:a16="http://schemas.microsoft.com/office/drawing/2014/main" id="{09B495CC-2F36-46E4-9806-4A711BB9D194}"/>
              </a:ext>
            </a:extLst>
          </p:cNvPr>
          <p:cNvCxnSpPr>
            <a:cxnSpLocks/>
          </p:cNvCxnSpPr>
          <p:nvPr/>
        </p:nvCxnSpPr>
        <p:spPr>
          <a:xfrm flipV="1">
            <a:off x="4888949" y="1966872"/>
            <a:ext cx="0" cy="311109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 сполучна лінія 86">
            <a:extLst>
              <a:ext uri="{FF2B5EF4-FFF2-40B4-BE49-F238E27FC236}">
                <a16:creationId xmlns:a16="http://schemas.microsoft.com/office/drawing/2014/main" id="{5243182E-958E-46F2-9763-417B8276D2EB}"/>
              </a:ext>
            </a:extLst>
          </p:cNvPr>
          <p:cNvCxnSpPr>
            <a:cxnSpLocks/>
          </p:cNvCxnSpPr>
          <p:nvPr/>
        </p:nvCxnSpPr>
        <p:spPr>
          <a:xfrm flipV="1">
            <a:off x="3710163" y="2819131"/>
            <a:ext cx="0" cy="3109371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8CDCFB8B-7CC6-4A2C-A69C-5D3867F0C0CA}"/>
                  </a:ext>
                </a:extLst>
              </p:cNvPr>
              <p:cNvSpPr txBox="1"/>
              <p:nvPr/>
            </p:nvSpPr>
            <p:spPr>
              <a:xfrm>
                <a:off x="3402268" y="5937712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8CDCFB8B-7CC6-4A2C-A69C-5D3867F0C0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2268" y="5937712"/>
                <a:ext cx="69338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E9B1DDF6-64CE-4DE1-B138-894096640941}"/>
                  </a:ext>
                </a:extLst>
              </p:cNvPr>
              <p:cNvSpPr txBox="1"/>
              <p:nvPr/>
            </p:nvSpPr>
            <p:spPr>
              <a:xfrm>
                <a:off x="0" y="5922021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E9B1DDF6-64CE-4DE1-B138-8940966409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922021"/>
                <a:ext cx="693383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00BF6AF6-1422-45D1-A8F4-0ACF20F08216}"/>
                  </a:ext>
                </a:extLst>
              </p:cNvPr>
              <p:cNvSpPr txBox="1"/>
              <p:nvPr/>
            </p:nvSpPr>
            <p:spPr>
              <a:xfrm>
                <a:off x="1725313" y="4544683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00BF6AF6-1422-45D1-A8F4-0ACF20F082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5313" y="4544683"/>
                <a:ext cx="69338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365D3FA2-308E-4AC2-B297-2010687F081D}"/>
                  </a:ext>
                </a:extLst>
              </p:cNvPr>
              <p:cNvSpPr txBox="1"/>
              <p:nvPr/>
            </p:nvSpPr>
            <p:spPr>
              <a:xfrm>
                <a:off x="4874933" y="4584071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uk-UA" b="1" dirty="0"/>
              </a:p>
            </p:txBody>
          </p:sp>
        </mc:Choice>
        <mc:Fallback xmlns="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365D3FA2-308E-4AC2-B297-2010687F08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4933" y="4584071"/>
                <a:ext cx="69338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8DEDBB22-CD8C-479D-BBEC-98EB2FCB6DD8}"/>
                  </a:ext>
                </a:extLst>
              </p:cNvPr>
              <p:cNvSpPr txBox="1"/>
              <p:nvPr/>
            </p:nvSpPr>
            <p:spPr>
              <a:xfrm>
                <a:off x="3242261" y="2314250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8DEDBB22-CD8C-479D-BBEC-98EB2FCB6D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2261" y="2314250"/>
                <a:ext cx="693383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E9288D7F-D640-4387-8CFD-F92206368D88}"/>
                  </a:ext>
                </a:extLst>
              </p:cNvPr>
              <p:cNvSpPr txBox="1"/>
              <p:nvPr/>
            </p:nvSpPr>
            <p:spPr>
              <a:xfrm>
                <a:off x="28148" y="2321327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E9288D7F-D640-4387-8CFD-F92206368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48" y="2321327"/>
                <a:ext cx="693383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2E46C71E-F41F-4520-B8E9-C172B383CECF}"/>
                  </a:ext>
                </a:extLst>
              </p:cNvPr>
              <p:cNvSpPr txBox="1"/>
              <p:nvPr/>
            </p:nvSpPr>
            <p:spPr>
              <a:xfrm>
                <a:off x="1157930" y="1445324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2E46C71E-F41F-4520-B8E9-C172B383CE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930" y="1445324"/>
                <a:ext cx="693383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52BCFE18-32C3-4AF4-AD3E-9D954E2FFBBE}"/>
                  </a:ext>
                </a:extLst>
              </p:cNvPr>
              <p:cNvSpPr txBox="1"/>
              <p:nvPr/>
            </p:nvSpPr>
            <p:spPr>
              <a:xfrm>
                <a:off x="4570703" y="1457198"/>
                <a:ext cx="69338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n-US" sz="2800" b="1" i="1" dirty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uk-UA" sz="1600" b="1" dirty="0"/>
              </a:p>
            </p:txBody>
          </p:sp>
        </mc:Choice>
        <mc:Fallback xmlns=""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52BCFE18-32C3-4AF4-AD3E-9D954E2FFB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0703" y="1457198"/>
                <a:ext cx="693383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0" name="Прямокутник: округлені кути 129">
            <a:extLst>
              <a:ext uri="{FF2B5EF4-FFF2-40B4-BE49-F238E27FC236}">
                <a16:creationId xmlns:a16="http://schemas.microsoft.com/office/drawing/2014/main" id="{65F18B08-489C-458D-A824-B048B3678295}"/>
              </a:ext>
            </a:extLst>
          </p:cNvPr>
          <p:cNvSpPr/>
          <p:nvPr/>
        </p:nvSpPr>
        <p:spPr>
          <a:xfrm>
            <a:off x="5349588" y="742331"/>
            <a:ext cx="2291433" cy="584776"/>
          </a:xfrm>
          <a:prstGeom prst="round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Теорема</a:t>
            </a:r>
          </a:p>
        </p:txBody>
      </p:sp>
      <p:sp>
        <p:nvSpPr>
          <p:cNvPr id="42" name="Прямокутник: округлені кути 41">
            <a:extLst>
              <a:ext uri="{FF2B5EF4-FFF2-40B4-BE49-F238E27FC236}">
                <a16:creationId xmlns:a16="http://schemas.microsoft.com/office/drawing/2014/main" id="{9B5013FF-2567-4B3B-B71C-D66DD583F584}"/>
              </a:ext>
            </a:extLst>
          </p:cNvPr>
          <p:cNvSpPr/>
          <p:nvPr/>
        </p:nvSpPr>
        <p:spPr>
          <a:xfrm>
            <a:off x="226258" y="740954"/>
            <a:ext cx="2291433" cy="584776"/>
          </a:xfrm>
          <a:prstGeom prst="roundRect">
            <a:avLst/>
          </a:prstGeom>
          <a:solidFill>
            <a:srgbClr val="AA55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Доведення</a:t>
            </a:r>
          </a:p>
        </p:txBody>
      </p:sp>
      <p:cxnSp>
        <p:nvCxnSpPr>
          <p:cNvPr id="32" name="Пряма сполучна лінія 31">
            <a:extLst>
              <a:ext uri="{FF2B5EF4-FFF2-40B4-BE49-F238E27FC236}">
                <a16:creationId xmlns:a16="http://schemas.microsoft.com/office/drawing/2014/main" id="{A8560FF6-FF5B-4A61-8530-A2DB916AD88B}"/>
              </a:ext>
            </a:extLst>
          </p:cNvPr>
          <p:cNvCxnSpPr>
            <a:cxnSpLocks/>
          </p:cNvCxnSpPr>
          <p:nvPr/>
        </p:nvCxnSpPr>
        <p:spPr>
          <a:xfrm flipV="1">
            <a:off x="4888949" y="1966872"/>
            <a:ext cx="0" cy="3111092"/>
          </a:xfrm>
          <a:prstGeom prst="line">
            <a:avLst/>
          </a:prstGeom>
          <a:ln w="57150" cap="rnd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кутник 32">
                <a:extLst>
                  <a:ext uri="{FF2B5EF4-FFF2-40B4-BE49-F238E27FC236}">
                    <a16:creationId xmlns:a16="http://schemas.microsoft.com/office/drawing/2014/main" id="{E5691219-7AEE-4862-8345-5253C8A1C600}"/>
                  </a:ext>
                </a:extLst>
              </p:cNvPr>
              <p:cNvSpPr/>
              <p:nvPr/>
            </p:nvSpPr>
            <p:spPr>
              <a:xfrm>
                <a:off x="7338917" y="2375583"/>
                <a:ext cx="3416038" cy="702816"/>
              </a:xfrm>
              <a:prstGeom prst="rect">
                <a:avLst/>
              </a:prstGeom>
              <a:solidFill>
                <a:srgbClr val="404D5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k-UA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𝑨𝑪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𝑨𝑩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𝑩𝑪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3" name="Прямокутник 32">
                <a:extLst>
                  <a:ext uri="{FF2B5EF4-FFF2-40B4-BE49-F238E27FC236}">
                    <a16:creationId xmlns:a16="http://schemas.microsoft.com/office/drawing/2014/main" id="{E5691219-7AEE-4862-8345-5253C8A1C6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8917" y="2375583"/>
                <a:ext cx="3416038" cy="70281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0EEA635-4A20-487C-B4D3-1388DEB966F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886" y="5596735"/>
            <a:ext cx="1089316" cy="108931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7">
                <a:extLst>
                  <a:ext uri="{FF2B5EF4-FFF2-40B4-BE49-F238E27FC236}">
                    <a16:creationId xmlns:a16="http://schemas.microsoft.com/office/drawing/2014/main" id="{2CD8A453-AF06-4C00-BB17-D7030E2214B8}"/>
                  </a:ext>
                </a:extLst>
              </p:cNvPr>
              <p:cNvSpPr/>
              <p:nvPr/>
            </p:nvSpPr>
            <p:spPr>
              <a:xfrm>
                <a:off x="6947338" y="5761903"/>
                <a:ext cx="4230547" cy="830997"/>
              </a:xfrm>
              <a:prstGeom prst="rect">
                <a:avLst/>
              </a:prstGeom>
              <a:solidFill>
                <a:srgbClr val="726F54"/>
              </a:solidFill>
              <a:ln>
                <a:noFill/>
              </a:ln>
              <a:effectLst>
                <a:softEdge rad="0"/>
              </a:effectLst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З </a:t>
                </a:r>
                <a14:m>
                  <m:oMath xmlns:m="http://schemas.openxmlformats.org/officeDocument/2006/math">
                    <m:r>
                      <a:rPr lang="uk-U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∆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𝑨𝑩𝑪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 </m:t>
                    </m:r>
                    <m:d>
                      <m:d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∠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𝑩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=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𝟗𝟎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°</m:t>
                        </m:r>
                      </m:e>
                    </m:d>
                  </m:oMath>
                </a14:m>
                <a:r>
                  <a:rPr lang="uk-UA" sz="24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як можемо знайти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effectLst/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𝑨𝑪</m:t>
                    </m:r>
                    <m:r>
                      <a:rPr lang="en-US" sz="2400" b="1" i="1" smtClean="0">
                        <a:effectLst/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?</m:t>
                    </m:r>
                  </m:oMath>
                </a14:m>
                <a:endParaRPr lang="ru-RU" sz="24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7">
                <a:extLst>
                  <a:ext uri="{FF2B5EF4-FFF2-40B4-BE49-F238E27FC236}">
                    <a16:creationId xmlns:a16="http://schemas.microsoft.com/office/drawing/2014/main" id="{2CD8A453-AF06-4C00-BB17-D7030E2214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7338" y="5761903"/>
                <a:ext cx="4230547" cy="830997"/>
              </a:xfrm>
              <a:prstGeom prst="rect">
                <a:avLst/>
              </a:prstGeom>
              <a:blipFill>
                <a:blip r:embed="rId14"/>
                <a:stretch>
                  <a:fillRect t="-6569" b="-14599"/>
                </a:stretch>
              </a:blipFill>
              <a:ln>
                <a:noFill/>
              </a:ln>
              <a:effectLst>
                <a:softEdge rad="0"/>
              </a:effectLst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7">
                <a:extLst>
                  <a:ext uri="{FF2B5EF4-FFF2-40B4-BE49-F238E27FC236}">
                    <a16:creationId xmlns:a16="http://schemas.microsoft.com/office/drawing/2014/main" id="{5FC33E82-222A-4492-B333-FB03A547C519}"/>
                  </a:ext>
                </a:extLst>
              </p:cNvPr>
              <p:cNvSpPr/>
              <p:nvPr/>
            </p:nvSpPr>
            <p:spPr>
              <a:xfrm>
                <a:off x="6947338" y="5761902"/>
                <a:ext cx="4230547" cy="830997"/>
              </a:xfrm>
              <a:prstGeom prst="rect">
                <a:avLst/>
              </a:prstGeom>
              <a:solidFill>
                <a:srgbClr val="726F54"/>
              </a:solidFill>
              <a:ln>
                <a:noFill/>
              </a:ln>
              <a:effectLst>
                <a:softEdge rad="0"/>
              </a:effectLst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uk-UA" sz="2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З </a:t>
                </a:r>
                <a14:m>
                  <m:oMath xmlns:m="http://schemas.openxmlformats.org/officeDocument/2006/math">
                    <m:r>
                      <a:rPr lang="uk-U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∆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𝑨𝑪</m:t>
                    </m:r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ahoma" panose="020B0604030504040204" pitchFamily="34" charset="0"/>
                      </a:rPr>
                      <m:t> </m:t>
                    </m:r>
                    <m:d>
                      <m:dPr>
                        <m:ctrlP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∠</m:t>
                        </m:r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ahoma" panose="020B0604030504040204" pitchFamily="34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=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𝟗𝟎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ahoma" panose="020B0604030504040204" pitchFamily="34" charset="0"/>
                          </a:rPr>
                          <m:t>°</m:t>
                        </m:r>
                      </m:e>
                    </m:d>
                  </m:oMath>
                </a14:m>
                <a:r>
                  <a:rPr lang="uk-UA" sz="24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, як можемо знайти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effectLst/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𝑨</m:t>
                    </m:r>
                    <m:sSub>
                      <m:sSubPr>
                        <m:ctrlPr>
                          <a:rPr lang="en-US" sz="2400" b="1" i="1" smtClean="0">
                            <a:effectLst/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effectLst/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2400" b="1" i="1" smtClean="0">
                            <a:effectLst/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  <a:endParaRPr lang="ru-RU" sz="24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6" name="Прямоугольник 7">
                <a:extLst>
                  <a:ext uri="{FF2B5EF4-FFF2-40B4-BE49-F238E27FC236}">
                    <a16:creationId xmlns:a16="http://schemas.microsoft.com/office/drawing/2014/main" id="{5FC33E82-222A-4492-B333-FB03A547C5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7338" y="5761902"/>
                <a:ext cx="4230547" cy="830997"/>
              </a:xfrm>
              <a:prstGeom prst="rect">
                <a:avLst/>
              </a:prstGeom>
              <a:blipFill>
                <a:blip r:embed="rId15"/>
                <a:stretch>
                  <a:fillRect t="-6569" b="-14599"/>
                </a:stretch>
              </a:blipFill>
              <a:ln>
                <a:noFill/>
              </a:ln>
              <a:effectLst>
                <a:softEdge rad="0"/>
              </a:effectLst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кутник 36">
                <a:extLst>
                  <a:ext uri="{FF2B5EF4-FFF2-40B4-BE49-F238E27FC236}">
                    <a16:creationId xmlns:a16="http://schemas.microsoft.com/office/drawing/2014/main" id="{7537E783-F4C4-4D78-BDDC-93D80B3C42CF}"/>
                  </a:ext>
                </a:extLst>
              </p:cNvPr>
              <p:cNvSpPr/>
              <p:nvPr/>
            </p:nvSpPr>
            <p:spPr>
              <a:xfrm>
                <a:off x="7346179" y="3206051"/>
                <a:ext cx="3416038" cy="570436"/>
              </a:xfrm>
              <a:prstGeom prst="rect">
                <a:avLst/>
              </a:prstGeom>
              <a:solidFill>
                <a:srgbClr val="404D5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𝑨</m:t>
                          </m:r>
                          <m:sSub>
                            <m:sSub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𝑪</m:t>
                              </m:r>
                            </m:e>
                            <m:sub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𝟏</m:t>
                              </m:r>
                            </m:sub>
                          </m:sSub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𝑨𝑪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𝑪</m:t>
                          </m:r>
                          <m:sSub>
                            <m:sSub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𝑪</m:t>
                              </m:r>
                            </m:e>
                            <m:sub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𝟏</m:t>
                              </m:r>
                            </m:sub>
                          </m:sSub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7" name="Прямокутник 36">
                <a:extLst>
                  <a:ext uri="{FF2B5EF4-FFF2-40B4-BE49-F238E27FC236}">
                    <a16:creationId xmlns:a16="http://schemas.microsoft.com/office/drawing/2014/main" id="{7537E783-F4C4-4D78-BDDC-93D80B3C42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6179" y="3206051"/>
                <a:ext cx="3416038" cy="57043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7">
                <a:extLst>
                  <a:ext uri="{FF2B5EF4-FFF2-40B4-BE49-F238E27FC236}">
                    <a16:creationId xmlns:a16="http://schemas.microsoft.com/office/drawing/2014/main" id="{AE2705AB-7532-4342-A152-C77AA5DBB629}"/>
                  </a:ext>
                </a:extLst>
              </p:cNvPr>
              <p:cNvSpPr/>
              <p:nvPr/>
            </p:nvSpPr>
            <p:spPr>
              <a:xfrm>
                <a:off x="6947337" y="5783823"/>
                <a:ext cx="4230547" cy="830997"/>
              </a:xfrm>
              <a:prstGeom prst="rect">
                <a:avLst/>
              </a:prstGeom>
              <a:solidFill>
                <a:srgbClr val="726F54"/>
              </a:solidFill>
              <a:ln>
                <a:noFill/>
              </a:ln>
              <a:effectLst>
                <a:softEdge rad="0"/>
              </a:effectLst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ru-RU" sz="24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Чи </a:t>
                </a:r>
                <a:r>
                  <a:rPr lang="ru-RU" sz="2400" b="1" dirty="0" err="1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дорівнює</a:t>
                </a:r>
                <a:r>
                  <a:rPr lang="ru-RU" sz="24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uk-UA" sz="24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бічне ребро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effectLst/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𝑪</m:t>
                    </m:r>
                    <m:sSub>
                      <m:sSubPr>
                        <m:ctrlPr>
                          <a:rPr lang="en-US" sz="2400" b="1" i="1" smtClean="0">
                            <a:effectLst/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effectLst/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2400" b="1" i="1" smtClean="0">
                            <a:effectLst/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24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ребру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effectLst/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𝑩</m:t>
                    </m:r>
                    <m:sSub>
                      <m:sSubPr>
                        <m:ctrlPr>
                          <a:rPr lang="en-US" sz="2400" b="1" i="1" smtClean="0">
                            <a:effectLst/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effectLst/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𝑩</m:t>
                        </m:r>
                      </m:e>
                      <m:sub>
                        <m:r>
                          <a:rPr lang="en-US" sz="2400" b="1" i="1" smtClean="0">
                            <a:effectLst/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>
                    <a:effectLst/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?</a:t>
                </a:r>
                <a:endParaRPr lang="ru-RU" sz="2400" b="1" dirty="0">
                  <a:effectLst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9" name="Прямоугольник 7">
                <a:extLst>
                  <a:ext uri="{FF2B5EF4-FFF2-40B4-BE49-F238E27FC236}">
                    <a16:creationId xmlns:a16="http://schemas.microsoft.com/office/drawing/2014/main" id="{AE2705AB-7532-4342-A152-C77AA5DBB6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7337" y="5783823"/>
                <a:ext cx="4230547" cy="830997"/>
              </a:xfrm>
              <a:prstGeom prst="rect">
                <a:avLst/>
              </a:prstGeom>
              <a:blipFill>
                <a:blip r:embed="rId17"/>
                <a:stretch>
                  <a:fillRect l="-1441" t="-5882" r="-3458" b="-15441"/>
                </a:stretch>
              </a:blipFill>
              <a:ln>
                <a:noFill/>
              </a:ln>
              <a:effectLst>
                <a:softEdge rad="0"/>
              </a:effectLst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кутник 39">
                <a:extLst>
                  <a:ext uri="{FF2B5EF4-FFF2-40B4-BE49-F238E27FC236}">
                    <a16:creationId xmlns:a16="http://schemas.microsoft.com/office/drawing/2014/main" id="{653D0D1A-F961-40FE-9A1B-18F4853867C7}"/>
                  </a:ext>
                </a:extLst>
              </p:cNvPr>
              <p:cNvSpPr/>
              <p:nvPr/>
            </p:nvSpPr>
            <p:spPr>
              <a:xfrm>
                <a:off x="7346179" y="3217011"/>
                <a:ext cx="3416038" cy="683844"/>
              </a:xfrm>
              <a:prstGeom prst="rect">
                <a:avLst/>
              </a:prstGeom>
              <a:solidFill>
                <a:srgbClr val="404D5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𝑨</m:t>
                          </m:r>
                          <m:sSub>
                            <m:sSub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𝑪</m:t>
                              </m:r>
                            </m:e>
                            <m:sub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𝟏</m:t>
                              </m:r>
                            </m:sub>
                          </m:sSub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𝑨𝑪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𝑩</m:t>
                          </m:r>
                          <m:sSub>
                            <m:sSub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𝑩</m:t>
                              </m:r>
                            </m:e>
                            <m:sub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𝟏</m:t>
                              </m:r>
                            </m:sub>
                          </m:sSub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0" name="Прямокутник 39">
                <a:extLst>
                  <a:ext uri="{FF2B5EF4-FFF2-40B4-BE49-F238E27FC236}">
                    <a16:creationId xmlns:a16="http://schemas.microsoft.com/office/drawing/2014/main" id="{653D0D1A-F961-40FE-9A1B-18F4853867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6179" y="3217011"/>
                <a:ext cx="3416038" cy="683844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Прямоугольник 7">
            <a:extLst>
              <a:ext uri="{FF2B5EF4-FFF2-40B4-BE49-F238E27FC236}">
                <a16:creationId xmlns:a16="http://schemas.microsoft.com/office/drawing/2014/main" id="{D9B55155-88E0-47E9-AEB7-B5513CC7FAA6}"/>
              </a:ext>
            </a:extLst>
          </p:cNvPr>
          <p:cNvSpPr/>
          <p:nvPr/>
        </p:nvSpPr>
        <p:spPr>
          <a:xfrm>
            <a:off x="6947336" y="5957938"/>
            <a:ext cx="4230547" cy="461665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Який робимо висновок</a:t>
            </a:r>
            <a:r>
              <a:rPr lang="en-US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44" name="Пряма сполучна лінія 43">
            <a:extLst>
              <a:ext uri="{FF2B5EF4-FFF2-40B4-BE49-F238E27FC236}">
                <a16:creationId xmlns:a16="http://schemas.microsoft.com/office/drawing/2014/main" id="{418176EF-6A0A-4F5A-BFC9-B22B8FA591F5}"/>
              </a:ext>
            </a:extLst>
          </p:cNvPr>
          <p:cNvCxnSpPr>
            <a:cxnSpLocks/>
          </p:cNvCxnSpPr>
          <p:nvPr/>
        </p:nvCxnSpPr>
        <p:spPr>
          <a:xfrm>
            <a:off x="10870569" y="2375583"/>
            <a:ext cx="0" cy="1525271"/>
          </a:xfrm>
          <a:prstGeom prst="line">
            <a:avLst/>
          </a:prstGeom>
          <a:ln w="28575">
            <a:solidFill>
              <a:srgbClr val="404D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Стрілка: вигнута вліво 44">
            <a:extLst>
              <a:ext uri="{FF2B5EF4-FFF2-40B4-BE49-F238E27FC236}">
                <a16:creationId xmlns:a16="http://schemas.microsoft.com/office/drawing/2014/main" id="{358C7130-54CD-4178-BBB8-E2EED361EA9C}"/>
              </a:ext>
            </a:extLst>
          </p:cNvPr>
          <p:cNvSpPr/>
          <p:nvPr/>
        </p:nvSpPr>
        <p:spPr>
          <a:xfrm>
            <a:off x="11066182" y="3100932"/>
            <a:ext cx="625074" cy="1744738"/>
          </a:xfrm>
          <a:prstGeom prst="curvedLeftArrow">
            <a:avLst>
              <a:gd name="adj1" fmla="val 30281"/>
              <a:gd name="adj2" fmla="val 50000"/>
              <a:gd name="adj3" fmla="val 57482"/>
            </a:avLst>
          </a:prstGeom>
          <a:solidFill>
            <a:srgbClr val="404D56"/>
          </a:solidFill>
          <a:ln>
            <a:solidFill>
              <a:srgbClr val="404D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Прямокутник 45">
                <a:extLst>
                  <a:ext uri="{FF2B5EF4-FFF2-40B4-BE49-F238E27FC236}">
                    <a16:creationId xmlns:a16="http://schemas.microsoft.com/office/drawing/2014/main" id="{0B6EF61C-C1EA-44A6-8ACB-0AF4A169DCB0}"/>
                  </a:ext>
                </a:extLst>
              </p:cNvPr>
              <p:cNvSpPr/>
              <p:nvPr/>
            </p:nvSpPr>
            <p:spPr>
              <a:xfrm>
                <a:off x="6140072" y="4364069"/>
                <a:ext cx="4754101" cy="570436"/>
              </a:xfrm>
              <a:prstGeom prst="rect">
                <a:avLst/>
              </a:prstGeom>
              <a:solidFill>
                <a:srgbClr val="404D5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𝑨</m:t>
                          </m:r>
                          <m:sSub>
                            <m:sSub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𝑪</m:t>
                              </m:r>
                            </m:e>
                            <m:sub>
                              <m:r>
                                <a:rPr lang="en-US" sz="28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𝟏</m:t>
                              </m:r>
                            </m:sub>
                          </m:sSub>
                        </m:e>
                        <m:sup>
                          <m:r>
                            <a:rPr lang="en-US" sz="28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8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𝑩𝑨</m:t>
                          </m:r>
                        </m:e>
                        <m:sup>
                          <m:r>
                            <a:rPr lang="en-US" sz="28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28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𝑩𝑪</m:t>
                          </m:r>
                        </m:e>
                        <m:sup>
                          <m:r>
                            <a:rPr lang="en-US" sz="28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sz="28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bPr>
                        <m:e>
                          <m:r>
                            <a:rPr lang="en-US" sz="28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𝑩</m:t>
                          </m:r>
                        </m:e>
                        <m:sub>
                          <m:r>
                            <a:rPr lang="en-US" sz="28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8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𝑩</m:t>
                          </m:r>
                        </m:e>
                        <m:sup>
                          <m:r>
                            <a:rPr lang="en-US" sz="28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k-UA" sz="2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>
          <p:sp>
            <p:nvSpPr>
              <p:cNvPr id="46" name="Прямокутник 45">
                <a:extLst>
                  <a:ext uri="{FF2B5EF4-FFF2-40B4-BE49-F238E27FC236}">
                    <a16:creationId xmlns:a16="http://schemas.microsoft.com/office/drawing/2014/main" id="{0B6EF61C-C1EA-44A6-8ACB-0AF4A169DC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0072" y="4364069"/>
                <a:ext cx="4754101" cy="570436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Прямокутник: округлені кути 46">
            <a:extLst>
              <a:ext uri="{FF2B5EF4-FFF2-40B4-BE49-F238E27FC236}">
                <a16:creationId xmlns:a16="http://schemas.microsoft.com/office/drawing/2014/main" id="{02E94828-CCDE-4B5C-9EDB-DA5EACE74AA1}"/>
              </a:ext>
            </a:extLst>
          </p:cNvPr>
          <p:cNvSpPr/>
          <p:nvPr/>
        </p:nvSpPr>
        <p:spPr>
          <a:xfrm>
            <a:off x="8602917" y="2456483"/>
            <a:ext cx="1965435" cy="55435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8" name="Прямокутник: округлені кути 47">
            <a:extLst>
              <a:ext uri="{FF2B5EF4-FFF2-40B4-BE49-F238E27FC236}">
                <a16:creationId xmlns:a16="http://schemas.microsoft.com/office/drawing/2014/main" id="{D703B719-4AFE-46C9-B720-F8B42B3F8BEF}"/>
              </a:ext>
            </a:extLst>
          </p:cNvPr>
          <p:cNvSpPr/>
          <p:nvPr/>
        </p:nvSpPr>
        <p:spPr>
          <a:xfrm>
            <a:off x="8602917" y="3290985"/>
            <a:ext cx="767258" cy="55435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9" name="Прямокутник: округлені кути 48">
            <a:extLst>
              <a:ext uri="{FF2B5EF4-FFF2-40B4-BE49-F238E27FC236}">
                <a16:creationId xmlns:a16="http://schemas.microsoft.com/office/drawing/2014/main" id="{4565CB21-D0FD-4491-9991-DB68A24256F8}"/>
              </a:ext>
            </a:extLst>
          </p:cNvPr>
          <p:cNvSpPr/>
          <p:nvPr/>
        </p:nvSpPr>
        <p:spPr>
          <a:xfrm>
            <a:off x="226258" y="748268"/>
            <a:ext cx="2291433" cy="584776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Доведено</a:t>
            </a:r>
          </a:p>
        </p:txBody>
      </p:sp>
      <p:sp>
        <p:nvSpPr>
          <p:cNvPr id="50" name="Прямоугольник 7">
            <a:extLst>
              <a:ext uri="{FF2B5EF4-FFF2-40B4-BE49-F238E27FC236}">
                <a16:creationId xmlns:a16="http://schemas.microsoft.com/office/drawing/2014/main" id="{F55FD077-36A9-4961-83B6-4FD63E96385D}"/>
              </a:ext>
            </a:extLst>
          </p:cNvPr>
          <p:cNvSpPr/>
          <p:nvPr/>
        </p:nvSpPr>
        <p:spPr>
          <a:xfrm>
            <a:off x="5842254" y="5783823"/>
            <a:ext cx="5335629" cy="830997"/>
          </a:xfrm>
          <a:prstGeom prst="rect">
            <a:avLst/>
          </a:prstGeom>
          <a:solidFill>
            <a:srgbClr val="726F54"/>
          </a:solidFill>
          <a:ln>
            <a:noFill/>
          </a:ln>
          <a:effectLst>
            <a:softEdge rad="0"/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Який можемо зробити висновок з цієї теореми</a:t>
            </a:r>
            <a:r>
              <a:rPr lang="en-US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ru-RU" sz="24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Прямокутник: округлені кути 50">
            <a:extLst>
              <a:ext uri="{FF2B5EF4-FFF2-40B4-BE49-F238E27FC236}">
                <a16:creationId xmlns:a16="http://schemas.microsoft.com/office/drawing/2014/main" id="{A854DEA4-E19A-4662-84E5-249D4B1970E2}"/>
              </a:ext>
            </a:extLst>
          </p:cNvPr>
          <p:cNvSpPr/>
          <p:nvPr/>
        </p:nvSpPr>
        <p:spPr>
          <a:xfrm>
            <a:off x="5842254" y="5370897"/>
            <a:ext cx="5750770" cy="999968"/>
          </a:xfrm>
          <a:prstGeom prst="roundRect">
            <a:avLst/>
          </a:prstGeom>
          <a:solidFill>
            <a:srgbClr val="633537"/>
          </a:solidFill>
          <a:ln w="57150" cap="flat" cmpd="sng" algn="ctr">
            <a:solidFill>
              <a:srgbClr val="633537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Діагоналі прямокутного паралелепіпеда</a:t>
            </a:r>
            <a:r>
              <a:rPr lang="uk-UA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рівні</a:t>
            </a:r>
          </a:p>
        </p:txBody>
      </p:sp>
    </p:spTree>
    <p:extLst>
      <p:ext uri="{BB962C8B-B14F-4D97-AF65-F5344CB8AC3E}">
        <p14:creationId xmlns:p14="http://schemas.microsoft.com/office/powerpoint/2010/main" val="80421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6" dur="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9" dur="2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"/>
                            </p:stCondLst>
                            <p:childTnLst>
                              <p:par>
                                <p:cTn id="12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81481E-6 L -0.09258 -0.48612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35" y="-2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25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25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5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"/>
                            </p:stCondLst>
                            <p:childTnLst>
                              <p:par>
                                <p:cTn id="4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50"/>
                            </p:stCondLst>
                            <p:childTnLst>
                              <p:par>
                                <p:cTn id="5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3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"/>
                            </p:stCondLst>
                            <p:childTnLst>
                              <p:par>
                                <p:cTn id="7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50"/>
                            </p:stCondLst>
                            <p:childTnLst>
                              <p:par>
                                <p:cTn id="8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9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25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5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97" dur="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5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9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25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5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50"/>
                            </p:stCondLst>
                            <p:childTnLst>
                              <p:par>
                                <p:cTn id="12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9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3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25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125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750"/>
                            </p:stCondLst>
                            <p:childTnLst>
                              <p:par>
                                <p:cTn id="138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40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500"/>
                            </p:stCondLst>
                            <p:childTnLst>
                              <p:par>
                                <p:cTn id="15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54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750"/>
                            </p:stCondLst>
                            <p:childTnLst>
                              <p:par>
                                <p:cTn id="157" presetID="22" presetClass="exit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8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000"/>
                            </p:stCondLst>
                            <p:childTnLst>
                              <p:par>
                                <p:cTn id="1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5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6" dur="125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6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0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4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7" dur="25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5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9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50"/>
                            </p:stCondLst>
                            <p:childTnLst>
                              <p:par>
                                <p:cTn id="1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4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25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7" dur="125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129" grpId="0" animBg="1"/>
      <p:bldP spid="130" grpId="0" animBg="1"/>
      <p:bldP spid="42" grpId="0" animBg="1"/>
      <p:bldP spid="42" grpId="1" animBg="1"/>
      <p:bldP spid="42" grpId="2" animBg="1"/>
      <p:bldP spid="33" grpId="0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9" grpId="0" animBg="1"/>
      <p:bldP spid="39" grpId="1" animBg="1"/>
      <p:bldP spid="40" grpId="0" animBg="1"/>
      <p:bldP spid="43" grpId="0" animBg="1"/>
      <p:bldP spid="43" grpId="1" animBg="1"/>
      <p:bldP spid="45" grpId="0" animBg="1"/>
      <p:bldP spid="46" grpId="0" animBg="1"/>
      <p:bldP spid="46" grpId="1" animBg="1"/>
      <p:bldP spid="47" grpId="0" animBg="1"/>
      <p:bldP spid="47" grpId="1" animBg="1"/>
      <p:bldP spid="48" grpId="0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624114"/>
          </a:xfrm>
          <a:prstGeom prst="rect">
            <a:avLst/>
          </a:prstGeom>
          <a:solidFill>
            <a:srgbClr val="404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0111" y="39339"/>
            <a:ext cx="11556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Розв’язуємо гуртом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6BC9140-E395-435D-A852-213A1317C46C}"/>
              </a:ext>
            </a:extLst>
          </p:cNvPr>
          <p:cNvSpPr txBox="1"/>
          <p:nvPr/>
        </p:nvSpPr>
        <p:spPr>
          <a:xfrm>
            <a:off x="798495" y="853644"/>
            <a:ext cx="9449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374D4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uk-UA" sz="4000" b="1" kern="1200" dirty="0">
              <a:solidFill>
                <a:srgbClr val="374D4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6" name="Рисунок 55" descr="Зображення, що містить колесо&#10;&#10;Автоматично згенерований опис">
            <a:extLst>
              <a:ext uri="{FF2B5EF4-FFF2-40B4-BE49-F238E27FC236}">
                <a16:creationId xmlns:a16="http://schemas.microsoft.com/office/drawing/2014/main" id="{CD816098-21E0-48EE-9DE5-28216B5E45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4" y="815958"/>
            <a:ext cx="807127" cy="807127"/>
          </a:xfrm>
          <a:prstGeom prst="rect">
            <a:avLst/>
          </a:prstGeom>
        </p:spPr>
      </p:pic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4CD1B612-D16C-4F70-8335-78480BFE8EC8}"/>
              </a:ext>
            </a:extLst>
          </p:cNvPr>
          <p:cNvSpPr/>
          <p:nvPr/>
        </p:nvSpPr>
        <p:spPr>
          <a:xfrm>
            <a:off x="6290896" y="2062655"/>
            <a:ext cx="5901104" cy="2732690"/>
          </a:xfrm>
          <a:prstGeom prst="rect">
            <a:avLst/>
          </a:prstGeom>
          <a:solidFill>
            <a:srgbClr val="374D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 можна вважати правильним таке означення куба: «Кубом називають правильну чотирикутну призму, висота якої дорівнює стороні основи?»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EF47511-F81C-40CA-A084-F234133CB1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14" y="2006972"/>
            <a:ext cx="5901104" cy="4071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933935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1" grpId="0"/>
      <p:bldP spid="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20523</TotalTime>
  <Words>714</Words>
  <Application>Microsoft Office PowerPoint</Application>
  <PresentationFormat>Широкий екран</PresentationFormat>
  <Paragraphs>166</Paragraphs>
  <Slides>15</Slides>
  <Notes>15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Segoe Print</vt:lpstr>
      <vt:lpstr>Tahoma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Марко Мілевський</dc:creator>
  <cp:lastModifiedBy>Марко Мілевський</cp:lastModifiedBy>
  <cp:revision>621</cp:revision>
  <dcterms:created xsi:type="dcterms:W3CDTF">2019-04-30T11:06:10Z</dcterms:created>
  <dcterms:modified xsi:type="dcterms:W3CDTF">2020-09-17T16:54:22Z</dcterms:modified>
</cp:coreProperties>
</file>